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6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29" r:id="rId10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4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0485" y="2470821"/>
            <a:ext cx="5837428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1D05B-6B42-4DA5-881F-2952C879DE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0" y="7228332"/>
            <a:ext cx="914400" cy="276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FFF2BA-1741-4942-9558-45AC740C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069" y="1701190"/>
            <a:ext cx="7781925" cy="208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5C44F-823C-4953-8C42-EE850E7167B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2920" y="7228332"/>
            <a:ext cx="914400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45FA7-FDA2-4A98-9181-BEFAD1A9E0E8}"/>
              </a:ext>
            </a:extLst>
          </p:cNvPr>
          <p:cNvSpPr txBox="1"/>
          <p:nvPr userDrawn="1"/>
        </p:nvSpPr>
        <p:spPr>
          <a:xfrm>
            <a:off x="3734395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9.pn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24" Type="http://schemas.openxmlformats.org/officeDocument/2006/relationships/image" Target="../media/image54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36.png"/><Relationship Id="rId14" Type="http://schemas.openxmlformats.org/officeDocument/2006/relationships/image" Target="../media/image38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9" Type="http://schemas.openxmlformats.org/officeDocument/2006/relationships/image" Target="../media/image83.png"/><Relationship Id="rId21" Type="http://schemas.openxmlformats.org/officeDocument/2006/relationships/image" Target="../media/image68.png"/><Relationship Id="rId34" Type="http://schemas.openxmlformats.org/officeDocument/2006/relationships/image" Target="../media/image36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50" Type="http://schemas.openxmlformats.org/officeDocument/2006/relationships/image" Target="../media/image94.png"/><Relationship Id="rId55" Type="http://schemas.openxmlformats.org/officeDocument/2006/relationships/image" Target="../media/image99.png"/><Relationship Id="rId7" Type="http://schemas.openxmlformats.org/officeDocument/2006/relationships/image" Target="../media/image58.png"/><Relationship Id="rId2" Type="http://schemas.openxmlformats.org/officeDocument/2006/relationships/image" Target="../media/image41.png"/><Relationship Id="rId16" Type="http://schemas.openxmlformats.org/officeDocument/2006/relationships/image" Target="../media/image63.png"/><Relationship Id="rId29" Type="http://schemas.openxmlformats.org/officeDocument/2006/relationships/image" Target="../media/image75.png"/><Relationship Id="rId11" Type="http://schemas.openxmlformats.org/officeDocument/2006/relationships/image" Target="../media/image59.png"/><Relationship Id="rId24" Type="http://schemas.openxmlformats.org/officeDocument/2006/relationships/image" Target="../media/image71.png"/><Relationship Id="rId32" Type="http://schemas.openxmlformats.org/officeDocument/2006/relationships/image" Target="../media/image78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image" Target="../media/image50.png"/><Relationship Id="rId5" Type="http://schemas.openxmlformats.org/officeDocument/2006/relationships/image" Target="../media/image35.png"/><Relationship Id="rId19" Type="http://schemas.openxmlformats.org/officeDocument/2006/relationships/image" Target="../media/image66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Relationship Id="rId22" Type="http://schemas.openxmlformats.org/officeDocument/2006/relationships/image" Target="../media/image69.png"/><Relationship Id="rId27" Type="http://schemas.openxmlformats.org/officeDocument/2006/relationships/image" Target="../media/image54.png"/><Relationship Id="rId30" Type="http://schemas.openxmlformats.org/officeDocument/2006/relationships/image" Target="../media/image76.png"/><Relationship Id="rId35" Type="http://schemas.openxmlformats.org/officeDocument/2006/relationships/image" Target="../media/image33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56" Type="http://schemas.openxmlformats.org/officeDocument/2006/relationships/image" Target="../media/image100.png"/><Relationship Id="rId8" Type="http://schemas.openxmlformats.org/officeDocument/2006/relationships/image" Target="../media/image55.png"/><Relationship Id="rId51" Type="http://schemas.openxmlformats.org/officeDocument/2006/relationships/image" Target="../media/image95.png"/><Relationship Id="rId3" Type="http://schemas.openxmlformats.org/officeDocument/2006/relationships/image" Target="../media/image32.png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79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59" Type="http://schemas.openxmlformats.org/officeDocument/2006/relationships/image" Target="../media/image31.png"/><Relationship Id="rId20" Type="http://schemas.openxmlformats.org/officeDocument/2006/relationships/image" Target="../media/image67.png"/><Relationship Id="rId41" Type="http://schemas.openxmlformats.org/officeDocument/2006/relationships/image" Target="../media/image85.png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4.png"/><Relationship Id="rId36" Type="http://schemas.openxmlformats.org/officeDocument/2006/relationships/image" Target="../media/image80.png"/><Relationship Id="rId49" Type="http://schemas.openxmlformats.org/officeDocument/2006/relationships/image" Target="../media/image93.png"/><Relationship Id="rId57" Type="http://schemas.openxmlformats.org/officeDocument/2006/relationships/image" Target="../media/image101.png"/><Relationship Id="rId10" Type="http://schemas.openxmlformats.org/officeDocument/2006/relationships/image" Target="../media/image48.png"/><Relationship Id="rId31" Type="http://schemas.openxmlformats.org/officeDocument/2006/relationships/image" Target="../media/image77.png"/><Relationship Id="rId44" Type="http://schemas.openxmlformats.org/officeDocument/2006/relationships/image" Target="../media/image88.png"/><Relationship Id="rId52" Type="http://schemas.openxmlformats.org/officeDocument/2006/relationships/image" Target="../media/image96.png"/><Relationship Id="rId60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6116" y="3886200"/>
            <a:ext cx="536448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180" dirty="0">
                <a:latin typeface="Century"/>
                <a:cs typeface="Century"/>
              </a:rPr>
              <a:t>Solving Problems By Searching</a:t>
            </a:r>
            <a:endParaRPr sz="245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658" y="3048000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sz="2050" dirty="0">
                <a:latin typeface="Century"/>
                <a:cs typeface="Century"/>
              </a:rPr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13710694-2188-483B-8BE3-4D48E0C222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D94F264-866F-48BA-8B5F-DF8962E673BC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  <a:endParaRPr lang="en-US" sz="3600" b="1" kern="0" dirty="0">
              <a:solidFill>
                <a:srgbClr val="007FA3"/>
              </a:solidFill>
              <a:latin typeface="+mj-lt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98250-1DC0-425A-B240-DD477344F53F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8CFFF5-679E-453B-BF8C-6E451BC9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8737DC-033B-4034-B222-C16B2E883E2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  <a:tabLst>
                <a:tab pos="164211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10" dirty="0"/>
              <a:t> </a:t>
            </a:r>
            <a:r>
              <a:rPr spc="8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1648426"/>
            <a:ext cx="4684395" cy="3502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Single-state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start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#5.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ht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spc="-110" dirty="0">
                <a:solidFill>
                  <a:srgbClr val="004B00"/>
                </a:solidFill>
                <a:latin typeface="Tahoma"/>
                <a:cs typeface="Tahoma"/>
              </a:rPr>
              <a:t>Conformant</a:t>
            </a:r>
            <a:r>
              <a:rPr sz="2050" spc="-110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start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7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spc="11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65" dirty="0">
                <a:latin typeface="Tahoma"/>
                <a:cs typeface="Tahoma"/>
              </a:rPr>
              <a:t>goes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spc="4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45" dirty="0">
                <a:latin typeface="Tahoma"/>
                <a:cs typeface="Tahoma"/>
              </a:rPr>
              <a:t>.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ht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Le</a:t>
            </a:r>
            <a:r>
              <a:rPr sz="2050" b="0" i="1" spc="27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spc="-110" dirty="0">
                <a:solidFill>
                  <a:srgbClr val="004B00"/>
                </a:solidFill>
                <a:latin typeface="Tahoma"/>
                <a:cs typeface="Tahoma"/>
              </a:rPr>
              <a:t>Contingency</a:t>
            </a:r>
            <a:r>
              <a:rPr sz="2050" spc="-110" dirty="0">
                <a:latin typeface="Tahoma"/>
                <a:cs typeface="Tahoma"/>
              </a:rPr>
              <a:t>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start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#5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ts val="2500"/>
              </a:lnSpc>
              <a:spcBef>
                <a:spcPts val="75"/>
              </a:spcBef>
            </a:pPr>
            <a:r>
              <a:rPr sz="2050" spc="-80" dirty="0">
                <a:latin typeface="Tahoma"/>
                <a:cs typeface="Tahoma"/>
              </a:rPr>
              <a:t>Murphy’</a:t>
            </a:r>
            <a:r>
              <a:rPr sz="2050" spc="-65" dirty="0">
                <a:latin typeface="Tahoma"/>
                <a:cs typeface="Tahoma"/>
              </a:rPr>
              <a:t>s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L</a:t>
            </a:r>
            <a:r>
              <a:rPr sz="2050" spc="-110" dirty="0">
                <a:latin typeface="Tahoma"/>
                <a:cs typeface="Tahoma"/>
              </a:rPr>
              <a:t>a</a:t>
            </a:r>
            <a:r>
              <a:rPr sz="2050" spc="-270" dirty="0">
                <a:latin typeface="Tahoma"/>
                <a:cs typeface="Tahoma"/>
              </a:rPr>
              <a:t>w</a:t>
            </a:r>
            <a:r>
              <a:rPr sz="2050" spc="-125" dirty="0">
                <a:latin typeface="Tahoma"/>
                <a:cs typeface="Tahoma"/>
              </a:rPr>
              <a:t>:</a:t>
            </a:r>
            <a:r>
              <a:rPr sz="2050" spc="185" dirty="0">
                <a:latin typeface="Tahoma"/>
                <a:cs typeface="Tahom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uck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dir</a:t>
            </a:r>
            <a:r>
              <a:rPr sz="2050" spc="-110" dirty="0">
                <a:latin typeface="Tahoma"/>
                <a:cs typeface="Tahoma"/>
              </a:rPr>
              <a:t>t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clean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</a:t>
            </a:r>
            <a:r>
              <a:rPr sz="2050" spc="-175" dirty="0">
                <a:latin typeface="Tahoma"/>
                <a:cs typeface="Tahoma"/>
              </a:rPr>
              <a:t>a</a:t>
            </a:r>
            <a:r>
              <a:rPr sz="2050" spc="-90" dirty="0">
                <a:latin typeface="Tahoma"/>
                <a:cs typeface="Tahoma"/>
              </a:rPr>
              <a:t>rpet  </a:t>
            </a:r>
            <a:r>
              <a:rPr sz="2050" spc="-60" dirty="0">
                <a:latin typeface="Tahoma"/>
                <a:cs typeface="Tahoma"/>
              </a:rPr>
              <a:t>Local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sensing: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dirt,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location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only.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ts val="2400"/>
              </a:lnSpc>
            </a:pP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ht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20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50" spc="-28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di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00007E"/>
                </a:solidFill>
                <a:latin typeface="Century"/>
                <a:cs typeface="Century"/>
              </a:rPr>
              <a:t>the</a:t>
            </a:r>
            <a:r>
              <a:rPr sz="2050" spc="60" dirty="0">
                <a:solidFill>
                  <a:srgbClr val="00007E"/>
                </a:solidFill>
                <a:latin typeface="Century"/>
                <a:cs typeface="Century"/>
              </a:rPr>
              <a:t>n</a:t>
            </a:r>
            <a:r>
              <a:rPr sz="205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>
              <a:latin typeface="Garamond"/>
              <a:cs typeface="Garamond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03481" y="1961168"/>
          <a:ext cx="1941195" cy="262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196926" y="3369068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1411" y="3646720"/>
            <a:ext cx="234750" cy="15042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42411" y="3414298"/>
            <a:ext cx="378460" cy="214629"/>
            <a:chOff x="5742411" y="3414298"/>
            <a:chExt cx="378460" cy="2146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7005" y="3414298"/>
              <a:ext cx="343297" cy="2145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51626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196926" y="1961171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742411" y="2006414"/>
            <a:ext cx="378460" cy="394335"/>
            <a:chOff x="5742411" y="2006414"/>
            <a:chExt cx="378460" cy="39433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720" y="2249835"/>
              <a:ext cx="234750" cy="1504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005" y="2006414"/>
              <a:ext cx="343284" cy="2145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51626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196926" y="2665120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742411" y="2710349"/>
            <a:ext cx="378460" cy="394335"/>
            <a:chOff x="5742411" y="2710349"/>
            <a:chExt cx="378460" cy="39433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1732" y="2953770"/>
              <a:ext cx="234750" cy="1504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7005" y="2710349"/>
              <a:ext cx="343297" cy="21458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51626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42411" y="4118246"/>
            <a:ext cx="378460" cy="214629"/>
            <a:chOff x="5742411" y="4118246"/>
            <a:chExt cx="378460" cy="214629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7005" y="4118246"/>
              <a:ext cx="343297" cy="21458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751626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417227" y="3359849"/>
            <a:ext cx="1050925" cy="534670"/>
            <a:chOff x="7417227" y="3359849"/>
            <a:chExt cx="1050925" cy="534670"/>
          </a:xfrm>
        </p:grpSpPr>
        <p:sp>
          <p:nvSpPr>
            <p:cNvPr id="24" name="object 24"/>
            <p:cNvSpPr/>
            <p:nvPr/>
          </p:nvSpPr>
          <p:spPr>
            <a:xfrm>
              <a:off x="742644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6285" y="3657706"/>
              <a:ext cx="234750" cy="1504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1571" y="3414297"/>
              <a:ext cx="343284" cy="21458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036179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417227" y="1951952"/>
            <a:ext cx="1050925" cy="534670"/>
            <a:chOff x="7417227" y="1951952"/>
            <a:chExt cx="1050925" cy="534670"/>
          </a:xfrm>
        </p:grpSpPr>
        <p:sp>
          <p:nvSpPr>
            <p:cNvPr id="29" name="object 29"/>
            <p:cNvSpPr/>
            <p:nvPr/>
          </p:nvSpPr>
          <p:spPr>
            <a:xfrm>
              <a:off x="742644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6285" y="2249835"/>
              <a:ext cx="234750" cy="1504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61558" y="2006414"/>
              <a:ext cx="343297" cy="2145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036179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8039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417227" y="2655901"/>
            <a:ext cx="1050925" cy="534670"/>
            <a:chOff x="7417227" y="2655901"/>
            <a:chExt cx="1050925" cy="534670"/>
          </a:xfrm>
        </p:grpSpPr>
        <p:sp>
          <p:nvSpPr>
            <p:cNvPr id="35" name="object 35"/>
            <p:cNvSpPr/>
            <p:nvPr/>
          </p:nvSpPr>
          <p:spPr>
            <a:xfrm>
              <a:off x="742644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8039" y="2953770"/>
              <a:ext cx="234750" cy="15042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61571" y="2710349"/>
              <a:ext cx="343284" cy="21459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036179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417227" y="4063810"/>
            <a:ext cx="1050925" cy="534670"/>
            <a:chOff x="7417227" y="4063810"/>
            <a:chExt cx="1050925" cy="534670"/>
          </a:xfrm>
        </p:grpSpPr>
        <p:sp>
          <p:nvSpPr>
            <p:cNvPr id="40" name="object 40"/>
            <p:cNvSpPr/>
            <p:nvPr/>
          </p:nvSpPr>
          <p:spPr>
            <a:xfrm>
              <a:off x="7426443" y="4073017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77"/>
                  </a:moveTo>
                  <a:lnTo>
                    <a:pt x="1032137" y="8"/>
                  </a:lnTo>
                  <a:lnTo>
                    <a:pt x="0" y="8"/>
                  </a:lnTo>
                  <a:lnTo>
                    <a:pt x="0" y="516077"/>
                  </a:lnTo>
                  <a:lnTo>
                    <a:pt x="1032137" y="516077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1571" y="4118246"/>
              <a:ext cx="343284" cy="21459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036179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31411" y="2249822"/>
            <a:ext cx="234750" cy="150422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DA5525-A804-4CEC-82C9-C079076113C0}"/>
              </a:ext>
            </a:extLst>
          </p:cNvPr>
          <p:cNvSpPr txBox="1"/>
          <p:nvPr/>
        </p:nvSpPr>
        <p:spPr>
          <a:xfrm>
            <a:off x="3810000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ACB719-2C20-48D4-883F-F17EBA7D08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ts val="2635"/>
              </a:lnSpc>
              <a:tabLst>
                <a:tab pos="2729865" algn="l"/>
              </a:tabLst>
            </a:pPr>
            <a:r>
              <a:rPr spc="135" dirty="0"/>
              <a:t>Proof</a:t>
            </a:r>
            <a:r>
              <a:rPr spc="165" dirty="0"/>
              <a:t> </a:t>
            </a:r>
            <a:r>
              <a:rPr spc="50" dirty="0"/>
              <a:t>of</a:t>
            </a:r>
            <a:r>
              <a:rPr spc="170" dirty="0"/>
              <a:t> </a:t>
            </a:r>
            <a:r>
              <a:rPr spc="5" dirty="0"/>
              <a:t>lemma:	</a:t>
            </a:r>
            <a:r>
              <a:rPr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4051300" cy="293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heuristic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consistent</a:t>
            </a:r>
            <a:r>
              <a:rPr sz="2050" spc="-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if</a:t>
            </a:r>
            <a:endParaRPr sz="205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sz="2050" i="1" spc="135" dirty="0">
                <a:latin typeface="Times New Roman"/>
                <a:cs typeface="Times New Roman"/>
              </a:rPr>
              <a:t>h</a:t>
            </a:r>
            <a:r>
              <a:rPr sz="2050" spc="130" dirty="0">
                <a:latin typeface="Garamond"/>
                <a:cs typeface="Garamond"/>
              </a:rPr>
              <a:t>(</a:t>
            </a:r>
            <a:r>
              <a:rPr sz="2050" i="1" spc="180" dirty="0">
                <a:latin typeface="Times New Roman"/>
                <a:cs typeface="Times New Roman"/>
              </a:rPr>
              <a:t>n</a:t>
            </a:r>
            <a:r>
              <a:rPr sz="2050" spc="130" dirty="0">
                <a:latin typeface="Garamond"/>
                <a:cs typeface="Garamond"/>
              </a:rPr>
              <a:t>)</a:t>
            </a:r>
            <a:r>
              <a:rPr sz="2050" spc="50" dirty="0">
                <a:latin typeface="Garamond"/>
                <a:cs typeface="Garamond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≤</a:t>
            </a:r>
            <a:r>
              <a:rPr sz="2050" spc="-75" dirty="0">
                <a:latin typeface="Lucida Sans Unicode"/>
                <a:cs typeface="Lucida Sans Unicode"/>
              </a:rPr>
              <a:t> </a:t>
            </a:r>
            <a:r>
              <a:rPr sz="2050" i="1" spc="-40" dirty="0">
                <a:latin typeface="Times New Roman"/>
                <a:cs typeface="Times New Roman"/>
              </a:rPr>
              <a:t>c</a:t>
            </a:r>
            <a:r>
              <a:rPr sz="2050" spc="130" dirty="0">
                <a:latin typeface="Garamond"/>
                <a:cs typeface="Garamond"/>
              </a:rPr>
              <a:t>(</a:t>
            </a:r>
            <a:r>
              <a:rPr sz="2050" i="1" spc="114" dirty="0">
                <a:latin typeface="Times New Roman"/>
                <a:cs typeface="Times New Roman"/>
              </a:rPr>
              <a:t>n,</a:t>
            </a:r>
            <a:r>
              <a:rPr sz="2050" i="1" spc="-190" dirty="0">
                <a:latin typeface="Times New Roman"/>
                <a:cs typeface="Times New Roman"/>
              </a:rPr>
              <a:t> </a:t>
            </a:r>
            <a:r>
              <a:rPr sz="2050" i="1" spc="40" dirty="0">
                <a:latin typeface="Times New Roman"/>
                <a:cs typeface="Times New Roman"/>
              </a:rPr>
              <a:t>a,</a:t>
            </a:r>
            <a:r>
              <a:rPr sz="2050" i="1" spc="-165" dirty="0">
                <a:latin typeface="Times New Roman"/>
                <a:cs typeface="Times New Roman"/>
              </a:rPr>
              <a:t> </a:t>
            </a:r>
            <a:r>
              <a:rPr sz="2050" i="1" spc="195" dirty="0">
                <a:latin typeface="Times New Roman"/>
                <a:cs typeface="Times New Roman"/>
              </a:rPr>
              <a:t>n</a:t>
            </a:r>
            <a:r>
              <a:rPr sz="2100" spc="-22" baseline="33730" dirty="0">
                <a:latin typeface="Lucida Sans Unicode"/>
                <a:cs typeface="Lucida Sans Unicode"/>
              </a:rPr>
              <a:t> </a:t>
            </a:r>
            <a:r>
              <a:rPr sz="2050" spc="130" dirty="0">
                <a:latin typeface="Garamond"/>
                <a:cs typeface="Garamond"/>
              </a:rPr>
              <a:t>)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spc="120" dirty="0">
                <a:latin typeface="Garamond"/>
                <a:cs typeface="Garamond"/>
              </a:rPr>
              <a:t>+</a:t>
            </a:r>
            <a:r>
              <a:rPr sz="2050" spc="-45" dirty="0">
                <a:latin typeface="Garamond"/>
                <a:cs typeface="Garamond"/>
              </a:rPr>
              <a:t> </a:t>
            </a:r>
            <a:r>
              <a:rPr sz="2050" i="1" spc="135" dirty="0">
                <a:latin typeface="Times New Roman"/>
                <a:cs typeface="Times New Roman"/>
              </a:rPr>
              <a:t>h</a:t>
            </a:r>
            <a:r>
              <a:rPr sz="2050" spc="130" dirty="0">
                <a:latin typeface="Garamond"/>
                <a:cs typeface="Garamond"/>
              </a:rPr>
              <a:t>(</a:t>
            </a:r>
            <a:r>
              <a:rPr sz="2050" i="1" spc="185" dirty="0">
                <a:latin typeface="Times New Roman"/>
                <a:cs typeface="Times New Roman"/>
              </a:rPr>
              <a:t>n</a:t>
            </a:r>
            <a:r>
              <a:rPr sz="2100" spc="-22" baseline="33730" dirty="0">
                <a:latin typeface="Lucida Sans Unicode"/>
                <a:cs typeface="Lucida Sans Unicode"/>
              </a:rPr>
              <a:t> </a:t>
            </a:r>
            <a:r>
              <a:rPr sz="2050" spc="130" dirty="0"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spc="-145" dirty="0">
                <a:latin typeface="Tahoma"/>
                <a:cs typeface="Tahoma"/>
              </a:rPr>
              <a:t>If </a:t>
            </a:r>
            <a:r>
              <a:rPr sz="2050" i="1" spc="140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i="1" spc="13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consistent,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endParaRPr sz="205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  <a:tabLst>
                <a:tab pos="1038860" algn="l"/>
                <a:tab pos="1362075" algn="l"/>
              </a:tabLst>
            </a:pP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6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6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3075" i="1" spc="-104" baseline="230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	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	</a:t>
            </a:r>
            <a:r>
              <a:rPr sz="2050" i="1" spc="110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spc="1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1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3075" i="1" spc="-157" baseline="230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i="1" spc="150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spc="1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5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3075" i="1" spc="-157" baseline="230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038860">
              <a:lnSpc>
                <a:spcPct val="100000"/>
              </a:lnSpc>
              <a:spcBef>
                <a:spcPts val="325"/>
              </a:spcBef>
              <a:tabLst>
                <a:tab pos="1362075" algn="l"/>
              </a:tabLst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	</a:t>
            </a:r>
            <a:r>
              <a:rPr sz="2050" i="1" spc="10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i="1" spc="-40" dirty="0">
                <a:solidFill>
                  <a:srgbClr val="990099"/>
                </a:solidFill>
                <a:latin typeface="Times New Roman"/>
                <a:cs typeface="Times New Roman"/>
              </a:rPr>
              <a:t>c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14" dirty="0">
                <a:solidFill>
                  <a:srgbClr val="990099"/>
                </a:solidFill>
                <a:latin typeface="Times New Roman"/>
                <a:cs typeface="Times New Roman"/>
              </a:rPr>
              <a:t>n,</a:t>
            </a:r>
            <a:r>
              <a:rPr sz="2050" i="1" spc="-19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40" dirty="0">
                <a:solidFill>
                  <a:srgbClr val="990099"/>
                </a:solidFill>
                <a:latin typeface="Times New Roman"/>
                <a:cs typeface="Times New Roman"/>
              </a:rPr>
              <a:t>a,</a:t>
            </a:r>
            <a:r>
              <a:rPr sz="2050" i="1" spc="-18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195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100" spc="-7" baseline="337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85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100" spc="-7" baseline="337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031240">
              <a:lnSpc>
                <a:spcPct val="100000"/>
              </a:lnSpc>
              <a:spcBef>
                <a:spcPts val="335"/>
              </a:spcBef>
            </a:pP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≥</a:t>
            </a:r>
            <a:r>
              <a:rPr sz="2050" spc="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14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8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i="1" spc="145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45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038860">
              <a:lnSpc>
                <a:spcPct val="100000"/>
              </a:lnSpc>
              <a:spcBef>
                <a:spcPts val="325"/>
              </a:spcBef>
              <a:tabLst>
                <a:tab pos="1362075" algn="l"/>
              </a:tabLst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	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6673" y="2144420"/>
            <a:ext cx="400685" cy="400685"/>
          </a:xfrm>
          <a:custGeom>
            <a:avLst/>
            <a:gdLst/>
            <a:ahLst/>
            <a:cxnLst/>
            <a:rect l="l" t="t" r="r" b="b"/>
            <a:pathLst>
              <a:path w="400684" h="400685">
                <a:moveTo>
                  <a:pt x="400088" y="200050"/>
                </a:moveTo>
                <a:lnTo>
                  <a:pt x="394804" y="154183"/>
                </a:lnTo>
                <a:lnTo>
                  <a:pt x="379755" y="112076"/>
                </a:lnTo>
                <a:lnTo>
                  <a:pt x="356140" y="74932"/>
                </a:lnTo>
                <a:lnTo>
                  <a:pt x="325161" y="43951"/>
                </a:lnTo>
                <a:lnTo>
                  <a:pt x="288017" y="20334"/>
                </a:lnTo>
                <a:lnTo>
                  <a:pt x="245909" y="5283"/>
                </a:lnTo>
                <a:lnTo>
                  <a:pt x="200037" y="0"/>
                </a:lnTo>
                <a:lnTo>
                  <a:pt x="154171" y="5283"/>
                </a:lnTo>
                <a:lnTo>
                  <a:pt x="112066" y="20334"/>
                </a:lnTo>
                <a:lnTo>
                  <a:pt x="74924" y="43951"/>
                </a:lnTo>
                <a:lnTo>
                  <a:pt x="43946" y="74932"/>
                </a:lnTo>
                <a:lnTo>
                  <a:pt x="20332" y="112076"/>
                </a:lnTo>
                <a:lnTo>
                  <a:pt x="5283" y="154183"/>
                </a:lnTo>
                <a:lnTo>
                  <a:pt x="0" y="200050"/>
                </a:lnTo>
                <a:lnTo>
                  <a:pt x="5283" y="245917"/>
                </a:lnTo>
                <a:lnTo>
                  <a:pt x="20332" y="288024"/>
                </a:lnTo>
                <a:lnTo>
                  <a:pt x="43946" y="325168"/>
                </a:lnTo>
                <a:lnTo>
                  <a:pt x="74924" y="356149"/>
                </a:lnTo>
                <a:lnTo>
                  <a:pt x="112066" y="379766"/>
                </a:lnTo>
                <a:lnTo>
                  <a:pt x="154171" y="394816"/>
                </a:lnTo>
                <a:lnTo>
                  <a:pt x="200037" y="400100"/>
                </a:lnTo>
                <a:lnTo>
                  <a:pt x="245909" y="394816"/>
                </a:lnTo>
                <a:lnTo>
                  <a:pt x="288017" y="379766"/>
                </a:lnTo>
                <a:lnTo>
                  <a:pt x="325161" y="356149"/>
                </a:lnTo>
                <a:lnTo>
                  <a:pt x="356140" y="325168"/>
                </a:lnTo>
                <a:lnTo>
                  <a:pt x="379755" y="288024"/>
                </a:lnTo>
                <a:lnTo>
                  <a:pt x="394804" y="245917"/>
                </a:lnTo>
                <a:lnTo>
                  <a:pt x="400088" y="200050"/>
                </a:lnTo>
                <a:close/>
              </a:path>
            </a:pathLst>
          </a:custGeom>
          <a:ln w="21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89140" y="2109450"/>
            <a:ext cx="17716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15" dirty="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31240" y="2500960"/>
            <a:ext cx="952500" cy="1740535"/>
            <a:chOff x="7031240" y="2500960"/>
            <a:chExt cx="952500" cy="1740535"/>
          </a:xfrm>
        </p:grpSpPr>
        <p:sp>
          <p:nvSpPr>
            <p:cNvPr id="7" name="object 7"/>
            <p:cNvSpPr/>
            <p:nvPr/>
          </p:nvSpPr>
          <p:spPr>
            <a:xfrm>
              <a:off x="7066711" y="2544521"/>
              <a:ext cx="0" cy="568325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567702"/>
                  </a:lnTo>
                </a:path>
              </a:pathLst>
            </a:custGeom>
            <a:ln w="21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31240" y="3014903"/>
              <a:ext cx="71120" cy="142240"/>
            </a:xfrm>
            <a:custGeom>
              <a:avLst/>
              <a:gdLst/>
              <a:ahLst/>
              <a:cxnLst/>
              <a:rect l="l" t="t" r="r" b="b"/>
              <a:pathLst>
                <a:path w="71120" h="142239">
                  <a:moveTo>
                    <a:pt x="0" y="0"/>
                  </a:moveTo>
                  <a:lnTo>
                    <a:pt x="35471" y="141897"/>
                  </a:lnTo>
                  <a:lnTo>
                    <a:pt x="70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45096" y="3025711"/>
              <a:ext cx="854710" cy="1184275"/>
            </a:xfrm>
            <a:custGeom>
              <a:avLst/>
              <a:gdLst/>
              <a:ahLst/>
              <a:cxnLst/>
              <a:rect l="l" t="t" r="r" b="b"/>
              <a:pathLst>
                <a:path w="854709" h="1184275">
                  <a:moveTo>
                    <a:pt x="43243" y="0"/>
                  </a:moveTo>
                  <a:lnTo>
                    <a:pt x="21615" y="86512"/>
                  </a:lnTo>
                  <a:lnTo>
                    <a:pt x="0" y="0"/>
                  </a:lnTo>
                </a:path>
                <a:path w="854709" h="1184275">
                  <a:moveTo>
                    <a:pt x="156794" y="486600"/>
                  </a:moveTo>
                  <a:lnTo>
                    <a:pt x="854252" y="1184059"/>
                  </a:lnTo>
                </a:path>
              </a:pathLst>
            </a:custGeom>
            <a:ln w="21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5445" y="4115879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29">
                  <a:moveTo>
                    <a:pt x="0" y="50165"/>
                  </a:moveTo>
                  <a:lnTo>
                    <a:pt x="125425" y="125425"/>
                  </a:lnTo>
                  <a:lnTo>
                    <a:pt x="50165" y="0"/>
                  </a:lnTo>
                  <a:lnTo>
                    <a:pt x="0" y="50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9441" y="2512072"/>
              <a:ext cx="795020" cy="1697989"/>
            </a:xfrm>
            <a:custGeom>
              <a:avLst/>
              <a:gdLst/>
              <a:ahLst/>
              <a:cxnLst/>
              <a:rect l="l" t="t" r="r" b="b"/>
              <a:pathLst>
                <a:path w="795020" h="1697989">
                  <a:moveTo>
                    <a:pt x="684022" y="1621243"/>
                  </a:moveTo>
                  <a:lnTo>
                    <a:pt x="729907" y="1697697"/>
                  </a:lnTo>
                  <a:lnTo>
                    <a:pt x="653440" y="1651825"/>
                  </a:lnTo>
                </a:path>
                <a:path w="795020" h="1697989">
                  <a:moveTo>
                    <a:pt x="0" y="0"/>
                  </a:moveTo>
                  <a:lnTo>
                    <a:pt x="794778" y="1632826"/>
                  </a:lnTo>
                </a:path>
              </a:pathLst>
            </a:custGeom>
            <a:ln w="21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89735" y="4041863"/>
              <a:ext cx="94615" cy="143510"/>
            </a:xfrm>
            <a:custGeom>
              <a:avLst/>
              <a:gdLst/>
              <a:ahLst/>
              <a:cxnLst/>
              <a:rect l="l" t="t" r="r" b="b"/>
              <a:pathLst>
                <a:path w="94615" h="143510">
                  <a:moveTo>
                    <a:pt x="0" y="31051"/>
                  </a:moveTo>
                  <a:lnTo>
                    <a:pt x="94005" y="143116"/>
                  </a:lnTo>
                  <a:lnTo>
                    <a:pt x="63792" y="0"/>
                  </a:lnTo>
                  <a:lnTo>
                    <a:pt x="0" y="31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06918" y="4057650"/>
              <a:ext cx="57785" cy="87630"/>
            </a:xfrm>
            <a:custGeom>
              <a:avLst/>
              <a:gdLst/>
              <a:ahLst/>
              <a:cxnLst/>
              <a:rect l="l" t="t" r="r" b="b"/>
              <a:pathLst>
                <a:path w="57784" h="87629">
                  <a:moveTo>
                    <a:pt x="38887" y="0"/>
                  </a:moveTo>
                  <a:lnTo>
                    <a:pt x="57302" y="87249"/>
                  </a:lnTo>
                  <a:lnTo>
                    <a:pt x="0" y="18923"/>
                  </a:lnTo>
                </a:path>
              </a:pathLst>
            </a:custGeom>
            <a:ln w="21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67272" y="2558205"/>
            <a:ext cx="106807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10" dirty="0">
                <a:latin typeface="Times New Roman"/>
                <a:cs typeface="Times New Roman"/>
              </a:rPr>
              <a:t>c(n,a,n’)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7653" y="2888014"/>
            <a:ext cx="53022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10" dirty="0">
                <a:latin typeface="Times New Roman"/>
                <a:cs typeface="Times New Roman"/>
              </a:rPr>
              <a:t>h(n)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66900" y="4171924"/>
            <a:ext cx="400685" cy="400685"/>
          </a:xfrm>
          <a:custGeom>
            <a:avLst/>
            <a:gdLst/>
            <a:ahLst/>
            <a:cxnLst/>
            <a:rect l="l" t="t" r="r" b="b"/>
            <a:pathLst>
              <a:path w="400684" h="400685">
                <a:moveTo>
                  <a:pt x="400100" y="200050"/>
                </a:moveTo>
                <a:lnTo>
                  <a:pt x="394817" y="154183"/>
                </a:lnTo>
                <a:lnTo>
                  <a:pt x="379768" y="112076"/>
                </a:lnTo>
                <a:lnTo>
                  <a:pt x="356153" y="74932"/>
                </a:lnTo>
                <a:lnTo>
                  <a:pt x="325173" y="43951"/>
                </a:lnTo>
                <a:lnTo>
                  <a:pt x="288029" y="20334"/>
                </a:lnTo>
                <a:lnTo>
                  <a:pt x="245921" y="5283"/>
                </a:lnTo>
                <a:lnTo>
                  <a:pt x="200050" y="0"/>
                </a:lnTo>
                <a:lnTo>
                  <a:pt x="154183" y="5283"/>
                </a:lnTo>
                <a:lnTo>
                  <a:pt x="112076" y="20334"/>
                </a:lnTo>
                <a:lnTo>
                  <a:pt x="74932" y="43951"/>
                </a:lnTo>
                <a:lnTo>
                  <a:pt x="43951" y="74932"/>
                </a:lnTo>
                <a:lnTo>
                  <a:pt x="20334" y="112076"/>
                </a:lnTo>
                <a:lnTo>
                  <a:pt x="5283" y="154183"/>
                </a:lnTo>
                <a:lnTo>
                  <a:pt x="0" y="200050"/>
                </a:lnTo>
                <a:lnTo>
                  <a:pt x="5283" y="245917"/>
                </a:lnTo>
                <a:lnTo>
                  <a:pt x="20334" y="288024"/>
                </a:lnTo>
                <a:lnTo>
                  <a:pt x="43951" y="325168"/>
                </a:lnTo>
                <a:lnTo>
                  <a:pt x="74932" y="356149"/>
                </a:lnTo>
                <a:lnTo>
                  <a:pt x="112076" y="379766"/>
                </a:lnTo>
                <a:lnTo>
                  <a:pt x="154183" y="394816"/>
                </a:lnTo>
                <a:lnTo>
                  <a:pt x="200050" y="400100"/>
                </a:lnTo>
                <a:lnTo>
                  <a:pt x="245921" y="394816"/>
                </a:lnTo>
                <a:lnTo>
                  <a:pt x="288029" y="379766"/>
                </a:lnTo>
                <a:lnTo>
                  <a:pt x="325173" y="356149"/>
                </a:lnTo>
                <a:lnTo>
                  <a:pt x="356153" y="325168"/>
                </a:lnTo>
                <a:lnTo>
                  <a:pt x="379768" y="288024"/>
                </a:lnTo>
                <a:lnTo>
                  <a:pt x="394817" y="245917"/>
                </a:lnTo>
                <a:lnTo>
                  <a:pt x="400100" y="200050"/>
                </a:lnTo>
                <a:close/>
              </a:path>
            </a:pathLst>
          </a:custGeom>
          <a:ln w="21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56931" y="4136955"/>
            <a:ext cx="24447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20" dirty="0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66673" y="3171697"/>
            <a:ext cx="400685" cy="400685"/>
          </a:xfrm>
          <a:custGeom>
            <a:avLst/>
            <a:gdLst/>
            <a:ahLst/>
            <a:cxnLst/>
            <a:rect l="l" t="t" r="r" b="b"/>
            <a:pathLst>
              <a:path w="400684" h="400685">
                <a:moveTo>
                  <a:pt x="400088" y="200037"/>
                </a:moveTo>
                <a:lnTo>
                  <a:pt x="394804" y="154171"/>
                </a:lnTo>
                <a:lnTo>
                  <a:pt x="379755" y="112066"/>
                </a:lnTo>
                <a:lnTo>
                  <a:pt x="356140" y="74924"/>
                </a:lnTo>
                <a:lnTo>
                  <a:pt x="325161" y="43946"/>
                </a:lnTo>
                <a:lnTo>
                  <a:pt x="288017" y="20332"/>
                </a:lnTo>
                <a:lnTo>
                  <a:pt x="245909" y="5283"/>
                </a:lnTo>
                <a:lnTo>
                  <a:pt x="200037" y="0"/>
                </a:lnTo>
                <a:lnTo>
                  <a:pt x="154171" y="5283"/>
                </a:lnTo>
                <a:lnTo>
                  <a:pt x="112066" y="20332"/>
                </a:lnTo>
                <a:lnTo>
                  <a:pt x="74924" y="43946"/>
                </a:lnTo>
                <a:lnTo>
                  <a:pt x="43946" y="74924"/>
                </a:lnTo>
                <a:lnTo>
                  <a:pt x="20332" y="112066"/>
                </a:lnTo>
                <a:lnTo>
                  <a:pt x="5283" y="154171"/>
                </a:lnTo>
                <a:lnTo>
                  <a:pt x="0" y="200037"/>
                </a:lnTo>
                <a:lnTo>
                  <a:pt x="5283" y="245909"/>
                </a:lnTo>
                <a:lnTo>
                  <a:pt x="20332" y="288017"/>
                </a:lnTo>
                <a:lnTo>
                  <a:pt x="43946" y="325161"/>
                </a:lnTo>
                <a:lnTo>
                  <a:pt x="74924" y="356140"/>
                </a:lnTo>
                <a:lnTo>
                  <a:pt x="112066" y="379755"/>
                </a:lnTo>
                <a:lnTo>
                  <a:pt x="154171" y="394804"/>
                </a:lnTo>
                <a:lnTo>
                  <a:pt x="200037" y="400088"/>
                </a:lnTo>
                <a:lnTo>
                  <a:pt x="245909" y="394804"/>
                </a:lnTo>
                <a:lnTo>
                  <a:pt x="288017" y="379755"/>
                </a:lnTo>
                <a:lnTo>
                  <a:pt x="325161" y="356140"/>
                </a:lnTo>
                <a:lnTo>
                  <a:pt x="356140" y="325161"/>
                </a:lnTo>
                <a:lnTo>
                  <a:pt x="379755" y="288017"/>
                </a:lnTo>
                <a:lnTo>
                  <a:pt x="394804" y="245909"/>
                </a:lnTo>
                <a:lnTo>
                  <a:pt x="400088" y="200037"/>
                </a:lnTo>
                <a:close/>
              </a:path>
            </a:pathLst>
          </a:custGeom>
          <a:ln w="21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43156" y="2943151"/>
            <a:ext cx="631190" cy="1139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1440">
              <a:lnSpc>
                <a:spcPct val="155500"/>
              </a:lnSpc>
              <a:spcBef>
                <a:spcPts val="90"/>
              </a:spcBef>
            </a:pPr>
            <a:r>
              <a:rPr sz="2350" i="1" spc="10" dirty="0">
                <a:latin typeface="Times New Roman"/>
                <a:cs typeface="Times New Roman"/>
              </a:rPr>
              <a:t>n’ </a:t>
            </a:r>
            <a:r>
              <a:rPr sz="2350" i="1" spc="1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h(n’)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100</a:t>
            </a:fld>
            <a:endParaRPr spc="20" dirty="0"/>
          </a:p>
        </p:txBody>
      </p:sp>
      <p:sp>
        <p:nvSpPr>
          <p:cNvPr id="20" name="object 20"/>
          <p:cNvSpPr txBox="1"/>
          <p:nvPr/>
        </p:nvSpPr>
        <p:spPr>
          <a:xfrm>
            <a:off x="578866" y="4713190"/>
            <a:ext cx="44227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55" dirty="0">
                <a:latin typeface="Tahoma"/>
                <a:cs typeface="Tahoma"/>
              </a:rPr>
              <a:t>I.e.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nondecreasin</a:t>
            </a:r>
            <a:r>
              <a:rPr sz="2050" spc="-155" dirty="0">
                <a:latin typeface="Tahoma"/>
                <a:cs typeface="Tahoma"/>
              </a:rPr>
              <a:t>g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along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any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path.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Admissible</a:t>
            </a:r>
            <a:r>
              <a:rPr spc="160" dirty="0"/>
              <a:t> </a:t>
            </a:r>
            <a:r>
              <a:rPr spc="-20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592038"/>
            <a:ext cx="6405245" cy="1483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8-puzzle: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0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misplaced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tiles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0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total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Manhattan</a:t>
            </a:r>
            <a:r>
              <a:rPr sz="2050" spc="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distance</a:t>
            </a:r>
            <a:endParaRPr sz="2050">
              <a:latin typeface="Tahoma"/>
              <a:cs typeface="Tahoma"/>
            </a:endParaRPr>
          </a:p>
          <a:p>
            <a:pPr marL="781685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Tahoma"/>
                <a:cs typeface="Tahoma"/>
              </a:rPr>
              <a:t>(i.e.,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no.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squares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desired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location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tile)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0666" y="3109518"/>
            <a:ext cx="1653539" cy="1653539"/>
            <a:chOff x="4670666" y="3109518"/>
            <a:chExt cx="1653539" cy="1653539"/>
          </a:xfrm>
        </p:grpSpPr>
        <p:sp>
          <p:nvSpPr>
            <p:cNvPr id="5" name="object 5"/>
            <p:cNvSpPr/>
            <p:nvPr/>
          </p:nvSpPr>
          <p:spPr>
            <a:xfrm>
              <a:off x="4670666" y="3109518"/>
              <a:ext cx="1653539" cy="1653539"/>
            </a:xfrm>
            <a:custGeom>
              <a:avLst/>
              <a:gdLst/>
              <a:ahLst/>
              <a:cxnLst/>
              <a:rect l="l" t="t" r="r" b="b"/>
              <a:pathLst>
                <a:path w="1653539" h="1653539">
                  <a:moveTo>
                    <a:pt x="0" y="0"/>
                  </a:moveTo>
                  <a:lnTo>
                    <a:pt x="0" y="1653184"/>
                  </a:lnTo>
                  <a:lnTo>
                    <a:pt x="1653184" y="1653184"/>
                  </a:lnTo>
                  <a:lnTo>
                    <a:pt x="1653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4627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4627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17875" y="4854177"/>
            <a:ext cx="62865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latin typeface="Times New Roman"/>
                <a:cs typeface="Times New Roman"/>
              </a:rPr>
              <a:t>Start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000" b="1" spc="15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9042" y="4852756"/>
            <a:ext cx="61404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latin typeface="Times New Roman"/>
                <a:cs typeface="Times New Roman"/>
              </a:rPr>
              <a:t>Goal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15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3767" y="3232714"/>
            <a:ext cx="11303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38875" y="3169702"/>
            <a:ext cx="1513205" cy="1520825"/>
            <a:chOff x="4738875" y="3169702"/>
            <a:chExt cx="1513205" cy="1520825"/>
          </a:xfrm>
        </p:grpSpPr>
        <p:sp>
          <p:nvSpPr>
            <p:cNvPr id="12" name="object 12"/>
            <p:cNvSpPr/>
            <p:nvPr/>
          </p:nvSpPr>
          <p:spPr>
            <a:xfrm>
              <a:off x="4742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42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2340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2340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2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2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2340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42340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42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42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4627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4627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94627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4627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662640" y="3101493"/>
          <a:ext cx="1652270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2474213" y="3109518"/>
            <a:ext cx="1653539" cy="1653539"/>
            <a:chOff x="2474213" y="3109518"/>
            <a:chExt cx="1653539" cy="1653539"/>
          </a:xfrm>
        </p:grpSpPr>
        <p:sp>
          <p:nvSpPr>
            <p:cNvPr id="28" name="object 28"/>
            <p:cNvSpPr/>
            <p:nvPr/>
          </p:nvSpPr>
          <p:spPr>
            <a:xfrm>
              <a:off x="2474213" y="3109518"/>
              <a:ext cx="1653539" cy="1653539"/>
            </a:xfrm>
            <a:custGeom>
              <a:avLst/>
              <a:gdLst/>
              <a:ahLst/>
              <a:cxnLst/>
              <a:rect l="l" t="t" r="r" b="b"/>
              <a:pathLst>
                <a:path w="1653539" h="1653539">
                  <a:moveTo>
                    <a:pt x="0" y="0"/>
                  </a:moveTo>
                  <a:lnTo>
                    <a:pt x="0" y="1653184"/>
                  </a:lnTo>
                  <a:lnTo>
                    <a:pt x="1653184" y="1653184"/>
                  </a:lnTo>
                  <a:lnTo>
                    <a:pt x="1653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5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5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8162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8162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8162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8162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45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45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5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45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46436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46436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46436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6436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46436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46436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466188" y="3101493"/>
          <a:ext cx="1652270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509117" y="5655970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6095">
            <a:solidFill>
              <a:srgbClr val="FE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8469" y="5298406"/>
            <a:ext cx="120904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2100" spc="247" baseline="-11904" dirty="0">
                <a:solidFill>
                  <a:srgbClr val="FF00FF"/>
                </a:solidFill>
                <a:latin typeface="Garamond"/>
                <a:cs typeface="Garamond"/>
              </a:rPr>
              <a:t>1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(</a:t>
            </a: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)</a:t>
            </a:r>
            <a:r>
              <a:rPr sz="2050" spc="45" dirty="0">
                <a:solidFill>
                  <a:srgbClr val="FF00FF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solidFill>
                  <a:srgbClr val="FF00FF"/>
                </a:solidFill>
                <a:latin typeface="Tahoma"/>
                <a:cs typeface="Tahoma"/>
              </a:rPr>
              <a:t>=??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2100" spc="247" baseline="-11904" dirty="0">
                <a:solidFill>
                  <a:srgbClr val="FF00FF"/>
                </a:solidFill>
                <a:latin typeface="Garamond"/>
                <a:cs typeface="Garamond"/>
              </a:rPr>
              <a:t>2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(</a:t>
            </a: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)</a:t>
            </a:r>
            <a:r>
              <a:rPr sz="2050" spc="45" dirty="0">
                <a:solidFill>
                  <a:srgbClr val="FF00FF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solidFill>
                  <a:srgbClr val="FF00FF"/>
                </a:solidFill>
                <a:latin typeface="Tahoma"/>
                <a:cs typeface="Tahoma"/>
              </a:rPr>
              <a:t>=??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9117" y="5971438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6095">
            <a:solidFill>
              <a:srgbClr val="FE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101</a:t>
            </a:fld>
            <a:endParaRPr spc="2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Admissible</a:t>
            </a:r>
            <a:r>
              <a:rPr spc="160" dirty="0"/>
              <a:t> </a:t>
            </a:r>
            <a:r>
              <a:rPr spc="-20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592038"/>
            <a:ext cx="6405245" cy="1483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8-puzzle: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0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misplaced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tiles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0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total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Manhattan</a:t>
            </a:r>
            <a:r>
              <a:rPr sz="2050" spc="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distance</a:t>
            </a:r>
            <a:endParaRPr sz="2050">
              <a:latin typeface="Tahoma"/>
              <a:cs typeface="Tahoma"/>
            </a:endParaRPr>
          </a:p>
          <a:p>
            <a:pPr marL="781685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Tahoma"/>
                <a:cs typeface="Tahoma"/>
              </a:rPr>
              <a:t>(i.e.,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no.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squares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desired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location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tile)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0666" y="3109518"/>
            <a:ext cx="1653539" cy="1653539"/>
            <a:chOff x="4670666" y="3109518"/>
            <a:chExt cx="1653539" cy="1653539"/>
          </a:xfrm>
        </p:grpSpPr>
        <p:sp>
          <p:nvSpPr>
            <p:cNvPr id="5" name="object 5"/>
            <p:cNvSpPr/>
            <p:nvPr/>
          </p:nvSpPr>
          <p:spPr>
            <a:xfrm>
              <a:off x="4670666" y="3109518"/>
              <a:ext cx="1653539" cy="1653539"/>
            </a:xfrm>
            <a:custGeom>
              <a:avLst/>
              <a:gdLst/>
              <a:ahLst/>
              <a:cxnLst/>
              <a:rect l="l" t="t" r="r" b="b"/>
              <a:pathLst>
                <a:path w="1653539" h="1653539">
                  <a:moveTo>
                    <a:pt x="0" y="0"/>
                  </a:moveTo>
                  <a:lnTo>
                    <a:pt x="0" y="1653184"/>
                  </a:lnTo>
                  <a:lnTo>
                    <a:pt x="1653184" y="1653184"/>
                  </a:lnTo>
                  <a:lnTo>
                    <a:pt x="1653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4627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4627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17875" y="4854177"/>
            <a:ext cx="62865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latin typeface="Times New Roman"/>
                <a:cs typeface="Times New Roman"/>
              </a:rPr>
              <a:t>Start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000" b="1" spc="15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9042" y="4852756"/>
            <a:ext cx="61404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latin typeface="Times New Roman"/>
                <a:cs typeface="Times New Roman"/>
              </a:rPr>
              <a:t>Goal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15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3767" y="3232714"/>
            <a:ext cx="11303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38875" y="3169702"/>
            <a:ext cx="1513205" cy="1520825"/>
            <a:chOff x="4738875" y="3169702"/>
            <a:chExt cx="1513205" cy="1520825"/>
          </a:xfrm>
        </p:grpSpPr>
        <p:sp>
          <p:nvSpPr>
            <p:cNvPr id="12" name="object 12"/>
            <p:cNvSpPr/>
            <p:nvPr/>
          </p:nvSpPr>
          <p:spPr>
            <a:xfrm>
              <a:off x="4742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42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2340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2340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2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2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2340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42340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42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42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4627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4627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94627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4627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662640" y="3101493"/>
          <a:ext cx="1652270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2474213" y="3109518"/>
            <a:ext cx="1653539" cy="1653539"/>
            <a:chOff x="2474213" y="3109518"/>
            <a:chExt cx="1653539" cy="1653539"/>
          </a:xfrm>
        </p:grpSpPr>
        <p:sp>
          <p:nvSpPr>
            <p:cNvPr id="28" name="object 28"/>
            <p:cNvSpPr/>
            <p:nvPr/>
          </p:nvSpPr>
          <p:spPr>
            <a:xfrm>
              <a:off x="2474213" y="3109518"/>
              <a:ext cx="1653539" cy="1653539"/>
            </a:xfrm>
            <a:custGeom>
              <a:avLst/>
              <a:gdLst/>
              <a:ahLst/>
              <a:cxnLst/>
              <a:rect l="l" t="t" r="r" b="b"/>
              <a:pathLst>
                <a:path w="1653539" h="1653539">
                  <a:moveTo>
                    <a:pt x="0" y="0"/>
                  </a:moveTo>
                  <a:lnTo>
                    <a:pt x="0" y="1653184"/>
                  </a:lnTo>
                  <a:lnTo>
                    <a:pt x="1653184" y="1653184"/>
                  </a:lnTo>
                  <a:lnTo>
                    <a:pt x="1653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5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5888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8162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8162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8162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8162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45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45888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5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45888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46436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46436" y="3173714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46436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6436" y="4285205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46436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0" y="0"/>
                  </a:moveTo>
                  <a:lnTo>
                    <a:pt x="0" y="401259"/>
                  </a:lnTo>
                  <a:lnTo>
                    <a:pt x="405272" y="401259"/>
                  </a:lnTo>
                  <a:lnTo>
                    <a:pt x="405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46436" y="3727460"/>
              <a:ext cx="405765" cy="401320"/>
            </a:xfrm>
            <a:custGeom>
              <a:avLst/>
              <a:gdLst/>
              <a:ahLst/>
              <a:cxnLst/>
              <a:rect l="l" t="t" r="r" b="b"/>
              <a:pathLst>
                <a:path w="405764" h="401320">
                  <a:moveTo>
                    <a:pt x="405272" y="401259"/>
                  </a:moveTo>
                  <a:lnTo>
                    <a:pt x="405272" y="0"/>
                  </a:lnTo>
                  <a:lnTo>
                    <a:pt x="0" y="0"/>
                  </a:lnTo>
                  <a:lnTo>
                    <a:pt x="0" y="401259"/>
                  </a:lnTo>
                  <a:lnTo>
                    <a:pt x="405272" y="401259"/>
                  </a:lnTo>
                  <a:close/>
                </a:path>
              </a:pathLst>
            </a:custGeom>
            <a:ln w="8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466188" y="3101493"/>
          <a:ext cx="1652270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509117" y="5655970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6095">
            <a:solidFill>
              <a:srgbClr val="FE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8469" y="5298406"/>
            <a:ext cx="4251325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2100" spc="247" baseline="-11904" dirty="0">
                <a:solidFill>
                  <a:srgbClr val="FF00FF"/>
                </a:solidFill>
                <a:latin typeface="Garamond"/>
                <a:cs typeface="Garamond"/>
              </a:rPr>
              <a:t>1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(</a:t>
            </a: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)</a:t>
            </a:r>
            <a:r>
              <a:rPr sz="2050" spc="95" dirty="0">
                <a:solidFill>
                  <a:srgbClr val="FF00FF"/>
                </a:solidFill>
                <a:latin typeface="Garamond"/>
                <a:cs typeface="Garamond"/>
              </a:rPr>
              <a:t> </a:t>
            </a:r>
            <a:r>
              <a:rPr sz="2050" spc="-35" dirty="0">
                <a:solidFill>
                  <a:srgbClr val="FF00FF"/>
                </a:solidFill>
                <a:latin typeface="Tahoma"/>
                <a:cs typeface="Tahoma"/>
              </a:rPr>
              <a:t>=??</a:t>
            </a:r>
            <a:r>
              <a:rPr sz="2050" spc="19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6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2100" spc="247" baseline="-11904" dirty="0">
                <a:solidFill>
                  <a:srgbClr val="FF00FF"/>
                </a:solidFill>
                <a:latin typeface="Garamond"/>
                <a:cs typeface="Garamond"/>
              </a:rPr>
              <a:t>2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(</a:t>
            </a:r>
            <a:r>
              <a:rPr sz="2050" i="1" spc="165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50" spc="165" dirty="0">
                <a:solidFill>
                  <a:srgbClr val="FF00FF"/>
                </a:solidFill>
                <a:latin typeface="Garamond"/>
                <a:cs typeface="Garamond"/>
              </a:rPr>
              <a:t>)</a:t>
            </a:r>
            <a:r>
              <a:rPr sz="2050" spc="105" dirty="0">
                <a:solidFill>
                  <a:srgbClr val="FF00FF"/>
                </a:solidFill>
                <a:latin typeface="Garamond"/>
                <a:cs typeface="Garamond"/>
              </a:rPr>
              <a:t> </a:t>
            </a:r>
            <a:r>
              <a:rPr sz="2050" spc="-35" dirty="0">
                <a:solidFill>
                  <a:srgbClr val="FF00FF"/>
                </a:solidFill>
                <a:latin typeface="Tahoma"/>
                <a:cs typeface="Tahoma"/>
              </a:rPr>
              <a:t>=??</a:t>
            </a:r>
            <a:r>
              <a:rPr sz="2050" spc="204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4+0+3+3+1+0+2+1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14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9117" y="5971438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6095">
            <a:solidFill>
              <a:srgbClr val="FE00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102</a:t>
            </a:fld>
            <a:endParaRPr spc="2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Dominance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54" y="1592038"/>
            <a:ext cx="4793615" cy="437414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800" marR="43180">
              <a:lnSpc>
                <a:spcPct val="101499"/>
              </a:lnSpc>
              <a:spcBef>
                <a:spcPts val="80"/>
              </a:spcBef>
            </a:pPr>
            <a:r>
              <a:rPr dirty="0">
                <a:latin typeface="Tahoma"/>
                <a:cs typeface="Tahoma"/>
              </a:rPr>
              <a:t>If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dirty="0">
                <a:solidFill>
                  <a:srgbClr val="990099"/>
                </a:solidFill>
                <a:latin typeface="Lucida Sans Unicode"/>
                <a:cs typeface="Lucida Sans Unicode"/>
              </a:rPr>
              <a:t>≥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dirty="0">
                <a:latin typeface="Tahoma"/>
                <a:cs typeface="Tahoma"/>
              </a:rPr>
              <a:t>for all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dirty="0">
                <a:latin typeface="Tahoma"/>
                <a:cs typeface="Tahoma"/>
              </a:rPr>
              <a:t>(both admissible)</a:t>
            </a:r>
            <a:r>
              <a:rPr lang="en-US" dirty="0">
                <a:latin typeface="Tahoma"/>
                <a:cs typeface="Tahoma"/>
              </a:rPr>
              <a:t>,</a:t>
            </a:r>
            <a:r>
              <a:rPr dirty="0">
                <a:latin typeface="Tahoma"/>
                <a:cs typeface="Tahoma"/>
              </a:rPr>
              <a:t>  then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baseline="-11904" dirty="0">
                <a:solidFill>
                  <a:srgbClr val="990099"/>
                </a:solidFill>
                <a:latin typeface="Garamond"/>
                <a:cs typeface="Garamond"/>
              </a:rPr>
              <a:t>2 </a:t>
            </a:r>
            <a:r>
              <a:rPr dirty="0">
                <a:solidFill>
                  <a:srgbClr val="00007E"/>
                </a:solidFill>
                <a:latin typeface="Tahoma"/>
                <a:cs typeface="Tahoma"/>
              </a:rPr>
              <a:t>dominates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baseline="-11904" dirty="0">
                <a:solidFill>
                  <a:srgbClr val="990099"/>
                </a:solidFill>
                <a:latin typeface="Garamond"/>
                <a:cs typeface="Garamond"/>
              </a:rPr>
              <a:t>1 </a:t>
            </a:r>
            <a:r>
              <a:rPr dirty="0">
                <a:latin typeface="Tahoma"/>
                <a:cs typeface="Tahoma"/>
              </a:rPr>
              <a:t>and is better for search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dirty="0">
                <a:latin typeface="Tahoma"/>
                <a:cs typeface="Tahoma"/>
              </a:rPr>
              <a:t>Typical search costs:</a:t>
            </a:r>
          </a:p>
          <a:p>
            <a:pPr marR="1266190" algn="ctr">
              <a:lnSpc>
                <a:spcPct val="100000"/>
              </a:lnSpc>
              <a:spcBef>
                <a:spcPts val="1305"/>
              </a:spcBef>
              <a:tabLst>
                <a:tab pos="860425" algn="l"/>
              </a:tabLst>
            </a:pPr>
            <a:r>
              <a:rPr i="1" dirty="0">
                <a:latin typeface="Times New Roman"/>
                <a:cs typeface="Times New Roman"/>
              </a:rPr>
              <a:t>d </a:t>
            </a:r>
            <a:r>
              <a:rPr dirty="0">
                <a:latin typeface="Garamond"/>
                <a:cs typeface="Garamond"/>
              </a:rPr>
              <a:t>= 14	</a:t>
            </a:r>
            <a:r>
              <a:rPr dirty="0">
                <a:latin typeface="Tahoma"/>
                <a:cs typeface="Tahoma"/>
              </a:rPr>
              <a:t>IDS = 3,473,941 nodes</a:t>
            </a:r>
          </a:p>
          <a:p>
            <a:pPr marL="988060" marR="1714500" algn="ctr">
              <a:lnSpc>
                <a:spcPct val="101499"/>
              </a:lnSpc>
            </a:pPr>
            <a:r>
              <a:rPr dirty="0">
                <a:latin typeface="Tahoma"/>
                <a:cs typeface="Tahoma"/>
              </a:rPr>
              <a:t>A</a:t>
            </a:r>
            <a:r>
              <a:rPr baseline="29761" dirty="0">
                <a:latin typeface="Lucida Sans Unicode"/>
                <a:cs typeface="Lucida Sans Unicode"/>
              </a:rPr>
              <a:t>∗</a:t>
            </a:r>
            <a:r>
              <a:rPr dirty="0">
                <a:latin typeface="Garamond"/>
                <a:cs typeface="Garamond"/>
              </a:rPr>
              <a:t>(</a:t>
            </a:r>
            <a:r>
              <a:rPr i="1" dirty="0">
                <a:latin typeface="Times New Roman"/>
                <a:cs typeface="Times New Roman"/>
              </a:rPr>
              <a:t>h</a:t>
            </a:r>
            <a:r>
              <a:rPr baseline="-11904" dirty="0">
                <a:latin typeface="Garamond"/>
                <a:cs typeface="Garamond"/>
              </a:rPr>
              <a:t>1</a:t>
            </a:r>
            <a:r>
              <a:rPr dirty="0">
                <a:latin typeface="Garamond"/>
                <a:cs typeface="Garamond"/>
              </a:rPr>
              <a:t>) </a:t>
            </a:r>
            <a:r>
              <a:rPr dirty="0">
                <a:latin typeface="Tahoma"/>
                <a:cs typeface="Tahoma"/>
              </a:rPr>
              <a:t>= 539 nodes  A</a:t>
            </a:r>
            <a:r>
              <a:rPr baseline="29761" dirty="0">
                <a:latin typeface="Lucida Sans Unicode"/>
                <a:cs typeface="Lucida Sans Unicode"/>
              </a:rPr>
              <a:t>∗</a:t>
            </a:r>
            <a:r>
              <a:rPr dirty="0">
                <a:latin typeface="Garamond"/>
                <a:cs typeface="Garamond"/>
              </a:rPr>
              <a:t>(</a:t>
            </a:r>
            <a:r>
              <a:rPr i="1" dirty="0">
                <a:latin typeface="Times New Roman"/>
                <a:cs typeface="Times New Roman"/>
              </a:rPr>
              <a:t>h</a:t>
            </a:r>
            <a:r>
              <a:rPr baseline="-11904" dirty="0">
                <a:latin typeface="Garamond"/>
                <a:cs typeface="Garamond"/>
              </a:rPr>
              <a:t>2</a:t>
            </a:r>
            <a:r>
              <a:rPr dirty="0">
                <a:latin typeface="Garamond"/>
                <a:cs typeface="Garamond"/>
              </a:rPr>
              <a:t>) </a:t>
            </a:r>
            <a:r>
              <a:rPr dirty="0">
                <a:latin typeface="Tahoma"/>
                <a:cs typeface="Tahoma"/>
              </a:rPr>
              <a:t>= 113 nodes</a:t>
            </a:r>
          </a:p>
          <a:p>
            <a:pPr marR="691515" algn="ctr">
              <a:lnSpc>
                <a:spcPct val="100000"/>
              </a:lnSpc>
              <a:spcBef>
                <a:spcPts val="25"/>
              </a:spcBef>
              <a:tabLst>
                <a:tab pos="860425" algn="l"/>
              </a:tabLst>
            </a:pPr>
            <a:r>
              <a:rPr i="1" dirty="0">
                <a:latin typeface="Times New Roman"/>
                <a:cs typeface="Times New Roman"/>
              </a:rPr>
              <a:t>d </a:t>
            </a:r>
            <a:r>
              <a:rPr dirty="0">
                <a:latin typeface="Garamond"/>
                <a:cs typeface="Garamond"/>
              </a:rPr>
              <a:t>= 24	</a:t>
            </a:r>
            <a:r>
              <a:rPr dirty="0">
                <a:latin typeface="Tahoma"/>
                <a:cs typeface="Tahoma"/>
              </a:rPr>
              <a:t>IDS </a:t>
            </a:r>
            <a:r>
              <a:rPr dirty="0">
                <a:latin typeface="Lucida Sans Unicode"/>
                <a:cs typeface="Lucida Sans Unicode"/>
              </a:rPr>
              <a:t>≈ </a:t>
            </a:r>
            <a:r>
              <a:rPr dirty="0">
                <a:latin typeface="Tahoma"/>
                <a:cs typeface="Tahoma"/>
              </a:rPr>
              <a:t>54,000,000,000 nodes</a:t>
            </a:r>
          </a:p>
          <a:p>
            <a:pPr marL="988060" marR="1399540" algn="ctr">
              <a:lnSpc>
                <a:spcPct val="101000"/>
              </a:lnSpc>
              <a:spcBef>
                <a:spcPts val="10"/>
              </a:spcBef>
            </a:pPr>
            <a:r>
              <a:rPr dirty="0">
                <a:latin typeface="Tahoma"/>
                <a:cs typeface="Tahoma"/>
              </a:rPr>
              <a:t>A</a:t>
            </a:r>
            <a:r>
              <a:rPr baseline="29761" dirty="0">
                <a:latin typeface="Lucida Sans Unicode"/>
                <a:cs typeface="Lucida Sans Unicode"/>
              </a:rPr>
              <a:t>∗</a:t>
            </a:r>
            <a:r>
              <a:rPr dirty="0">
                <a:latin typeface="Garamond"/>
                <a:cs typeface="Garamond"/>
              </a:rPr>
              <a:t>(</a:t>
            </a:r>
            <a:r>
              <a:rPr i="1" dirty="0">
                <a:latin typeface="Times New Roman"/>
                <a:cs typeface="Times New Roman"/>
              </a:rPr>
              <a:t>h</a:t>
            </a:r>
            <a:r>
              <a:rPr baseline="-11904" dirty="0">
                <a:latin typeface="Garamond"/>
                <a:cs typeface="Garamond"/>
              </a:rPr>
              <a:t>1</a:t>
            </a:r>
            <a:r>
              <a:rPr dirty="0">
                <a:latin typeface="Garamond"/>
                <a:cs typeface="Garamond"/>
              </a:rPr>
              <a:t>) </a:t>
            </a:r>
            <a:r>
              <a:rPr dirty="0">
                <a:latin typeface="Tahoma"/>
                <a:cs typeface="Tahoma"/>
              </a:rPr>
              <a:t>= 39,135 nodes  A</a:t>
            </a:r>
            <a:r>
              <a:rPr baseline="29761" dirty="0">
                <a:latin typeface="Lucida Sans Unicode"/>
                <a:cs typeface="Lucida Sans Unicode"/>
              </a:rPr>
              <a:t>∗</a:t>
            </a:r>
            <a:r>
              <a:rPr dirty="0">
                <a:latin typeface="Garamond"/>
                <a:cs typeface="Garamond"/>
              </a:rPr>
              <a:t>(</a:t>
            </a:r>
            <a:r>
              <a:rPr i="1" dirty="0">
                <a:latin typeface="Times New Roman"/>
                <a:cs typeface="Times New Roman"/>
              </a:rPr>
              <a:t>h</a:t>
            </a:r>
            <a:r>
              <a:rPr baseline="-11904" dirty="0">
                <a:latin typeface="Garamond"/>
                <a:cs typeface="Garamond"/>
              </a:rPr>
              <a:t>2</a:t>
            </a:r>
            <a:r>
              <a:rPr dirty="0">
                <a:latin typeface="Garamond"/>
                <a:cs typeface="Garamond"/>
              </a:rPr>
              <a:t>) </a:t>
            </a:r>
            <a:r>
              <a:rPr dirty="0">
                <a:latin typeface="Tahoma"/>
                <a:cs typeface="Tahoma"/>
              </a:rPr>
              <a:t>= 1,641 nodes</a:t>
            </a:r>
          </a:p>
          <a:p>
            <a:pPr marL="367665" marR="782955" indent="-317500">
              <a:lnSpc>
                <a:spcPts val="4020"/>
              </a:lnSpc>
              <a:spcBef>
                <a:spcPts val="190"/>
              </a:spcBef>
            </a:pPr>
            <a:r>
              <a:rPr dirty="0">
                <a:latin typeface="Tahoma"/>
                <a:cs typeface="Tahoma"/>
              </a:rPr>
              <a:t>Given any admissible heuristics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a</a:t>
            </a:r>
            <a:r>
              <a:rPr dirty="0">
                <a:latin typeface="Tahoma"/>
                <a:cs typeface="Tahoma"/>
              </a:rPr>
              <a:t>,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b</a:t>
            </a:r>
            <a:r>
              <a:rPr dirty="0">
                <a:latin typeface="Tahoma"/>
                <a:cs typeface="Tahoma"/>
              </a:rPr>
              <a:t>, 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) = max(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a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, h</a:t>
            </a:r>
            <a:r>
              <a:rPr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b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dirty="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165"/>
              </a:spcBef>
            </a:pPr>
            <a:r>
              <a:rPr dirty="0">
                <a:latin typeface="Tahoma"/>
                <a:cs typeface="Tahoma"/>
              </a:rPr>
              <a:t>is also admissible and dominates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a</a:t>
            </a:r>
            <a:r>
              <a:rPr dirty="0">
                <a:latin typeface="Tahoma"/>
                <a:cs typeface="Tahoma"/>
              </a:rPr>
              <a:t>,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i="1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b</a:t>
            </a:r>
            <a:endParaRPr baseline="-11904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Relaxed</a:t>
            </a:r>
            <a:r>
              <a:rPr spc="114" dirty="0"/>
              <a:t> </a:t>
            </a:r>
            <a:r>
              <a:rPr spc="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57" y="1608802"/>
            <a:ext cx="7918450" cy="3136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Admissible heuristics can be derived from the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exact</a:t>
            </a:r>
            <a:endParaRPr sz="2050" dirty="0">
              <a:latin typeface="Century"/>
              <a:cs typeface="Century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solution cost of a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relaxed </a:t>
            </a:r>
            <a:r>
              <a:rPr sz="2050" dirty="0">
                <a:latin typeface="Tahoma"/>
                <a:cs typeface="Tahoma"/>
              </a:rPr>
              <a:t>version of the problem</a:t>
            </a:r>
          </a:p>
          <a:p>
            <a:pPr marL="76200" marR="68580">
              <a:lnSpc>
                <a:spcPct val="101499"/>
              </a:lnSpc>
              <a:spcBef>
                <a:spcPts val="1520"/>
              </a:spcBef>
            </a:pPr>
            <a:r>
              <a:rPr sz="2050" dirty="0">
                <a:latin typeface="Tahoma"/>
                <a:cs typeface="Tahoma"/>
              </a:rPr>
              <a:t>If the rules of the 8-puzzle are relaxed so that a tile can move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anywhere</a:t>
            </a:r>
            <a:r>
              <a:rPr sz="2050" dirty="0">
                <a:latin typeface="Tahoma"/>
                <a:cs typeface="Tahoma"/>
              </a:rPr>
              <a:t>,  then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gives the shortest solution</a:t>
            </a:r>
          </a:p>
          <a:p>
            <a:pPr marL="75565" marR="70485">
              <a:lnSpc>
                <a:spcPct val="101499"/>
              </a:lnSpc>
              <a:spcBef>
                <a:spcPts val="1525"/>
              </a:spcBef>
            </a:pPr>
            <a:r>
              <a:rPr sz="2050" dirty="0">
                <a:latin typeface="Tahoma"/>
                <a:cs typeface="Tahoma"/>
              </a:rPr>
              <a:t>If the rules are relaxed so that a tile can move to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any adjacent square</a:t>
            </a:r>
            <a:r>
              <a:rPr sz="2050" dirty="0">
                <a:latin typeface="Tahoma"/>
                <a:cs typeface="Tahoma"/>
              </a:rPr>
              <a:t>,  then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gives the shortest solution</a:t>
            </a: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Tahoma"/>
                <a:cs typeface="Tahoma"/>
              </a:rPr>
              <a:t>Key point: the optimal solution cost of a relaxed problem</a:t>
            </a: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is no greater than the optimal solution cost of the real problem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dirty="0"/>
              <a:t>Relaxed problems 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4" y="1622519"/>
            <a:ext cx="6113145" cy="9404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dirty="0">
                <a:latin typeface="Tahoma"/>
                <a:cs typeface="Tahoma"/>
              </a:rPr>
              <a:t>Well-known example: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travelling salesperson problem </a:t>
            </a:r>
            <a:r>
              <a:rPr sz="2050" dirty="0">
                <a:latin typeface="Tahoma"/>
                <a:cs typeface="Tahoma"/>
              </a:rPr>
              <a:t>(TSP)  Find the shortest tour visiting all cities exactly once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93356" y="2567695"/>
            <a:ext cx="2206625" cy="2206625"/>
            <a:chOff x="5093356" y="2567695"/>
            <a:chExt cx="2206625" cy="2206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4300" y="2567695"/>
              <a:ext cx="245116" cy="245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4300" y="4528638"/>
              <a:ext cx="245116" cy="2451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656" y="3548173"/>
              <a:ext cx="245116" cy="2451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23215" y="2690253"/>
              <a:ext cx="654050" cy="1961514"/>
            </a:xfrm>
            <a:custGeom>
              <a:avLst/>
              <a:gdLst/>
              <a:ahLst/>
              <a:cxnLst/>
              <a:rect l="l" t="t" r="r" b="b"/>
              <a:pathLst>
                <a:path w="654050" h="1961514">
                  <a:moveTo>
                    <a:pt x="653643" y="1960943"/>
                  </a:moveTo>
                  <a:lnTo>
                    <a:pt x="0" y="980478"/>
                  </a:lnTo>
                </a:path>
                <a:path w="654050" h="1961514">
                  <a:moveTo>
                    <a:pt x="653643" y="0"/>
                  </a:moveTo>
                  <a:lnTo>
                    <a:pt x="0" y="980478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3356" y="2567695"/>
              <a:ext cx="245116" cy="2451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15419" y="2694470"/>
              <a:ext cx="1319530" cy="974725"/>
            </a:xfrm>
            <a:custGeom>
              <a:avLst/>
              <a:gdLst/>
              <a:ahLst/>
              <a:cxnLst/>
              <a:rect l="l" t="t" r="r" b="b"/>
              <a:pathLst>
                <a:path w="1319529" h="974725">
                  <a:moveTo>
                    <a:pt x="1318945" y="974128"/>
                  </a:moveTo>
                  <a:lnTo>
                    <a:pt x="0" y="0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3356" y="4528638"/>
              <a:ext cx="245116" cy="2451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15419" y="3668598"/>
              <a:ext cx="1319530" cy="982980"/>
            </a:xfrm>
            <a:custGeom>
              <a:avLst/>
              <a:gdLst/>
              <a:ahLst/>
              <a:cxnLst/>
              <a:rect l="l" t="t" r="r" b="b"/>
              <a:pathLst>
                <a:path w="1319529" h="982979">
                  <a:moveTo>
                    <a:pt x="0" y="982738"/>
                  </a:moveTo>
                  <a:lnTo>
                    <a:pt x="1318945" y="0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07207" y="2567695"/>
            <a:ext cx="2206625" cy="2206625"/>
            <a:chOff x="1507207" y="2567695"/>
            <a:chExt cx="2206625" cy="220662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8150" y="2567695"/>
              <a:ext cx="245116" cy="2451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207" y="2567695"/>
              <a:ext cx="245116" cy="2451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9765" y="2690253"/>
              <a:ext cx="1961514" cy="0"/>
            </a:xfrm>
            <a:custGeom>
              <a:avLst/>
              <a:gdLst/>
              <a:ahLst/>
              <a:cxnLst/>
              <a:rect l="l" t="t" r="r" b="b"/>
              <a:pathLst>
                <a:path w="1961514">
                  <a:moveTo>
                    <a:pt x="0" y="0"/>
                  </a:moveTo>
                  <a:lnTo>
                    <a:pt x="1960943" y="0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207" y="4528638"/>
              <a:ext cx="245116" cy="2451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8150" y="4528638"/>
              <a:ext cx="245116" cy="24511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29765" y="4651197"/>
              <a:ext cx="1961514" cy="0"/>
            </a:xfrm>
            <a:custGeom>
              <a:avLst/>
              <a:gdLst/>
              <a:ahLst/>
              <a:cxnLst/>
              <a:rect l="l" t="t" r="r" b="b"/>
              <a:pathLst>
                <a:path w="1961514">
                  <a:moveTo>
                    <a:pt x="0" y="0"/>
                  </a:moveTo>
                  <a:lnTo>
                    <a:pt x="1960943" y="0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4507" y="3548173"/>
              <a:ext cx="245116" cy="24511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29765" y="2690253"/>
              <a:ext cx="1961514" cy="1961514"/>
            </a:xfrm>
            <a:custGeom>
              <a:avLst/>
              <a:gdLst/>
              <a:ahLst/>
              <a:cxnLst/>
              <a:rect l="l" t="t" r="r" b="b"/>
              <a:pathLst>
                <a:path w="1961514" h="1961514">
                  <a:moveTo>
                    <a:pt x="1960943" y="1960943"/>
                  </a:moveTo>
                  <a:lnTo>
                    <a:pt x="1307299" y="980478"/>
                  </a:lnTo>
                </a:path>
                <a:path w="1961514" h="1961514">
                  <a:moveTo>
                    <a:pt x="0" y="1960943"/>
                  </a:moveTo>
                  <a:lnTo>
                    <a:pt x="0" y="0"/>
                  </a:lnTo>
                </a:path>
                <a:path w="1961514" h="1961514">
                  <a:moveTo>
                    <a:pt x="1960943" y="0"/>
                  </a:moveTo>
                  <a:lnTo>
                    <a:pt x="1307299" y="980478"/>
                  </a:lnTo>
                </a:path>
              </a:pathLst>
            </a:custGeom>
            <a:ln w="2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1169" y="5043899"/>
            <a:ext cx="5354320" cy="127663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Minimum spanning tree </a:t>
            </a:r>
            <a:r>
              <a:rPr sz="2050" dirty="0">
                <a:latin typeface="Tahoma"/>
                <a:cs typeface="Tahoma"/>
              </a:rPr>
              <a:t>can be computed in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and is a lower bound on the shortest (open) tour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/>
              <a:t>Chapter 4, Sections 1–2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dirty="0"/>
              <a:t>105</a:t>
            </a:fld>
            <a:endParaRPr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8" y="1605755"/>
            <a:ext cx="7788909" cy="32220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lang="en-US" sz="2050" dirty="0">
                <a:latin typeface="Tahoma"/>
                <a:cs typeface="Tahoma"/>
              </a:rPr>
              <a:t>A problem consists of five parts: the </a:t>
            </a:r>
            <a:r>
              <a:rPr lang="en-US" sz="2050" b="1" dirty="0">
                <a:latin typeface="Tahoma"/>
                <a:cs typeface="Tahoma"/>
              </a:rPr>
              <a:t>initial state</a:t>
            </a:r>
            <a:r>
              <a:rPr lang="en-US" sz="2050" dirty="0">
                <a:latin typeface="Tahoma"/>
                <a:cs typeface="Tahoma"/>
              </a:rPr>
              <a:t>, a set of </a:t>
            </a:r>
            <a:r>
              <a:rPr lang="en-US" sz="2050" b="1" dirty="0">
                <a:latin typeface="Tahoma"/>
                <a:cs typeface="Tahoma"/>
              </a:rPr>
              <a:t>actions</a:t>
            </a:r>
            <a:r>
              <a:rPr lang="en-US" sz="2050" dirty="0">
                <a:latin typeface="Tahoma"/>
                <a:cs typeface="Tahoma"/>
              </a:rPr>
              <a:t>, a </a:t>
            </a:r>
            <a:r>
              <a:rPr lang="en-US" sz="2050" b="1" dirty="0">
                <a:latin typeface="Tahoma"/>
                <a:cs typeface="Tahoma"/>
              </a:rPr>
              <a:t>transition model </a:t>
            </a:r>
            <a:r>
              <a:rPr lang="en-US" sz="2050" dirty="0">
                <a:latin typeface="Tahoma"/>
                <a:cs typeface="Tahoma"/>
              </a:rPr>
              <a:t>describing the results of those actions, a set of </a:t>
            </a:r>
            <a:r>
              <a:rPr lang="en-US" sz="2050" b="1" dirty="0">
                <a:latin typeface="Tahoma"/>
                <a:cs typeface="Tahoma"/>
              </a:rPr>
              <a:t>goal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lang="en-US" sz="2050" b="1" dirty="0">
                <a:latin typeface="Tahoma"/>
                <a:cs typeface="Tahoma"/>
              </a:rPr>
              <a:t>states</a:t>
            </a:r>
            <a:r>
              <a:rPr lang="en-US" sz="2050" dirty="0">
                <a:latin typeface="Tahoma"/>
                <a:cs typeface="Tahoma"/>
              </a:rPr>
              <a:t>, and an </a:t>
            </a:r>
            <a:r>
              <a:rPr lang="en-US" sz="2050" b="1" dirty="0">
                <a:latin typeface="Tahoma"/>
                <a:cs typeface="Tahoma"/>
              </a:rPr>
              <a:t>action cost function</a:t>
            </a:r>
            <a:r>
              <a:rPr lang="en-US" sz="205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ct val="101499"/>
              </a:lnSpc>
              <a:spcBef>
                <a:spcPts val="80"/>
              </a:spcBef>
            </a:pPr>
            <a:endParaRPr lang="en-US" sz="2050" dirty="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lang="en-US" sz="2050" b="1" dirty="0">
                <a:latin typeface="Tahoma"/>
                <a:cs typeface="Tahoma"/>
              </a:rPr>
              <a:t>Uninformed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lang="en-US" sz="2050" b="1" dirty="0">
                <a:latin typeface="Tahoma"/>
                <a:cs typeface="Tahoma"/>
              </a:rPr>
              <a:t>search</a:t>
            </a:r>
            <a:r>
              <a:rPr lang="en-US" sz="2050" dirty="0">
                <a:latin typeface="Tahoma"/>
                <a:cs typeface="Tahoma"/>
              </a:rPr>
              <a:t> methods have access only to the </a:t>
            </a:r>
            <a:r>
              <a:rPr lang="en-US" sz="2050" b="1" dirty="0">
                <a:latin typeface="Tahoma"/>
                <a:cs typeface="Tahoma"/>
              </a:rPr>
              <a:t>problem definition</a:t>
            </a:r>
            <a:r>
              <a:rPr lang="en-US" sz="2050" dirty="0">
                <a:latin typeface="Tahoma"/>
                <a:cs typeface="Tahoma"/>
              </a:rPr>
              <a:t>. Algorithms build a search tree in an attempt to find a solution.</a:t>
            </a:r>
          </a:p>
          <a:p>
            <a:pPr marL="12700" marR="5080">
              <a:lnSpc>
                <a:spcPct val="101499"/>
              </a:lnSpc>
              <a:spcBef>
                <a:spcPts val="80"/>
              </a:spcBef>
            </a:pPr>
            <a:endParaRPr lang="en-MY" sz="2050" dirty="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lang="en-US" sz="2050" b="1" dirty="0">
                <a:latin typeface="Tahoma"/>
                <a:cs typeface="Tahoma"/>
              </a:rPr>
              <a:t>Informed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lang="en-US" sz="2050" b="1" dirty="0">
                <a:latin typeface="Tahoma"/>
                <a:cs typeface="Tahoma"/>
              </a:rPr>
              <a:t>search</a:t>
            </a:r>
            <a:r>
              <a:rPr lang="en-US" sz="2050" dirty="0">
                <a:latin typeface="Tahoma"/>
                <a:cs typeface="Tahoma"/>
              </a:rPr>
              <a:t> methods have access to a </a:t>
            </a:r>
            <a:r>
              <a:rPr lang="en-US" sz="2050" b="1" dirty="0">
                <a:latin typeface="Tahoma"/>
                <a:cs typeface="Tahoma"/>
              </a:rPr>
              <a:t>heuristic</a:t>
            </a:r>
            <a:r>
              <a:rPr lang="en-US" sz="2050" dirty="0">
                <a:latin typeface="Tahoma"/>
                <a:cs typeface="Tahoma"/>
              </a:rPr>
              <a:t> function h(n) that estimates the cost of a solution from 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515ED-5A81-4EF6-A863-0538A743176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1943E-A619-4FE5-B7A6-2CF9649B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144250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5" dirty="0"/>
              <a:t>Single-state</a:t>
            </a:r>
            <a:r>
              <a:rPr spc="195" dirty="0"/>
              <a:t> </a:t>
            </a:r>
            <a:r>
              <a:rPr spc="120" dirty="0"/>
              <a:t>problem</a:t>
            </a:r>
            <a:r>
              <a:rPr spc="215" dirty="0"/>
              <a:t> </a:t>
            </a:r>
            <a:r>
              <a:rPr spc="75" dirty="0"/>
              <a:t>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499860" cy="479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90" dirty="0">
                <a:solidFill>
                  <a:srgbClr val="00007E"/>
                </a:solidFill>
                <a:latin typeface="Tahoma"/>
                <a:cs typeface="Tahoma"/>
              </a:rPr>
              <a:t>p</a:t>
            </a:r>
            <a:r>
              <a:rPr sz="2050" spc="-114" dirty="0">
                <a:solidFill>
                  <a:srgbClr val="00007E"/>
                </a:solidFill>
                <a:latin typeface="Tahoma"/>
                <a:cs typeface="Tahoma"/>
              </a:rPr>
              <a:t>roble</a:t>
            </a:r>
            <a:r>
              <a:rPr sz="2050" spc="-210" dirty="0">
                <a:solidFill>
                  <a:srgbClr val="00007E"/>
                </a:solidFill>
                <a:latin typeface="Tahoma"/>
                <a:cs typeface="Tahoma"/>
              </a:rPr>
              <a:t>m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define</a:t>
            </a:r>
            <a:r>
              <a:rPr sz="2050" spc="-160" dirty="0">
                <a:latin typeface="Tahoma"/>
                <a:cs typeface="Tahoma"/>
              </a:rPr>
              <a:t>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fou</a:t>
            </a:r>
            <a:r>
              <a:rPr sz="2050" spc="-90" dirty="0">
                <a:latin typeface="Tahoma"/>
                <a:cs typeface="Tahoma"/>
              </a:rPr>
              <a:t>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items: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490345" algn="l"/>
              </a:tabLst>
            </a:pPr>
            <a:r>
              <a:rPr sz="2050" spc="-55" dirty="0">
                <a:solidFill>
                  <a:srgbClr val="00007E"/>
                </a:solidFill>
                <a:latin typeface="Tahoma"/>
                <a:cs typeface="Tahoma"/>
              </a:rPr>
              <a:t>initial</a:t>
            </a:r>
            <a:r>
              <a:rPr sz="2050" spc="3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state	</a:t>
            </a: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5" dirty="0">
                <a:latin typeface="Tahoma"/>
                <a:cs typeface="Tahoma"/>
              </a:rPr>
              <a:t>“at</a:t>
            </a:r>
            <a:r>
              <a:rPr sz="2050" spc="-30" dirty="0">
                <a:latin typeface="Tahoma"/>
                <a:cs typeface="Tahoma"/>
              </a:rPr>
              <a:t> Arad”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successor</a:t>
            </a:r>
            <a:r>
              <a:rPr sz="2050" spc="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function</a:t>
            </a:r>
            <a:r>
              <a:rPr sz="2050" spc="4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action–state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pairs</a:t>
            </a:r>
            <a:endParaRPr sz="2050">
              <a:latin typeface="Tahoma"/>
              <a:cs typeface="Tahoma"/>
            </a:endParaRPr>
          </a:p>
          <a:p>
            <a:pPr marL="743585">
              <a:lnSpc>
                <a:spcPct val="100000"/>
              </a:lnSpc>
              <a:spcBef>
                <a:spcPts val="25"/>
              </a:spcBef>
            </a:pPr>
            <a:r>
              <a:rPr sz="2050" spc="-135" dirty="0">
                <a:latin typeface="Tahoma"/>
                <a:cs typeface="Tahoma"/>
              </a:rPr>
              <a:t>e.g.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ad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Cambria"/>
                <a:cs typeface="Cambria"/>
              </a:rPr>
              <a:t>{(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ad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45" dirty="0">
                <a:solidFill>
                  <a:srgbClr val="990099"/>
                </a:solidFill>
                <a:latin typeface="Cambria"/>
                <a:cs typeface="Cambria"/>
              </a:rPr>
              <a:t>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3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ind,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3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ind</a:t>
            </a:r>
            <a:r>
              <a:rPr sz="2050" spc="20" dirty="0">
                <a:solidFill>
                  <a:srgbClr val="990099"/>
                </a:solidFill>
                <a:latin typeface="Cambria"/>
                <a:cs typeface="Cambria"/>
              </a:rPr>
              <a:t>)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14" dirty="0">
                <a:solidFill>
                  <a:srgbClr val="00007E"/>
                </a:solidFill>
                <a:latin typeface="Tahoma"/>
                <a:cs typeface="Tahoma"/>
              </a:rPr>
              <a:t>goal</a:t>
            </a:r>
            <a:r>
              <a:rPr sz="2050" spc="-2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test</a:t>
            </a:r>
            <a:r>
              <a:rPr sz="2050" spc="-9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endParaRPr sz="2050">
              <a:latin typeface="Tahoma"/>
              <a:cs typeface="Tahoma"/>
            </a:endParaRPr>
          </a:p>
          <a:p>
            <a:pPr marL="744220" marR="2298700">
              <a:lnSpc>
                <a:spcPct val="101499"/>
              </a:lnSpc>
            </a:pPr>
            <a:r>
              <a:rPr sz="2050" spc="-80" dirty="0">
                <a:solidFill>
                  <a:srgbClr val="004B00"/>
                </a:solidFill>
                <a:latin typeface="Tahoma"/>
                <a:cs typeface="Tahoma"/>
              </a:rPr>
              <a:t>explicit</a:t>
            </a:r>
            <a:r>
              <a:rPr sz="2050" spc="-80" dirty="0">
                <a:latin typeface="Tahoma"/>
                <a:cs typeface="Tahoma"/>
              </a:rPr>
              <a:t>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“at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Bucharest”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Tahoma"/>
                <a:cs typeface="Tahoma"/>
              </a:rPr>
              <a:t>implici</a:t>
            </a:r>
            <a:r>
              <a:rPr sz="2050" spc="-45" dirty="0">
                <a:solidFill>
                  <a:srgbClr val="004B00"/>
                </a:solidFill>
                <a:latin typeface="Tahoma"/>
                <a:cs typeface="Tahoma"/>
              </a:rPr>
              <a:t>t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8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path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cost</a:t>
            </a:r>
            <a:r>
              <a:rPr sz="2050" spc="-2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(additive)</a:t>
            </a:r>
            <a:endParaRPr sz="2050">
              <a:latin typeface="Tahoma"/>
              <a:cs typeface="Tahoma"/>
            </a:endParaRPr>
          </a:p>
          <a:p>
            <a:pPr marL="743585">
              <a:lnSpc>
                <a:spcPct val="100000"/>
              </a:lnSpc>
              <a:spcBef>
                <a:spcPts val="20"/>
              </a:spcBef>
            </a:pP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sum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distances,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actions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executed,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etc.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40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007E"/>
                </a:solidFill>
                <a:latin typeface="Tahoma"/>
                <a:cs typeface="Tahoma"/>
              </a:rPr>
              <a:t>step</a:t>
            </a:r>
            <a:r>
              <a:rPr sz="2050" spc="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cost</a:t>
            </a:r>
            <a:r>
              <a:rPr sz="2050" spc="-9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assumed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≥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solution</a:t>
            </a:r>
            <a:r>
              <a:rPr sz="2050" spc="-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sequence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actions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-125" dirty="0">
                <a:latin typeface="Tahoma"/>
                <a:cs typeface="Tahoma"/>
              </a:rPr>
              <a:t>leading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initial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A432F-7429-4D30-B75D-3A9F355BE1C5}"/>
              </a:ext>
            </a:extLst>
          </p:cNvPr>
          <p:cNvSpPr txBox="1"/>
          <p:nvPr/>
        </p:nvSpPr>
        <p:spPr>
          <a:xfrm>
            <a:off x="3732264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DD01E-39C7-49E3-BB06-7D235EEA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Selecting</a:t>
            </a:r>
            <a:r>
              <a:rPr spc="225" dirty="0"/>
              <a:t> </a:t>
            </a:r>
            <a:r>
              <a:rPr dirty="0"/>
              <a:t>a</a:t>
            </a:r>
            <a:r>
              <a:rPr spc="240" dirty="0"/>
              <a:t> </a:t>
            </a:r>
            <a:r>
              <a:rPr spc="55" dirty="0"/>
              <a:t>state</a:t>
            </a:r>
            <a:r>
              <a:rPr spc="265" dirty="0"/>
              <a:t> </a:t>
            </a:r>
            <a:r>
              <a:rPr spc="65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6" y="1608802"/>
            <a:ext cx="6868159" cy="427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latin typeface="Tahoma"/>
                <a:cs typeface="Tahoma"/>
              </a:rPr>
              <a:t>Real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world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absurdly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complex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spc="290" dirty="0">
                <a:latin typeface="Cambria"/>
                <a:cs typeface="Cambria"/>
              </a:rPr>
              <a:t>⇒</a:t>
            </a:r>
            <a:r>
              <a:rPr sz="2050" spc="185" dirty="0">
                <a:latin typeface="Cambria"/>
                <a:cs typeface="Cambri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space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must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abstracted</a:t>
            </a:r>
            <a:r>
              <a:rPr sz="2050" spc="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problem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solving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65" dirty="0">
                <a:latin typeface="Tahoma"/>
                <a:cs typeface="Tahoma"/>
              </a:rPr>
              <a:t>(Abstract)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real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</a:t>
            </a:r>
            <a:endParaRPr sz="2050">
              <a:latin typeface="Tahoma"/>
              <a:cs typeface="Tahoma"/>
            </a:endParaRPr>
          </a:p>
          <a:p>
            <a:pPr marL="743585" marR="1004569" indent="-731520">
              <a:lnSpc>
                <a:spcPct val="101499"/>
              </a:lnSpc>
              <a:spcBef>
                <a:spcPts val="1520"/>
              </a:spcBef>
            </a:pPr>
            <a:r>
              <a:rPr sz="2050" spc="-65" dirty="0">
                <a:latin typeface="Tahoma"/>
                <a:cs typeface="Tahoma"/>
              </a:rPr>
              <a:t>(Abstract)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 </a:t>
            </a:r>
            <a:r>
              <a:rPr sz="2050" spc="-130" dirty="0">
                <a:latin typeface="Tahoma"/>
                <a:cs typeface="Tahoma"/>
              </a:rPr>
              <a:t>complex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combination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real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actions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“Arad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345" dirty="0">
                <a:latin typeface="Cambria"/>
                <a:cs typeface="Cambria"/>
              </a:rPr>
              <a:t>→</a:t>
            </a:r>
            <a:r>
              <a:rPr sz="2050" spc="195" dirty="0">
                <a:latin typeface="Cambria"/>
                <a:cs typeface="Cambria"/>
              </a:rPr>
              <a:t> </a:t>
            </a:r>
            <a:r>
              <a:rPr sz="2050" spc="-60" dirty="0">
                <a:latin typeface="Tahoma"/>
                <a:cs typeface="Tahoma"/>
              </a:rPr>
              <a:t>Zerind”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represents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complex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set</a:t>
            </a:r>
            <a:endParaRPr sz="2050">
              <a:latin typeface="Tahoma"/>
              <a:cs typeface="Tahoma"/>
            </a:endParaRPr>
          </a:p>
          <a:p>
            <a:pPr marL="12700" marR="1361440" indent="1097280">
              <a:lnSpc>
                <a:spcPct val="101000"/>
              </a:lnSpc>
              <a:spcBef>
                <a:spcPts val="15"/>
              </a:spcBef>
            </a:pP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possible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routes,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detours,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rest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stops,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etc.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guaranteed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realizability,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30" dirty="0">
                <a:solidFill>
                  <a:srgbClr val="7E0000"/>
                </a:solidFill>
                <a:latin typeface="Century"/>
                <a:cs typeface="Century"/>
              </a:rPr>
              <a:t>any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14" dirty="0">
                <a:latin typeface="Tahoma"/>
                <a:cs typeface="Tahoma"/>
              </a:rPr>
              <a:t>real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“in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Arad”</a:t>
            </a:r>
            <a:endParaRPr sz="205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</a:pPr>
            <a:r>
              <a:rPr sz="2050" spc="-145" dirty="0">
                <a:latin typeface="Tahoma"/>
                <a:cs typeface="Tahoma"/>
              </a:rPr>
              <a:t>mus</a:t>
            </a:r>
            <a:r>
              <a:rPr sz="2050" spc="-75" dirty="0">
                <a:latin typeface="Tahoma"/>
                <a:cs typeface="Tahoma"/>
              </a:rPr>
              <a:t>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get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</a:t>
            </a:r>
            <a:r>
              <a:rPr sz="2050" spc="-80" dirty="0">
                <a:latin typeface="Tahoma"/>
                <a:cs typeface="Tahoma"/>
              </a:rPr>
              <a:t>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80" dirty="0">
                <a:solidFill>
                  <a:srgbClr val="004B00"/>
                </a:solidFill>
                <a:latin typeface="Tahoma"/>
                <a:cs typeface="Tahoma"/>
              </a:rPr>
              <a:t>some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rea</a:t>
            </a:r>
            <a:r>
              <a:rPr sz="2050" spc="-65" dirty="0">
                <a:latin typeface="Tahoma"/>
                <a:cs typeface="Tahoma"/>
              </a:rPr>
              <a:t>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“in </a:t>
            </a:r>
            <a:r>
              <a:rPr sz="2050" spc="-65" dirty="0">
                <a:latin typeface="Tahoma"/>
                <a:cs typeface="Tahoma"/>
              </a:rPr>
              <a:t>Zerind”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65" dirty="0">
                <a:latin typeface="Tahoma"/>
                <a:cs typeface="Tahoma"/>
              </a:rPr>
              <a:t>(Abstract)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spc="-125" dirty="0">
                <a:latin typeface="Tahoma"/>
                <a:cs typeface="Tahoma"/>
              </a:rPr>
              <a:t>set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paths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solutions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world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95" dirty="0">
                <a:latin typeface="Tahoma"/>
                <a:cs typeface="Tahoma"/>
              </a:rPr>
              <a:t>Each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abstract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should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“easier”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original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problem!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54612-7BFB-43EF-AE6E-DAB5A1EB5FCF}"/>
              </a:ext>
            </a:extLst>
          </p:cNvPr>
          <p:cNvSpPr txBox="1"/>
          <p:nvPr/>
        </p:nvSpPr>
        <p:spPr>
          <a:xfrm>
            <a:off x="3733800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4EAF9-05B6-4E8B-8927-D504774D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6" y="4731479"/>
            <a:ext cx="1216660" cy="12903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spc="-9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95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spc="-9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85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</a:t>
            </a:r>
            <a:r>
              <a:rPr sz="2050" u="sng" spc="-14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h</a:t>
            </a:r>
            <a:r>
              <a:rPr sz="205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EFDB12-4D30-4B55-B8EE-58867A11FF4D}"/>
              </a:ext>
            </a:extLst>
          </p:cNvPr>
          <p:cNvSpPr txBox="1"/>
          <p:nvPr/>
        </p:nvSpPr>
        <p:spPr>
          <a:xfrm>
            <a:off x="3826455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1308BFF-D847-4366-9E96-2BA90EBC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6" y="4731479"/>
            <a:ext cx="7000240" cy="1290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integer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dirt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robot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locations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(ignore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dirt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4B00"/>
                </a:solidFill>
                <a:latin typeface="Tahoma"/>
                <a:cs typeface="Tahoma"/>
              </a:rPr>
              <a:t>amounts</a:t>
            </a:r>
            <a:r>
              <a:rPr sz="2050" spc="-1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etc.)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9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 marR="5788660" indent="-635">
              <a:lnSpc>
                <a:spcPct val="101000"/>
              </a:lnSpc>
              <a:spcBef>
                <a:spcPts val="10"/>
              </a:spcBef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85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</a:t>
            </a:r>
            <a:r>
              <a:rPr sz="2050" u="sng" spc="-14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h</a:t>
            </a:r>
            <a:r>
              <a:rPr sz="205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196BE-ACAA-4666-987F-7A21674C8DD6}"/>
              </a:ext>
            </a:extLst>
          </p:cNvPr>
          <p:cNvSpPr txBox="1"/>
          <p:nvPr/>
        </p:nvSpPr>
        <p:spPr>
          <a:xfrm>
            <a:off x="3758697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1EEB88A-019D-45E1-989C-DC899AD7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9" y="4731479"/>
            <a:ext cx="7000240" cy="1290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integer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dirt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robot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locations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(ignore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dirt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4B00"/>
                </a:solidFill>
                <a:latin typeface="Tahoma"/>
                <a:cs typeface="Tahoma"/>
              </a:rPr>
              <a:t>amounts</a:t>
            </a:r>
            <a:r>
              <a:rPr sz="2050" spc="-1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etc.)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Left</a:t>
            </a:r>
            <a:r>
              <a:rPr sz="2050" spc="9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050" spc="-10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Suck</a:t>
            </a:r>
            <a:r>
              <a:rPr sz="2050" spc="-7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oOp</a:t>
            </a:r>
            <a:endParaRPr sz="2050">
              <a:latin typeface="Bookman Old Style"/>
              <a:cs typeface="Bookman Old Style"/>
            </a:endParaRPr>
          </a:p>
          <a:p>
            <a:pPr marL="12700" marR="5788660">
              <a:lnSpc>
                <a:spcPct val="101000"/>
              </a:lnSpc>
              <a:spcBef>
                <a:spcPts val="10"/>
              </a:spcBef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85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</a:t>
            </a:r>
            <a:r>
              <a:rPr sz="2050" u="sng" spc="-14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h</a:t>
            </a:r>
            <a:r>
              <a:rPr sz="205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856D5C-F025-4D56-8539-8A917B765814}"/>
              </a:ext>
            </a:extLst>
          </p:cNvPr>
          <p:cNvSpPr txBox="1"/>
          <p:nvPr/>
        </p:nvSpPr>
        <p:spPr>
          <a:xfrm>
            <a:off x="3856600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EF56763-53AB-47C1-953E-B6232227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9" y="4731479"/>
            <a:ext cx="7000240" cy="1290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integer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dirt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robot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locations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(ignore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dirt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4B00"/>
                </a:solidFill>
                <a:latin typeface="Tahoma"/>
                <a:cs typeface="Tahoma"/>
              </a:rPr>
              <a:t>amounts</a:t>
            </a:r>
            <a:r>
              <a:rPr sz="2050" spc="-1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etc.)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Left</a:t>
            </a:r>
            <a:r>
              <a:rPr sz="2050" spc="9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050" spc="-10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Suck</a:t>
            </a:r>
            <a:r>
              <a:rPr sz="2050" spc="-7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oOp</a:t>
            </a:r>
            <a:endParaRPr sz="2050">
              <a:latin typeface="Bookman Old Style"/>
              <a:cs typeface="Bookman Old Style"/>
            </a:endParaRPr>
          </a:p>
          <a:p>
            <a:pPr marL="12700" marR="4991735">
              <a:lnSpc>
                <a:spcPct val="101000"/>
              </a:lnSpc>
              <a:spcBef>
                <a:spcPts val="10"/>
              </a:spcBef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2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0" dirty="0">
                <a:latin typeface="Tahoma"/>
                <a:cs typeface="Tahoma"/>
              </a:rPr>
              <a:t>:</a:t>
            </a:r>
            <a:r>
              <a:rPr sz="2050" spc="2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dirt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</a:t>
            </a:r>
            <a:r>
              <a:rPr sz="2050" u="sng" spc="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9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cost</a:t>
            </a:r>
            <a:r>
              <a:rPr sz="2050" spc="-9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0AE792-2A26-4909-A88C-050A645ADBB6}"/>
              </a:ext>
            </a:extLst>
          </p:cNvPr>
          <p:cNvSpPr txBox="1"/>
          <p:nvPr/>
        </p:nvSpPr>
        <p:spPr>
          <a:xfrm>
            <a:off x="3708532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C546514-0C24-4453-8AF8-BD02B43B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9" y="4731479"/>
            <a:ext cx="7000240" cy="1290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integer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dirt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robot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locations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(ignore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dirt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4B00"/>
                </a:solidFill>
                <a:latin typeface="Tahoma"/>
                <a:cs typeface="Tahoma"/>
              </a:rPr>
              <a:t>amounts</a:t>
            </a:r>
            <a:r>
              <a:rPr sz="2050" spc="-1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etc.)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Left</a:t>
            </a:r>
            <a:r>
              <a:rPr sz="2050" spc="9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050" spc="-10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Suck</a:t>
            </a:r>
            <a:r>
              <a:rPr sz="2050" spc="-7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oOp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0" dirty="0">
                <a:latin typeface="Tahoma"/>
                <a:cs typeface="Tahoma"/>
              </a:rPr>
              <a:t>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dirt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</a:t>
            </a:r>
            <a:r>
              <a:rPr sz="2050" u="sng" spc="-14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h</a:t>
            </a:r>
            <a:r>
              <a:rPr sz="205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9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</a:t>
            </a:r>
            <a:r>
              <a:rPr sz="2050" spc="-150" dirty="0">
                <a:latin typeface="Tahoma"/>
                <a:cs typeface="Tahoma"/>
              </a:rPr>
              <a:t>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(</a:t>
            </a:r>
            <a:r>
              <a:rPr sz="2050" spc="-105" dirty="0">
                <a:latin typeface="Tahoma"/>
                <a:cs typeface="Tahoma"/>
              </a:rPr>
              <a:t>0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-3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DCA4B-2F1E-4136-A6A1-FA962547611B}"/>
              </a:ext>
            </a:extLst>
          </p:cNvPr>
          <p:cNvSpPr txBox="1"/>
          <p:nvPr/>
        </p:nvSpPr>
        <p:spPr>
          <a:xfrm>
            <a:off x="3743843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96476CD-AEB9-4380-86F6-C00D85BD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4899" y="3627768"/>
            <a:ext cx="74930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spc="-65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286" y="3626063"/>
            <a:ext cx="73215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-5" dirty="0">
                <a:latin typeface="Times New Roman"/>
                <a:cs typeface="Times New Roman"/>
              </a:rPr>
              <a:t>Goal</a:t>
            </a:r>
            <a:r>
              <a:rPr sz="1250" b="1" spc="-7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7" name="object 27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45" name="object 45"/>
          <p:cNvSpPr txBox="1"/>
          <p:nvPr/>
        </p:nvSpPr>
        <p:spPr>
          <a:xfrm>
            <a:off x="496566" y="4111211"/>
            <a:ext cx="1216660" cy="1288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spc="-9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95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spc="-9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85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</a:t>
            </a:r>
            <a:r>
              <a:rPr sz="2050" u="sng" spc="-14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h</a:t>
            </a:r>
            <a:r>
              <a:rPr sz="205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3EFCF1-8622-4E10-8AFB-42C5943CBAC7}"/>
              </a:ext>
            </a:extLst>
          </p:cNvPr>
          <p:cNvSpPr txBox="1"/>
          <p:nvPr/>
        </p:nvSpPr>
        <p:spPr>
          <a:xfrm>
            <a:off x="3759955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6C8DE66-4619-4FCD-813C-C57E6E7A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6" y="3627768"/>
            <a:ext cx="6727825" cy="1772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0585">
              <a:lnSpc>
                <a:spcPct val="100000"/>
              </a:lnSpc>
              <a:spcBef>
                <a:spcPts val="90"/>
              </a:spcBef>
              <a:tabLst>
                <a:tab pos="4853940" algn="l"/>
              </a:tabLst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	Goal</a:t>
            </a:r>
            <a:r>
              <a:rPr sz="1250" b="1" spc="-4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integer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locations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tiles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(ignore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intermediate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positions)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9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 marR="5516245" indent="-635">
              <a:lnSpc>
                <a:spcPct val="101000"/>
              </a:lnSpc>
              <a:spcBef>
                <a:spcPts val="15"/>
              </a:spcBef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85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9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</a:t>
            </a:r>
            <a:r>
              <a:rPr sz="2050" u="sng" spc="-14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h</a:t>
            </a:r>
            <a:r>
              <a:rPr sz="205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0" name="object 10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6" name="object 26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B2A794-C9C9-45F7-A879-987BDFA9902A}"/>
              </a:ext>
            </a:extLst>
          </p:cNvPr>
          <p:cNvSpPr txBox="1"/>
          <p:nvPr/>
        </p:nvSpPr>
        <p:spPr>
          <a:xfrm>
            <a:off x="3759955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751244-5FF6-4E78-876A-74CCE80A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3</a:t>
            </a:r>
            <a:endParaRPr lang="en-US"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2</a:t>
            </a:fld>
            <a:endParaRPr lang="en-US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/>
              <a:t>Outline</a:t>
            </a:r>
            <a:endParaRPr lang="en-US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496567" y="1592038"/>
            <a:ext cx="2802890" cy="408509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110">
                <a:latin typeface="Tahoma"/>
                <a:cs typeface="Tahoma"/>
              </a:rPr>
              <a:t>Problem-solving</a:t>
            </a:r>
            <a:r>
              <a:rPr lang="en-US" sz="2050" spc="40">
                <a:latin typeface="Tahoma"/>
                <a:cs typeface="Tahoma"/>
              </a:rPr>
              <a:t> </a:t>
            </a:r>
            <a:r>
              <a:rPr lang="en-US" sz="2050" spc="-140">
                <a:latin typeface="Tahoma"/>
                <a:cs typeface="Tahoma"/>
              </a:rPr>
              <a:t>agents</a:t>
            </a:r>
            <a:endParaRPr lang="en-US" sz="205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100">
                <a:latin typeface="Tahoma"/>
                <a:cs typeface="Tahoma"/>
              </a:rPr>
              <a:t>Example Problem</a:t>
            </a:r>
            <a:r>
              <a:rPr lang="en-US" sz="2050" spc="-135">
                <a:latin typeface="Tahoma"/>
                <a:cs typeface="Tahoma"/>
              </a:rPr>
              <a:t>s</a:t>
            </a:r>
            <a:endParaRPr lang="en-US" sz="205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100">
                <a:latin typeface="Tahoma"/>
                <a:cs typeface="Tahoma"/>
              </a:rPr>
              <a:t>Problem</a:t>
            </a:r>
            <a:r>
              <a:rPr lang="en-US" sz="2050" spc="-10">
                <a:latin typeface="Tahoma"/>
                <a:cs typeface="Tahoma"/>
              </a:rPr>
              <a:t> </a:t>
            </a:r>
            <a:r>
              <a:rPr lang="en-US" sz="2050" spc="-105">
                <a:latin typeface="Tahoma"/>
                <a:cs typeface="Tahoma"/>
              </a:rPr>
              <a:t>formulation</a:t>
            </a:r>
            <a:endParaRPr lang="en-US" sz="205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114">
                <a:latin typeface="Tahoma"/>
                <a:cs typeface="Tahoma"/>
              </a:rPr>
              <a:t>Search Algorithms</a:t>
            </a:r>
            <a:endParaRPr lang="en-US" sz="205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65">
                <a:latin typeface="Tahoma"/>
                <a:cs typeface="Tahoma"/>
              </a:rPr>
              <a:t>Uninformed Search Strategies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65">
                <a:latin typeface="Tahoma"/>
                <a:cs typeface="Tahoma"/>
              </a:rPr>
              <a:t>Informed (Heuristic) Search Strategies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65">
                <a:latin typeface="Tahoma"/>
                <a:cs typeface="Tahoma"/>
              </a:rPr>
              <a:t>Heuristic Functions</a:t>
            </a:r>
            <a:endParaRPr lang="en-US" sz="2050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5809E-3CD9-450C-88A9-5D278FBB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5" y="6949652"/>
            <a:ext cx="914400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335AE9-595F-48F7-B7C6-2811A8CEFBCD}"/>
              </a:ext>
            </a:extLst>
          </p:cNvPr>
          <p:cNvSpPr txBox="1"/>
          <p:nvPr/>
        </p:nvSpPr>
        <p:spPr>
          <a:xfrm>
            <a:off x="3581400" y="711044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9" y="3627768"/>
            <a:ext cx="7040245" cy="1772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0585">
              <a:lnSpc>
                <a:spcPct val="100000"/>
              </a:lnSpc>
              <a:spcBef>
                <a:spcPts val="90"/>
              </a:spcBef>
              <a:tabLst>
                <a:tab pos="4853940" algn="l"/>
              </a:tabLst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	Goal</a:t>
            </a:r>
            <a:r>
              <a:rPr sz="1250" b="1" spc="-4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integer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locations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85" dirty="0">
                <a:latin typeface="Tahoma"/>
                <a:cs typeface="Tahoma"/>
              </a:rPr>
              <a:t>tiles </a:t>
            </a:r>
            <a:r>
              <a:rPr sz="2050" spc="-125" dirty="0">
                <a:latin typeface="Tahoma"/>
                <a:cs typeface="Tahoma"/>
              </a:rPr>
              <a:t>(ignore </a:t>
            </a:r>
            <a:r>
              <a:rPr sz="2050" spc="-120" dirty="0">
                <a:latin typeface="Tahoma"/>
                <a:cs typeface="Tahoma"/>
              </a:rPr>
              <a:t>intermediate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positions) 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move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blank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left,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right,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up,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down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(ignore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unjamming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etc.)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8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</a:t>
            </a:r>
            <a:r>
              <a:rPr sz="2050" u="sng" spc="-2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9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cost</a:t>
            </a:r>
            <a:r>
              <a:rPr sz="2050" spc="-9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0" name="object 10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6" name="object 26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B070A3-81E7-4BCA-9B55-7CFDB629757C}"/>
              </a:ext>
            </a:extLst>
          </p:cNvPr>
          <p:cNvSpPr txBox="1"/>
          <p:nvPr/>
        </p:nvSpPr>
        <p:spPr>
          <a:xfrm>
            <a:off x="3759955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CC5CF5A-B721-4C31-83A1-0B94DCA0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9" y="3627768"/>
            <a:ext cx="7040245" cy="1772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0585">
              <a:lnSpc>
                <a:spcPct val="100000"/>
              </a:lnSpc>
              <a:spcBef>
                <a:spcPts val="90"/>
              </a:spcBef>
              <a:tabLst>
                <a:tab pos="4853940" algn="l"/>
              </a:tabLst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	Goal</a:t>
            </a:r>
            <a:r>
              <a:rPr sz="1250" b="1" spc="-4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integer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locations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85" dirty="0">
                <a:latin typeface="Tahoma"/>
                <a:cs typeface="Tahoma"/>
              </a:rPr>
              <a:t>tiles </a:t>
            </a:r>
            <a:r>
              <a:rPr sz="2050" spc="-125" dirty="0">
                <a:latin typeface="Tahoma"/>
                <a:cs typeface="Tahoma"/>
              </a:rPr>
              <a:t>(ignore </a:t>
            </a:r>
            <a:r>
              <a:rPr sz="2050" spc="-120" dirty="0">
                <a:latin typeface="Tahoma"/>
                <a:cs typeface="Tahoma"/>
              </a:rPr>
              <a:t>intermediate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positions) 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move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blank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left,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right,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up,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down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(ignore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unjamming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etc.)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goal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(given)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</a:t>
            </a:r>
            <a:r>
              <a:rPr sz="2050" u="sng" spc="-2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9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cost</a:t>
            </a:r>
            <a:r>
              <a:rPr sz="2050" spc="-9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0" name="object 10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6" name="object 26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21F76-00F8-485F-8C72-A1797F45806A}"/>
              </a:ext>
            </a:extLst>
          </p:cNvPr>
          <p:cNvSpPr txBox="1"/>
          <p:nvPr/>
        </p:nvSpPr>
        <p:spPr>
          <a:xfrm>
            <a:off x="3759955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92B2090-7401-4A88-ACF0-AF5B30EE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9" y="3627768"/>
            <a:ext cx="7040245" cy="2282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0585">
              <a:lnSpc>
                <a:spcPct val="100000"/>
              </a:lnSpc>
              <a:spcBef>
                <a:spcPts val="90"/>
              </a:spcBef>
              <a:tabLst>
                <a:tab pos="4853940" algn="l"/>
              </a:tabLst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	Goal</a:t>
            </a:r>
            <a:r>
              <a:rPr sz="1250" b="1" spc="-4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integer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locations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85" dirty="0">
                <a:latin typeface="Tahoma"/>
                <a:cs typeface="Tahoma"/>
              </a:rPr>
              <a:t>tiles </a:t>
            </a:r>
            <a:r>
              <a:rPr sz="2050" spc="-125" dirty="0">
                <a:latin typeface="Tahoma"/>
                <a:cs typeface="Tahoma"/>
              </a:rPr>
              <a:t>(ignore </a:t>
            </a:r>
            <a:r>
              <a:rPr sz="2050" spc="-120" dirty="0">
                <a:latin typeface="Tahoma"/>
                <a:cs typeface="Tahoma"/>
              </a:rPr>
              <a:t>intermediate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positions) 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move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blank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left,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right,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up,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down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(ignore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unjamming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etc.)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spc="-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goal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(given)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</a:t>
            </a:r>
            <a:r>
              <a:rPr sz="2050" u="sng" spc="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cost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per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move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30" dirty="0">
                <a:latin typeface="Tahoma"/>
                <a:cs typeface="Tahoma"/>
              </a:rPr>
              <a:t>[Note: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optimal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70" dirty="0">
                <a:latin typeface="Bookman Old Style"/>
                <a:cs typeface="Bookman Old Style"/>
              </a:rPr>
              <a:t>n</a:t>
            </a:r>
            <a:r>
              <a:rPr sz="2050" spc="-70" dirty="0">
                <a:latin typeface="Tahoma"/>
                <a:cs typeface="Tahoma"/>
              </a:rPr>
              <a:t>-Puzzle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family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NP-hard]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0" name="object 10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6" name="object 26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89B6B5-855D-4B39-888A-C99DCFE1851C}"/>
              </a:ext>
            </a:extLst>
          </p:cNvPr>
          <p:cNvSpPr txBox="1"/>
          <p:nvPr/>
        </p:nvSpPr>
        <p:spPr>
          <a:xfrm>
            <a:off x="3739164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807E392-308B-4682-9944-4C55BBD4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0" dirty="0"/>
              <a:t>robotic</a:t>
            </a:r>
            <a:r>
              <a:rPr spc="250" dirty="0"/>
              <a:t> </a:t>
            </a:r>
            <a:r>
              <a:rPr spc="50" dirty="0"/>
              <a:t>assembly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7329" y="1833714"/>
            <a:ext cx="4824730" cy="1791970"/>
            <a:chOff x="1697329" y="1833714"/>
            <a:chExt cx="4824730" cy="1791970"/>
          </a:xfrm>
        </p:grpSpPr>
        <p:sp>
          <p:nvSpPr>
            <p:cNvPr id="4" name="object 4"/>
            <p:cNvSpPr/>
            <p:nvPr/>
          </p:nvSpPr>
          <p:spPr>
            <a:xfrm>
              <a:off x="2827654" y="3291751"/>
              <a:ext cx="883285" cy="329565"/>
            </a:xfrm>
            <a:custGeom>
              <a:avLst/>
              <a:gdLst/>
              <a:ahLst/>
              <a:cxnLst/>
              <a:rect l="l" t="t" r="r" b="b"/>
              <a:pathLst>
                <a:path w="883285" h="329564">
                  <a:moveTo>
                    <a:pt x="882827" y="164706"/>
                  </a:moveTo>
                  <a:lnTo>
                    <a:pt x="864139" y="117135"/>
                  </a:lnTo>
                  <a:lnTo>
                    <a:pt x="811714" y="75019"/>
                  </a:lnTo>
                  <a:lnTo>
                    <a:pt x="774557" y="56644"/>
                  </a:lnTo>
                  <a:lnTo>
                    <a:pt x="731015" y="40397"/>
                  </a:lnTo>
                  <a:lnTo>
                    <a:pt x="681769" y="26533"/>
                  </a:lnTo>
                  <a:lnTo>
                    <a:pt x="627504" y="15307"/>
                  </a:lnTo>
                  <a:lnTo>
                    <a:pt x="568901" y="6973"/>
                  </a:lnTo>
                  <a:lnTo>
                    <a:pt x="506643" y="1785"/>
                  </a:lnTo>
                  <a:lnTo>
                    <a:pt x="441413" y="0"/>
                  </a:lnTo>
                  <a:lnTo>
                    <a:pt x="376184" y="1785"/>
                  </a:lnTo>
                  <a:lnTo>
                    <a:pt x="313926" y="6973"/>
                  </a:lnTo>
                  <a:lnTo>
                    <a:pt x="255323" y="15307"/>
                  </a:lnTo>
                  <a:lnTo>
                    <a:pt x="201058" y="26533"/>
                  </a:lnTo>
                  <a:lnTo>
                    <a:pt x="151812" y="40397"/>
                  </a:lnTo>
                  <a:lnTo>
                    <a:pt x="108270" y="56644"/>
                  </a:lnTo>
                  <a:lnTo>
                    <a:pt x="71113" y="75019"/>
                  </a:lnTo>
                  <a:lnTo>
                    <a:pt x="18688" y="117135"/>
                  </a:lnTo>
                  <a:lnTo>
                    <a:pt x="0" y="164706"/>
                  </a:lnTo>
                  <a:lnTo>
                    <a:pt x="4785" y="189043"/>
                  </a:lnTo>
                  <a:lnTo>
                    <a:pt x="41025" y="234139"/>
                  </a:lnTo>
                  <a:lnTo>
                    <a:pt x="108270" y="272762"/>
                  </a:lnTo>
                  <a:lnTo>
                    <a:pt x="151812" y="289010"/>
                  </a:lnTo>
                  <a:lnTo>
                    <a:pt x="201058" y="302875"/>
                  </a:lnTo>
                  <a:lnTo>
                    <a:pt x="255323" y="314103"/>
                  </a:lnTo>
                  <a:lnTo>
                    <a:pt x="313926" y="322438"/>
                  </a:lnTo>
                  <a:lnTo>
                    <a:pt x="376184" y="327626"/>
                  </a:lnTo>
                  <a:lnTo>
                    <a:pt x="441413" y="329412"/>
                  </a:lnTo>
                  <a:lnTo>
                    <a:pt x="506643" y="327626"/>
                  </a:lnTo>
                  <a:lnTo>
                    <a:pt x="568901" y="322438"/>
                  </a:lnTo>
                  <a:lnTo>
                    <a:pt x="627504" y="314103"/>
                  </a:lnTo>
                  <a:lnTo>
                    <a:pt x="681769" y="302875"/>
                  </a:lnTo>
                  <a:lnTo>
                    <a:pt x="731015" y="289010"/>
                  </a:lnTo>
                  <a:lnTo>
                    <a:pt x="774557" y="272762"/>
                  </a:lnTo>
                  <a:lnTo>
                    <a:pt x="811714" y="254387"/>
                  </a:lnTo>
                  <a:lnTo>
                    <a:pt x="864139" y="212272"/>
                  </a:lnTo>
                  <a:lnTo>
                    <a:pt x="882827" y="16470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7654" y="3334575"/>
              <a:ext cx="883285" cy="121920"/>
            </a:xfrm>
            <a:custGeom>
              <a:avLst/>
              <a:gdLst/>
              <a:ahLst/>
              <a:cxnLst/>
              <a:rect l="l" t="t" r="r" b="b"/>
              <a:pathLst>
                <a:path w="883285" h="121920">
                  <a:moveTo>
                    <a:pt x="0" y="0"/>
                  </a:moveTo>
                  <a:lnTo>
                    <a:pt x="0" y="120230"/>
                  </a:lnTo>
                  <a:lnTo>
                    <a:pt x="882827" y="121881"/>
                  </a:lnTo>
                  <a:lnTo>
                    <a:pt x="882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7654" y="3334575"/>
              <a:ext cx="883285" cy="121920"/>
            </a:xfrm>
            <a:custGeom>
              <a:avLst/>
              <a:gdLst/>
              <a:ahLst/>
              <a:cxnLst/>
              <a:rect l="l" t="t" r="r" b="b"/>
              <a:pathLst>
                <a:path w="883285" h="121920">
                  <a:moveTo>
                    <a:pt x="0" y="120230"/>
                  </a:moveTo>
                  <a:lnTo>
                    <a:pt x="0" y="0"/>
                  </a:lnTo>
                  <a:lnTo>
                    <a:pt x="882827" y="0"/>
                  </a:lnTo>
                  <a:lnTo>
                    <a:pt x="882827" y="12188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7654" y="3173158"/>
              <a:ext cx="883285" cy="329565"/>
            </a:xfrm>
            <a:custGeom>
              <a:avLst/>
              <a:gdLst/>
              <a:ahLst/>
              <a:cxnLst/>
              <a:rect l="l" t="t" r="r" b="b"/>
              <a:pathLst>
                <a:path w="883285" h="329564">
                  <a:moveTo>
                    <a:pt x="0" y="164706"/>
                  </a:moveTo>
                  <a:lnTo>
                    <a:pt x="18688" y="212277"/>
                  </a:lnTo>
                  <a:lnTo>
                    <a:pt x="71113" y="254392"/>
                  </a:lnTo>
                  <a:lnTo>
                    <a:pt x="108270" y="272767"/>
                  </a:lnTo>
                  <a:lnTo>
                    <a:pt x="151812" y="289014"/>
                  </a:lnTo>
                  <a:lnTo>
                    <a:pt x="201058" y="302878"/>
                  </a:lnTo>
                  <a:lnTo>
                    <a:pt x="255323" y="314105"/>
                  </a:lnTo>
                  <a:lnTo>
                    <a:pt x="313926" y="322439"/>
                  </a:lnTo>
                  <a:lnTo>
                    <a:pt x="376184" y="327626"/>
                  </a:lnTo>
                  <a:lnTo>
                    <a:pt x="441413" y="329412"/>
                  </a:lnTo>
                  <a:lnTo>
                    <a:pt x="506643" y="327626"/>
                  </a:lnTo>
                  <a:lnTo>
                    <a:pt x="568901" y="322439"/>
                  </a:lnTo>
                  <a:lnTo>
                    <a:pt x="627504" y="314105"/>
                  </a:lnTo>
                  <a:lnTo>
                    <a:pt x="681769" y="302878"/>
                  </a:lnTo>
                  <a:lnTo>
                    <a:pt x="731015" y="289014"/>
                  </a:lnTo>
                  <a:lnTo>
                    <a:pt x="774557" y="272767"/>
                  </a:lnTo>
                  <a:lnTo>
                    <a:pt x="811714" y="254392"/>
                  </a:lnTo>
                  <a:lnTo>
                    <a:pt x="864139" y="212277"/>
                  </a:lnTo>
                  <a:lnTo>
                    <a:pt x="882827" y="164706"/>
                  </a:lnTo>
                  <a:lnTo>
                    <a:pt x="878041" y="140368"/>
                  </a:lnTo>
                  <a:lnTo>
                    <a:pt x="841802" y="95273"/>
                  </a:lnTo>
                  <a:lnTo>
                    <a:pt x="774557" y="56649"/>
                  </a:lnTo>
                  <a:lnTo>
                    <a:pt x="731015" y="40402"/>
                  </a:lnTo>
                  <a:lnTo>
                    <a:pt x="681769" y="26537"/>
                  </a:lnTo>
                  <a:lnTo>
                    <a:pt x="627504" y="15309"/>
                  </a:lnTo>
                  <a:lnTo>
                    <a:pt x="568901" y="6974"/>
                  </a:lnTo>
                  <a:lnTo>
                    <a:pt x="506643" y="1786"/>
                  </a:lnTo>
                  <a:lnTo>
                    <a:pt x="441413" y="0"/>
                  </a:lnTo>
                  <a:lnTo>
                    <a:pt x="376184" y="1786"/>
                  </a:lnTo>
                  <a:lnTo>
                    <a:pt x="313926" y="6974"/>
                  </a:lnTo>
                  <a:lnTo>
                    <a:pt x="255323" y="15309"/>
                  </a:lnTo>
                  <a:lnTo>
                    <a:pt x="201058" y="26537"/>
                  </a:lnTo>
                  <a:lnTo>
                    <a:pt x="151812" y="40402"/>
                  </a:lnTo>
                  <a:lnTo>
                    <a:pt x="108270" y="56649"/>
                  </a:lnTo>
                  <a:lnTo>
                    <a:pt x="71113" y="75025"/>
                  </a:lnTo>
                  <a:lnTo>
                    <a:pt x="18688" y="117139"/>
                  </a:lnTo>
                  <a:lnTo>
                    <a:pt x="0" y="1647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27654" y="3173158"/>
              <a:ext cx="883285" cy="329565"/>
            </a:xfrm>
            <a:custGeom>
              <a:avLst/>
              <a:gdLst/>
              <a:ahLst/>
              <a:cxnLst/>
              <a:rect l="l" t="t" r="r" b="b"/>
              <a:pathLst>
                <a:path w="883285" h="329564">
                  <a:moveTo>
                    <a:pt x="882827" y="164706"/>
                  </a:moveTo>
                  <a:lnTo>
                    <a:pt x="864139" y="117139"/>
                  </a:lnTo>
                  <a:lnTo>
                    <a:pt x="811714" y="75025"/>
                  </a:lnTo>
                  <a:lnTo>
                    <a:pt x="774557" y="56649"/>
                  </a:lnTo>
                  <a:lnTo>
                    <a:pt x="731015" y="40402"/>
                  </a:lnTo>
                  <a:lnTo>
                    <a:pt x="681769" y="26537"/>
                  </a:lnTo>
                  <a:lnTo>
                    <a:pt x="627504" y="15309"/>
                  </a:lnTo>
                  <a:lnTo>
                    <a:pt x="568901" y="6974"/>
                  </a:lnTo>
                  <a:lnTo>
                    <a:pt x="506643" y="1786"/>
                  </a:lnTo>
                  <a:lnTo>
                    <a:pt x="441413" y="0"/>
                  </a:lnTo>
                  <a:lnTo>
                    <a:pt x="376184" y="1786"/>
                  </a:lnTo>
                  <a:lnTo>
                    <a:pt x="313926" y="6974"/>
                  </a:lnTo>
                  <a:lnTo>
                    <a:pt x="255323" y="15309"/>
                  </a:lnTo>
                  <a:lnTo>
                    <a:pt x="201058" y="26537"/>
                  </a:lnTo>
                  <a:lnTo>
                    <a:pt x="151812" y="40402"/>
                  </a:lnTo>
                  <a:lnTo>
                    <a:pt x="108270" y="56649"/>
                  </a:lnTo>
                  <a:lnTo>
                    <a:pt x="71113" y="75025"/>
                  </a:lnTo>
                  <a:lnTo>
                    <a:pt x="18688" y="117139"/>
                  </a:lnTo>
                  <a:lnTo>
                    <a:pt x="0" y="164706"/>
                  </a:lnTo>
                  <a:lnTo>
                    <a:pt x="4785" y="189046"/>
                  </a:lnTo>
                  <a:lnTo>
                    <a:pt x="41025" y="234144"/>
                  </a:lnTo>
                  <a:lnTo>
                    <a:pt x="108270" y="272767"/>
                  </a:lnTo>
                  <a:lnTo>
                    <a:pt x="151812" y="289014"/>
                  </a:lnTo>
                  <a:lnTo>
                    <a:pt x="201058" y="302878"/>
                  </a:lnTo>
                  <a:lnTo>
                    <a:pt x="255323" y="314105"/>
                  </a:lnTo>
                  <a:lnTo>
                    <a:pt x="313926" y="322439"/>
                  </a:lnTo>
                  <a:lnTo>
                    <a:pt x="376184" y="327626"/>
                  </a:lnTo>
                  <a:lnTo>
                    <a:pt x="441413" y="329412"/>
                  </a:lnTo>
                  <a:lnTo>
                    <a:pt x="506643" y="327626"/>
                  </a:lnTo>
                  <a:lnTo>
                    <a:pt x="568901" y="322439"/>
                  </a:lnTo>
                  <a:lnTo>
                    <a:pt x="627504" y="314105"/>
                  </a:lnTo>
                  <a:lnTo>
                    <a:pt x="681769" y="302878"/>
                  </a:lnTo>
                  <a:lnTo>
                    <a:pt x="731015" y="289014"/>
                  </a:lnTo>
                  <a:lnTo>
                    <a:pt x="774557" y="272767"/>
                  </a:lnTo>
                  <a:lnTo>
                    <a:pt x="811714" y="254392"/>
                  </a:lnTo>
                  <a:lnTo>
                    <a:pt x="864139" y="212277"/>
                  </a:lnTo>
                  <a:lnTo>
                    <a:pt x="882827" y="16470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52775" y="3257156"/>
              <a:ext cx="433070" cy="161925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0" y="80708"/>
                  </a:move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  <a:lnTo>
                    <a:pt x="421560" y="55197"/>
                  </a:ln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2775" y="3257156"/>
              <a:ext cx="433070" cy="161925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432587" y="80708"/>
                  </a:move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lnTo>
                    <a:pt x="11026" y="106219"/>
                  </a:ln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1657" y="2543987"/>
              <a:ext cx="434975" cy="797560"/>
            </a:xfrm>
            <a:custGeom>
              <a:avLst/>
              <a:gdLst/>
              <a:ahLst/>
              <a:cxnLst/>
              <a:rect l="l" t="t" r="r" b="b"/>
              <a:pathLst>
                <a:path w="434975" h="797560">
                  <a:moveTo>
                    <a:pt x="0" y="0"/>
                  </a:moveTo>
                  <a:lnTo>
                    <a:pt x="0" y="795528"/>
                  </a:lnTo>
                  <a:lnTo>
                    <a:pt x="434822" y="797166"/>
                  </a:lnTo>
                  <a:lnTo>
                    <a:pt x="434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657" y="2543987"/>
              <a:ext cx="434975" cy="797560"/>
            </a:xfrm>
            <a:custGeom>
              <a:avLst/>
              <a:gdLst/>
              <a:ahLst/>
              <a:cxnLst/>
              <a:rect l="l" t="t" r="r" b="b"/>
              <a:pathLst>
                <a:path w="434975" h="797560">
                  <a:moveTo>
                    <a:pt x="0" y="795528"/>
                  </a:moveTo>
                  <a:lnTo>
                    <a:pt x="0" y="0"/>
                  </a:lnTo>
                  <a:lnTo>
                    <a:pt x="434822" y="0"/>
                  </a:lnTo>
                  <a:lnTo>
                    <a:pt x="434822" y="79716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2775" y="2466568"/>
              <a:ext cx="433070" cy="161925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0" y="80708"/>
                  </a:move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  <a:lnTo>
                    <a:pt x="421560" y="55197"/>
                  </a:ln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2775" y="2466568"/>
              <a:ext cx="3020695" cy="481965"/>
            </a:xfrm>
            <a:custGeom>
              <a:avLst/>
              <a:gdLst/>
              <a:ahLst/>
              <a:cxnLst/>
              <a:rect l="l" t="t" r="r" b="b"/>
              <a:pathLst>
                <a:path w="3020695" h="481964">
                  <a:moveTo>
                    <a:pt x="432587" y="80708"/>
                  </a:move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lnTo>
                    <a:pt x="11026" y="106219"/>
                  </a:ln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</a:path>
                <a:path w="3020695" h="481964">
                  <a:moveTo>
                    <a:pt x="2889338" y="351891"/>
                  </a:moveTo>
                  <a:lnTo>
                    <a:pt x="3019056" y="481609"/>
                  </a:lnTo>
                  <a:lnTo>
                    <a:pt x="3020428" y="349135"/>
                  </a:lnTo>
                  <a:lnTo>
                    <a:pt x="2890710" y="220802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1765" y="2476220"/>
              <a:ext cx="441959" cy="353695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220802"/>
                  </a:moveTo>
                  <a:lnTo>
                    <a:pt x="0" y="309118"/>
                  </a:lnTo>
                  <a:lnTo>
                    <a:pt x="0" y="353275"/>
                  </a:lnTo>
                  <a:lnTo>
                    <a:pt x="441591" y="132486"/>
                  </a:lnTo>
                  <a:lnTo>
                    <a:pt x="441591" y="0"/>
                  </a:lnTo>
                  <a:lnTo>
                    <a:pt x="0" y="220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51765" y="2476220"/>
              <a:ext cx="441959" cy="353695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309118"/>
                  </a:moveTo>
                  <a:lnTo>
                    <a:pt x="0" y="353275"/>
                  </a:lnTo>
                  <a:lnTo>
                    <a:pt x="441591" y="132486"/>
                  </a:lnTo>
                  <a:lnTo>
                    <a:pt x="441591" y="0"/>
                  </a:lnTo>
                  <a:lnTo>
                    <a:pt x="0" y="220802"/>
                  </a:lnTo>
                  <a:lnTo>
                    <a:pt x="0" y="309118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0729" y="2465196"/>
              <a:ext cx="441959" cy="353695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220789"/>
                  </a:moveTo>
                  <a:lnTo>
                    <a:pt x="0" y="309105"/>
                  </a:lnTo>
                  <a:lnTo>
                    <a:pt x="0" y="353263"/>
                  </a:lnTo>
                  <a:lnTo>
                    <a:pt x="441579" y="132473"/>
                  </a:lnTo>
                  <a:lnTo>
                    <a:pt x="441579" y="0"/>
                  </a:lnTo>
                  <a:lnTo>
                    <a:pt x="0" y="220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0729" y="2465196"/>
              <a:ext cx="441959" cy="353695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309105"/>
                  </a:moveTo>
                  <a:lnTo>
                    <a:pt x="0" y="353263"/>
                  </a:lnTo>
                  <a:lnTo>
                    <a:pt x="441579" y="132473"/>
                  </a:lnTo>
                  <a:lnTo>
                    <a:pt x="441579" y="0"/>
                  </a:lnTo>
                  <a:lnTo>
                    <a:pt x="0" y="220789"/>
                  </a:lnTo>
                  <a:lnTo>
                    <a:pt x="0" y="309105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8203" y="2461066"/>
              <a:ext cx="139347" cy="2552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82321" y="2462428"/>
              <a:ext cx="135255" cy="254000"/>
            </a:xfrm>
            <a:custGeom>
              <a:avLst/>
              <a:gdLst/>
              <a:ahLst/>
              <a:cxnLst/>
              <a:rect l="l" t="t" r="r" b="b"/>
              <a:pathLst>
                <a:path w="135254" h="254000">
                  <a:moveTo>
                    <a:pt x="0" y="1384"/>
                  </a:moveTo>
                  <a:lnTo>
                    <a:pt x="133858" y="136613"/>
                  </a:lnTo>
                  <a:lnTo>
                    <a:pt x="135229" y="253911"/>
                  </a:lnTo>
                  <a:lnTo>
                    <a:pt x="0" y="133858"/>
                  </a:lnTo>
                  <a:lnTo>
                    <a:pt x="0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978" y="2495499"/>
              <a:ext cx="198590" cy="2220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6577" y="2079904"/>
              <a:ext cx="591185" cy="621030"/>
            </a:xfrm>
            <a:custGeom>
              <a:avLst/>
              <a:gdLst/>
              <a:ahLst/>
              <a:cxnLst/>
              <a:rect l="l" t="t" r="r" b="b"/>
              <a:pathLst>
                <a:path w="591185" h="621030">
                  <a:moveTo>
                    <a:pt x="0" y="178854"/>
                  </a:moveTo>
                  <a:lnTo>
                    <a:pt x="437172" y="620991"/>
                  </a:lnTo>
                  <a:lnTo>
                    <a:pt x="591185" y="437184"/>
                  </a:lnTo>
                  <a:lnTo>
                    <a:pt x="154012" y="0"/>
                  </a:lnTo>
                  <a:lnTo>
                    <a:pt x="0" y="1788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36577" y="2079904"/>
              <a:ext cx="591185" cy="621030"/>
            </a:xfrm>
            <a:custGeom>
              <a:avLst/>
              <a:gdLst/>
              <a:ahLst/>
              <a:cxnLst/>
              <a:rect l="l" t="t" r="r" b="b"/>
              <a:pathLst>
                <a:path w="591185" h="621030">
                  <a:moveTo>
                    <a:pt x="591185" y="437184"/>
                  </a:moveTo>
                  <a:lnTo>
                    <a:pt x="154012" y="0"/>
                  </a:lnTo>
                  <a:lnTo>
                    <a:pt x="0" y="178854"/>
                  </a:lnTo>
                  <a:lnTo>
                    <a:pt x="437172" y="62099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1806" y="2058316"/>
              <a:ext cx="198590" cy="22201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87453" y="1979447"/>
              <a:ext cx="265430" cy="397510"/>
            </a:xfrm>
            <a:custGeom>
              <a:avLst/>
              <a:gdLst/>
              <a:ahLst/>
              <a:cxnLst/>
              <a:rect l="l" t="t" r="r" b="b"/>
              <a:pathLst>
                <a:path w="265429" h="397510">
                  <a:moveTo>
                    <a:pt x="0" y="397421"/>
                  </a:moveTo>
                  <a:lnTo>
                    <a:pt x="132473" y="353263"/>
                  </a:lnTo>
                  <a:lnTo>
                    <a:pt x="264947" y="0"/>
                  </a:lnTo>
                  <a:lnTo>
                    <a:pt x="132473" y="44157"/>
                  </a:lnTo>
                  <a:lnTo>
                    <a:pt x="0" y="39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87453" y="1979447"/>
              <a:ext cx="265430" cy="397510"/>
            </a:xfrm>
            <a:custGeom>
              <a:avLst/>
              <a:gdLst/>
              <a:ahLst/>
              <a:cxnLst/>
              <a:rect l="l" t="t" r="r" b="b"/>
              <a:pathLst>
                <a:path w="265429" h="397510">
                  <a:moveTo>
                    <a:pt x="132473" y="353263"/>
                  </a:moveTo>
                  <a:lnTo>
                    <a:pt x="264947" y="0"/>
                  </a:lnTo>
                  <a:lnTo>
                    <a:pt x="132473" y="44157"/>
                  </a:lnTo>
                  <a:lnTo>
                    <a:pt x="0" y="397421"/>
                  </a:lnTo>
                  <a:lnTo>
                    <a:pt x="132473" y="353263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91749" y="1833714"/>
              <a:ext cx="141605" cy="600710"/>
            </a:xfrm>
            <a:custGeom>
              <a:avLst/>
              <a:gdLst/>
              <a:ahLst/>
              <a:cxnLst/>
              <a:rect l="l" t="t" r="r" b="b"/>
              <a:pathLst>
                <a:path w="141604" h="600710">
                  <a:moveTo>
                    <a:pt x="0" y="176644"/>
                  </a:moveTo>
                  <a:lnTo>
                    <a:pt x="0" y="600570"/>
                  </a:lnTo>
                  <a:lnTo>
                    <a:pt x="141312" y="423926"/>
                  </a:lnTo>
                  <a:lnTo>
                    <a:pt x="141312" y="0"/>
                  </a:lnTo>
                  <a:lnTo>
                    <a:pt x="0" y="176644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91749" y="1833714"/>
              <a:ext cx="141605" cy="600710"/>
            </a:xfrm>
            <a:custGeom>
              <a:avLst/>
              <a:gdLst/>
              <a:ahLst/>
              <a:cxnLst/>
              <a:rect l="l" t="t" r="r" b="b"/>
              <a:pathLst>
                <a:path w="141604" h="600710">
                  <a:moveTo>
                    <a:pt x="141312" y="0"/>
                  </a:moveTo>
                  <a:lnTo>
                    <a:pt x="141312" y="423926"/>
                  </a:lnTo>
                  <a:lnTo>
                    <a:pt x="0" y="600570"/>
                  </a:lnTo>
                  <a:lnTo>
                    <a:pt x="0" y="1766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1457" y="2067755"/>
              <a:ext cx="3754120" cy="309245"/>
            </a:xfrm>
            <a:custGeom>
              <a:avLst/>
              <a:gdLst/>
              <a:ahLst/>
              <a:cxnLst/>
              <a:rect l="l" t="t" r="r" b="b"/>
              <a:pathLst>
                <a:path w="3754120" h="309244">
                  <a:moveTo>
                    <a:pt x="0" y="0"/>
                  </a:moveTo>
                  <a:lnTo>
                    <a:pt x="0" y="309112"/>
                  </a:lnTo>
                  <a:lnTo>
                    <a:pt x="3753510" y="309112"/>
                  </a:lnTo>
                  <a:lnTo>
                    <a:pt x="37535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1457" y="2067755"/>
              <a:ext cx="3754120" cy="309245"/>
            </a:xfrm>
            <a:custGeom>
              <a:avLst/>
              <a:gdLst/>
              <a:ahLst/>
              <a:cxnLst/>
              <a:rect l="l" t="t" r="r" b="b"/>
              <a:pathLst>
                <a:path w="3754120" h="309244">
                  <a:moveTo>
                    <a:pt x="3753510" y="309112"/>
                  </a:moveTo>
                  <a:lnTo>
                    <a:pt x="3753510" y="0"/>
                  </a:lnTo>
                  <a:lnTo>
                    <a:pt x="0" y="0"/>
                  </a:lnTo>
                  <a:lnTo>
                    <a:pt x="0" y="309112"/>
                  </a:lnTo>
                  <a:lnTo>
                    <a:pt x="3753510" y="309112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1469" y="1891131"/>
              <a:ext cx="3842385" cy="177165"/>
            </a:xfrm>
            <a:custGeom>
              <a:avLst/>
              <a:gdLst/>
              <a:ahLst/>
              <a:cxnLst/>
              <a:rect l="l" t="t" r="r" b="b"/>
              <a:pathLst>
                <a:path w="3842385" h="177164">
                  <a:moveTo>
                    <a:pt x="0" y="176631"/>
                  </a:moveTo>
                  <a:lnTo>
                    <a:pt x="3753497" y="176631"/>
                  </a:lnTo>
                  <a:lnTo>
                    <a:pt x="3841826" y="0"/>
                  </a:lnTo>
                  <a:lnTo>
                    <a:pt x="220789" y="0"/>
                  </a:lnTo>
                  <a:lnTo>
                    <a:pt x="0" y="1766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469" y="1891131"/>
              <a:ext cx="3842385" cy="177165"/>
            </a:xfrm>
            <a:custGeom>
              <a:avLst/>
              <a:gdLst/>
              <a:ahLst/>
              <a:cxnLst/>
              <a:rect l="l" t="t" r="r" b="b"/>
              <a:pathLst>
                <a:path w="3842385" h="177164">
                  <a:moveTo>
                    <a:pt x="0" y="176631"/>
                  </a:moveTo>
                  <a:lnTo>
                    <a:pt x="220789" y="0"/>
                  </a:lnTo>
                  <a:lnTo>
                    <a:pt x="3841826" y="0"/>
                  </a:lnTo>
                  <a:lnTo>
                    <a:pt x="3753497" y="17663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4967" y="1891131"/>
              <a:ext cx="88900" cy="485775"/>
            </a:xfrm>
            <a:custGeom>
              <a:avLst/>
              <a:gdLst/>
              <a:ahLst/>
              <a:cxnLst/>
              <a:rect l="l" t="t" r="r" b="b"/>
              <a:pathLst>
                <a:path w="88900" h="485775">
                  <a:moveTo>
                    <a:pt x="0" y="176631"/>
                  </a:moveTo>
                  <a:lnTo>
                    <a:pt x="0" y="485736"/>
                  </a:lnTo>
                  <a:lnTo>
                    <a:pt x="88328" y="309105"/>
                  </a:lnTo>
                  <a:lnTo>
                    <a:pt x="88328" y="0"/>
                  </a:lnTo>
                  <a:lnTo>
                    <a:pt x="0" y="1766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54967" y="1891131"/>
              <a:ext cx="88900" cy="485775"/>
            </a:xfrm>
            <a:custGeom>
              <a:avLst/>
              <a:gdLst/>
              <a:ahLst/>
              <a:cxnLst/>
              <a:rect l="l" t="t" r="r" b="b"/>
              <a:pathLst>
                <a:path w="88900" h="485775">
                  <a:moveTo>
                    <a:pt x="0" y="485736"/>
                  </a:moveTo>
                  <a:lnTo>
                    <a:pt x="0" y="176631"/>
                  </a:lnTo>
                  <a:lnTo>
                    <a:pt x="88328" y="0"/>
                  </a:lnTo>
                  <a:lnTo>
                    <a:pt x="88328" y="309105"/>
                  </a:lnTo>
                  <a:lnTo>
                    <a:pt x="0" y="48573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02588" y="2010357"/>
              <a:ext cx="989330" cy="424180"/>
            </a:xfrm>
            <a:custGeom>
              <a:avLst/>
              <a:gdLst/>
              <a:ahLst/>
              <a:cxnLst/>
              <a:rect l="l" t="t" r="r" b="b"/>
              <a:pathLst>
                <a:path w="989329" h="424180">
                  <a:moveTo>
                    <a:pt x="0" y="0"/>
                  </a:moveTo>
                  <a:lnTo>
                    <a:pt x="0" y="423927"/>
                  </a:lnTo>
                  <a:lnTo>
                    <a:pt x="989161" y="423927"/>
                  </a:lnTo>
                  <a:lnTo>
                    <a:pt x="989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2588" y="2010357"/>
              <a:ext cx="989330" cy="424180"/>
            </a:xfrm>
            <a:custGeom>
              <a:avLst/>
              <a:gdLst/>
              <a:ahLst/>
              <a:cxnLst/>
              <a:rect l="l" t="t" r="r" b="b"/>
              <a:pathLst>
                <a:path w="989329" h="424180">
                  <a:moveTo>
                    <a:pt x="989161" y="423927"/>
                  </a:moveTo>
                  <a:lnTo>
                    <a:pt x="989161" y="0"/>
                  </a:lnTo>
                  <a:lnTo>
                    <a:pt x="0" y="0"/>
                  </a:lnTo>
                  <a:lnTo>
                    <a:pt x="0" y="423927"/>
                  </a:lnTo>
                  <a:lnTo>
                    <a:pt x="989161" y="423927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58337" y="2134361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0" y="135051"/>
                  </a:moveTo>
                  <a:lnTo>
                    <a:pt x="6885" y="177739"/>
                  </a:lnTo>
                  <a:lnTo>
                    <a:pt x="26057" y="214816"/>
                  </a:lnTo>
                  <a:lnTo>
                    <a:pt x="55294" y="244054"/>
                  </a:lnTo>
                  <a:lnTo>
                    <a:pt x="92371" y="263229"/>
                  </a:lnTo>
                  <a:lnTo>
                    <a:pt x="135064" y="270116"/>
                  </a:lnTo>
                  <a:lnTo>
                    <a:pt x="177751" y="263229"/>
                  </a:lnTo>
                  <a:lnTo>
                    <a:pt x="214824" y="244054"/>
                  </a:lnTo>
                  <a:lnTo>
                    <a:pt x="244059" y="214816"/>
                  </a:lnTo>
                  <a:lnTo>
                    <a:pt x="263231" y="177739"/>
                  </a:lnTo>
                  <a:lnTo>
                    <a:pt x="270116" y="135051"/>
                  </a:lnTo>
                  <a:lnTo>
                    <a:pt x="263231" y="92364"/>
                  </a:lnTo>
                  <a:lnTo>
                    <a:pt x="244059" y="55291"/>
                  </a:lnTo>
                  <a:lnTo>
                    <a:pt x="214824" y="26057"/>
                  </a:lnTo>
                  <a:lnTo>
                    <a:pt x="177751" y="6885"/>
                  </a:lnTo>
                  <a:lnTo>
                    <a:pt x="135064" y="0"/>
                  </a:lnTo>
                  <a:lnTo>
                    <a:pt x="92371" y="6885"/>
                  </a:lnTo>
                  <a:lnTo>
                    <a:pt x="55294" y="26057"/>
                  </a:lnTo>
                  <a:lnTo>
                    <a:pt x="26057" y="55291"/>
                  </a:lnTo>
                  <a:lnTo>
                    <a:pt x="6885" y="92364"/>
                  </a:lnTo>
                  <a:lnTo>
                    <a:pt x="0" y="135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58337" y="2134361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270116" y="135051"/>
                  </a:moveTo>
                  <a:lnTo>
                    <a:pt x="263231" y="92364"/>
                  </a:lnTo>
                  <a:lnTo>
                    <a:pt x="244059" y="55291"/>
                  </a:lnTo>
                  <a:lnTo>
                    <a:pt x="214824" y="26057"/>
                  </a:lnTo>
                  <a:lnTo>
                    <a:pt x="177751" y="6885"/>
                  </a:lnTo>
                  <a:lnTo>
                    <a:pt x="135064" y="0"/>
                  </a:lnTo>
                  <a:lnTo>
                    <a:pt x="92371" y="6885"/>
                  </a:lnTo>
                  <a:lnTo>
                    <a:pt x="55294" y="26057"/>
                  </a:lnTo>
                  <a:lnTo>
                    <a:pt x="26057" y="55291"/>
                  </a:lnTo>
                  <a:lnTo>
                    <a:pt x="6885" y="92364"/>
                  </a:lnTo>
                  <a:lnTo>
                    <a:pt x="0" y="135051"/>
                  </a:lnTo>
                  <a:lnTo>
                    <a:pt x="6885" y="177739"/>
                  </a:lnTo>
                  <a:lnTo>
                    <a:pt x="26057" y="214816"/>
                  </a:lnTo>
                  <a:lnTo>
                    <a:pt x="55294" y="244054"/>
                  </a:lnTo>
                  <a:lnTo>
                    <a:pt x="92371" y="263229"/>
                  </a:lnTo>
                  <a:lnTo>
                    <a:pt x="135064" y="270116"/>
                  </a:lnTo>
                  <a:lnTo>
                    <a:pt x="177751" y="263229"/>
                  </a:lnTo>
                  <a:lnTo>
                    <a:pt x="214824" y="244054"/>
                  </a:lnTo>
                  <a:lnTo>
                    <a:pt x="244059" y="214816"/>
                  </a:lnTo>
                  <a:lnTo>
                    <a:pt x="263231" y="177739"/>
                  </a:lnTo>
                  <a:lnTo>
                    <a:pt x="270116" y="13505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78340" y="2172233"/>
              <a:ext cx="525780" cy="512445"/>
            </a:xfrm>
            <a:custGeom>
              <a:avLst/>
              <a:gdLst/>
              <a:ahLst/>
              <a:cxnLst/>
              <a:rect l="l" t="t" r="r" b="b"/>
              <a:pathLst>
                <a:path w="525779" h="512444">
                  <a:moveTo>
                    <a:pt x="0" y="322834"/>
                  </a:moveTo>
                  <a:lnTo>
                    <a:pt x="192697" y="512241"/>
                  </a:lnTo>
                  <a:lnTo>
                    <a:pt x="525411" y="176237"/>
                  </a:lnTo>
                  <a:lnTo>
                    <a:pt x="322821" y="0"/>
                  </a:lnTo>
                  <a:lnTo>
                    <a:pt x="0" y="3228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78340" y="2172233"/>
              <a:ext cx="525780" cy="512445"/>
            </a:xfrm>
            <a:custGeom>
              <a:avLst/>
              <a:gdLst/>
              <a:ahLst/>
              <a:cxnLst/>
              <a:rect l="l" t="t" r="r" b="b"/>
              <a:pathLst>
                <a:path w="525779" h="512444">
                  <a:moveTo>
                    <a:pt x="525411" y="176237"/>
                  </a:moveTo>
                  <a:lnTo>
                    <a:pt x="192697" y="512241"/>
                  </a:lnTo>
                  <a:lnTo>
                    <a:pt x="0" y="322834"/>
                  </a:lnTo>
                  <a:lnTo>
                    <a:pt x="322821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42107" y="2450591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0" y="135064"/>
                  </a:moveTo>
                  <a:lnTo>
                    <a:pt x="6885" y="177751"/>
                  </a:lnTo>
                  <a:lnTo>
                    <a:pt x="26057" y="214824"/>
                  </a:lnTo>
                  <a:lnTo>
                    <a:pt x="55291" y="244059"/>
                  </a:lnTo>
                  <a:lnTo>
                    <a:pt x="92364" y="263231"/>
                  </a:lnTo>
                  <a:lnTo>
                    <a:pt x="135051" y="270116"/>
                  </a:lnTo>
                  <a:lnTo>
                    <a:pt x="177739" y="263231"/>
                  </a:lnTo>
                  <a:lnTo>
                    <a:pt x="214816" y="244059"/>
                  </a:lnTo>
                  <a:lnTo>
                    <a:pt x="244054" y="214824"/>
                  </a:lnTo>
                  <a:lnTo>
                    <a:pt x="263229" y="177751"/>
                  </a:lnTo>
                  <a:lnTo>
                    <a:pt x="270116" y="135064"/>
                  </a:lnTo>
                  <a:lnTo>
                    <a:pt x="263229" y="92371"/>
                  </a:lnTo>
                  <a:lnTo>
                    <a:pt x="244054" y="55294"/>
                  </a:lnTo>
                  <a:lnTo>
                    <a:pt x="214816" y="26057"/>
                  </a:lnTo>
                  <a:lnTo>
                    <a:pt x="177739" y="6885"/>
                  </a:lnTo>
                  <a:lnTo>
                    <a:pt x="135051" y="0"/>
                  </a:lnTo>
                  <a:lnTo>
                    <a:pt x="92364" y="6885"/>
                  </a:lnTo>
                  <a:lnTo>
                    <a:pt x="55291" y="26057"/>
                  </a:lnTo>
                  <a:lnTo>
                    <a:pt x="26057" y="55294"/>
                  </a:lnTo>
                  <a:lnTo>
                    <a:pt x="6885" y="92371"/>
                  </a:lnTo>
                  <a:lnTo>
                    <a:pt x="0" y="135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2107" y="2450591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270116" y="135064"/>
                  </a:moveTo>
                  <a:lnTo>
                    <a:pt x="263229" y="92371"/>
                  </a:lnTo>
                  <a:lnTo>
                    <a:pt x="244054" y="55294"/>
                  </a:lnTo>
                  <a:lnTo>
                    <a:pt x="214816" y="26057"/>
                  </a:lnTo>
                  <a:lnTo>
                    <a:pt x="177739" y="6885"/>
                  </a:lnTo>
                  <a:lnTo>
                    <a:pt x="135051" y="0"/>
                  </a:lnTo>
                  <a:lnTo>
                    <a:pt x="92364" y="6885"/>
                  </a:lnTo>
                  <a:lnTo>
                    <a:pt x="55291" y="26057"/>
                  </a:lnTo>
                  <a:lnTo>
                    <a:pt x="26057" y="55294"/>
                  </a:lnTo>
                  <a:lnTo>
                    <a:pt x="6885" y="92371"/>
                  </a:lnTo>
                  <a:lnTo>
                    <a:pt x="0" y="135064"/>
                  </a:lnTo>
                  <a:lnTo>
                    <a:pt x="6885" y="177751"/>
                  </a:lnTo>
                  <a:lnTo>
                    <a:pt x="26057" y="214824"/>
                  </a:lnTo>
                  <a:lnTo>
                    <a:pt x="55291" y="244059"/>
                  </a:lnTo>
                  <a:lnTo>
                    <a:pt x="92364" y="263231"/>
                  </a:lnTo>
                  <a:lnTo>
                    <a:pt x="135051" y="270116"/>
                  </a:lnTo>
                  <a:lnTo>
                    <a:pt x="177739" y="263231"/>
                  </a:lnTo>
                  <a:lnTo>
                    <a:pt x="214816" y="244059"/>
                  </a:lnTo>
                  <a:lnTo>
                    <a:pt x="244054" y="214824"/>
                  </a:lnTo>
                  <a:lnTo>
                    <a:pt x="263229" y="177751"/>
                  </a:lnTo>
                  <a:lnTo>
                    <a:pt x="270116" y="135064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9290" y="235386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202577"/>
                  </a:moveTo>
                  <a:lnTo>
                    <a:pt x="5350" y="249029"/>
                  </a:lnTo>
                  <a:lnTo>
                    <a:pt x="20591" y="291671"/>
                  </a:lnTo>
                  <a:lnTo>
                    <a:pt x="44507" y="329287"/>
                  </a:lnTo>
                  <a:lnTo>
                    <a:pt x="75880" y="360661"/>
                  </a:lnTo>
                  <a:lnTo>
                    <a:pt x="113496" y="384576"/>
                  </a:lnTo>
                  <a:lnTo>
                    <a:pt x="156138" y="399817"/>
                  </a:lnTo>
                  <a:lnTo>
                    <a:pt x="202590" y="405168"/>
                  </a:lnTo>
                  <a:lnTo>
                    <a:pt x="249042" y="399817"/>
                  </a:lnTo>
                  <a:lnTo>
                    <a:pt x="291684" y="384576"/>
                  </a:lnTo>
                  <a:lnTo>
                    <a:pt x="329300" y="360661"/>
                  </a:lnTo>
                  <a:lnTo>
                    <a:pt x="360673" y="329287"/>
                  </a:lnTo>
                  <a:lnTo>
                    <a:pt x="384589" y="291671"/>
                  </a:lnTo>
                  <a:lnTo>
                    <a:pt x="399830" y="249029"/>
                  </a:lnTo>
                  <a:lnTo>
                    <a:pt x="405180" y="202577"/>
                  </a:lnTo>
                  <a:lnTo>
                    <a:pt x="399830" y="156126"/>
                  </a:lnTo>
                  <a:lnTo>
                    <a:pt x="384589" y="113486"/>
                  </a:lnTo>
                  <a:lnTo>
                    <a:pt x="360673" y="75872"/>
                  </a:lnTo>
                  <a:lnTo>
                    <a:pt x="329300" y="44502"/>
                  </a:lnTo>
                  <a:lnTo>
                    <a:pt x="291684" y="20589"/>
                  </a:lnTo>
                  <a:lnTo>
                    <a:pt x="249042" y="5349"/>
                  </a:lnTo>
                  <a:lnTo>
                    <a:pt x="202590" y="0"/>
                  </a:lnTo>
                  <a:lnTo>
                    <a:pt x="156138" y="5349"/>
                  </a:lnTo>
                  <a:lnTo>
                    <a:pt x="113496" y="20589"/>
                  </a:lnTo>
                  <a:lnTo>
                    <a:pt x="75880" y="44502"/>
                  </a:lnTo>
                  <a:lnTo>
                    <a:pt x="44507" y="75872"/>
                  </a:lnTo>
                  <a:lnTo>
                    <a:pt x="20591" y="113486"/>
                  </a:lnTo>
                  <a:lnTo>
                    <a:pt x="5350" y="156126"/>
                  </a:lnTo>
                  <a:lnTo>
                    <a:pt x="0" y="2025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09290" y="235386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180" y="202577"/>
                  </a:moveTo>
                  <a:lnTo>
                    <a:pt x="399830" y="156126"/>
                  </a:lnTo>
                  <a:lnTo>
                    <a:pt x="384589" y="113486"/>
                  </a:lnTo>
                  <a:lnTo>
                    <a:pt x="360673" y="75872"/>
                  </a:lnTo>
                  <a:lnTo>
                    <a:pt x="329300" y="44502"/>
                  </a:lnTo>
                  <a:lnTo>
                    <a:pt x="291684" y="20589"/>
                  </a:lnTo>
                  <a:lnTo>
                    <a:pt x="249042" y="5349"/>
                  </a:lnTo>
                  <a:lnTo>
                    <a:pt x="202590" y="0"/>
                  </a:lnTo>
                  <a:lnTo>
                    <a:pt x="156138" y="5349"/>
                  </a:lnTo>
                  <a:lnTo>
                    <a:pt x="113496" y="20589"/>
                  </a:lnTo>
                  <a:lnTo>
                    <a:pt x="75880" y="44502"/>
                  </a:lnTo>
                  <a:lnTo>
                    <a:pt x="44507" y="75872"/>
                  </a:lnTo>
                  <a:lnTo>
                    <a:pt x="20591" y="113486"/>
                  </a:lnTo>
                  <a:lnTo>
                    <a:pt x="5350" y="156126"/>
                  </a:lnTo>
                  <a:lnTo>
                    <a:pt x="0" y="202577"/>
                  </a:lnTo>
                  <a:lnTo>
                    <a:pt x="5350" y="249029"/>
                  </a:lnTo>
                  <a:lnTo>
                    <a:pt x="20591" y="291671"/>
                  </a:lnTo>
                  <a:lnTo>
                    <a:pt x="44507" y="329287"/>
                  </a:lnTo>
                  <a:lnTo>
                    <a:pt x="75880" y="360661"/>
                  </a:lnTo>
                  <a:lnTo>
                    <a:pt x="113496" y="384576"/>
                  </a:lnTo>
                  <a:lnTo>
                    <a:pt x="156138" y="399817"/>
                  </a:lnTo>
                  <a:lnTo>
                    <a:pt x="202590" y="405168"/>
                  </a:lnTo>
                  <a:lnTo>
                    <a:pt x="249042" y="399817"/>
                  </a:lnTo>
                  <a:lnTo>
                    <a:pt x="291684" y="384576"/>
                  </a:lnTo>
                  <a:lnTo>
                    <a:pt x="329300" y="360661"/>
                  </a:lnTo>
                  <a:lnTo>
                    <a:pt x="360673" y="329287"/>
                  </a:lnTo>
                  <a:lnTo>
                    <a:pt x="384589" y="291671"/>
                  </a:lnTo>
                  <a:lnTo>
                    <a:pt x="399830" y="249029"/>
                  </a:lnTo>
                  <a:lnTo>
                    <a:pt x="405180" y="202577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66161" y="2393441"/>
              <a:ext cx="397510" cy="419734"/>
            </a:xfrm>
            <a:custGeom>
              <a:avLst/>
              <a:gdLst/>
              <a:ahLst/>
              <a:cxnLst/>
              <a:rect l="l" t="t" r="r" b="b"/>
              <a:pathLst>
                <a:path w="397510" h="419735">
                  <a:moveTo>
                    <a:pt x="0" y="126949"/>
                  </a:moveTo>
                  <a:lnTo>
                    <a:pt x="264947" y="419506"/>
                  </a:lnTo>
                  <a:lnTo>
                    <a:pt x="397421" y="292544"/>
                  </a:lnTo>
                  <a:lnTo>
                    <a:pt x="137998" y="0"/>
                  </a:lnTo>
                  <a:lnTo>
                    <a:pt x="0" y="126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66161" y="2393441"/>
              <a:ext cx="397510" cy="419734"/>
            </a:xfrm>
            <a:custGeom>
              <a:avLst/>
              <a:gdLst/>
              <a:ahLst/>
              <a:cxnLst/>
              <a:rect l="l" t="t" r="r" b="b"/>
              <a:pathLst>
                <a:path w="397510" h="419735">
                  <a:moveTo>
                    <a:pt x="397421" y="292544"/>
                  </a:moveTo>
                  <a:lnTo>
                    <a:pt x="264947" y="419506"/>
                  </a:lnTo>
                  <a:lnTo>
                    <a:pt x="0" y="126949"/>
                  </a:lnTo>
                  <a:lnTo>
                    <a:pt x="137998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02813" y="245482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202590"/>
                  </a:moveTo>
                  <a:lnTo>
                    <a:pt x="5350" y="249042"/>
                  </a:lnTo>
                  <a:lnTo>
                    <a:pt x="20591" y="291684"/>
                  </a:lnTo>
                  <a:lnTo>
                    <a:pt x="44507" y="329300"/>
                  </a:lnTo>
                  <a:lnTo>
                    <a:pt x="75880" y="360673"/>
                  </a:lnTo>
                  <a:lnTo>
                    <a:pt x="113496" y="384589"/>
                  </a:lnTo>
                  <a:lnTo>
                    <a:pt x="156138" y="399830"/>
                  </a:lnTo>
                  <a:lnTo>
                    <a:pt x="202590" y="405180"/>
                  </a:lnTo>
                  <a:lnTo>
                    <a:pt x="249042" y="399830"/>
                  </a:lnTo>
                  <a:lnTo>
                    <a:pt x="291684" y="384589"/>
                  </a:lnTo>
                  <a:lnTo>
                    <a:pt x="329300" y="360673"/>
                  </a:lnTo>
                  <a:lnTo>
                    <a:pt x="360673" y="329300"/>
                  </a:lnTo>
                  <a:lnTo>
                    <a:pt x="384589" y="291684"/>
                  </a:lnTo>
                  <a:lnTo>
                    <a:pt x="399830" y="249042"/>
                  </a:lnTo>
                  <a:lnTo>
                    <a:pt x="405180" y="202590"/>
                  </a:lnTo>
                  <a:lnTo>
                    <a:pt x="399830" y="156138"/>
                  </a:lnTo>
                  <a:lnTo>
                    <a:pt x="384589" y="113496"/>
                  </a:lnTo>
                  <a:lnTo>
                    <a:pt x="360673" y="75880"/>
                  </a:lnTo>
                  <a:lnTo>
                    <a:pt x="329300" y="44507"/>
                  </a:lnTo>
                  <a:lnTo>
                    <a:pt x="291684" y="20591"/>
                  </a:lnTo>
                  <a:lnTo>
                    <a:pt x="249042" y="5350"/>
                  </a:lnTo>
                  <a:lnTo>
                    <a:pt x="202590" y="0"/>
                  </a:lnTo>
                  <a:lnTo>
                    <a:pt x="156138" y="5350"/>
                  </a:lnTo>
                  <a:lnTo>
                    <a:pt x="113496" y="20591"/>
                  </a:lnTo>
                  <a:lnTo>
                    <a:pt x="75880" y="44507"/>
                  </a:lnTo>
                  <a:lnTo>
                    <a:pt x="44507" y="75880"/>
                  </a:lnTo>
                  <a:lnTo>
                    <a:pt x="20591" y="113496"/>
                  </a:lnTo>
                  <a:lnTo>
                    <a:pt x="5350" y="156138"/>
                  </a:lnTo>
                  <a:lnTo>
                    <a:pt x="0" y="2025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02813" y="245482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180" y="202590"/>
                  </a:moveTo>
                  <a:lnTo>
                    <a:pt x="399830" y="156138"/>
                  </a:lnTo>
                  <a:lnTo>
                    <a:pt x="384589" y="113496"/>
                  </a:lnTo>
                  <a:lnTo>
                    <a:pt x="360673" y="75880"/>
                  </a:lnTo>
                  <a:lnTo>
                    <a:pt x="329300" y="44507"/>
                  </a:lnTo>
                  <a:lnTo>
                    <a:pt x="291684" y="20591"/>
                  </a:lnTo>
                  <a:lnTo>
                    <a:pt x="249042" y="5350"/>
                  </a:lnTo>
                  <a:lnTo>
                    <a:pt x="202590" y="0"/>
                  </a:lnTo>
                  <a:lnTo>
                    <a:pt x="156138" y="5350"/>
                  </a:lnTo>
                  <a:lnTo>
                    <a:pt x="113496" y="20591"/>
                  </a:lnTo>
                  <a:lnTo>
                    <a:pt x="75880" y="44507"/>
                  </a:lnTo>
                  <a:lnTo>
                    <a:pt x="44507" y="75880"/>
                  </a:lnTo>
                  <a:lnTo>
                    <a:pt x="20591" y="113496"/>
                  </a:lnTo>
                  <a:lnTo>
                    <a:pt x="5350" y="156138"/>
                  </a:lnTo>
                  <a:lnTo>
                    <a:pt x="0" y="202590"/>
                  </a:lnTo>
                  <a:lnTo>
                    <a:pt x="5350" y="249042"/>
                  </a:lnTo>
                  <a:lnTo>
                    <a:pt x="20591" y="291684"/>
                  </a:lnTo>
                  <a:lnTo>
                    <a:pt x="44507" y="329300"/>
                  </a:lnTo>
                  <a:lnTo>
                    <a:pt x="75880" y="360673"/>
                  </a:lnTo>
                  <a:lnTo>
                    <a:pt x="113496" y="384589"/>
                  </a:lnTo>
                  <a:lnTo>
                    <a:pt x="156138" y="399830"/>
                  </a:lnTo>
                  <a:lnTo>
                    <a:pt x="202590" y="405180"/>
                  </a:lnTo>
                  <a:lnTo>
                    <a:pt x="249042" y="399830"/>
                  </a:lnTo>
                  <a:lnTo>
                    <a:pt x="291684" y="384589"/>
                  </a:lnTo>
                  <a:lnTo>
                    <a:pt x="329300" y="360673"/>
                  </a:lnTo>
                  <a:lnTo>
                    <a:pt x="360673" y="329300"/>
                  </a:lnTo>
                  <a:lnTo>
                    <a:pt x="384589" y="291684"/>
                  </a:lnTo>
                  <a:lnTo>
                    <a:pt x="399830" y="249042"/>
                  </a:lnTo>
                  <a:lnTo>
                    <a:pt x="405180" y="20259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78317" y="1938007"/>
              <a:ext cx="80645" cy="39751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0" y="299302"/>
                  </a:moveTo>
                  <a:lnTo>
                    <a:pt x="2806" y="346798"/>
                  </a:lnTo>
                  <a:lnTo>
                    <a:pt x="9170" y="380692"/>
                  </a:lnTo>
                  <a:lnTo>
                    <a:pt x="18877" y="397370"/>
                  </a:lnTo>
                  <a:lnTo>
                    <a:pt x="33816" y="389821"/>
                  </a:lnTo>
                  <a:lnTo>
                    <a:pt x="49192" y="353826"/>
                  </a:lnTo>
                  <a:lnTo>
                    <a:pt x="63226" y="295112"/>
                  </a:lnTo>
                  <a:lnTo>
                    <a:pt x="74135" y="219405"/>
                  </a:lnTo>
                  <a:lnTo>
                    <a:pt x="79083" y="155550"/>
                  </a:lnTo>
                  <a:lnTo>
                    <a:pt x="80047" y="98067"/>
                  </a:lnTo>
                  <a:lnTo>
                    <a:pt x="77242" y="50572"/>
                  </a:lnTo>
                  <a:lnTo>
                    <a:pt x="70882" y="16678"/>
                  </a:lnTo>
                  <a:lnTo>
                    <a:pt x="61181" y="0"/>
                  </a:lnTo>
                  <a:lnTo>
                    <a:pt x="46237" y="7549"/>
                  </a:lnTo>
                  <a:lnTo>
                    <a:pt x="30860" y="43543"/>
                  </a:lnTo>
                  <a:lnTo>
                    <a:pt x="16825" y="102257"/>
                  </a:lnTo>
                  <a:lnTo>
                    <a:pt x="5911" y="177965"/>
                  </a:lnTo>
                  <a:lnTo>
                    <a:pt x="963" y="241820"/>
                  </a:lnTo>
                  <a:lnTo>
                    <a:pt x="0" y="2993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78317" y="1938007"/>
              <a:ext cx="80645" cy="39751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74135" y="219405"/>
                  </a:moveTo>
                  <a:lnTo>
                    <a:pt x="79083" y="155550"/>
                  </a:lnTo>
                  <a:lnTo>
                    <a:pt x="80047" y="98067"/>
                  </a:lnTo>
                  <a:lnTo>
                    <a:pt x="77242" y="50572"/>
                  </a:lnTo>
                  <a:lnTo>
                    <a:pt x="70882" y="16678"/>
                  </a:lnTo>
                  <a:lnTo>
                    <a:pt x="61181" y="0"/>
                  </a:lnTo>
                  <a:lnTo>
                    <a:pt x="46237" y="7549"/>
                  </a:lnTo>
                  <a:lnTo>
                    <a:pt x="30860" y="43543"/>
                  </a:lnTo>
                  <a:lnTo>
                    <a:pt x="16825" y="102257"/>
                  </a:lnTo>
                  <a:lnTo>
                    <a:pt x="5911" y="177965"/>
                  </a:lnTo>
                  <a:lnTo>
                    <a:pt x="963" y="241820"/>
                  </a:lnTo>
                  <a:lnTo>
                    <a:pt x="0" y="299302"/>
                  </a:lnTo>
                  <a:lnTo>
                    <a:pt x="2806" y="346798"/>
                  </a:lnTo>
                  <a:lnTo>
                    <a:pt x="9170" y="380692"/>
                  </a:lnTo>
                  <a:lnTo>
                    <a:pt x="18877" y="397370"/>
                  </a:lnTo>
                  <a:lnTo>
                    <a:pt x="33816" y="389821"/>
                  </a:lnTo>
                  <a:lnTo>
                    <a:pt x="49192" y="353826"/>
                  </a:lnTo>
                  <a:lnTo>
                    <a:pt x="63226" y="295112"/>
                  </a:lnTo>
                  <a:lnTo>
                    <a:pt x="74135" y="219405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03138" y="1937473"/>
              <a:ext cx="80010" cy="400685"/>
            </a:xfrm>
            <a:custGeom>
              <a:avLst/>
              <a:gdLst/>
              <a:ahLst/>
              <a:cxnLst/>
              <a:rect l="l" t="t" r="r" b="b"/>
              <a:pathLst>
                <a:path w="80010" h="400685">
                  <a:moveTo>
                    <a:pt x="0" y="400265"/>
                  </a:moveTo>
                  <a:lnTo>
                    <a:pt x="46482" y="400507"/>
                  </a:lnTo>
                  <a:lnTo>
                    <a:pt x="79679" y="0"/>
                  </a:lnTo>
                  <a:lnTo>
                    <a:pt x="33350" y="1968"/>
                  </a:lnTo>
                  <a:lnTo>
                    <a:pt x="0" y="4002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03138" y="1937473"/>
              <a:ext cx="80010" cy="400685"/>
            </a:xfrm>
            <a:custGeom>
              <a:avLst/>
              <a:gdLst/>
              <a:ahLst/>
              <a:cxnLst/>
              <a:rect l="l" t="t" r="r" b="b"/>
              <a:pathLst>
                <a:path w="80010" h="400685">
                  <a:moveTo>
                    <a:pt x="33350" y="1968"/>
                  </a:moveTo>
                  <a:lnTo>
                    <a:pt x="79679" y="0"/>
                  </a:lnTo>
                  <a:lnTo>
                    <a:pt x="46482" y="400507"/>
                  </a:lnTo>
                  <a:lnTo>
                    <a:pt x="0" y="400265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27084" y="1939201"/>
              <a:ext cx="80645" cy="39751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0" y="299302"/>
                  </a:moveTo>
                  <a:lnTo>
                    <a:pt x="2804" y="346798"/>
                  </a:lnTo>
                  <a:lnTo>
                    <a:pt x="9164" y="380692"/>
                  </a:lnTo>
                  <a:lnTo>
                    <a:pt x="18865" y="397370"/>
                  </a:lnTo>
                  <a:lnTo>
                    <a:pt x="33809" y="389821"/>
                  </a:lnTo>
                  <a:lnTo>
                    <a:pt x="49187" y="353826"/>
                  </a:lnTo>
                  <a:lnTo>
                    <a:pt x="63221" y="295112"/>
                  </a:lnTo>
                  <a:lnTo>
                    <a:pt x="74136" y="219405"/>
                  </a:lnTo>
                  <a:lnTo>
                    <a:pt x="79083" y="155545"/>
                  </a:lnTo>
                  <a:lnTo>
                    <a:pt x="80047" y="98062"/>
                  </a:lnTo>
                  <a:lnTo>
                    <a:pt x="77240" y="50568"/>
                  </a:lnTo>
                  <a:lnTo>
                    <a:pt x="70876" y="16677"/>
                  </a:lnTo>
                  <a:lnTo>
                    <a:pt x="61169" y="0"/>
                  </a:lnTo>
                  <a:lnTo>
                    <a:pt x="46233" y="7549"/>
                  </a:lnTo>
                  <a:lnTo>
                    <a:pt x="30859" y="43543"/>
                  </a:lnTo>
                  <a:lnTo>
                    <a:pt x="16826" y="102257"/>
                  </a:lnTo>
                  <a:lnTo>
                    <a:pt x="5911" y="177965"/>
                  </a:lnTo>
                  <a:lnTo>
                    <a:pt x="964" y="241820"/>
                  </a:lnTo>
                  <a:lnTo>
                    <a:pt x="0" y="2993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27084" y="1939201"/>
              <a:ext cx="80645" cy="39751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74136" y="219405"/>
                  </a:moveTo>
                  <a:lnTo>
                    <a:pt x="79083" y="155545"/>
                  </a:lnTo>
                  <a:lnTo>
                    <a:pt x="80047" y="98062"/>
                  </a:lnTo>
                  <a:lnTo>
                    <a:pt x="77240" y="50568"/>
                  </a:lnTo>
                  <a:lnTo>
                    <a:pt x="70876" y="16677"/>
                  </a:lnTo>
                  <a:lnTo>
                    <a:pt x="61169" y="0"/>
                  </a:lnTo>
                  <a:lnTo>
                    <a:pt x="46233" y="7549"/>
                  </a:lnTo>
                  <a:lnTo>
                    <a:pt x="30859" y="43543"/>
                  </a:lnTo>
                  <a:lnTo>
                    <a:pt x="16826" y="102257"/>
                  </a:lnTo>
                  <a:lnTo>
                    <a:pt x="5911" y="177965"/>
                  </a:lnTo>
                  <a:lnTo>
                    <a:pt x="964" y="241820"/>
                  </a:lnTo>
                  <a:lnTo>
                    <a:pt x="0" y="299302"/>
                  </a:lnTo>
                  <a:lnTo>
                    <a:pt x="2804" y="346798"/>
                  </a:lnTo>
                  <a:lnTo>
                    <a:pt x="9164" y="380692"/>
                  </a:lnTo>
                  <a:lnTo>
                    <a:pt x="18865" y="397370"/>
                  </a:lnTo>
                  <a:lnTo>
                    <a:pt x="33809" y="389821"/>
                  </a:lnTo>
                  <a:lnTo>
                    <a:pt x="49187" y="353826"/>
                  </a:lnTo>
                  <a:lnTo>
                    <a:pt x="63221" y="295112"/>
                  </a:lnTo>
                  <a:lnTo>
                    <a:pt x="74136" y="219405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6005" y="1924993"/>
              <a:ext cx="170337" cy="17034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516651" y="1978723"/>
              <a:ext cx="254635" cy="313055"/>
            </a:xfrm>
            <a:custGeom>
              <a:avLst/>
              <a:gdLst/>
              <a:ahLst/>
              <a:cxnLst/>
              <a:rect l="l" t="t" r="r" b="b"/>
              <a:pathLst>
                <a:path w="254635" h="313055">
                  <a:moveTo>
                    <a:pt x="0" y="254812"/>
                  </a:moveTo>
                  <a:lnTo>
                    <a:pt x="151320" y="313004"/>
                  </a:lnTo>
                  <a:lnTo>
                    <a:pt x="254152" y="48577"/>
                  </a:lnTo>
                  <a:lnTo>
                    <a:pt x="100533" y="0"/>
                  </a:lnTo>
                  <a:lnTo>
                    <a:pt x="0" y="254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16651" y="1978723"/>
              <a:ext cx="254635" cy="313055"/>
            </a:xfrm>
            <a:custGeom>
              <a:avLst/>
              <a:gdLst/>
              <a:ahLst/>
              <a:cxnLst/>
              <a:rect l="l" t="t" r="r" b="b"/>
              <a:pathLst>
                <a:path w="254635" h="313055">
                  <a:moveTo>
                    <a:pt x="254152" y="48577"/>
                  </a:moveTo>
                  <a:lnTo>
                    <a:pt x="151320" y="313004"/>
                  </a:lnTo>
                  <a:lnTo>
                    <a:pt x="0" y="254812"/>
                  </a:lnTo>
                  <a:lnTo>
                    <a:pt x="100533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7524" y="2174604"/>
              <a:ext cx="170337" cy="170338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3673373" y="2913491"/>
            <a:ext cx="12192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15985" y="1649733"/>
            <a:ext cx="12192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04128" y="1637463"/>
            <a:ext cx="12192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01799" y="1488428"/>
            <a:ext cx="11430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P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595613" y="1729574"/>
            <a:ext cx="1923414" cy="62230"/>
            <a:chOff x="2595613" y="1729574"/>
            <a:chExt cx="1923414" cy="62230"/>
          </a:xfrm>
        </p:grpSpPr>
        <p:sp>
          <p:nvSpPr>
            <p:cNvPr id="64" name="object 64"/>
            <p:cNvSpPr/>
            <p:nvPr/>
          </p:nvSpPr>
          <p:spPr>
            <a:xfrm>
              <a:off x="2632773" y="1760473"/>
              <a:ext cx="1849120" cy="0"/>
            </a:xfrm>
            <a:custGeom>
              <a:avLst/>
              <a:gdLst/>
              <a:ahLst/>
              <a:cxnLst/>
              <a:rect l="l" t="t" r="r" b="b"/>
              <a:pathLst>
                <a:path w="1849120">
                  <a:moveTo>
                    <a:pt x="0" y="0"/>
                  </a:moveTo>
                  <a:lnTo>
                    <a:pt x="1848827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95613" y="1729574"/>
              <a:ext cx="136525" cy="62230"/>
            </a:xfrm>
            <a:custGeom>
              <a:avLst/>
              <a:gdLst/>
              <a:ahLst/>
              <a:cxnLst/>
              <a:rect l="l" t="t" r="r" b="b"/>
              <a:pathLst>
                <a:path w="136525" h="62230">
                  <a:moveTo>
                    <a:pt x="0" y="30899"/>
                  </a:moveTo>
                  <a:lnTo>
                    <a:pt x="135991" y="61810"/>
                  </a:lnTo>
                  <a:lnTo>
                    <a:pt x="135991" y="0"/>
                  </a:lnTo>
                  <a:lnTo>
                    <a:pt x="0" y="30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32773" y="1739887"/>
              <a:ext cx="90805" cy="41275"/>
            </a:xfrm>
            <a:custGeom>
              <a:avLst/>
              <a:gdLst/>
              <a:ahLst/>
              <a:cxnLst/>
              <a:rect l="l" t="t" r="r" b="b"/>
              <a:pathLst>
                <a:path w="90805" h="41275">
                  <a:moveTo>
                    <a:pt x="90589" y="41186"/>
                  </a:moveTo>
                  <a:lnTo>
                    <a:pt x="0" y="20586"/>
                  </a:lnTo>
                  <a:lnTo>
                    <a:pt x="90589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82770" y="1729574"/>
              <a:ext cx="136525" cy="62230"/>
            </a:xfrm>
            <a:custGeom>
              <a:avLst/>
              <a:gdLst/>
              <a:ahLst/>
              <a:cxnLst/>
              <a:rect l="l" t="t" r="r" b="b"/>
              <a:pathLst>
                <a:path w="136525" h="62230">
                  <a:moveTo>
                    <a:pt x="0" y="0"/>
                  </a:moveTo>
                  <a:lnTo>
                    <a:pt x="0" y="61810"/>
                  </a:lnTo>
                  <a:lnTo>
                    <a:pt x="135991" y="30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91012" y="1739887"/>
              <a:ext cx="90805" cy="41275"/>
            </a:xfrm>
            <a:custGeom>
              <a:avLst/>
              <a:gdLst/>
              <a:ahLst/>
              <a:cxnLst/>
              <a:rect l="l" t="t" r="r" b="b"/>
              <a:pathLst>
                <a:path w="90804" h="41275">
                  <a:moveTo>
                    <a:pt x="0" y="0"/>
                  </a:moveTo>
                  <a:lnTo>
                    <a:pt x="90589" y="20586"/>
                  </a:lnTo>
                  <a:lnTo>
                    <a:pt x="0" y="41186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902588" y="2067755"/>
            <a:ext cx="989330" cy="309245"/>
          </a:xfrm>
          <a:prstGeom prst="rect">
            <a:avLst/>
          </a:prstGeom>
          <a:ln w="823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95885" algn="r">
              <a:lnSpc>
                <a:spcPts val="1185"/>
              </a:lnSpc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14819" y="2064516"/>
            <a:ext cx="12192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898467" y="1720633"/>
            <a:ext cx="4215765" cy="1953260"/>
            <a:chOff x="2898467" y="1720633"/>
            <a:chExt cx="4215765" cy="1953260"/>
          </a:xfrm>
        </p:grpSpPr>
        <p:sp>
          <p:nvSpPr>
            <p:cNvPr id="72" name="object 72"/>
            <p:cNvSpPr/>
            <p:nvPr/>
          </p:nvSpPr>
          <p:spPr>
            <a:xfrm>
              <a:off x="2902584" y="1833714"/>
              <a:ext cx="1130935" cy="177165"/>
            </a:xfrm>
            <a:custGeom>
              <a:avLst/>
              <a:gdLst/>
              <a:ahLst/>
              <a:cxnLst/>
              <a:rect l="l" t="t" r="r" b="b"/>
              <a:pathLst>
                <a:path w="1130935" h="177164">
                  <a:moveTo>
                    <a:pt x="0" y="176644"/>
                  </a:moveTo>
                  <a:lnTo>
                    <a:pt x="989164" y="176644"/>
                  </a:lnTo>
                  <a:lnTo>
                    <a:pt x="1130477" y="0"/>
                  </a:lnTo>
                  <a:lnTo>
                    <a:pt x="176644" y="0"/>
                  </a:lnTo>
                  <a:lnTo>
                    <a:pt x="0" y="176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02584" y="1833714"/>
              <a:ext cx="1130935" cy="177165"/>
            </a:xfrm>
            <a:custGeom>
              <a:avLst/>
              <a:gdLst/>
              <a:ahLst/>
              <a:cxnLst/>
              <a:rect l="l" t="t" r="r" b="b"/>
              <a:pathLst>
                <a:path w="1130935" h="177164">
                  <a:moveTo>
                    <a:pt x="0" y="176644"/>
                  </a:moveTo>
                  <a:lnTo>
                    <a:pt x="176644" y="0"/>
                  </a:lnTo>
                  <a:lnTo>
                    <a:pt x="1130477" y="0"/>
                  </a:lnTo>
                  <a:lnTo>
                    <a:pt x="989164" y="176644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188314" y="2035239"/>
              <a:ext cx="454659" cy="433705"/>
            </a:xfrm>
            <a:custGeom>
              <a:avLst/>
              <a:gdLst/>
              <a:ahLst/>
              <a:cxnLst/>
              <a:rect l="l" t="t" r="r" b="b"/>
              <a:pathLst>
                <a:path w="454660" h="433705">
                  <a:moveTo>
                    <a:pt x="8580" y="174065"/>
                  </a:moveTo>
                  <a:lnTo>
                    <a:pt x="3779" y="152792"/>
                  </a:lnTo>
                  <a:lnTo>
                    <a:pt x="151" y="133276"/>
                  </a:lnTo>
                  <a:lnTo>
                    <a:pt x="8600" y="80599"/>
                  </a:lnTo>
                  <a:lnTo>
                    <a:pt x="62028" y="31865"/>
                  </a:lnTo>
                  <a:lnTo>
                    <a:pt x="102253" y="14764"/>
                  </a:lnTo>
                  <a:lnTo>
                    <a:pt x="148969" y="3429"/>
                  </a:lnTo>
                  <a:lnTo>
                    <a:pt x="199244" y="0"/>
                  </a:lnTo>
                  <a:lnTo>
                    <a:pt x="250147" y="6615"/>
                  </a:lnTo>
                  <a:lnTo>
                    <a:pt x="298957" y="24666"/>
                  </a:lnTo>
                  <a:lnTo>
                    <a:pt x="343813" y="52535"/>
                  </a:lnTo>
                  <a:lnTo>
                    <a:pt x="383067" y="87848"/>
                  </a:lnTo>
                  <a:lnTo>
                    <a:pt x="415073" y="128234"/>
                  </a:lnTo>
                  <a:lnTo>
                    <a:pt x="438183" y="171322"/>
                  </a:lnTo>
                  <a:lnTo>
                    <a:pt x="453047" y="225645"/>
                  </a:lnTo>
                  <a:lnTo>
                    <a:pt x="454142" y="277522"/>
                  </a:lnTo>
                  <a:lnTo>
                    <a:pt x="444171" y="323994"/>
                  </a:lnTo>
                  <a:lnTo>
                    <a:pt x="425838" y="362101"/>
                  </a:lnTo>
                  <a:lnTo>
                    <a:pt x="375908" y="408251"/>
                  </a:lnTo>
                  <a:lnTo>
                    <a:pt x="331122" y="426617"/>
                  </a:lnTo>
                  <a:lnTo>
                    <a:pt x="309164" y="433475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44977" y="2106104"/>
              <a:ext cx="60325" cy="139700"/>
            </a:xfrm>
            <a:custGeom>
              <a:avLst/>
              <a:gdLst/>
              <a:ahLst/>
              <a:cxnLst/>
              <a:rect l="l" t="t" r="r" b="b"/>
              <a:pathLst>
                <a:path w="60325" h="139700">
                  <a:moveTo>
                    <a:pt x="0" y="13614"/>
                  </a:moveTo>
                  <a:lnTo>
                    <a:pt x="60096" y="139446"/>
                  </a:lnTo>
                  <a:lnTo>
                    <a:pt x="60299" y="0"/>
                  </a:lnTo>
                  <a:lnTo>
                    <a:pt x="0" y="13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56864" y="2116404"/>
              <a:ext cx="40640" cy="93345"/>
            </a:xfrm>
            <a:custGeom>
              <a:avLst/>
              <a:gdLst/>
              <a:ahLst/>
              <a:cxnLst/>
              <a:rect l="l" t="t" r="r" b="b"/>
              <a:pathLst>
                <a:path w="40639" h="93344">
                  <a:moveTo>
                    <a:pt x="40157" y="0"/>
                  </a:moveTo>
                  <a:lnTo>
                    <a:pt x="40030" y="92900"/>
                  </a:lnTo>
                  <a:lnTo>
                    <a:pt x="0" y="9067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462019" y="2409736"/>
              <a:ext cx="139065" cy="70485"/>
            </a:xfrm>
            <a:custGeom>
              <a:avLst/>
              <a:gdLst/>
              <a:ahLst/>
              <a:cxnLst/>
              <a:rect l="l" t="t" r="r" b="b"/>
              <a:pathLst>
                <a:path w="139064" h="70485">
                  <a:moveTo>
                    <a:pt x="0" y="70065"/>
                  </a:moveTo>
                  <a:lnTo>
                    <a:pt x="139001" y="59004"/>
                  </a:lnTo>
                  <a:lnTo>
                    <a:pt x="120573" y="0"/>
                  </a:lnTo>
                  <a:lnTo>
                    <a:pt x="0" y="70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21782" y="2422042"/>
              <a:ext cx="695960" cy="702945"/>
            </a:xfrm>
            <a:custGeom>
              <a:avLst/>
              <a:gdLst/>
              <a:ahLst/>
              <a:cxnLst/>
              <a:rect l="l" t="t" r="r" b="b"/>
              <a:pathLst>
                <a:path w="695960" h="702944">
                  <a:moveTo>
                    <a:pt x="668304" y="39306"/>
                  </a:moveTo>
                  <a:lnTo>
                    <a:pt x="575695" y="46672"/>
                  </a:lnTo>
                  <a:lnTo>
                    <a:pt x="656023" y="0"/>
                  </a:lnTo>
                </a:path>
                <a:path w="695960" h="702944">
                  <a:moveTo>
                    <a:pt x="85704" y="549021"/>
                  </a:moveTo>
                  <a:lnTo>
                    <a:pt x="74033" y="552450"/>
                  </a:lnTo>
                  <a:lnTo>
                    <a:pt x="63340" y="555736"/>
                  </a:lnTo>
                  <a:lnTo>
                    <a:pt x="19816" y="577164"/>
                  </a:lnTo>
                  <a:lnTo>
                    <a:pt x="0" y="603843"/>
                  </a:lnTo>
                  <a:lnTo>
                    <a:pt x="3505" y="620301"/>
                  </a:lnTo>
                  <a:lnTo>
                    <a:pt x="49693" y="653219"/>
                  </a:lnTo>
                  <a:lnTo>
                    <a:pt x="88778" y="667840"/>
                  </a:lnTo>
                  <a:lnTo>
                    <a:pt x="138042" y="681077"/>
                  </a:lnTo>
                  <a:lnTo>
                    <a:pt x="196396" y="691908"/>
                  </a:lnTo>
                  <a:lnTo>
                    <a:pt x="262755" y="699312"/>
                  </a:lnTo>
                  <a:lnTo>
                    <a:pt x="314250" y="702021"/>
                  </a:lnTo>
                  <a:lnTo>
                    <a:pt x="367642" y="702569"/>
                  </a:lnTo>
                  <a:lnTo>
                    <a:pt x="421297" y="701062"/>
                  </a:lnTo>
                  <a:lnTo>
                    <a:pt x="473582" y="697610"/>
                  </a:lnTo>
                  <a:lnTo>
                    <a:pt x="522866" y="692322"/>
                  </a:lnTo>
                  <a:lnTo>
                    <a:pt x="567514" y="685305"/>
                  </a:lnTo>
                  <a:lnTo>
                    <a:pt x="605896" y="676668"/>
                  </a:lnTo>
                  <a:lnTo>
                    <a:pt x="655144" y="658279"/>
                  </a:lnTo>
                  <a:lnTo>
                    <a:pt x="695743" y="617125"/>
                  </a:lnTo>
                  <a:lnTo>
                    <a:pt x="694428" y="599122"/>
                  </a:lnTo>
                  <a:lnTo>
                    <a:pt x="649447" y="569492"/>
                  </a:lnTo>
                  <a:lnTo>
                    <a:pt x="616869" y="561378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03956" y="2960585"/>
              <a:ext cx="139700" cy="68580"/>
            </a:xfrm>
            <a:custGeom>
              <a:avLst/>
              <a:gdLst/>
              <a:ahLst/>
              <a:cxnLst/>
              <a:rect l="l" t="t" r="r" b="b"/>
              <a:pathLst>
                <a:path w="139700" h="68580">
                  <a:moveTo>
                    <a:pt x="0" y="8712"/>
                  </a:moveTo>
                  <a:lnTo>
                    <a:pt x="17437" y="68008"/>
                  </a:lnTo>
                  <a:lnTo>
                    <a:pt x="139179" y="0"/>
                  </a:lnTo>
                  <a:lnTo>
                    <a:pt x="0" y="8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914764" y="2971063"/>
              <a:ext cx="93345" cy="45720"/>
            </a:xfrm>
            <a:custGeom>
              <a:avLst/>
              <a:gdLst/>
              <a:ahLst/>
              <a:cxnLst/>
              <a:rect l="l" t="t" r="r" b="b"/>
              <a:pathLst>
                <a:path w="93344" h="45719">
                  <a:moveTo>
                    <a:pt x="0" y="5816"/>
                  </a:moveTo>
                  <a:lnTo>
                    <a:pt x="92722" y="0"/>
                  </a:lnTo>
                  <a:lnTo>
                    <a:pt x="11620" y="45313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02520" y="2974746"/>
              <a:ext cx="139700" cy="62230"/>
            </a:xfrm>
            <a:custGeom>
              <a:avLst/>
              <a:gdLst/>
              <a:ahLst/>
              <a:cxnLst/>
              <a:rect l="l" t="t" r="r" b="b"/>
              <a:pathLst>
                <a:path w="139700" h="62230">
                  <a:moveTo>
                    <a:pt x="0" y="0"/>
                  </a:moveTo>
                  <a:lnTo>
                    <a:pt x="125018" y="61785"/>
                  </a:lnTo>
                  <a:lnTo>
                    <a:pt x="139446" y="1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38664" y="1728869"/>
              <a:ext cx="2071370" cy="1296035"/>
            </a:xfrm>
            <a:custGeom>
              <a:avLst/>
              <a:gdLst/>
              <a:ahLst/>
              <a:cxnLst/>
              <a:rect l="l" t="t" r="r" b="b"/>
              <a:pathLst>
                <a:path w="2071370" h="1296035">
                  <a:moveTo>
                    <a:pt x="83273" y="1295712"/>
                  </a:moveTo>
                  <a:lnTo>
                    <a:pt x="0" y="1254551"/>
                  </a:lnTo>
                  <a:lnTo>
                    <a:pt x="92887" y="1255669"/>
                  </a:lnTo>
                </a:path>
                <a:path w="2071370" h="1296035">
                  <a:moveTo>
                    <a:pt x="2025878" y="694544"/>
                  </a:moveTo>
                  <a:lnTo>
                    <a:pt x="2021751" y="715144"/>
                  </a:lnTo>
                  <a:lnTo>
                    <a:pt x="2017721" y="733768"/>
                  </a:lnTo>
                  <a:lnTo>
                    <a:pt x="2011119" y="756060"/>
                  </a:lnTo>
                  <a:lnTo>
                    <a:pt x="2000914" y="777966"/>
                  </a:lnTo>
                  <a:lnTo>
                    <a:pt x="1986076" y="795433"/>
                  </a:lnTo>
                  <a:lnTo>
                    <a:pt x="1966223" y="804398"/>
                  </a:lnTo>
                  <a:lnTo>
                    <a:pt x="1943606" y="800753"/>
                  </a:lnTo>
                  <a:lnTo>
                    <a:pt x="1901659" y="739160"/>
                  </a:lnTo>
                  <a:lnTo>
                    <a:pt x="1885969" y="664157"/>
                  </a:lnTo>
                  <a:lnTo>
                    <a:pt x="1880752" y="617972"/>
                  </a:lnTo>
                  <a:lnTo>
                    <a:pt x="1877143" y="567884"/>
                  </a:lnTo>
                  <a:lnTo>
                    <a:pt x="1875035" y="515311"/>
                  </a:lnTo>
                  <a:lnTo>
                    <a:pt x="1874319" y="461670"/>
                  </a:lnTo>
                  <a:lnTo>
                    <a:pt x="1874888" y="408375"/>
                  </a:lnTo>
                  <a:lnTo>
                    <a:pt x="1877081" y="348242"/>
                  </a:lnTo>
                  <a:lnTo>
                    <a:pt x="1880968" y="291045"/>
                  </a:lnTo>
                  <a:lnTo>
                    <a:pt x="1886646" y="237317"/>
                  </a:lnTo>
                  <a:lnTo>
                    <a:pt x="1894212" y="187594"/>
                  </a:lnTo>
                  <a:lnTo>
                    <a:pt x="1903760" y="142408"/>
                  </a:lnTo>
                  <a:lnTo>
                    <a:pt x="1915388" y="102293"/>
                  </a:lnTo>
                  <a:lnTo>
                    <a:pt x="1936510" y="52839"/>
                  </a:lnTo>
                  <a:lnTo>
                    <a:pt x="1960335" y="18055"/>
                  </a:lnTo>
                  <a:lnTo>
                    <a:pt x="1984677" y="0"/>
                  </a:lnTo>
                  <a:lnTo>
                    <a:pt x="2007349" y="731"/>
                  </a:lnTo>
                  <a:lnTo>
                    <a:pt x="2042001" y="52713"/>
                  </a:lnTo>
                  <a:lnTo>
                    <a:pt x="2062251" y="120136"/>
                  </a:lnTo>
                  <a:lnTo>
                    <a:pt x="2067405" y="140371"/>
                  </a:lnTo>
                  <a:lnTo>
                    <a:pt x="2070052" y="150762"/>
                  </a:lnTo>
                  <a:lnTo>
                    <a:pt x="2071027" y="154590"/>
                  </a:lnTo>
                  <a:lnTo>
                    <a:pt x="2071166" y="155137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14847" y="2386977"/>
              <a:ext cx="60960" cy="139700"/>
            </a:xfrm>
            <a:custGeom>
              <a:avLst/>
              <a:gdLst/>
              <a:ahLst/>
              <a:cxnLst/>
              <a:rect l="l" t="t" r="r" b="b"/>
              <a:pathLst>
                <a:path w="60960" h="139700">
                  <a:moveTo>
                    <a:pt x="0" y="127292"/>
                  </a:moveTo>
                  <a:lnTo>
                    <a:pt x="60617" y="139407"/>
                  </a:lnTo>
                  <a:lnTo>
                    <a:pt x="56972" y="0"/>
                  </a:lnTo>
                  <a:lnTo>
                    <a:pt x="0" y="127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26582" y="2423413"/>
              <a:ext cx="40640" cy="93345"/>
            </a:xfrm>
            <a:custGeom>
              <a:avLst/>
              <a:gdLst/>
              <a:ahLst/>
              <a:cxnLst/>
              <a:rect l="l" t="t" r="r" b="b"/>
              <a:pathLst>
                <a:path w="40639" h="93344">
                  <a:moveTo>
                    <a:pt x="0" y="84797"/>
                  </a:moveTo>
                  <a:lnTo>
                    <a:pt x="37960" y="0"/>
                  </a:lnTo>
                  <a:lnTo>
                    <a:pt x="40373" y="92875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55475" y="1780616"/>
              <a:ext cx="64135" cy="139700"/>
            </a:xfrm>
            <a:custGeom>
              <a:avLst/>
              <a:gdLst/>
              <a:ahLst/>
              <a:cxnLst/>
              <a:rect l="l" t="t" r="r" b="b"/>
              <a:pathLst>
                <a:path w="64135" h="139700">
                  <a:moveTo>
                    <a:pt x="0" y="15265"/>
                  </a:moveTo>
                  <a:lnTo>
                    <a:pt x="63538" y="139395"/>
                  </a:lnTo>
                  <a:lnTo>
                    <a:pt x="59893" y="0"/>
                  </a:lnTo>
                  <a:lnTo>
                    <a:pt x="0" y="15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67502" y="1791144"/>
              <a:ext cx="612775" cy="857885"/>
            </a:xfrm>
            <a:custGeom>
              <a:avLst/>
              <a:gdLst/>
              <a:ahLst/>
              <a:cxnLst/>
              <a:rect l="l" t="t" r="r" b="b"/>
              <a:pathLst>
                <a:path w="612775" h="857885">
                  <a:moveTo>
                    <a:pt x="39903" y="0"/>
                  </a:moveTo>
                  <a:lnTo>
                    <a:pt x="42329" y="92862"/>
                  </a:lnTo>
                  <a:lnTo>
                    <a:pt x="0" y="10172"/>
                  </a:lnTo>
                </a:path>
                <a:path w="612775" h="857885">
                  <a:moveTo>
                    <a:pt x="503504" y="475805"/>
                  </a:moveTo>
                  <a:lnTo>
                    <a:pt x="520661" y="466191"/>
                  </a:lnTo>
                  <a:lnTo>
                    <a:pt x="536286" y="457810"/>
                  </a:lnTo>
                  <a:lnTo>
                    <a:pt x="555577" y="449554"/>
                  </a:lnTo>
                  <a:lnTo>
                    <a:pt x="575768" y="445156"/>
                  </a:lnTo>
                  <a:lnTo>
                    <a:pt x="594093" y="448348"/>
                  </a:lnTo>
                  <a:lnTo>
                    <a:pt x="607550" y="462333"/>
                  </a:lnTo>
                  <a:lnTo>
                    <a:pt x="612193" y="488154"/>
                  </a:lnTo>
                  <a:lnTo>
                    <a:pt x="603840" y="526327"/>
                  </a:lnTo>
                  <a:lnTo>
                    <a:pt x="578307" y="577367"/>
                  </a:lnTo>
                  <a:lnTo>
                    <a:pt x="554786" y="612217"/>
                  </a:lnTo>
                  <a:lnTo>
                    <a:pt x="525838" y="649754"/>
                  </a:lnTo>
                  <a:lnTo>
                    <a:pt x="493011" y="688299"/>
                  </a:lnTo>
                  <a:lnTo>
                    <a:pt x="457855" y="726171"/>
                  </a:lnTo>
                  <a:lnTo>
                    <a:pt x="421918" y="761690"/>
                  </a:lnTo>
                  <a:lnTo>
                    <a:pt x="386749" y="793175"/>
                  </a:lnTo>
                  <a:lnTo>
                    <a:pt x="353898" y="818946"/>
                  </a:lnTo>
                  <a:lnTo>
                    <a:pt x="305226" y="847486"/>
                  </a:lnTo>
                  <a:lnTo>
                    <a:pt x="268200" y="857886"/>
                  </a:lnTo>
                  <a:lnTo>
                    <a:pt x="242625" y="854649"/>
                  </a:lnTo>
                  <a:lnTo>
                    <a:pt x="228307" y="842276"/>
                  </a:lnTo>
                  <a:lnTo>
                    <a:pt x="224495" y="824970"/>
                  </a:lnTo>
                  <a:lnTo>
                    <a:pt x="228142" y="805732"/>
                  </a:lnTo>
                  <a:lnTo>
                    <a:pt x="235648" y="787266"/>
                  </a:lnTo>
                  <a:lnTo>
                    <a:pt x="243408" y="772274"/>
                  </a:lnTo>
                  <a:lnTo>
                    <a:pt x="252336" y="755802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38583" y="2191702"/>
              <a:ext cx="133985" cy="93980"/>
            </a:xfrm>
            <a:custGeom>
              <a:avLst/>
              <a:gdLst/>
              <a:ahLst/>
              <a:cxnLst/>
              <a:rect l="l" t="t" r="r" b="b"/>
              <a:pathLst>
                <a:path w="133985" h="93980">
                  <a:moveTo>
                    <a:pt x="0" y="93408"/>
                  </a:moveTo>
                  <a:lnTo>
                    <a:pt x="133743" y="53924"/>
                  </a:lnTo>
                  <a:lnTo>
                    <a:pt x="103543" y="0"/>
                  </a:lnTo>
                  <a:lnTo>
                    <a:pt x="0" y="93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71006" y="2204719"/>
              <a:ext cx="89535" cy="62230"/>
            </a:xfrm>
            <a:custGeom>
              <a:avLst/>
              <a:gdLst/>
              <a:ahLst/>
              <a:cxnLst/>
              <a:rect l="l" t="t" r="r" b="b"/>
              <a:pathLst>
                <a:path w="89535" h="62230">
                  <a:moveTo>
                    <a:pt x="89103" y="35928"/>
                  </a:moveTo>
                  <a:lnTo>
                    <a:pt x="0" y="62230"/>
                  </a:lnTo>
                  <a:lnTo>
                    <a:pt x="68986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45594" y="2514269"/>
              <a:ext cx="92075" cy="134620"/>
            </a:xfrm>
            <a:custGeom>
              <a:avLst/>
              <a:gdLst/>
              <a:ahLst/>
              <a:cxnLst/>
              <a:rect l="l" t="t" r="r" b="b"/>
              <a:pathLst>
                <a:path w="92075" h="134619">
                  <a:moveTo>
                    <a:pt x="0" y="104851"/>
                  </a:moveTo>
                  <a:lnTo>
                    <a:pt x="54343" y="134289"/>
                  </a:lnTo>
                  <a:lnTo>
                    <a:pt x="91935" y="0"/>
                  </a:lnTo>
                  <a:lnTo>
                    <a:pt x="0" y="104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758586" y="2546946"/>
              <a:ext cx="61594" cy="89535"/>
            </a:xfrm>
            <a:custGeom>
              <a:avLst/>
              <a:gdLst/>
              <a:ahLst/>
              <a:cxnLst/>
              <a:rect l="l" t="t" r="r" b="b"/>
              <a:pathLst>
                <a:path w="61595" h="89535">
                  <a:moveTo>
                    <a:pt x="0" y="69850"/>
                  </a:moveTo>
                  <a:lnTo>
                    <a:pt x="61252" y="0"/>
                  </a:lnTo>
                  <a:lnTo>
                    <a:pt x="36207" y="89458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2681" y="1787397"/>
              <a:ext cx="183019" cy="16068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134925" y="2910344"/>
              <a:ext cx="970915" cy="755015"/>
            </a:xfrm>
            <a:custGeom>
              <a:avLst/>
              <a:gdLst/>
              <a:ahLst/>
              <a:cxnLst/>
              <a:rect l="l" t="t" r="r" b="b"/>
              <a:pathLst>
                <a:path w="970915" h="755014">
                  <a:moveTo>
                    <a:pt x="970699" y="107848"/>
                  </a:moveTo>
                  <a:lnTo>
                    <a:pt x="539280" y="0"/>
                  </a:lnTo>
                  <a:lnTo>
                    <a:pt x="0" y="107848"/>
                  </a:lnTo>
                  <a:lnTo>
                    <a:pt x="0" y="539280"/>
                  </a:lnTo>
                  <a:lnTo>
                    <a:pt x="431419" y="754989"/>
                  </a:lnTo>
                  <a:lnTo>
                    <a:pt x="970699" y="539280"/>
                  </a:lnTo>
                  <a:lnTo>
                    <a:pt x="970699" y="10784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34925" y="2910344"/>
              <a:ext cx="970915" cy="755015"/>
            </a:xfrm>
            <a:custGeom>
              <a:avLst/>
              <a:gdLst/>
              <a:ahLst/>
              <a:cxnLst/>
              <a:rect l="l" t="t" r="r" b="b"/>
              <a:pathLst>
                <a:path w="970915" h="755014">
                  <a:moveTo>
                    <a:pt x="431419" y="269633"/>
                  </a:moveTo>
                  <a:lnTo>
                    <a:pt x="431419" y="754989"/>
                  </a:lnTo>
                </a:path>
                <a:path w="970915" h="755014">
                  <a:moveTo>
                    <a:pt x="431419" y="754989"/>
                  </a:moveTo>
                  <a:lnTo>
                    <a:pt x="970699" y="539280"/>
                  </a:lnTo>
                </a:path>
                <a:path w="970915" h="755014">
                  <a:moveTo>
                    <a:pt x="970699" y="539280"/>
                  </a:moveTo>
                  <a:lnTo>
                    <a:pt x="970699" y="107848"/>
                  </a:lnTo>
                </a:path>
                <a:path w="970915" h="755014">
                  <a:moveTo>
                    <a:pt x="431419" y="269633"/>
                  </a:moveTo>
                  <a:lnTo>
                    <a:pt x="970699" y="107848"/>
                  </a:lnTo>
                </a:path>
                <a:path w="970915" h="755014">
                  <a:moveTo>
                    <a:pt x="431419" y="269633"/>
                  </a:moveTo>
                  <a:lnTo>
                    <a:pt x="0" y="107848"/>
                  </a:lnTo>
                </a:path>
                <a:path w="970915" h="755014">
                  <a:moveTo>
                    <a:pt x="0" y="107848"/>
                  </a:moveTo>
                  <a:lnTo>
                    <a:pt x="0" y="539280"/>
                  </a:lnTo>
                </a:path>
                <a:path w="970915" h="755014">
                  <a:moveTo>
                    <a:pt x="0" y="539280"/>
                  </a:moveTo>
                  <a:lnTo>
                    <a:pt x="431419" y="754989"/>
                  </a:lnTo>
                </a:path>
                <a:path w="970915" h="755014">
                  <a:moveTo>
                    <a:pt x="539280" y="0"/>
                  </a:moveTo>
                  <a:lnTo>
                    <a:pt x="970699" y="107848"/>
                  </a:lnTo>
                </a:path>
                <a:path w="970915" h="755014">
                  <a:moveTo>
                    <a:pt x="539280" y="0"/>
                  </a:moveTo>
                  <a:lnTo>
                    <a:pt x="0" y="107848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377597" y="2794393"/>
              <a:ext cx="485775" cy="340360"/>
            </a:xfrm>
            <a:custGeom>
              <a:avLst/>
              <a:gdLst/>
              <a:ahLst/>
              <a:cxnLst/>
              <a:rect l="l" t="t" r="r" b="b"/>
              <a:pathLst>
                <a:path w="485775" h="340360">
                  <a:moveTo>
                    <a:pt x="485355" y="48539"/>
                  </a:moveTo>
                  <a:lnTo>
                    <a:pt x="269646" y="0"/>
                  </a:lnTo>
                  <a:lnTo>
                    <a:pt x="0" y="48539"/>
                  </a:lnTo>
                  <a:lnTo>
                    <a:pt x="0" y="242684"/>
                  </a:lnTo>
                  <a:lnTo>
                    <a:pt x="215709" y="339750"/>
                  </a:lnTo>
                  <a:lnTo>
                    <a:pt x="485355" y="242684"/>
                  </a:lnTo>
                  <a:lnTo>
                    <a:pt x="485355" y="4853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377597" y="2794393"/>
              <a:ext cx="485775" cy="340360"/>
            </a:xfrm>
            <a:custGeom>
              <a:avLst/>
              <a:gdLst/>
              <a:ahLst/>
              <a:cxnLst/>
              <a:rect l="l" t="t" r="r" b="b"/>
              <a:pathLst>
                <a:path w="485775" h="340360">
                  <a:moveTo>
                    <a:pt x="215709" y="121335"/>
                  </a:moveTo>
                  <a:lnTo>
                    <a:pt x="215709" y="339750"/>
                  </a:lnTo>
                </a:path>
                <a:path w="485775" h="340360">
                  <a:moveTo>
                    <a:pt x="215709" y="339750"/>
                  </a:moveTo>
                  <a:lnTo>
                    <a:pt x="485355" y="242684"/>
                  </a:lnTo>
                </a:path>
                <a:path w="485775" h="340360">
                  <a:moveTo>
                    <a:pt x="485355" y="242684"/>
                  </a:moveTo>
                  <a:lnTo>
                    <a:pt x="485355" y="48539"/>
                  </a:lnTo>
                </a:path>
                <a:path w="485775" h="340360">
                  <a:moveTo>
                    <a:pt x="215709" y="121335"/>
                  </a:moveTo>
                  <a:lnTo>
                    <a:pt x="485355" y="48539"/>
                  </a:lnTo>
                </a:path>
                <a:path w="485775" h="340360">
                  <a:moveTo>
                    <a:pt x="215709" y="121335"/>
                  </a:moveTo>
                  <a:lnTo>
                    <a:pt x="0" y="48539"/>
                  </a:lnTo>
                </a:path>
                <a:path w="485775" h="340360">
                  <a:moveTo>
                    <a:pt x="0" y="48539"/>
                  </a:moveTo>
                  <a:lnTo>
                    <a:pt x="0" y="242684"/>
                  </a:lnTo>
                </a:path>
                <a:path w="485775" h="340360">
                  <a:moveTo>
                    <a:pt x="0" y="242684"/>
                  </a:moveTo>
                  <a:lnTo>
                    <a:pt x="215709" y="339750"/>
                  </a:lnTo>
                </a:path>
                <a:path w="485775" h="340360">
                  <a:moveTo>
                    <a:pt x="269646" y="0"/>
                  </a:moveTo>
                  <a:lnTo>
                    <a:pt x="485355" y="48539"/>
                  </a:lnTo>
                </a:path>
                <a:path w="485775" h="340360">
                  <a:moveTo>
                    <a:pt x="269646" y="0"/>
                  </a:moveTo>
                  <a:lnTo>
                    <a:pt x="0" y="48539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6569" y="3922235"/>
            <a:ext cx="6379210" cy="21894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826135" indent="-732155">
              <a:lnSpc>
                <a:spcPct val="101499"/>
              </a:lnSpc>
              <a:spcBef>
                <a:spcPts val="80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real-valued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coordinates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robot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joint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angles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parts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object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assembled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continuous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motions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robot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joints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0" dirty="0">
                <a:latin typeface="Tahoma"/>
                <a:cs typeface="Tahoma"/>
              </a:rPr>
              <a:t>:</a:t>
            </a:r>
            <a:r>
              <a:rPr sz="2050" spc="2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complete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assembly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with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no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25" dirty="0">
                <a:solidFill>
                  <a:srgbClr val="7E0000"/>
                </a:solidFill>
                <a:latin typeface="Century"/>
                <a:cs typeface="Century"/>
              </a:rPr>
              <a:t>robot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60" dirty="0">
                <a:solidFill>
                  <a:srgbClr val="7E0000"/>
                </a:solidFill>
                <a:latin typeface="Century"/>
                <a:cs typeface="Century"/>
              </a:rPr>
              <a:t>included!</a:t>
            </a:r>
            <a:endParaRPr sz="20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cost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time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execute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F4E4DB-3CA4-411D-9E37-E81568B7C420}"/>
              </a:ext>
            </a:extLst>
          </p:cNvPr>
          <p:cNvSpPr txBox="1"/>
          <p:nvPr/>
        </p:nvSpPr>
        <p:spPr>
          <a:xfrm>
            <a:off x="3734333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3B47ED72-560A-4160-889A-0EFC990DE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Tree</a:t>
            </a:r>
            <a:r>
              <a:rPr spc="240" dirty="0"/>
              <a:t> </a:t>
            </a:r>
            <a:r>
              <a:rPr spc="35" dirty="0"/>
              <a:t>search</a:t>
            </a:r>
            <a:r>
              <a:rPr spc="240" dirty="0"/>
              <a:t> </a:t>
            </a:r>
            <a:r>
              <a:rPr spc="6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5588635" cy="1288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65" dirty="0">
                <a:latin typeface="Tahoma"/>
                <a:cs typeface="Tahoma"/>
              </a:rPr>
              <a:t>Basic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idea:</a:t>
            </a:r>
            <a:endParaRPr sz="205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050" spc="-100" dirty="0">
                <a:latin typeface="Tahoma"/>
                <a:cs typeface="Tahoma"/>
              </a:rPr>
              <a:t>offline,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simulated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exploration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space</a:t>
            </a:r>
            <a:endParaRPr sz="2050">
              <a:latin typeface="Tahoma"/>
              <a:cs typeface="Tahoma"/>
            </a:endParaRPr>
          </a:p>
          <a:p>
            <a:pPr marL="1109980" marR="5080" indent="-732155">
              <a:lnSpc>
                <a:spcPct val="101000"/>
              </a:lnSpc>
              <a:spcBef>
                <a:spcPts val="10"/>
              </a:spcBef>
            </a:pP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generating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already-explored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(a.k.a.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00007E"/>
                </a:solidFill>
                <a:latin typeface="Tahoma"/>
                <a:cs typeface="Tahoma"/>
              </a:rPr>
              <a:t>expanding</a:t>
            </a:r>
            <a:r>
              <a:rPr sz="2050" spc="-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states)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695" y="3110128"/>
            <a:ext cx="7760334" cy="2569845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428625" marR="882015" indent="-273050">
              <a:lnSpc>
                <a:spcPct val="107100"/>
              </a:lnSpc>
              <a:spcBef>
                <a:spcPts val="60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 </a:t>
            </a:r>
            <a:r>
              <a:rPr sz="1700" spc="130" dirty="0">
                <a:solidFill>
                  <a:srgbClr val="B30000"/>
                </a:solidFill>
                <a:latin typeface="Century"/>
                <a:cs typeface="Century"/>
              </a:rPr>
              <a:t>Tree-Search</a:t>
            </a:r>
            <a:r>
              <a:rPr sz="1700" spc="130" dirty="0">
                <a:latin typeface="Gill Sans MT"/>
                <a:cs typeface="Gill Sans MT"/>
              </a:rPr>
              <a:t>(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problem, strategy</a:t>
            </a:r>
            <a:r>
              <a:rPr sz="1700" spc="15" dirty="0">
                <a:latin typeface="Gill Sans MT"/>
                <a:cs typeface="Gill Sans MT"/>
              </a:rPr>
              <a:t>)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 </a:t>
            </a:r>
            <a:r>
              <a:rPr sz="1700" spc="50" dirty="0">
                <a:latin typeface="Gill Sans MT"/>
                <a:cs typeface="Gill Sans MT"/>
              </a:rPr>
              <a:t>a </a:t>
            </a:r>
            <a:r>
              <a:rPr sz="1700" spc="-25" dirty="0">
                <a:latin typeface="Gill Sans MT"/>
                <a:cs typeface="Gill Sans MT"/>
              </a:rPr>
              <a:t>solution, </a:t>
            </a:r>
            <a:r>
              <a:rPr sz="1700" spc="-155" dirty="0">
                <a:latin typeface="Gill Sans MT"/>
                <a:cs typeface="Gill Sans MT"/>
              </a:rPr>
              <a:t>or </a:t>
            </a:r>
            <a:r>
              <a:rPr sz="1700" spc="-20" dirty="0">
                <a:latin typeface="Gill Sans MT"/>
                <a:cs typeface="Gill Sans MT"/>
              </a:rPr>
              <a:t>failure </a:t>
            </a:r>
            <a:r>
              <a:rPr sz="1700" spc="-459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initialize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search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tree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using</a:t>
            </a:r>
            <a:r>
              <a:rPr sz="1700" spc="9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state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i="1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endParaRPr sz="17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loop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840105" marR="1612265">
              <a:lnSpc>
                <a:spcPct val="107100"/>
              </a:lnSpc>
              <a:spcBef>
                <a:spcPts val="1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there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are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80" dirty="0">
                <a:latin typeface="Gill Sans MT"/>
                <a:cs typeface="Gill Sans MT"/>
              </a:rPr>
              <a:t>no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candidates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for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expansion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 </a:t>
            </a:r>
            <a:r>
              <a:rPr sz="1700" spc="-455" dirty="0">
                <a:latin typeface="Gill Sans MT"/>
                <a:cs typeface="Gill Sans MT"/>
              </a:rPr>
              <a:t> </a:t>
            </a:r>
            <a:r>
              <a:rPr sz="1700" spc="-70" dirty="0">
                <a:latin typeface="Gill Sans MT"/>
                <a:cs typeface="Gill Sans MT"/>
              </a:rPr>
              <a:t>choose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Gill Sans MT"/>
                <a:cs typeface="Gill Sans MT"/>
              </a:rPr>
              <a:t>leaf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node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for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expansion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according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strategy</a:t>
            </a:r>
            <a:endParaRPr sz="1700">
              <a:latin typeface="Times New Roman"/>
              <a:cs typeface="Times New Roman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node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contains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goal</a:t>
            </a:r>
            <a:r>
              <a:rPr sz="1700" spc="9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state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corresponding</a:t>
            </a:r>
            <a:r>
              <a:rPr sz="1700" spc="9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solution</a:t>
            </a:r>
            <a:endParaRPr sz="1700">
              <a:latin typeface="Gill Sans MT"/>
              <a:cs typeface="Gill Sans MT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expand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node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resulting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nodes</a:t>
            </a:r>
            <a:r>
              <a:rPr sz="1700" spc="9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search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tree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45"/>
              </a:spcBef>
            </a:pP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end</a:t>
            </a:r>
            <a:endParaRPr sz="1700">
              <a:latin typeface="Century"/>
              <a:cs typeface="Centur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B3688-04F0-48A5-8986-66976BC56862}"/>
              </a:ext>
            </a:extLst>
          </p:cNvPr>
          <p:cNvSpPr txBox="1"/>
          <p:nvPr/>
        </p:nvSpPr>
        <p:spPr>
          <a:xfrm>
            <a:off x="3733800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4CD35D-0C82-474E-B349-344B6CF3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Tree</a:t>
            </a:r>
            <a:r>
              <a:rPr spc="240" dirty="0"/>
              <a:t> </a:t>
            </a:r>
            <a:r>
              <a:rPr spc="35" dirty="0"/>
              <a:t>search</a:t>
            </a:r>
            <a:r>
              <a:rPr spc="260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424021" y="3260534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6"/>
                </a:lnTo>
                <a:lnTo>
                  <a:pt x="90531" y="183764"/>
                </a:lnTo>
                <a:lnTo>
                  <a:pt x="136925" y="197235"/>
                </a:lnTo>
                <a:lnTo>
                  <a:pt x="190650" y="208261"/>
                </a:lnTo>
                <a:lnTo>
                  <a:pt x="250618" y="216527"/>
                </a:lnTo>
                <a:lnTo>
                  <a:pt x="315743" y="221719"/>
                </a:lnTo>
                <a:lnTo>
                  <a:pt x="384937" y="223520"/>
                </a:lnTo>
                <a:lnTo>
                  <a:pt x="454130" y="221719"/>
                </a:lnTo>
                <a:lnTo>
                  <a:pt x="519255" y="216527"/>
                </a:lnTo>
                <a:lnTo>
                  <a:pt x="579223" y="208261"/>
                </a:lnTo>
                <a:lnTo>
                  <a:pt x="632948" y="197235"/>
                </a:lnTo>
                <a:lnTo>
                  <a:pt x="679342" y="183764"/>
                </a:lnTo>
                <a:lnTo>
                  <a:pt x="717319" y="168166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59937" y="3274301"/>
            <a:ext cx="6686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0" dirty="0">
                <a:solidFill>
                  <a:srgbClr val="00FF00"/>
                </a:solidFill>
                <a:latin typeface="Arial"/>
                <a:cs typeface="Arial"/>
              </a:rPr>
              <a:t>Rimnicu</a:t>
            </a:r>
            <a:r>
              <a:rPr sz="950" spc="-5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950" spc="-85" dirty="0">
                <a:solidFill>
                  <a:srgbClr val="00FF00"/>
                </a:solidFill>
                <a:latin typeface="Arial"/>
                <a:cs typeface="Arial"/>
              </a:rPr>
              <a:t>Vilcea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9580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86" y="111760"/>
                </a:moveTo>
                <a:lnTo>
                  <a:pt x="745802" y="72763"/>
                </a:lnTo>
                <a:lnTo>
                  <a:pt x="679350" y="39755"/>
                </a:lnTo>
                <a:lnTo>
                  <a:pt x="632953" y="26284"/>
                </a:lnTo>
                <a:lnTo>
                  <a:pt x="579226" y="15258"/>
                </a:lnTo>
                <a:lnTo>
                  <a:pt x="519256" y="6992"/>
                </a:lnTo>
                <a:lnTo>
                  <a:pt x="454131" y="1800"/>
                </a:lnTo>
                <a:lnTo>
                  <a:pt x="384937" y="0"/>
                </a:lnTo>
                <a:lnTo>
                  <a:pt x="315746" y="1800"/>
                </a:lnTo>
                <a:lnTo>
                  <a:pt x="250623" y="6992"/>
                </a:lnTo>
                <a:lnTo>
                  <a:pt x="190656" y="15258"/>
                </a:lnTo>
                <a:lnTo>
                  <a:pt x="136930" y="26284"/>
                </a:lnTo>
                <a:lnTo>
                  <a:pt x="90535" y="39755"/>
                </a:lnTo>
                <a:lnTo>
                  <a:pt x="52557" y="55353"/>
                </a:lnTo>
                <a:lnTo>
                  <a:pt x="6202" y="91671"/>
                </a:lnTo>
                <a:lnTo>
                  <a:pt x="0" y="111760"/>
                </a:lnTo>
                <a:lnTo>
                  <a:pt x="6202" y="131848"/>
                </a:lnTo>
                <a:lnTo>
                  <a:pt x="52557" y="168163"/>
                </a:lnTo>
                <a:lnTo>
                  <a:pt x="90535" y="183759"/>
                </a:lnTo>
                <a:lnTo>
                  <a:pt x="136930" y="197227"/>
                </a:lnTo>
                <a:lnTo>
                  <a:pt x="190656" y="208251"/>
                </a:lnTo>
                <a:lnTo>
                  <a:pt x="250623" y="216516"/>
                </a:lnTo>
                <a:lnTo>
                  <a:pt x="315746" y="221707"/>
                </a:lnTo>
                <a:lnTo>
                  <a:pt x="384937" y="223507"/>
                </a:lnTo>
                <a:lnTo>
                  <a:pt x="454131" y="221707"/>
                </a:lnTo>
                <a:lnTo>
                  <a:pt x="519256" y="216516"/>
                </a:lnTo>
                <a:lnTo>
                  <a:pt x="579226" y="208251"/>
                </a:lnTo>
                <a:lnTo>
                  <a:pt x="632953" y="197227"/>
                </a:lnTo>
                <a:lnTo>
                  <a:pt x="679350" y="183759"/>
                </a:lnTo>
                <a:lnTo>
                  <a:pt x="717328" y="168163"/>
                </a:lnTo>
                <a:lnTo>
                  <a:pt x="763684" y="131848"/>
                </a:lnTo>
                <a:lnTo>
                  <a:pt x="769886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32983" y="3256945"/>
            <a:ext cx="35623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Lugoj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3440" y="2526245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19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23061" y="2530518"/>
            <a:ext cx="40830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Zerind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6531" y="2526245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5" h="223519">
                <a:moveTo>
                  <a:pt x="769886" y="111760"/>
                </a:moveTo>
                <a:lnTo>
                  <a:pt x="745802" y="72763"/>
                </a:lnTo>
                <a:lnTo>
                  <a:pt x="679351" y="39755"/>
                </a:lnTo>
                <a:lnTo>
                  <a:pt x="632955" y="26284"/>
                </a:lnTo>
                <a:lnTo>
                  <a:pt x="579230" y="15258"/>
                </a:lnTo>
                <a:lnTo>
                  <a:pt x="519262" y="6992"/>
                </a:lnTo>
                <a:lnTo>
                  <a:pt x="454140" y="1800"/>
                </a:lnTo>
                <a:lnTo>
                  <a:pt x="384949" y="0"/>
                </a:lnTo>
                <a:lnTo>
                  <a:pt x="315755" y="1800"/>
                </a:lnTo>
                <a:lnTo>
                  <a:pt x="250629" y="6992"/>
                </a:lnTo>
                <a:lnTo>
                  <a:pt x="190659" y="15258"/>
                </a:lnTo>
                <a:lnTo>
                  <a:pt x="136933" y="26284"/>
                </a:lnTo>
                <a:lnTo>
                  <a:pt x="90536" y="39755"/>
                </a:lnTo>
                <a:lnTo>
                  <a:pt x="52557" y="55353"/>
                </a:lnTo>
                <a:lnTo>
                  <a:pt x="6202" y="91671"/>
                </a:lnTo>
                <a:lnTo>
                  <a:pt x="0" y="111760"/>
                </a:lnTo>
                <a:lnTo>
                  <a:pt x="6202" y="131848"/>
                </a:lnTo>
                <a:lnTo>
                  <a:pt x="52557" y="168163"/>
                </a:lnTo>
                <a:lnTo>
                  <a:pt x="90536" y="183759"/>
                </a:lnTo>
                <a:lnTo>
                  <a:pt x="136933" y="197227"/>
                </a:lnTo>
                <a:lnTo>
                  <a:pt x="190659" y="208251"/>
                </a:lnTo>
                <a:lnTo>
                  <a:pt x="250629" y="216516"/>
                </a:lnTo>
                <a:lnTo>
                  <a:pt x="315755" y="221707"/>
                </a:lnTo>
                <a:lnTo>
                  <a:pt x="384949" y="223507"/>
                </a:lnTo>
                <a:lnTo>
                  <a:pt x="454140" y="221707"/>
                </a:lnTo>
                <a:lnTo>
                  <a:pt x="519262" y="216516"/>
                </a:lnTo>
                <a:lnTo>
                  <a:pt x="579230" y="208251"/>
                </a:lnTo>
                <a:lnTo>
                  <a:pt x="632955" y="197227"/>
                </a:lnTo>
                <a:lnTo>
                  <a:pt x="679351" y="183759"/>
                </a:lnTo>
                <a:lnTo>
                  <a:pt x="717329" y="168163"/>
                </a:lnTo>
                <a:lnTo>
                  <a:pt x="763684" y="131848"/>
                </a:lnTo>
                <a:lnTo>
                  <a:pt x="769886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6812" y="2530531"/>
            <a:ext cx="32575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Sibiu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325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5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1232" y="3256945"/>
            <a:ext cx="3111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6631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5" h="223520">
                <a:moveTo>
                  <a:pt x="769886" y="111760"/>
                </a:moveTo>
                <a:lnTo>
                  <a:pt x="745802" y="72763"/>
                </a:lnTo>
                <a:lnTo>
                  <a:pt x="679350" y="39755"/>
                </a:lnTo>
                <a:lnTo>
                  <a:pt x="632953" y="26284"/>
                </a:lnTo>
                <a:lnTo>
                  <a:pt x="579226" y="15258"/>
                </a:lnTo>
                <a:lnTo>
                  <a:pt x="519256" y="6992"/>
                </a:lnTo>
                <a:lnTo>
                  <a:pt x="454131" y="1800"/>
                </a:lnTo>
                <a:lnTo>
                  <a:pt x="384937" y="0"/>
                </a:lnTo>
                <a:lnTo>
                  <a:pt x="315746" y="1800"/>
                </a:lnTo>
                <a:lnTo>
                  <a:pt x="250623" y="6992"/>
                </a:lnTo>
                <a:lnTo>
                  <a:pt x="190656" y="15258"/>
                </a:lnTo>
                <a:lnTo>
                  <a:pt x="136930" y="26284"/>
                </a:lnTo>
                <a:lnTo>
                  <a:pt x="90535" y="39755"/>
                </a:lnTo>
                <a:lnTo>
                  <a:pt x="52557" y="55353"/>
                </a:lnTo>
                <a:lnTo>
                  <a:pt x="6202" y="91671"/>
                </a:lnTo>
                <a:lnTo>
                  <a:pt x="0" y="111760"/>
                </a:lnTo>
                <a:lnTo>
                  <a:pt x="6202" y="131848"/>
                </a:lnTo>
                <a:lnTo>
                  <a:pt x="52557" y="168163"/>
                </a:lnTo>
                <a:lnTo>
                  <a:pt x="90535" y="183759"/>
                </a:lnTo>
                <a:lnTo>
                  <a:pt x="136930" y="197227"/>
                </a:lnTo>
                <a:lnTo>
                  <a:pt x="190656" y="208251"/>
                </a:lnTo>
                <a:lnTo>
                  <a:pt x="250623" y="216516"/>
                </a:lnTo>
                <a:lnTo>
                  <a:pt x="315746" y="221707"/>
                </a:lnTo>
                <a:lnTo>
                  <a:pt x="384937" y="223507"/>
                </a:lnTo>
                <a:lnTo>
                  <a:pt x="454131" y="221707"/>
                </a:lnTo>
                <a:lnTo>
                  <a:pt x="519256" y="216516"/>
                </a:lnTo>
                <a:lnTo>
                  <a:pt x="579226" y="208251"/>
                </a:lnTo>
                <a:lnTo>
                  <a:pt x="632953" y="197227"/>
                </a:lnTo>
                <a:lnTo>
                  <a:pt x="679350" y="183759"/>
                </a:lnTo>
                <a:lnTo>
                  <a:pt x="717328" y="168163"/>
                </a:lnTo>
                <a:lnTo>
                  <a:pt x="763684" y="131848"/>
                </a:lnTo>
                <a:lnTo>
                  <a:pt x="769886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65617" y="3256945"/>
            <a:ext cx="521334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Fagaras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74061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5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15552" y="3256945"/>
            <a:ext cx="4762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4948" y="2526245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19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24526" y="2530518"/>
            <a:ext cx="61849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Timisoara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18427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44334" y="3256945"/>
            <a:ext cx="3111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94390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20297" y="3256945"/>
            <a:ext cx="3111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41018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86" y="111760"/>
                </a:moveTo>
                <a:lnTo>
                  <a:pt x="745802" y="72763"/>
                </a:lnTo>
                <a:lnTo>
                  <a:pt x="679351" y="39755"/>
                </a:lnTo>
                <a:lnTo>
                  <a:pt x="632955" y="26284"/>
                </a:lnTo>
                <a:lnTo>
                  <a:pt x="579230" y="15258"/>
                </a:lnTo>
                <a:lnTo>
                  <a:pt x="519262" y="6992"/>
                </a:lnTo>
                <a:lnTo>
                  <a:pt x="454140" y="1800"/>
                </a:lnTo>
                <a:lnTo>
                  <a:pt x="384949" y="0"/>
                </a:lnTo>
                <a:lnTo>
                  <a:pt x="315755" y="1800"/>
                </a:lnTo>
                <a:lnTo>
                  <a:pt x="250629" y="6992"/>
                </a:lnTo>
                <a:lnTo>
                  <a:pt x="190659" y="15258"/>
                </a:lnTo>
                <a:lnTo>
                  <a:pt x="136933" y="26284"/>
                </a:lnTo>
                <a:lnTo>
                  <a:pt x="90536" y="39755"/>
                </a:lnTo>
                <a:lnTo>
                  <a:pt x="52557" y="55353"/>
                </a:lnTo>
                <a:lnTo>
                  <a:pt x="6202" y="91671"/>
                </a:lnTo>
                <a:lnTo>
                  <a:pt x="0" y="111760"/>
                </a:lnTo>
                <a:lnTo>
                  <a:pt x="6202" y="131848"/>
                </a:lnTo>
                <a:lnTo>
                  <a:pt x="52557" y="168163"/>
                </a:lnTo>
                <a:lnTo>
                  <a:pt x="90536" y="183759"/>
                </a:lnTo>
                <a:lnTo>
                  <a:pt x="136933" y="197227"/>
                </a:lnTo>
                <a:lnTo>
                  <a:pt x="190659" y="208251"/>
                </a:lnTo>
                <a:lnTo>
                  <a:pt x="250629" y="216516"/>
                </a:lnTo>
                <a:lnTo>
                  <a:pt x="315755" y="221707"/>
                </a:lnTo>
                <a:lnTo>
                  <a:pt x="384949" y="223507"/>
                </a:lnTo>
                <a:lnTo>
                  <a:pt x="454140" y="221707"/>
                </a:lnTo>
                <a:lnTo>
                  <a:pt x="519262" y="216516"/>
                </a:lnTo>
                <a:lnTo>
                  <a:pt x="579230" y="208251"/>
                </a:lnTo>
                <a:lnTo>
                  <a:pt x="632955" y="197227"/>
                </a:lnTo>
                <a:lnTo>
                  <a:pt x="679351" y="183759"/>
                </a:lnTo>
                <a:lnTo>
                  <a:pt x="717329" y="168163"/>
                </a:lnTo>
                <a:lnTo>
                  <a:pt x="763684" y="131848"/>
                </a:lnTo>
                <a:lnTo>
                  <a:pt x="769886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82509" y="3256945"/>
            <a:ext cx="4762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2046" y="1788575"/>
            <a:ext cx="7455534" cy="1890395"/>
            <a:chOff x="642046" y="1788575"/>
            <a:chExt cx="7455534" cy="1890395"/>
          </a:xfrm>
        </p:grpSpPr>
        <p:sp>
          <p:nvSpPr>
            <p:cNvPr id="26" name="object 26"/>
            <p:cNvSpPr/>
            <p:nvPr/>
          </p:nvSpPr>
          <p:spPr>
            <a:xfrm>
              <a:off x="647674" y="2027618"/>
              <a:ext cx="7444740" cy="1645920"/>
            </a:xfrm>
            <a:custGeom>
              <a:avLst/>
              <a:gdLst/>
              <a:ahLst/>
              <a:cxnLst/>
              <a:rect l="l" t="t" r="r" b="b"/>
              <a:pathLst>
                <a:path w="7444740" h="1645920">
                  <a:moveTo>
                    <a:pt x="1757057" y="496697"/>
                  </a:moveTo>
                  <a:lnTo>
                    <a:pt x="4048074" y="0"/>
                  </a:lnTo>
                </a:path>
                <a:path w="7444740" h="1645920">
                  <a:moveTo>
                    <a:pt x="4048074" y="0"/>
                  </a:moveTo>
                  <a:lnTo>
                    <a:pt x="4693780" y="496697"/>
                  </a:lnTo>
                </a:path>
                <a:path w="7444740" h="1645920">
                  <a:moveTo>
                    <a:pt x="4048074" y="0"/>
                  </a:moveTo>
                  <a:lnTo>
                    <a:pt x="6680555" y="496697"/>
                  </a:lnTo>
                </a:path>
                <a:path w="7444740" h="1645920">
                  <a:moveTo>
                    <a:pt x="1757057" y="726427"/>
                  </a:moveTo>
                  <a:lnTo>
                    <a:pt x="341477" y="1223124"/>
                  </a:lnTo>
                </a:path>
                <a:path w="7444740" h="1645920">
                  <a:moveTo>
                    <a:pt x="1757057" y="726427"/>
                  </a:moveTo>
                  <a:lnTo>
                    <a:pt x="1297622" y="1223124"/>
                  </a:lnTo>
                </a:path>
                <a:path w="7444740" h="1645920">
                  <a:moveTo>
                    <a:pt x="1757057" y="726427"/>
                  </a:moveTo>
                  <a:lnTo>
                    <a:pt x="2210295" y="1223124"/>
                  </a:lnTo>
                </a:path>
                <a:path w="7444740" h="1645920">
                  <a:moveTo>
                    <a:pt x="1757057" y="726427"/>
                  </a:moveTo>
                  <a:lnTo>
                    <a:pt x="3166440" y="1223124"/>
                  </a:lnTo>
                </a:path>
                <a:path w="7444740" h="1645920">
                  <a:moveTo>
                    <a:pt x="4693767" y="726427"/>
                  </a:moveTo>
                  <a:lnTo>
                    <a:pt x="4234332" y="1223124"/>
                  </a:lnTo>
                </a:path>
                <a:path w="7444740" h="1645920">
                  <a:moveTo>
                    <a:pt x="4693767" y="726427"/>
                  </a:moveTo>
                  <a:lnTo>
                    <a:pt x="5153215" y="1223124"/>
                  </a:lnTo>
                </a:path>
                <a:path w="7444740" h="1645920">
                  <a:moveTo>
                    <a:pt x="6680555" y="726427"/>
                  </a:moveTo>
                  <a:lnTo>
                    <a:pt x="6258369" y="1223124"/>
                  </a:lnTo>
                </a:path>
                <a:path w="7444740" h="1645920">
                  <a:moveTo>
                    <a:pt x="6680555" y="726427"/>
                  </a:moveTo>
                  <a:lnTo>
                    <a:pt x="7177252" y="1223124"/>
                  </a:lnTo>
                </a:path>
                <a:path w="7444740" h="1645920">
                  <a:moveTo>
                    <a:pt x="341477" y="1452841"/>
                  </a:moveTo>
                  <a:lnTo>
                    <a:pt x="0" y="1645310"/>
                  </a:lnTo>
                </a:path>
                <a:path w="7444740" h="1645920">
                  <a:moveTo>
                    <a:pt x="341477" y="1452841"/>
                  </a:moveTo>
                  <a:lnTo>
                    <a:pt x="341477" y="1645310"/>
                  </a:lnTo>
                </a:path>
                <a:path w="7444740" h="1645920">
                  <a:moveTo>
                    <a:pt x="341477" y="1452841"/>
                  </a:moveTo>
                  <a:lnTo>
                    <a:pt x="682955" y="1645310"/>
                  </a:lnTo>
                </a:path>
                <a:path w="7444740" h="1645920">
                  <a:moveTo>
                    <a:pt x="6252159" y="1452841"/>
                  </a:moveTo>
                  <a:lnTo>
                    <a:pt x="5910681" y="1645310"/>
                  </a:lnTo>
                </a:path>
                <a:path w="7444740" h="1645920">
                  <a:moveTo>
                    <a:pt x="6252159" y="1452841"/>
                  </a:moveTo>
                  <a:lnTo>
                    <a:pt x="6252159" y="1645310"/>
                  </a:lnTo>
                </a:path>
                <a:path w="7444740" h="1645920">
                  <a:moveTo>
                    <a:pt x="6252159" y="1452841"/>
                  </a:moveTo>
                  <a:lnTo>
                    <a:pt x="6593636" y="1645310"/>
                  </a:lnTo>
                </a:path>
                <a:path w="7444740" h="1645920">
                  <a:moveTo>
                    <a:pt x="4234319" y="1452841"/>
                  </a:moveTo>
                  <a:lnTo>
                    <a:pt x="3892842" y="1645310"/>
                  </a:lnTo>
                </a:path>
                <a:path w="7444740" h="1645920">
                  <a:moveTo>
                    <a:pt x="4234319" y="1452841"/>
                  </a:moveTo>
                  <a:lnTo>
                    <a:pt x="4234319" y="1645310"/>
                  </a:lnTo>
                </a:path>
                <a:path w="7444740" h="1645920">
                  <a:moveTo>
                    <a:pt x="4234319" y="1452841"/>
                  </a:moveTo>
                  <a:lnTo>
                    <a:pt x="4575810" y="1645310"/>
                  </a:lnTo>
                </a:path>
                <a:path w="7444740" h="1645920">
                  <a:moveTo>
                    <a:pt x="3166440" y="1452841"/>
                  </a:moveTo>
                  <a:lnTo>
                    <a:pt x="2824962" y="1645310"/>
                  </a:lnTo>
                </a:path>
                <a:path w="7444740" h="1645920">
                  <a:moveTo>
                    <a:pt x="3166440" y="1452841"/>
                  </a:moveTo>
                  <a:lnTo>
                    <a:pt x="3166440" y="1645310"/>
                  </a:lnTo>
                </a:path>
                <a:path w="7444740" h="1645920">
                  <a:moveTo>
                    <a:pt x="3166440" y="1452841"/>
                  </a:moveTo>
                  <a:lnTo>
                    <a:pt x="3507917" y="1645310"/>
                  </a:lnTo>
                </a:path>
                <a:path w="7444740" h="1645920">
                  <a:moveTo>
                    <a:pt x="5153228" y="1452841"/>
                  </a:moveTo>
                  <a:lnTo>
                    <a:pt x="5420194" y="1645310"/>
                  </a:lnTo>
                </a:path>
                <a:path w="7444740" h="1645920">
                  <a:moveTo>
                    <a:pt x="5153228" y="1452841"/>
                  </a:moveTo>
                  <a:lnTo>
                    <a:pt x="4886248" y="1645310"/>
                  </a:lnTo>
                </a:path>
                <a:path w="7444740" h="1645920">
                  <a:moveTo>
                    <a:pt x="2216505" y="1452841"/>
                  </a:moveTo>
                  <a:lnTo>
                    <a:pt x="2483485" y="1645310"/>
                  </a:lnTo>
                </a:path>
                <a:path w="7444740" h="1645920">
                  <a:moveTo>
                    <a:pt x="2216505" y="1452841"/>
                  </a:moveTo>
                  <a:lnTo>
                    <a:pt x="1949526" y="1645310"/>
                  </a:lnTo>
                </a:path>
                <a:path w="7444740" h="1645920">
                  <a:moveTo>
                    <a:pt x="1303832" y="1452841"/>
                  </a:moveTo>
                  <a:lnTo>
                    <a:pt x="1570799" y="1645310"/>
                  </a:lnTo>
                </a:path>
                <a:path w="7444740" h="1645920">
                  <a:moveTo>
                    <a:pt x="1303832" y="1452841"/>
                  </a:moveTo>
                  <a:lnTo>
                    <a:pt x="1036853" y="1645310"/>
                  </a:lnTo>
                </a:path>
                <a:path w="7444740" h="1645920">
                  <a:moveTo>
                    <a:pt x="7177252" y="1452841"/>
                  </a:moveTo>
                  <a:lnTo>
                    <a:pt x="7444232" y="1645310"/>
                  </a:lnTo>
                </a:path>
                <a:path w="7444740" h="1645920">
                  <a:moveTo>
                    <a:pt x="7177252" y="1452841"/>
                  </a:moveTo>
                  <a:lnTo>
                    <a:pt x="6910286" y="1645310"/>
                  </a:lnTo>
                </a:path>
              </a:pathLst>
            </a:custGeom>
            <a:ln w="11255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63961" y="1799831"/>
              <a:ext cx="770255" cy="223520"/>
            </a:xfrm>
            <a:custGeom>
              <a:avLst/>
              <a:gdLst/>
              <a:ahLst/>
              <a:cxnLst/>
              <a:rect l="l" t="t" r="r" b="b"/>
              <a:pathLst>
                <a:path w="770254" h="223519">
                  <a:moveTo>
                    <a:pt x="769886" y="111760"/>
                  </a:moveTo>
                  <a:lnTo>
                    <a:pt x="745802" y="72763"/>
                  </a:lnTo>
                  <a:lnTo>
                    <a:pt x="679350" y="39755"/>
                  </a:lnTo>
                  <a:lnTo>
                    <a:pt x="632953" y="26284"/>
                  </a:lnTo>
                  <a:lnTo>
                    <a:pt x="579226" y="15258"/>
                  </a:lnTo>
                  <a:lnTo>
                    <a:pt x="519256" y="6992"/>
                  </a:lnTo>
                  <a:lnTo>
                    <a:pt x="454131" y="1800"/>
                  </a:lnTo>
                  <a:lnTo>
                    <a:pt x="384937" y="0"/>
                  </a:lnTo>
                  <a:lnTo>
                    <a:pt x="315746" y="1800"/>
                  </a:lnTo>
                  <a:lnTo>
                    <a:pt x="250623" y="6992"/>
                  </a:lnTo>
                  <a:lnTo>
                    <a:pt x="190656" y="15258"/>
                  </a:lnTo>
                  <a:lnTo>
                    <a:pt x="136930" y="26284"/>
                  </a:lnTo>
                  <a:lnTo>
                    <a:pt x="90535" y="39755"/>
                  </a:lnTo>
                  <a:lnTo>
                    <a:pt x="52557" y="55353"/>
                  </a:lnTo>
                  <a:lnTo>
                    <a:pt x="6202" y="91671"/>
                  </a:lnTo>
                  <a:lnTo>
                    <a:pt x="0" y="111760"/>
                  </a:lnTo>
                  <a:lnTo>
                    <a:pt x="6202" y="131844"/>
                  </a:lnTo>
                  <a:lnTo>
                    <a:pt x="52557" y="168157"/>
                  </a:lnTo>
                  <a:lnTo>
                    <a:pt x="90535" y="183754"/>
                  </a:lnTo>
                  <a:lnTo>
                    <a:pt x="136930" y="197223"/>
                  </a:lnTo>
                  <a:lnTo>
                    <a:pt x="190656" y="208248"/>
                  </a:lnTo>
                  <a:lnTo>
                    <a:pt x="250623" y="216515"/>
                  </a:lnTo>
                  <a:lnTo>
                    <a:pt x="315746" y="221706"/>
                  </a:lnTo>
                  <a:lnTo>
                    <a:pt x="384937" y="223507"/>
                  </a:lnTo>
                  <a:lnTo>
                    <a:pt x="454131" y="221706"/>
                  </a:lnTo>
                  <a:lnTo>
                    <a:pt x="519256" y="216515"/>
                  </a:lnTo>
                  <a:lnTo>
                    <a:pt x="579226" y="208248"/>
                  </a:lnTo>
                  <a:lnTo>
                    <a:pt x="632953" y="197223"/>
                  </a:lnTo>
                  <a:lnTo>
                    <a:pt x="679350" y="183754"/>
                  </a:lnTo>
                  <a:lnTo>
                    <a:pt x="717328" y="168157"/>
                  </a:lnTo>
                  <a:lnTo>
                    <a:pt x="763684" y="131844"/>
                  </a:lnTo>
                  <a:lnTo>
                    <a:pt x="769886" y="111760"/>
                  </a:lnTo>
                  <a:close/>
                </a:path>
              </a:pathLst>
            </a:custGeom>
            <a:ln w="22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89881" y="1804103"/>
            <a:ext cx="3111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E2BF88-0A0C-4403-BF7F-9213AAC33DBE}"/>
              </a:ext>
            </a:extLst>
          </p:cNvPr>
          <p:cNvSpPr txBox="1"/>
          <p:nvPr/>
        </p:nvSpPr>
        <p:spPr>
          <a:xfrm>
            <a:off x="3794264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0E732DB-D74A-461B-99F6-97F2866E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Tree</a:t>
            </a:r>
            <a:r>
              <a:rPr spc="240" dirty="0"/>
              <a:t> </a:t>
            </a:r>
            <a:r>
              <a:rPr spc="35" dirty="0"/>
              <a:t>search</a:t>
            </a:r>
            <a:r>
              <a:rPr spc="260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426078" y="3265131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48" y="111874"/>
                </a:moveTo>
                <a:lnTo>
                  <a:pt x="746541" y="72838"/>
                </a:lnTo>
                <a:lnTo>
                  <a:pt x="680024" y="39795"/>
                </a:lnTo>
                <a:lnTo>
                  <a:pt x="633582" y="26311"/>
                </a:lnTo>
                <a:lnTo>
                  <a:pt x="579802" y="15274"/>
                </a:lnTo>
                <a:lnTo>
                  <a:pt x="519773" y="6999"/>
                </a:lnTo>
                <a:lnTo>
                  <a:pt x="454582" y="1802"/>
                </a:lnTo>
                <a:lnTo>
                  <a:pt x="385318" y="0"/>
                </a:lnTo>
                <a:lnTo>
                  <a:pt x="316057" y="1802"/>
                </a:lnTo>
                <a:lnTo>
                  <a:pt x="250869" y="6999"/>
                </a:lnTo>
                <a:lnTo>
                  <a:pt x="190842" y="15274"/>
                </a:lnTo>
                <a:lnTo>
                  <a:pt x="137064" y="26311"/>
                </a:lnTo>
                <a:lnTo>
                  <a:pt x="90623" y="39795"/>
                </a:lnTo>
                <a:lnTo>
                  <a:pt x="52608" y="55409"/>
                </a:lnTo>
                <a:lnTo>
                  <a:pt x="6208" y="91765"/>
                </a:lnTo>
                <a:lnTo>
                  <a:pt x="0" y="111874"/>
                </a:lnTo>
                <a:lnTo>
                  <a:pt x="6208" y="131979"/>
                </a:lnTo>
                <a:lnTo>
                  <a:pt x="52608" y="168330"/>
                </a:lnTo>
                <a:lnTo>
                  <a:pt x="90623" y="183942"/>
                </a:lnTo>
                <a:lnTo>
                  <a:pt x="137064" y="197425"/>
                </a:lnTo>
                <a:lnTo>
                  <a:pt x="190842" y="208462"/>
                </a:lnTo>
                <a:lnTo>
                  <a:pt x="250869" y="216736"/>
                </a:lnTo>
                <a:lnTo>
                  <a:pt x="316057" y="221933"/>
                </a:lnTo>
                <a:lnTo>
                  <a:pt x="385318" y="223735"/>
                </a:lnTo>
                <a:lnTo>
                  <a:pt x="454582" y="221933"/>
                </a:lnTo>
                <a:lnTo>
                  <a:pt x="519773" y="216736"/>
                </a:lnTo>
                <a:lnTo>
                  <a:pt x="579802" y="208462"/>
                </a:lnTo>
                <a:lnTo>
                  <a:pt x="633582" y="197425"/>
                </a:lnTo>
                <a:lnTo>
                  <a:pt x="680024" y="183942"/>
                </a:lnTo>
                <a:lnTo>
                  <a:pt x="718040" y="168330"/>
                </a:lnTo>
                <a:lnTo>
                  <a:pt x="764440" y="131979"/>
                </a:lnTo>
                <a:lnTo>
                  <a:pt x="770648" y="111874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2032" y="3278915"/>
            <a:ext cx="6692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95" dirty="0">
                <a:solidFill>
                  <a:srgbClr val="00FF00"/>
                </a:solidFill>
                <a:latin typeface="Arial"/>
                <a:cs typeface="Arial"/>
              </a:rPr>
              <a:t>Rimnicu</a:t>
            </a:r>
            <a:r>
              <a:rPr sz="950" spc="-5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950" spc="-85" dirty="0">
                <a:solidFill>
                  <a:srgbClr val="00FF00"/>
                </a:solidFill>
                <a:latin typeface="Arial"/>
                <a:cs typeface="Arial"/>
              </a:rPr>
              <a:t>Vilcea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3656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32"/>
                </a:lnTo>
                <a:lnTo>
                  <a:pt x="680036" y="39793"/>
                </a:lnTo>
                <a:lnTo>
                  <a:pt x="633595" y="26310"/>
                </a:lnTo>
                <a:lnTo>
                  <a:pt x="579815" y="15273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37276" y="3261546"/>
            <a:ext cx="35623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Lugoj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524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48" y="111861"/>
                </a:moveTo>
                <a:lnTo>
                  <a:pt x="746541" y="72832"/>
                </a:lnTo>
                <a:lnTo>
                  <a:pt x="680025" y="39793"/>
                </a:lnTo>
                <a:lnTo>
                  <a:pt x="633584" y="26310"/>
                </a:lnTo>
                <a:lnTo>
                  <a:pt x="579806" y="15273"/>
                </a:lnTo>
                <a:lnTo>
                  <a:pt x="519779" y="6999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0674" y="3261546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6796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48" y="111861"/>
                </a:moveTo>
                <a:lnTo>
                  <a:pt x="746541" y="72832"/>
                </a:lnTo>
                <a:lnTo>
                  <a:pt x="680024" y="39793"/>
                </a:lnTo>
                <a:lnTo>
                  <a:pt x="633582" y="26310"/>
                </a:lnTo>
                <a:lnTo>
                  <a:pt x="579802" y="15273"/>
                </a:lnTo>
                <a:lnTo>
                  <a:pt x="519773" y="6999"/>
                </a:lnTo>
                <a:lnTo>
                  <a:pt x="454582" y="1802"/>
                </a:lnTo>
                <a:lnTo>
                  <a:pt x="385318" y="0"/>
                </a:lnTo>
                <a:lnTo>
                  <a:pt x="316057" y="1802"/>
                </a:lnTo>
                <a:lnTo>
                  <a:pt x="250869" y="6999"/>
                </a:lnTo>
                <a:lnTo>
                  <a:pt x="190842" y="15273"/>
                </a:lnTo>
                <a:lnTo>
                  <a:pt x="137064" y="26310"/>
                </a:lnTo>
                <a:lnTo>
                  <a:pt x="90623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3" y="183940"/>
                </a:lnTo>
                <a:lnTo>
                  <a:pt x="137064" y="197424"/>
                </a:lnTo>
                <a:lnTo>
                  <a:pt x="190842" y="208461"/>
                </a:lnTo>
                <a:lnTo>
                  <a:pt x="250869" y="216736"/>
                </a:lnTo>
                <a:lnTo>
                  <a:pt x="316057" y="221933"/>
                </a:lnTo>
                <a:lnTo>
                  <a:pt x="385318" y="223735"/>
                </a:lnTo>
                <a:lnTo>
                  <a:pt x="454582" y="221933"/>
                </a:lnTo>
                <a:lnTo>
                  <a:pt x="519773" y="216736"/>
                </a:lnTo>
                <a:lnTo>
                  <a:pt x="579802" y="208461"/>
                </a:lnTo>
                <a:lnTo>
                  <a:pt x="633582" y="197424"/>
                </a:lnTo>
                <a:lnTo>
                  <a:pt x="680024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5909" y="3261546"/>
            <a:ext cx="52197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Fagaras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5153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48" y="111861"/>
                </a:moveTo>
                <a:lnTo>
                  <a:pt x="746541" y="72832"/>
                </a:lnTo>
                <a:lnTo>
                  <a:pt x="680024" y="39793"/>
                </a:lnTo>
                <a:lnTo>
                  <a:pt x="633582" y="26310"/>
                </a:lnTo>
                <a:lnTo>
                  <a:pt x="579802" y="15273"/>
                </a:lnTo>
                <a:lnTo>
                  <a:pt x="519773" y="6999"/>
                </a:lnTo>
                <a:lnTo>
                  <a:pt x="454582" y="1802"/>
                </a:lnTo>
                <a:lnTo>
                  <a:pt x="385318" y="0"/>
                </a:lnTo>
                <a:lnTo>
                  <a:pt x="316057" y="1802"/>
                </a:lnTo>
                <a:lnTo>
                  <a:pt x="250869" y="6999"/>
                </a:lnTo>
                <a:lnTo>
                  <a:pt x="190842" y="15273"/>
                </a:lnTo>
                <a:lnTo>
                  <a:pt x="137064" y="26310"/>
                </a:lnTo>
                <a:lnTo>
                  <a:pt x="90623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3" y="183940"/>
                </a:lnTo>
                <a:lnTo>
                  <a:pt x="137064" y="197424"/>
                </a:lnTo>
                <a:lnTo>
                  <a:pt x="190842" y="208461"/>
                </a:lnTo>
                <a:lnTo>
                  <a:pt x="250869" y="216736"/>
                </a:lnTo>
                <a:lnTo>
                  <a:pt x="316057" y="221933"/>
                </a:lnTo>
                <a:lnTo>
                  <a:pt x="385318" y="223735"/>
                </a:lnTo>
                <a:lnTo>
                  <a:pt x="454582" y="221933"/>
                </a:lnTo>
                <a:lnTo>
                  <a:pt x="519773" y="216736"/>
                </a:lnTo>
                <a:lnTo>
                  <a:pt x="579802" y="208461"/>
                </a:lnTo>
                <a:lnTo>
                  <a:pt x="633582" y="197424"/>
                </a:lnTo>
                <a:lnTo>
                  <a:pt x="680024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16796" y="3261546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3608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48" y="111861"/>
                </a:moveTo>
                <a:lnTo>
                  <a:pt x="746541" y="72832"/>
                </a:lnTo>
                <a:lnTo>
                  <a:pt x="680024" y="39793"/>
                </a:lnTo>
                <a:lnTo>
                  <a:pt x="633582" y="26310"/>
                </a:lnTo>
                <a:lnTo>
                  <a:pt x="579802" y="15273"/>
                </a:lnTo>
                <a:lnTo>
                  <a:pt x="519773" y="6999"/>
                </a:lnTo>
                <a:lnTo>
                  <a:pt x="454582" y="1802"/>
                </a:lnTo>
                <a:lnTo>
                  <a:pt x="385318" y="0"/>
                </a:lnTo>
                <a:lnTo>
                  <a:pt x="316057" y="1802"/>
                </a:lnTo>
                <a:lnTo>
                  <a:pt x="250869" y="6999"/>
                </a:lnTo>
                <a:lnTo>
                  <a:pt x="190842" y="15273"/>
                </a:lnTo>
                <a:lnTo>
                  <a:pt x="137064" y="26310"/>
                </a:lnTo>
                <a:lnTo>
                  <a:pt x="90623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3" y="183940"/>
                </a:lnTo>
                <a:lnTo>
                  <a:pt x="137064" y="197424"/>
                </a:lnTo>
                <a:lnTo>
                  <a:pt x="190842" y="208461"/>
                </a:lnTo>
                <a:lnTo>
                  <a:pt x="250869" y="216736"/>
                </a:lnTo>
                <a:lnTo>
                  <a:pt x="316057" y="221933"/>
                </a:lnTo>
                <a:lnTo>
                  <a:pt x="385318" y="223735"/>
                </a:lnTo>
                <a:lnTo>
                  <a:pt x="454582" y="221933"/>
                </a:lnTo>
                <a:lnTo>
                  <a:pt x="519773" y="216736"/>
                </a:lnTo>
                <a:lnTo>
                  <a:pt x="579802" y="208461"/>
                </a:lnTo>
                <a:lnTo>
                  <a:pt x="633582" y="197424"/>
                </a:lnTo>
                <a:lnTo>
                  <a:pt x="680024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49757" y="3261546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7514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32"/>
                </a:lnTo>
                <a:lnTo>
                  <a:pt x="680036" y="39793"/>
                </a:lnTo>
                <a:lnTo>
                  <a:pt x="633595" y="26310"/>
                </a:lnTo>
                <a:lnTo>
                  <a:pt x="579815" y="15273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23676" y="3261546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47127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61" y="111861"/>
                </a:moveTo>
                <a:lnTo>
                  <a:pt x="746554" y="72832"/>
                </a:lnTo>
                <a:lnTo>
                  <a:pt x="680036" y="39793"/>
                </a:lnTo>
                <a:lnTo>
                  <a:pt x="633595" y="26310"/>
                </a:lnTo>
                <a:lnTo>
                  <a:pt x="579815" y="15273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88770" y="3261546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1210" y="2019541"/>
            <a:ext cx="7463790" cy="1664335"/>
            <a:chOff x="641210" y="2019541"/>
            <a:chExt cx="7463790" cy="1664335"/>
          </a:xfrm>
        </p:grpSpPr>
        <p:sp>
          <p:nvSpPr>
            <p:cNvPr id="20" name="object 20"/>
            <p:cNvSpPr/>
            <p:nvPr/>
          </p:nvSpPr>
          <p:spPr>
            <a:xfrm>
              <a:off x="646925" y="2758122"/>
              <a:ext cx="7452359" cy="920115"/>
            </a:xfrm>
            <a:custGeom>
              <a:avLst/>
              <a:gdLst/>
              <a:ahLst/>
              <a:cxnLst/>
              <a:rect l="l" t="t" r="r" b="b"/>
              <a:pathLst>
                <a:path w="7452359" h="920114">
                  <a:moveTo>
                    <a:pt x="1758835" y="0"/>
                  </a:moveTo>
                  <a:lnTo>
                    <a:pt x="341820" y="497205"/>
                  </a:lnTo>
                </a:path>
                <a:path w="7452359" h="920114">
                  <a:moveTo>
                    <a:pt x="1758835" y="0"/>
                  </a:moveTo>
                  <a:lnTo>
                    <a:pt x="1298930" y="497205"/>
                  </a:lnTo>
                </a:path>
                <a:path w="7452359" h="920114">
                  <a:moveTo>
                    <a:pt x="1758835" y="0"/>
                  </a:moveTo>
                  <a:lnTo>
                    <a:pt x="2212530" y="497205"/>
                  </a:lnTo>
                </a:path>
                <a:path w="7452359" h="920114">
                  <a:moveTo>
                    <a:pt x="1758835" y="0"/>
                  </a:moveTo>
                  <a:lnTo>
                    <a:pt x="3169627" y="497205"/>
                  </a:lnTo>
                </a:path>
                <a:path w="7452359" h="920114">
                  <a:moveTo>
                    <a:pt x="341820" y="727151"/>
                  </a:moveTo>
                  <a:lnTo>
                    <a:pt x="0" y="919822"/>
                  </a:lnTo>
                </a:path>
                <a:path w="7452359" h="920114">
                  <a:moveTo>
                    <a:pt x="341820" y="727151"/>
                  </a:moveTo>
                  <a:lnTo>
                    <a:pt x="341820" y="919822"/>
                  </a:lnTo>
                </a:path>
                <a:path w="7452359" h="920114">
                  <a:moveTo>
                    <a:pt x="341820" y="727151"/>
                  </a:moveTo>
                  <a:lnTo>
                    <a:pt x="683641" y="919822"/>
                  </a:lnTo>
                </a:path>
                <a:path w="7452359" h="920114">
                  <a:moveTo>
                    <a:pt x="3169627" y="727151"/>
                  </a:moveTo>
                  <a:lnTo>
                    <a:pt x="2827807" y="919822"/>
                  </a:lnTo>
                </a:path>
                <a:path w="7452359" h="920114">
                  <a:moveTo>
                    <a:pt x="3169627" y="727151"/>
                  </a:moveTo>
                  <a:lnTo>
                    <a:pt x="3169627" y="919822"/>
                  </a:lnTo>
                </a:path>
                <a:path w="7452359" h="920114">
                  <a:moveTo>
                    <a:pt x="3169627" y="727151"/>
                  </a:moveTo>
                  <a:lnTo>
                    <a:pt x="3511448" y="919822"/>
                  </a:lnTo>
                </a:path>
                <a:path w="7452359" h="920114">
                  <a:moveTo>
                    <a:pt x="2218753" y="727151"/>
                  </a:moveTo>
                  <a:lnTo>
                    <a:pt x="2485986" y="919822"/>
                  </a:lnTo>
                </a:path>
                <a:path w="7452359" h="920114">
                  <a:moveTo>
                    <a:pt x="2218753" y="727151"/>
                  </a:moveTo>
                  <a:lnTo>
                    <a:pt x="1951507" y="919822"/>
                  </a:lnTo>
                </a:path>
                <a:path w="7452359" h="920114">
                  <a:moveTo>
                    <a:pt x="1305153" y="727151"/>
                  </a:moveTo>
                  <a:lnTo>
                    <a:pt x="1572399" y="919822"/>
                  </a:lnTo>
                </a:path>
                <a:path w="7452359" h="920114">
                  <a:moveTo>
                    <a:pt x="1305153" y="727151"/>
                  </a:moveTo>
                  <a:lnTo>
                    <a:pt x="1037907" y="919822"/>
                  </a:lnTo>
                </a:path>
                <a:path w="7452359" h="920114">
                  <a:moveTo>
                    <a:pt x="6687299" y="0"/>
                  </a:moveTo>
                  <a:lnTo>
                    <a:pt x="6264681" y="497205"/>
                  </a:lnTo>
                </a:path>
                <a:path w="7452359" h="920114">
                  <a:moveTo>
                    <a:pt x="6687299" y="0"/>
                  </a:moveTo>
                  <a:lnTo>
                    <a:pt x="7184504" y="497205"/>
                  </a:lnTo>
                </a:path>
                <a:path w="7452359" h="920114">
                  <a:moveTo>
                    <a:pt x="6258471" y="727151"/>
                  </a:moveTo>
                  <a:lnTo>
                    <a:pt x="5916650" y="919822"/>
                  </a:lnTo>
                </a:path>
                <a:path w="7452359" h="920114">
                  <a:moveTo>
                    <a:pt x="6258471" y="727151"/>
                  </a:moveTo>
                  <a:lnTo>
                    <a:pt x="6258471" y="919822"/>
                  </a:lnTo>
                </a:path>
                <a:path w="7452359" h="920114">
                  <a:moveTo>
                    <a:pt x="6258471" y="727151"/>
                  </a:moveTo>
                  <a:lnTo>
                    <a:pt x="6600304" y="919822"/>
                  </a:lnTo>
                </a:path>
                <a:path w="7452359" h="920114">
                  <a:moveTo>
                    <a:pt x="7184504" y="727151"/>
                  </a:moveTo>
                  <a:lnTo>
                    <a:pt x="7451750" y="919822"/>
                  </a:lnTo>
                </a:path>
                <a:path w="7452359" h="920114">
                  <a:moveTo>
                    <a:pt x="7184504" y="727151"/>
                  </a:moveTo>
                  <a:lnTo>
                    <a:pt x="6917271" y="919822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05761" y="2030971"/>
              <a:ext cx="5324475" cy="723265"/>
            </a:xfrm>
            <a:custGeom>
              <a:avLst/>
              <a:gdLst/>
              <a:ahLst/>
              <a:cxnLst/>
              <a:rect l="l" t="t" r="r" b="b"/>
              <a:pathLst>
                <a:path w="5324475" h="723264">
                  <a:moveTo>
                    <a:pt x="0" y="497205"/>
                  </a:moveTo>
                  <a:lnTo>
                    <a:pt x="2293327" y="0"/>
                  </a:lnTo>
                </a:path>
                <a:path w="5324475" h="723264">
                  <a:moveTo>
                    <a:pt x="2293327" y="0"/>
                  </a:moveTo>
                  <a:lnTo>
                    <a:pt x="2939681" y="497205"/>
                  </a:lnTo>
                </a:path>
                <a:path w="5324475" h="723264">
                  <a:moveTo>
                    <a:pt x="2293327" y="0"/>
                  </a:moveTo>
                  <a:lnTo>
                    <a:pt x="4928476" y="497205"/>
                  </a:lnTo>
                </a:path>
                <a:path w="5324475" h="723264">
                  <a:moveTo>
                    <a:pt x="5323941" y="610997"/>
                  </a:moveTo>
                  <a:lnTo>
                    <a:pt x="5299834" y="571960"/>
                  </a:lnTo>
                  <a:lnTo>
                    <a:pt x="5233318" y="538918"/>
                  </a:lnTo>
                  <a:lnTo>
                    <a:pt x="5186877" y="525434"/>
                  </a:lnTo>
                  <a:lnTo>
                    <a:pt x="5133099" y="514397"/>
                  </a:lnTo>
                  <a:lnTo>
                    <a:pt x="5073071" y="506121"/>
                  </a:lnTo>
                  <a:lnTo>
                    <a:pt x="5007884" y="500925"/>
                  </a:lnTo>
                  <a:lnTo>
                    <a:pt x="4938623" y="499122"/>
                  </a:lnTo>
                  <a:lnTo>
                    <a:pt x="4869359" y="500925"/>
                  </a:lnTo>
                  <a:lnTo>
                    <a:pt x="4804168" y="506121"/>
                  </a:lnTo>
                  <a:lnTo>
                    <a:pt x="4744139" y="514397"/>
                  </a:lnTo>
                  <a:lnTo>
                    <a:pt x="4690359" y="525434"/>
                  </a:lnTo>
                  <a:lnTo>
                    <a:pt x="4643917" y="538918"/>
                  </a:lnTo>
                  <a:lnTo>
                    <a:pt x="4605901" y="554532"/>
                  </a:lnTo>
                  <a:lnTo>
                    <a:pt x="4559501" y="590887"/>
                  </a:lnTo>
                  <a:lnTo>
                    <a:pt x="4553292" y="610997"/>
                  </a:lnTo>
                  <a:lnTo>
                    <a:pt x="4559501" y="631105"/>
                  </a:lnTo>
                  <a:lnTo>
                    <a:pt x="4605901" y="667458"/>
                  </a:lnTo>
                  <a:lnTo>
                    <a:pt x="4643917" y="683070"/>
                  </a:lnTo>
                  <a:lnTo>
                    <a:pt x="4690359" y="696552"/>
                  </a:lnTo>
                  <a:lnTo>
                    <a:pt x="4744139" y="707587"/>
                  </a:lnTo>
                  <a:lnTo>
                    <a:pt x="4804168" y="715860"/>
                  </a:lnTo>
                  <a:lnTo>
                    <a:pt x="4869359" y="721056"/>
                  </a:lnTo>
                  <a:lnTo>
                    <a:pt x="4938623" y="722858"/>
                  </a:lnTo>
                  <a:lnTo>
                    <a:pt x="5007884" y="721056"/>
                  </a:lnTo>
                  <a:lnTo>
                    <a:pt x="5073071" y="715860"/>
                  </a:lnTo>
                  <a:lnTo>
                    <a:pt x="5133099" y="707587"/>
                  </a:lnTo>
                  <a:lnTo>
                    <a:pt x="5186877" y="696552"/>
                  </a:lnTo>
                  <a:lnTo>
                    <a:pt x="5233318" y="683070"/>
                  </a:lnTo>
                  <a:lnTo>
                    <a:pt x="5271333" y="667458"/>
                  </a:lnTo>
                  <a:lnTo>
                    <a:pt x="5317733" y="631105"/>
                  </a:lnTo>
                  <a:lnTo>
                    <a:pt x="5323941" y="610997"/>
                  </a:lnTo>
                  <a:close/>
                </a:path>
              </a:pathLst>
            </a:custGeom>
            <a:ln w="2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43704" y="2758122"/>
              <a:ext cx="1529080" cy="920115"/>
            </a:xfrm>
            <a:custGeom>
              <a:avLst/>
              <a:gdLst/>
              <a:ahLst/>
              <a:cxnLst/>
              <a:rect l="l" t="t" r="r" b="b"/>
              <a:pathLst>
                <a:path w="1529079" h="920114">
                  <a:moveTo>
                    <a:pt x="801738" y="0"/>
                  </a:moveTo>
                  <a:lnTo>
                    <a:pt x="341833" y="497205"/>
                  </a:lnTo>
                </a:path>
                <a:path w="1529079" h="920114">
                  <a:moveTo>
                    <a:pt x="801738" y="0"/>
                  </a:moveTo>
                  <a:lnTo>
                    <a:pt x="1261643" y="497205"/>
                  </a:lnTo>
                </a:path>
                <a:path w="1529079" h="920114">
                  <a:moveTo>
                    <a:pt x="341833" y="727151"/>
                  </a:moveTo>
                  <a:lnTo>
                    <a:pt x="0" y="919822"/>
                  </a:lnTo>
                </a:path>
                <a:path w="1529079" h="920114">
                  <a:moveTo>
                    <a:pt x="341833" y="727151"/>
                  </a:moveTo>
                  <a:lnTo>
                    <a:pt x="341833" y="919822"/>
                  </a:lnTo>
                </a:path>
                <a:path w="1529079" h="920114">
                  <a:moveTo>
                    <a:pt x="341833" y="727151"/>
                  </a:moveTo>
                  <a:lnTo>
                    <a:pt x="683653" y="919822"/>
                  </a:lnTo>
                </a:path>
                <a:path w="1529079" h="920114">
                  <a:moveTo>
                    <a:pt x="1261643" y="727151"/>
                  </a:moveTo>
                  <a:lnTo>
                    <a:pt x="1528889" y="919822"/>
                  </a:lnTo>
                </a:path>
                <a:path w="1529079" h="920114">
                  <a:moveTo>
                    <a:pt x="1261643" y="727151"/>
                  </a:moveTo>
                  <a:lnTo>
                    <a:pt x="994410" y="919822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28865" y="2534382"/>
            <a:ext cx="40894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Zerind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92422" y="1802942"/>
            <a:ext cx="770890" cy="224154"/>
            <a:chOff x="4292422" y="1802942"/>
            <a:chExt cx="770890" cy="224154"/>
          </a:xfrm>
        </p:grpSpPr>
        <p:sp>
          <p:nvSpPr>
            <p:cNvPr id="25" name="object 25"/>
            <p:cNvSpPr/>
            <p:nvPr/>
          </p:nvSpPr>
          <p:spPr>
            <a:xfrm>
              <a:off x="4292422" y="180294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0" y="111874"/>
                  </a:moveTo>
                  <a:lnTo>
                    <a:pt x="24107" y="150910"/>
                  </a:lnTo>
                  <a:lnTo>
                    <a:pt x="90624" y="183953"/>
                  </a:lnTo>
                  <a:lnTo>
                    <a:pt x="137066" y="197436"/>
                  </a:lnTo>
                  <a:lnTo>
                    <a:pt x="190846" y="208474"/>
                  </a:lnTo>
                  <a:lnTo>
                    <a:pt x="250875" y="216749"/>
                  </a:lnTo>
                  <a:lnTo>
                    <a:pt x="316066" y="221946"/>
                  </a:lnTo>
                  <a:lnTo>
                    <a:pt x="385330" y="223748"/>
                  </a:lnTo>
                  <a:lnTo>
                    <a:pt x="454594" y="221946"/>
                  </a:lnTo>
                  <a:lnTo>
                    <a:pt x="519785" y="216749"/>
                  </a:lnTo>
                  <a:lnTo>
                    <a:pt x="579815" y="208474"/>
                  </a:lnTo>
                  <a:lnTo>
                    <a:pt x="633595" y="197436"/>
                  </a:lnTo>
                  <a:lnTo>
                    <a:pt x="680036" y="183953"/>
                  </a:lnTo>
                  <a:lnTo>
                    <a:pt x="718052" y="168338"/>
                  </a:lnTo>
                  <a:lnTo>
                    <a:pt x="764453" y="131983"/>
                  </a:lnTo>
                  <a:lnTo>
                    <a:pt x="770661" y="111874"/>
                  </a:lnTo>
                  <a:lnTo>
                    <a:pt x="764453" y="91765"/>
                  </a:lnTo>
                  <a:lnTo>
                    <a:pt x="718052" y="55409"/>
                  </a:lnTo>
                  <a:lnTo>
                    <a:pt x="680036" y="39795"/>
                  </a:lnTo>
                  <a:lnTo>
                    <a:pt x="633595" y="26311"/>
                  </a:lnTo>
                  <a:lnTo>
                    <a:pt x="579815" y="15274"/>
                  </a:lnTo>
                  <a:lnTo>
                    <a:pt x="519785" y="6999"/>
                  </a:lnTo>
                  <a:lnTo>
                    <a:pt x="454594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2422" y="180294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770661" y="111874"/>
                  </a:moveTo>
                  <a:lnTo>
                    <a:pt x="746554" y="72838"/>
                  </a:lnTo>
                  <a:lnTo>
                    <a:pt x="680036" y="39795"/>
                  </a:lnTo>
                  <a:lnTo>
                    <a:pt x="633595" y="26311"/>
                  </a:lnTo>
                  <a:lnTo>
                    <a:pt x="579815" y="15274"/>
                  </a:lnTo>
                  <a:lnTo>
                    <a:pt x="519785" y="6999"/>
                  </a:lnTo>
                  <a:lnTo>
                    <a:pt x="454594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lnTo>
                    <a:pt x="6208" y="131983"/>
                  </a:lnTo>
                  <a:lnTo>
                    <a:pt x="52608" y="168338"/>
                  </a:lnTo>
                  <a:lnTo>
                    <a:pt x="90624" y="183953"/>
                  </a:lnTo>
                  <a:lnTo>
                    <a:pt x="137066" y="197436"/>
                  </a:lnTo>
                  <a:lnTo>
                    <a:pt x="190846" y="208474"/>
                  </a:lnTo>
                  <a:lnTo>
                    <a:pt x="250875" y="216749"/>
                  </a:lnTo>
                  <a:lnTo>
                    <a:pt x="316066" y="221946"/>
                  </a:lnTo>
                  <a:lnTo>
                    <a:pt x="385330" y="223748"/>
                  </a:lnTo>
                  <a:lnTo>
                    <a:pt x="454594" y="221946"/>
                  </a:lnTo>
                  <a:lnTo>
                    <a:pt x="519785" y="216749"/>
                  </a:lnTo>
                  <a:lnTo>
                    <a:pt x="579815" y="208474"/>
                  </a:lnTo>
                  <a:lnTo>
                    <a:pt x="633595" y="197436"/>
                  </a:lnTo>
                  <a:lnTo>
                    <a:pt x="680036" y="183953"/>
                  </a:lnTo>
                  <a:lnTo>
                    <a:pt x="718052" y="168338"/>
                  </a:lnTo>
                  <a:lnTo>
                    <a:pt x="764453" y="131983"/>
                  </a:lnTo>
                  <a:lnTo>
                    <a:pt x="770661" y="1118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18583" y="1807231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17166" y="253009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5">
                <a:moveTo>
                  <a:pt x="770661" y="111874"/>
                </a:moveTo>
                <a:lnTo>
                  <a:pt x="746554" y="72838"/>
                </a:lnTo>
                <a:lnTo>
                  <a:pt x="680036" y="39795"/>
                </a:lnTo>
                <a:lnTo>
                  <a:pt x="633595" y="26311"/>
                </a:lnTo>
                <a:lnTo>
                  <a:pt x="579815" y="15274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4"/>
                </a:lnTo>
                <a:lnTo>
                  <a:pt x="137066" y="26311"/>
                </a:lnTo>
                <a:lnTo>
                  <a:pt x="90624" y="39795"/>
                </a:lnTo>
                <a:lnTo>
                  <a:pt x="52608" y="55409"/>
                </a:lnTo>
                <a:lnTo>
                  <a:pt x="6208" y="91765"/>
                </a:lnTo>
                <a:lnTo>
                  <a:pt x="0" y="111874"/>
                </a:lnTo>
                <a:lnTo>
                  <a:pt x="6208" y="131983"/>
                </a:lnTo>
                <a:lnTo>
                  <a:pt x="52608" y="168335"/>
                </a:lnTo>
                <a:lnTo>
                  <a:pt x="90624" y="183947"/>
                </a:lnTo>
                <a:lnTo>
                  <a:pt x="137066" y="197429"/>
                </a:lnTo>
                <a:lnTo>
                  <a:pt x="190846" y="208464"/>
                </a:lnTo>
                <a:lnTo>
                  <a:pt x="250875" y="216738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8"/>
                </a:lnTo>
                <a:lnTo>
                  <a:pt x="579815" y="208464"/>
                </a:lnTo>
                <a:lnTo>
                  <a:pt x="633595" y="197429"/>
                </a:lnTo>
                <a:lnTo>
                  <a:pt x="680036" y="183947"/>
                </a:lnTo>
                <a:lnTo>
                  <a:pt x="718052" y="168335"/>
                </a:lnTo>
                <a:lnTo>
                  <a:pt x="764453" y="131983"/>
                </a:lnTo>
                <a:lnTo>
                  <a:pt x="770661" y="111874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37689" y="2534395"/>
            <a:ext cx="32639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Sibiu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48529" y="253009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5">
                <a:moveTo>
                  <a:pt x="770661" y="111874"/>
                </a:moveTo>
                <a:lnTo>
                  <a:pt x="746554" y="72838"/>
                </a:lnTo>
                <a:lnTo>
                  <a:pt x="680036" y="39795"/>
                </a:lnTo>
                <a:lnTo>
                  <a:pt x="633595" y="26311"/>
                </a:lnTo>
                <a:lnTo>
                  <a:pt x="579815" y="15274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4"/>
                </a:lnTo>
                <a:lnTo>
                  <a:pt x="137066" y="26311"/>
                </a:lnTo>
                <a:lnTo>
                  <a:pt x="90624" y="39795"/>
                </a:lnTo>
                <a:lnTo>
                  <a:pt x="52608" y="55409"/>
                </a:lnTo>
                <a:lnTo>
                  <a:pt x="6208" y="91765"/>
                </a:lnTo>
                <a:lnTo>
                  <a:pt x="0" y="111874"/>
                </a:lnTo>
                <a:lnTo>
                  <a:pt x="6208" y="131983"/>
                </a:lnTo>
                <a:lnTo>
                  <a:pt x="52608" y="168335"/>
                </a:lnTo>
                <a:lnTo>
                  <a:pt x="90624" y="183947"/>
                </a:lnTo>
                <a:lnTo>
                  <a:pt x="137066" y="197429"/>
                </a:lnTo>
                <a:lnTo>
                  <a:pt x="190846" y="208464"/>
                </a:lnTo>
                <a:lnTo>
                  <a:pt x="250875" y="216738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8"/>
                </a:lnTo>
                <a:lnTo>
                  <a:pt x="579815" y="208464"/>
                </a:lnTo>
                <a:lnTo>
                  <a:pt x="633595" y="197429"/>
                </a:lnTo>
                <a:lnTo>
                  <a:pt x="680036" y="183947"/>
                </a:lnTo>
                <a:lnTo>
                  <a:pt x="718052" y="168335"/>
                </a:lnTo>
                <a:lnTo>
                  <a:pt x="764453" y="131983"/>
                </a:lnTo>
                <a:lnTo>
                  <a:pt x="770661" y="111874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28209" y="2534382"/>
            <a:ext cx="61912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Timisoara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15253E-4273-4709-BF75-C87529FD0795}"/>
              </a:ext>
            </a:extLst>
          </p:cNvPr>
          <p:cNvSpPr txBox="1"/>
          <p:nvPr/>
        </p:nvSpPr>
        <p:spPr>
          <a:xfrm>
            <a:off x="3796677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68FC8F8-3BB6-4788-AB79-F5F64F3F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Tree</a:t>
            </a:r>
            <a:r>
              <a:rPr spc="240" dirty="0"/>
              <a:t> </a:t>
            </a:r>
            <a:r>
              <a:rPr spc="35" dirty="0"/>
              <a:t>search</a:t>
            </a:r>
            <a:r>
              <a:rPr spc="260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433656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48" y="111861"/>
                </a:moveTo>
                <a:lnTo>
                  <a:pt x="746541" y="72827"/>
                </a:lnTo>
                <a:lnTo>
                  <a:pt x="680025" y="39788"/>
                </a:lnTo>
                <a:lnTo>
                  <a:pt x="633584" y="26306"/>
                </a:lnTo>
                <a:lnTo>
                  <a:pt x="579806" y="15271"/>
                </a:lnTo>
                <a:lnTo>
                  <a:pt x="519779" y="6997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37263" y="3261203"/>
            <a:ext cx="35623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Lugoj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3596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49745" y="3261203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7514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3663" y="3261203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7127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48" y="111861"/>
                </a:moveTo>
                <a:lnTo>
                  <a:pt x="746541" y="72827"/>
                </a:lnTo>
                <a:lnTo>
                  <a:pt x="680025" y="39788"/>
                </a:lnTo>
                <a:lnTo>
                  <a:pt x="633584" y="26306"/>
                </a:lnTo>
                <a:lnTo>
                  <a:pt x="579806" y="15271"/>
                </a:lnTo>
                <a:lnTo>
                  <a:pt x="519779" y="6997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88770" y="3261203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1210" y="2019211"/>
            <a:ext cx="7463790" cy="1664335"/>
            <a:chOff x="641210" y="2019211"/>
            <a:chExt cx="7463790" cy="1664335"/>
          </a:xfrm>
        </p:grpSpPr>
        <p:sp>
          <p:nvSpPr>
            <p:cNvPr id="12" name="object 12"/>
            <p:cNvSpPr/>
            <p:nvPr/>
          </p:nvSpPr>
          <p:spPr>
            <a:xfrm>
              <a:off x="4543691" y="2757792"/>
              <a:ext cx="3555365" cy="920115"/>
            </a:xfrm>
            <a:custGeom>
              <a:avLst/>
              <a:gdLst/>
              <a:ahLst/>
              <a:cxnLst/>
              <a:rect l="l" t="t" r="r" b="b"/>
              <a:pathLst>
                <a:path w="3555365" h="920114">
                  <a:moveTo>
                    <a:pt x="801738" y="0"/>
                  </a:moveTo>
                  <a:lnTo>
                    <a:pt x="341833" y="497192"/>
                  </a:lnTo>
                </a:path>
                <a:path w="3555365" h="920114">
                  <a:moveTo>
                    <a:pt x="801738" y="0"/>
                  </a:moveTo>
                  <a:lnTo>
                    <a:pt x="1261643" y="497192"/>
                  </a:lnTo>
                </a:path>
                <a:path w="3555365" h="920114">
                  <a:moveTo>
                    <a:pt x="341833" y="727151"/>
                  </a:moveTo>
                  <a:lnTo>
                    <a:pt x="0" y="919810"/>
                  </a:lnTo>
                </a:path>
                <a:path w="3555365" h="920114">
                  <a:moveTo>
                    <a:pt x="341833" y="727151"/>
                  </a:moveTo>
                  <a:lnTo>
                    <a:pt x="341833" y="919810"/>
                  </a:lnTo>
                </a:path>
                <a:path w="3555365" h="920114">
                  <a:moveTo>
                    <a:pt x="341833" y="727151"/>
                  </a:moveTo>
                  <a:lnTo>
                    <a:pt x="683653" y="919810"/>
                  </a:lnTo>
                </a:path>
                <a:path w="3555365" h="920114">
                  <a:moveTo>
                    <a:pt x="1261656" y="727151"/>
                  </a:moveTo>
                  <a:lnTo>
                    <a:pt x="1528902" y="919810"/>
                  </a:lnTo>
                </a:path>
                <a:path w="3555365" h="920114">
                  <a:moveTo>
                    <a:pt x="1261656" y="727151"/>
                  </a:moveTo>
                  <a:lnTo>
                    <a:pt x="994410" y="919810"/>
                  </a:lnTo>
                </a:path>
                <a:path w="3555365" h="920114">
                  <a:moveTo>
                    <a:pt x="2790520" y="0"/>
                  </a:moveTo>
                  <a:lnTo>
                    <a:pt x="2367915" y="497192"/>
                  </a:lnTo>
                </a:path>
                <a:path w="3555365" h="920114">
                  <a:moveTo>
                    <a:pt x="2790520" y="0"/>
                  </a:moveTo>
                  <a:lnTo>
                    <a:pt x="3287725" y="497192"/>
                  </a:lnTo>
                </a:path>
                <a:path w="3555365" h="920114">
                  <a:moveTo>
                    <a:pt x="2361704" y="727151"/>
                  </a:moveTo>
                  <a:lnTo>
                    <a:pt x="2019871" y="919810"/>
                  </a:lnTo>
                </a:path>
                <a:path w="3555365" h="920114">
                  <a:moveTo>
                    <a:pt x="2361704" y="727151"/>
                  </a:moveTo>
                  <a:lnTo>
                    <a:pt x="2361704" y="919810"/>
                  </a:lnTo>
                </a:path>
                <a:path w="3555365" h="920114">
                  <a:moveTo>
                    <a:pt x="2361704" y="727151"/>
                  </a:moveTo>
                  <a:lnTo>
                    <a:pt x="2703525" y="919810"/>
                  </a:lnTo>
                </a:path>
                <a:path w="3555365" h="920114">
                  <a:moveTo>
                    <a:pt x="3287725" y="727151"/>
                  </a:moveTo>
                  <a:lnTo>
                    <a:pt x="3554971" y="919810"/>
                  </a:lnTo>
                </a:path>
                <a:path w="3555365" h="920114">
                  <a:moveTo>
                    <a:pt x="3287725" y="727151"/>
                  </a:moveTo>
                  <a:lnTo>
                    <a:pt x="3020491" y="919810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8745" y="2030641"/>
              <a:ext cx="6345555" cy="1224915"/>
            </a:xfrm>
            <a:custGeom>
              <a:avLst/>
              <a:gdLst/>
              <a:ahLst/>
              <a:cxnLst/>
              <a:rect l="l" t="t" r="r" b="b"/>
              <a:pathLst>
                <a:path w="6345555" h="1224914">
                  <a:moveTo>
                    <a:pt x="1417015" y="497192"/>
                  </a:moveTo>
                  <a:lnTo>
                    <a:pt x="3710330" y="0"/>
                  </a:lnTo>
                </a:path>
                <a:path w="6345555" h="1224914">
                  <a:moveTo>
                    <a:pt x="3710330" y="0"/>
                  </a:moveTo>
                  <a:lnTo>
                    <a:pt x="4356684" y="497192"/>
                  </a:lnTo>
                </a:path>
                <a:path w="6345555" h="1224914">
                  <a:moveTo>
                    <a:pt x="3710330" y="0"/>
                  </a:moveTo>
                  <a:lnTo>
                    <a:pt x="6345478" y="497192"/>
                  </a:lnTo>
                </a:path>
                <a:path w="6345555" h="1224914">
                  <a:moveTo>
                    <a:pt x="1417002" y="727151"/>
                  </a:moveTo>
                  <a:lnTo>
                    <a:pt x="0" y="1224343"/>
                  </a:lnTo>
                </a:path>
                <a:path w="6345555" h="1224914">
                  <a:moveTo>
                    <a:pt x="1417002" y="727151"/>
                  </a:moveTo>
                  <a:lnTo>
                    <a:pt x="957097" y="1224343"/>
                  </a:lnTo>
                </a:path>
                <a:path w="6345555" h="1224914">
                  <a:moveTo>
                    <a:pt x="1417002" y="727151"/>
                  </a:moveTo>
                  <a:lnTo>
                    <a:pt x="1870697" y="1224343"/>
                  </a:lnTo>
                </a:path>
                <a:path w="6345555" h="1224914">
                  <a:moveTo>
                    <a:pt x="1417002" y="727151"/>
                  </a:moveTo>
                  <a:lnTo>
                    <a:pt x="2827807" y="1224343"/>
                  </a:lnTo>
                </a:path>
              </a:pathLst>
            </a:custGeom>
            <a:ln w="2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4732" y="3484943"/>
              <a:ext cx="683895" cy="193040"/>
            </a:xfrm>
            <a:custGeom>
              <a:avLst/>
              <a:gdLst/>
              <a:ahLst/>
              <a:cxnLst/>
              <a:rect l="l" t="t" r="r" b="b"/>
              <a:pathLst>
                <a:path w="683895" h="193039">
                  <a:moveTo>
                    <a:pt x="341820" y="0"/>
                  </a:moveTo>
                  <a:lnTo>
                    <a:pt x="0" y="192659"/>
                  </a:lnTo>
                </a:path>
                <a:path w="683895" h="193039">
                  <a:moveTo>
                    <a:pt x="341820" y="0"/>
                  </a:moveTo>
                  <a:lnTo>
                    <a:pt x="341820" y="192659"/>
                  </a:lnTo>
                </a:path>
                <a:path w="683895" h="193039">
                  <a:moveTo>
                    <a:pt x="341820" y="0"/>
                  </a:moveTo>
                  <a:lnTo>
                    <a:pt x="683641" y="192659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6066" y="3264801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4">
                  <a:moveTo>
                    <a:pt x="770661" y="111861"/>
                  </a:moveTo>
                  <a:lnTo>
                    <a:pt x="746554" y="72827"/>
                  </a:lnTo>
                  <a:lnTo>
                    <a:pt x="680036" y="39788"/>
                  </a:lnTo>
                  <a:lnTo>
                    <a:pt x="633595" y="26306"/>
                  </a:lnTo>
                  <a:lnTo>
                    <a:pt x="579815" y="15271"/>
                  </a:lnTo>
                  <a:lnTo>
                    <a:pt x="519785" y="6997"/>
                  </a:lnTo>
                  <a:lnTo>
                    <a:pt x="454594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7"/>
                  </a:lnTo>
                  <a:lnTo>
                    <a:pt x="190846" y="15271"/>
                  </a:lnTo>
                  <a:lnTo>
                    <a:pt x="137066" y="26306"/>
                  </a:lnTo>
                  <a:lnTo>
                    <a:pt x="90624" y="39788"/>
                  </a:lnTo>
                  <a:lnTo>
                    <a:pt x="52608" y="55400"/>
                  </a:lnTo>
                  <a:lnTo>
                    <a:pt x="6208" y="91752"/>
                  </a:lnTo>
                  <a:lnTo>
                    <a:pt x="0" y="111861"/>
                  </a:lnTo>
                  <a:lnTo>
                    <a:pt x="6208" y="131970"/>
                  </a:lnTo>
                  <a:lnTo>
                    <a:pt x="52608" y="168326"/>
                  </a:lnTo>
                  <a:lnTo>
                    <a:pt x="90624" y="183940"/>
                  </a:lnTo>
                  <a:lnTo>
                    <a:pt x="137066" y="197424"/>
                  </a:lnTo>
                  <a:lnTo>
                    <a:pt x="190846" y="208461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4" y="221933"/>
                  </a:lnTo>
                  <a:lnTo>
                    <a:pt x="519785" y="216736"/>
                  </a:lnTo>
                  <a:lnTo>
                    <a:pt x="579815" y="208461"/>
                  </a:lnTo>
                  <a:lnTo>
                    <a:pt x="633595" y="197424"/>
                  </a:lnTo>
                  <a:lnTo>
                    <a:pt x="680036" y="183940"/>
                  </a:lnTo>
                  <a:lnTo>
                    <a:pt x="718052" y="168326"/>
                  </a:lnTo>
                  <a:lnTo>
                    <a:pt x="764453" y="131970"/>
                  </a:lnTo>
                  <a:lnTo>
                    <a:pt x="770661" y="111861"/>
                  </a:lnTo>
                  <a:close/>
                </a:path>
              </a:pathLst>
            </a:custGeom>
            <a:ln w="2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925" y="3484943"/>
              <a:ext cx="2486025" cy="193040"/>
            </a:xfrm>
            <a:custGeom>
              <a:avLst/>
              <a:gdLst/>
              <a:ahLst/>
              <a:cxnLst/>
              <a:rect l="l" t="t" r="r" b="b"/>
              <a:pathLst>
                <a:path w="2486025" h="193039">
                  <a:moveTo>
                    <a:pt x="341820" y="0"/>
                  </a:moveTo>
                  <a:lnTo>
                    <a:pt x="0" y="192659"/>
                  </a:lnTo>
                </a:path>
                <a:path w="2486025" h="193039">
                  <a:moveTo>
                    <a:pt x="341820" y="0"/>
                  </a:moveTo>
                  <a:lnTo>
                    <a:pt x="341820" y="192659"/>
                  </a:lnTo>
                </a:path>
                <a:path w="2486025" h="193039">
                  <a:moveTo>
                    <a:pt x="341820" y="0"/>
                  </a:moveTo>
                  <a:lnTo>
                    <a:pt x="683641" y="192659"/>
                  </a:lnTo>
                </a:path>
                <a:path w="2486025" h="193039">
                  <a:moveTo>
                    <a:pt x="1305140" y="0"/>
                  </a:moveTo>
                  <a:lnTo>
                    <a:pt x="1572387" y="192659"/>
                  </a:lnTo>
                </a:path>
                <a:path w="2486025" h="193039">
                  <a:moveTo>
                    <a:pt x="1305140" y="0"/>
                  </a:moveTo>
                  <a:lnTo>
                    <a:pt x="1037894" y="192659"/>
                  </a:lnTo>
                </a:path>
                <a:path w="2486025" h="193039">
                  <a:moveTo>
                    <a:pt x="2218740" y="0"/>
                  </a:moveTo>
                  <a:lnTo>
                    <a:pt x="2485986" y="192659"/>
                  </a:lnTo>
                </a:path>
                <a:path w="2486025" h="193039">
                  <a:moveTo>
                    <a:pt x="2218740" y="0"/>
                  </a:moveTo>
                  <a:lnTo>
                    <a:pt x="1951494" y="192659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62032" y="3278585"/>
            <a:ext cx="6692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95" dirty="0">
                <a:latin typeface="Arial"/>
                <a:cs typeface="Arial"/>
              </a:rPr>
              <a:t>Rimnicu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85" dirty="0">
                <a:latin typeface="Arial"/>
                <a:cs typeface="Arial"/>
              </a:rPr>
              <a:t>Vilcea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59041" y="2529763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5">
                <a:moveTo>
                  <a:pt x="770661" y="111861"/>
                </a:moveTo>
                <a:lnTo>
                  <a:pt x="746554" y="72832"/>
                </a:lnTo>
                <a:lnTo>
                  <a:pt x="680036" y="39793"/>
                </a:lnTo>
                <a:lnTo>
                  <a:pt x="633595" y="26310"/>
                </a:lnTo>
                <a:lnTo>
                  <a:pt x="579815" y="15273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28865" y="2534052"/>
            <a:ext cx="40894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Zerind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92422" y="1802612"/>
            <a:ext cx="770890" cy="224154"/>
            <a:chOff x="4292422" y="1802612"/>
            <a:chExt cx="770890" cy="224154"/>
          </a:xfrm>
        </p:grpSpPr>
        <p:sp>
          <p:nvSpPr>
            <p:cNvPr id="21" name="object 21"/>
            <p:cNvSpPr/>
            <p:nvPr/>
          </p:nvSpPr>
          <p:spPr>
            <a:xfrm>
              <a:off x="4292422" y="180261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0" y="111874"/>
                  </a:moveTo>
                  <a:lnTo>
                    <a:pt x="24107" y="150903"/>
                  </a:lnTo>
                  <a:lnTo>
                    <a:pt x="90624" y="183942"/>
                  </a:lnTo>
                  <a:lnTo>
                    <a:pt x="137066" y="197425"/>
                  </a:lnTo>
                  <a:lnTo>
                    <a:pt x="190846" y="208462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2"/>
                  </a:lnTo>
                  <a:lnTo>
                    <a:pt x="633584" y="197425"/>
                  </a:lnTo>
                  <a:lnTo>
                    <a:pt x="680025" y="183942"/>
                  </a:lnTo>
                  <a:lnTo>
                    <a:pt x="718040" y="168330"/>
                  </a:lnTo>
                  <a:lnTo>
                    <a:pt x="764440" y="131979"/>
                  </a:lnTo>
                  <a:lnTo>
                    <a:pt x="770648" y="111874"/>
                  </a:lnTo>
                  <a:lnTo>
                    <a:pt x="764440" y="91765"/>
                  </a:lnTo>
                  <a:lnTo>
                    <a:pt x="718040" y="55409"/>
                  </a:lnTo>
                  <a:lnTo>
                    <a:pt x="680025" y="39795"/>
                  </a:lnTo>
                  <a:lnTo>
                    <a:pt x="633584" y="26311"/>
                  </a:lnTo>
                  <a:lnTo>
                    <a:pt x="579806" y="15274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2422" y="180261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770648" y="111874"/>
                  </a:moveTo>
                  <a:lnTo>
                    <a:pt x="746541" y="72838"/>
                  </a:lnTo>
                  <a:lnTo>
                    <a:pt x="680025" y="39795"/>
                  </a:lnTo>
                  <a:lnTo>
                    <a:pt x="633584" y="26311"/>
                  </a:lnTo>
                  <a:lnTo>
                    <a:pt x="579806" y="15274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lnTo>
                    <a:pt x="6208" y="131979"/>
                  </a:lnTo>
                  <a:lnTo>
                    <a:pt x="52608" y="168330"/>
                  </a:lnTo>
                  <a:lnTo>
                    <a:pt x="90624" y="183942"/>
                  </a:lnTo>
                  <a:lnTo>
                    <a:pt x="137066" y="197425"/>
                  </a:lnTo>
                  <a:lnTo>
                    <a:pt x="190846" y="208462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2"/>
                  </a:lnTo>
                  <a:lnTo>
                    <a:pt x="633584" y="197425"/>
                  </a:lnTo>
                  <a:lnTo>
                    <a:pt x="680025" y="183942"/>
                  </a:lnTo>
                  <a:lnTo>
                    <a:pt x="718040" y="168330"/>
                  </a:lnTo>
                  <a:lnTo>
                    <a:pt x="764440" y="131979"/>
                  </a:lnTo>
                  <a:lnTo>
                    <a:pt x="770648" y="1118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18583" y="1806901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17166" y="2529763"/>
            <a:ext cx="770890" cy="224154"/>
            <a:chOff x="2017166" y="2529763"/>
            <a:chExt cx="770890" cy="224154"/>
          </a:xfrm>
        </p:grpSpPr>
        <p:sp>
          <p:nvSpPr>
            <p:cNvPr id="25" name="object 25"/>
            <p:cNvSpPr/>
            <p:nvPr/>
          </p:nvSpPr>
          <p:spPr>
            <a:xfrm>
              <a:off x="2017166" y="2529763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0" y="111861"/>
                  </a:moveTo>
                  <a:lnTo>
                    <a:pt x="24107" y="150897"/>
                  </a:lnTo>
                  <a:lnTo>
                    <a:pt x="90624" y="183940"/>
                  </a:lnTo>
                  <a:lnTo>
                    <a:pt x="137066" y="197424"/>
                  </a:lnTo>
                  <a:lnTo>
                    <a:pt x="190846" y="208461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1"/>
                  </a:lnTo>
                  <a:lnTo>
                    <a:pt x="633584" y="197424"/>
                  </a:lnTo>
                  <a:lnTo>
                    <a:pt x="680025" y="183940"/>
                  </a:lnTo>
                  <a:lnTo>
                    <a:pt x="718040" y="168326"/>
                  </a:lnTo>
                  <a:lnTo>
                    <a:pt x="764440" y="131970"/>
                  </a:lnTo>
                  <a:lnTo>
                    <a:pt x="770648" y="111861"/>
                  </a:lnTo>
                  <a:lnTo>
                    <a:pt x="764440" y="91756"/>
                  </a:lnTo>
                  <a:lnTo>
                    <a:pt x="718040" y="55405"/>
                  </a:lnTo>
                  <a:lnTo>
                    <a:pt x="680025" y="39793"/>
                  </a:lnTo>
                  <a:lnTo>
                    <a:pt x="633584" y="26310"/>
                  </a:lnTo>
                  <a:lnTo>
                    <a:pt x="579806" y="15273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3"/>
                  </a:lnTo>
                  <a:lnTo>
                    <a:pt x="137066" y="26310"/>
                  </a:lnTo>
                  <a:lnTo>
                    <a:pt x="90624" y="39793"/>
                  </a:lnTo>
                  <a:lnTo>
                    <a:pt x="52608" y="55405"/>
                  </a:lnTo>
                  <a:lnTo>
                    <a:pt x="6208" y="91756"/>
                  </a:lnTo>
                  <a:lnTo>
                    <a:pt x="0" y="11186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7166" y="2529763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770648" y="111861"/>
                  </a:moveTo>
                  <a:lnTo>
                    <a:pt x="746541" y="72832"/>
                  </a:lnTo>
                  <a:lnTo>
                    <a:pt x="680025" y="39793"/>
                  </a:lnTo>
                  <a:lnTo>
                    <a:pt x="633584" y="26310"/>
                  </a:lnTo>
                  <a:lnTo>
                    <a:pt x="579806" y="15273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3"/>
                  </a:lnTo>
                  <a:lnTo>
                    <a:pt x="137066" y="26310"/>
                  </a:lnTo>
                  <a:lnTo>
                    <a:pt x="90624" y="39793"/>
                  </a:lnTo>
                  <a:lnTo>
                    <a:pt x="52608" y="55405"/>
                  </a:lnTo>
                  <a:lnTo>
                    <a:pt x="6208" y="91756"/>
                  </a:lnTo>
                  <a:lnTo>
                    <a:pt x="0" y="111861"/>
                  </a:lnTo>
                  <a:lnTo>
                    <a:pt x="6208" y="131970"/>
                  </a:lnTo>
                  <a:lnTo>
                    <a:pt x="52608" y="168326"/>
                  </a:lnTo>
                  <a:lnTo>
                    <a:pt x="90624" y="183940"/>
                  </a:lnTo>
                  <a:lnTo>
                    <a:pt x="137066" y="197424"/>
                  </a:lnTo>
                  <a:lnTo>
                    <a:pt x="190846" y="208461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1"/>
                  </a:lnTo>
                  <a:lnTo>
                    <a:pt x="633584" y="197424"/>
                  </a:lnTo>
                  <a:lnTo>
                    <a:pt x="680025" y="183940"/>
                  </a:lnTo>
                  <a:lnTo>
                    <a:pt x="718040" y="168326"/>
                  </a:lnTo>
                  <a:lnTo>
                    <a:pt x="764440" y="131970"/>
                  </a:lnTo>
                  <a:lnTo>
                    <a:pt x="770648" y="1118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37676" y="2534065"/>
            <a:ext cx="32639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Sibiu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4512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0674" y="3261203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46783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65909" y="3261203"/>
            <a:ext cx="52197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Fagaras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75140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16796" y="3261203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48529" y="2529763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5">
                <a:moveTo>
                  <a:pt x="770648" y="111861"/>
                </a:moveTo>
                <a:lnTo>
                  <a:pt x="746541" y="72832"/>
                </a:lnTo>
                <a:lnTo>
                  <a:pt x="680025" y="39793"/>
                </a:lnTo>
                <a:lnTo>
                  <a:pt x="633584" y="26310"/>
                </a:lnTo>
                <a:lnTo>
                  <a:pt x="579806" y="15273"/>
                </a:lnTo>
                <a:lnTo>
                  <a:pt x="519779" y="6999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28196" y="2534052"/>
            <a:ext cx="61912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Timisoara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2F99A1-1736-4AB0-84DD-38A19941E2AA}"/>
              </a:ext>
            </a:extLst>
          </p:cNvPr>
          <p:cNvSpPr txBox="1"/>
          <p:nvPr/>
        </p:nvSpPr>
        <p:spPr>
          <a:xfrm>
            <a:off x="3811511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0A35B9D-F334-4CC4-B39E-77449B5A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776855" algn="l"/>
              </a:tabLst>
            </a:pPr>
            <a:r>
              <a:rPr spc="85" dirty="0"/>
              <a:t>Implementation:	</a:t>
            </a:r>
            <a:r>
              <a:rPr spc="40" dirty="0"/>
              <a:t>states</a:t>
            </a:r>
            <a:r>
              <a:rPr spc="254" dirty="0"/>
              <a:t> </a:t>
            </a:r>
            <a:r>
              <a:rPr spc="80" dirty="0"/>
              <a:t>vs.</a:t>
            </a:r>
            <a:r>
              <a:rPr spc="235" dirty="0"/>
              <a:t> </a:t>
            </a:r>
            <a:r>
              <a:rPr spc="100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6191250" cy="15132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state</a:t>
            </a:r>
            <a:r>
              <a:rPr sz="2050" spc="-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(representation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of)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physical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configuration</a:t>
            </a:r>
            <a:endParaRPr sz="2050">
              <a:latin typeface="Tahoma"/>
              <a:cs typeface="Tahoma"/>
            </a:endParaRPr>
          </a:p>
          <a:p>
            <a:pPr marL="743585" marR="5080" indent="-731520">
              <a:lnSpc>
                <a:spcPct val="101000"/>
              </a:lnSpc>
              <a:spcBef>
                <a:spcPts val="10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node</a:t>
            </a:r>
            <a:r>
              <a:rPr sz="2050" spc="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data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structure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constituting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part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tree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includes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parent</a:t>
            </a:r>
            <a:r>
              <a:rPr sz="2050" spc="-12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children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004B00"/>
                </a:solidFill>
                <a:latin typeface="Tahoma"/>
                <a:cs typeface="Tahoma"/>
              </a:rPr>
              <a:t>depth</a:t>
            </a:r>
            <a:r>
              <a:rPr sz="2050" spc="-120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path</a:t>
            </a:r>
            <a:r>
              <a:rPr sz="2050" spc="1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cost</a:t>
            </a:r>
            <a:r>
              <a:rPr sz="2050" spc="-1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95" dirty="0">
                <a:latin typeface="Tahoma"/>
                <a:cs typeface="Tahoma"/>
              </a:rPr>
              <a:t>States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not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parents,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children,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depth,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path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cost!</a:t>
            </a:r>
            <a:endParaRPr sz="2050">
              <a:latin typeface="Tahoma"/>
              <a:cs typeface="Tahoma"/>
            </a:endParaRPr>
          </a:p>
          <a:p>
            <a:pPr marR="66040" algn="r">
              <a:lnSpc>
                <a:spcPct val="100000"/>
              </a:lnSpc>
              <a:spcBef>
                <a:spcPts val="20"/>
              </a:spcBef>
            </a:pPr>
            <a:r>
              <a:rPr sz="1450" spc="10" dirty="0">
                <a:latin typeface="Arial"/>
                <a:cs typeface="Arial"/>
              </a:rPr>
              <a:t>parent,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action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8567" y="3663302"/>
            <a:ext cx="1384300" cy="1384300"/>
          </a:xfrm>
          <a:custGeom>
            <a:avLst/>
            <a:gdLst/>
            <a:ahLst/>
            <a:cxnLst/>
            <a:rect l="l" t="t" r="r" b="b"/>
            <a:pathLst>
              <a:path w="1384300" h="1384300">
                <a:moveTo>
                  <a:pt x="0" y="0"/>
                </a:moveTo>
                <a:lnTo>
                  <a:pt x="0" y="1384249"/>
                </a:lnTo>
                <a:lnTo>
                  <a:pt x="1384249" y="1384249"/>
                </a:lnTo>
                <a:lnTo>
                  <a:pt x="138424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2317" y="4223391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5814" y="4703847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8956" y="4703847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2316" y="3766455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5379" y="3766455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5379" y="4223391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019" y="4703847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9172" y="4223391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58835" y="3713565"/>
            <a:ext cx="1277620" cy="1273810"/>
            <a:chOff x="2558835" y="3713565"/>
            <a:chExt cx="1277620" cy="1273810"/>
          </a:xfrm>
        </p:grpSpPr>
        <p:sp>
          <p:nvSpPr>
            <p:cNvPr id="14" name="object 14"/>
            <p:cNvSpPr/>
            <p:nvPr/>
          </p:nvSpPr>
          <p:spPr>
            <a:xfrm>
              <a:off x="2562327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2327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9643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9643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2697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2697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2996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2996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9344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9344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9046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9046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32697" y="3717057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32697" y="3717057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9046" y="3717057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9046" y="3717057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01847" y="3656582"/>
          <a:ext cx="1384934" cy="138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90"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871611" y="3711108"/>
            <a:ext cx="5029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15" dirty="0">
                <a:latin typeface="Times New Roman"/>
                <a:cs typeface="Times New Roman"/>
              </a:rPr>
              <a:t>State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9726" y="3711108"/>
            <a:ext cx="5156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15" dirty="0">
                <a:latin typeface="Times New Roman"/>
                <a:cs typeface="Times New Roman"/>
              </a:rPr>
              <a:t>Node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22594" y="3147555"/>
            <a:ext cx="629285" cy="1133475"/>
            <a:chOff x="5422594" y="3147555"/>
            <a:chExt cx="629285" cy="1133475"/>
          </a:xfrm>
        </p:grpSpPr>
        <p:sp>
          <p:nvSpPr>
            <p:cNvPr id="34" name="object 34"/>
            <p:cNvSpPr/>
            <p:nvPr/>
          </p:nvSpPr>
          <p:spPr>
            <a:xfrm>
              <a:off x="5429579" y="3658628"/>
              <a:ext cx="615315" cy="615315"/>
            </a:xfrm>
            <a:custGeom>
              <a:avLst/>
              <a:gdLst/>
              <a:ahLst/>
              <a:cxnLst/>
              <a:rect l="l" t="t" r="r" b="b"/>
              <a:pathLst>
                <a:path w="615314" h="615314">
                  <a:moveTo>
                    <a:pt x="0" y="307606"/>
                  </a:moveTo>
                  <a:lnTo>
                    <a:pt x="3334" y="353059"/>
                  </a:lnTo>
                  <a:lnTo>
                    <a:pt x="13022" y="396442"/>
                  </a:lnTo>
                  <a:lnTo>
                    <a:pt x="28587" y="437278"/>
                  </a:lnTo>
                  <a:lnTo>
                    <a:pt x="49553" y="475092"/>
                  </a:lnTo>
                  <a:lnTo>
                    <a:pt x="75444" y="509409"/>
                  </a:lnTo>
                  <a:lnTo>
                    <a:pt x="105786" y="539751"/>
                  </a:lnTo>
                  <a:lnTo>
                    <a:pt x="140102" y="565644"/>
                  </a:lnTo>
                  <a:lnTo>
                    <a:pt x="177916" y="586611"/>
                  </a:lnTo>
                  <a:lnTo>
                    <a:pt x="218753" y="602177"/>
                  </a:lnTo>
                  <a:lnTo>
                    <a:pt x="262138" y="611865"/>
                  </a:lnTo>
                  <a:lnTo>
                    <a:pt x="307594" y="615200"/>
                  </a:lnTo>
                  <a:lnTo>
                    <a:pt x="353050" y="611865"/>
                  </a:lnTo>
                  <a:lnTo>
                    <a:pt x="396435" y="602177"/>
                  </a:lnTo>
                  <a:lnTo>
                    <a:pt x="437273" y="586611"/>
                  </a:lnTo>
                  <a:lnTo>
                    <a:pt x="475089" y="565644"/>
                  </a:lnTo>
                  <a:lnTo>
                    <a:pt x="509407" y="539751"/>
                  </a:lnTo>
                  <a:lnTo>
                    <a:pt x="539750" y="509409"/>
                  </a:lnTo>
                  <a:lnTo>
                    <a:pt x="565643" y="475092"/>
                  </a:lnTo>
                  <a:lnTo>
                    <a:pt x="586611" y="437278"/>
                  </a:lnTo>
                  <a:lnTo>
                    <a:pt x="602177" y="396442"/>
                  </a:lnTo>
                  <a:lnTo>
                    <a:pt x="611865" y="353059"/>
                  </a:lnTo>
                  <a:lnTo>
                    <a:pt x="615200" y="307606"/>
                  </a:lnTo>
                  <a:lnTo>
                    <a:pt x="611865" y="262150"/>
                  </a:lnTo>
                  <a:lnTo>
                    <a:pt x="602177" y="218765"/>
                  </a:lnTo>
                  <a:lnTo>
                    <a:pt x="586611" y="177926"/>
                  </a:lnTo>
                  <a:lnTo>
                    <a:pt x="565643" y="140111"/>
                  </a:lnTo>
                  <a:lnTo>
                    <a:pt x="539750" y="105793"/>
                  </a:lnTo>
                  <a:lnTo>
                    <a:pt x="509407" y="75450"/>
                  </a:lnTo>
                  <a:lnTo>
                    <a:pt x="475089" y="49556"/>
                  </a:lnTo>
                  <a:lnTo>
                    <a:pt x="437273" y="28589"/>
                  </a:lnTo>
                  <a:lnTo>
                    <a:pt x="396435" y="13023"/>
                  </a:lnTo>
                  <a:lnTo>
                    <a:pt x="353050" y="3335"/>
                  </a:lnTo>
                  <a:lnTo>
                    <a:pt x="307594" y="0"/>
                  </a:lnTo>
                  <a:lnTo>
                    <a:pt x="262138" y="3335"/>
                  </a:lnTo>
                  <a:lnTo>
                    <a:pt x="218753" y="13023"/>
                  </a:lnTo>
                  <a:lnTo>
                    <a:pt x="177916" y="28589"/>
                  </a:lnTo>
                  <a:lnTo>
                    <a:pt x="140102" y="49556"/>
                  </a:lnTo>
                  <a:lnTo>
                    <a:pt x="105786" y="75450"/>
                  </a:lnTo>
                  <a:lnTo>
                    <a:pt x="75444" y="105793"/>
                  </a:lnTo>
                  <a:lnTo>
                    <a:pt x="49553" y="140111"/>
                  </a:lnTo>
                  <a:lnTo>
                    <a:pt x="28587" y="177926"/>
                  </a:lnTo>
                  <a:lnTo>
                    <a:pt x="13022" y="218765"/>
                  </a:lnTo>
                  <a:lnTo>
                    <a:pt x="3334" y="262150"/>
                  </a:lnTo>
                  <a:lnTo>
                    <a:pt x="0" y="30760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9579" y="3175253"/>
              <a:ext cx="615315" cy="1099185"/>
            </a:xfrm>
            <a:custGeom>
              <a:avLst/>
              <a:gdLst/>
              <a:ahLst/>
              <a:cxnLst/>
              <a:rect l="l" t="t" r="r" b="b"/>
              <a:pathLst>
                <a:path w="615314" h="1099185">
                  <a:moveTo>
                    <a:pt x="615200" y="790981"/>
                  </a:moveTo>
                  <a:lnTo>
                    <a:pt x="611865" y="745525"/>
                  </a:lnTo>
                  <a:lnTo>
                    <a:pt x="602177" y="702140"/>
                  </a:lnTo>
                  <a:lnTo>
                    <a:pt x="586611" y="661301"/>
                  </a:lnTo>
                  <a:lnTo>
                    <a:pt x="565643" y="623485"/>
                  </a:lnTo>
                  <a:lnTo>
                    <a:pt x="539750" y="589168"/>
                  </a:lnTo>
                  <a:lnTo>
                    <a:pt x="509407" y="558824"/>
                  </a:lnTo>
                  <a:lnTo>
                    <a:pt x="475089" y="532931"/>
                  </a:lnTo>
                  <a:lnTo>
                    <a:pt x="437273" y="511964"/>
                  </a:lnTo>
                  <a:lnTo>
                    <a:pt x="396435" y="496398"/>
                  </a:lnTo>
                  <a:lnTo>
                    <a:pt x="353050" y="486709"/>
                  </a:lnTo>
                  <a:lnTo>
                    <a:pt x="307594" y="483374"/>
                  </a:lnTo>
                  <a:lnTo>
                    <a:pt x="262138" y="486709"/>
                  </a:lnTo>
                  <a:lnTo>
                    <a:pt x="218753" y="496398"/>
                  </a:lnTo>
                  <a:lnTo>
                    <a:pt x="177916" y="511964"/>
                  </a:lnTo>
                  <a:lnTo>
                    <a:pt x="140102" y="532931"/>
                  </a:lnTo>
                  <a:lnTo>
                    <a:pt x="105786" y="558824"/>
                  </a:lnTo>
                  <a:lnTo>
                    <a:pt x="75444" y="589168"/>
                  </a:lnTo>
                  <a:lnTo>
                    <a:pt x="49553" y="623485"/>
                  </a:lnTo>
                  <a:lnTo>
                    <a:pt x="28587" y="661301"/>
                  </a:lnTo>
                  <a:lnTo>
                    <a:pt x="13022" y="702140"/>
                  </a:lnTo>
                  <a:lnTo>
                    <a:pt x="3334" y="745525"/>
                  </a:lnTo>
                  <a:lnTo>
                    <a:pt x="0" y="790981"/>
                  </a:lnTo>
                  <a:lnTo>
                    <a:pt x="3334" y="836434"/>
                  </a:lnTo>
                  <a:lnTo>
                    <a:pt x="13022" y="879817"/>
                  </a:lnTo>
                  <a:lnTo>
                    <a:pt x="28587" y="920653"/>
                  </a:lnTo>
                  <a:lnTo>
                    <a:pt x="49553" y="958467"/>
                  </a:lnTo>
                  <a:lnTo>
                    <a:pt x="75444" y="992783"/>
                  </a:lnTo>
                  <a:lnTo>
                    <a:pt x="105786" y="1023126"/>
                  </a:lnTo>
                  <a:lnTo>
                    <a:pt x="140102" y="1049019"/>
                  </a:lnTo>
                  <a:lnTo>
                    <a:pt x="177916" y="1069986"/>
                  </a:lnTo>
                  <a:lnTo>
                    <a:pt x="218753" y="1085551"/>
                  </a:lnTo>
                  <a:lnTo>
                    <a:pt x="262138" y="1095240"/>
                  </a:lnTo>
                  <a:lnTo>
                    <a:pt x="307594" y="1098575"/>
                  </a:lnTo>
                  <a:lnTo>
                    <a:pt x="353050" y="1095240"/>
                  </a:lnTo>
                  <a:lnTo>
                    <a:pt x="396435" y="1085551"/>
                  </a:lnTo>
                  <a:lnTo>
                    <a:pt x="437273" y="1069986"/>
                  </a:lnTo>
                  <a:lnTo>
                    <a:pt x="475089" y="1049019"/>
                  </a:lnTo>
                  <a:lnTo>
                    <a:pt x="509407" y="1023126"/>
                  </a:lnTo>
                  <a:lnTo>
                    <a:pt x="539750" y="992783"/>
                  </a:lnTo>
                  <a:lnTo>
                    <a:pt x="565643" y="958467"/>
                  </a:lnTo>
                  <a:lnTo>
                    <a:pt x="586611" y="920653"/>
                  </a:lnTo>
                  <a:lnTo>
                    <a:pt x="602177" y="879817"/>
                  </a:lnTo>
                  <a:lnTo>
                    <a:pt x="611865" y="836434"/>
                  </a:lnTo>
                  <a:lnTo>
                    <a:pt x="615200" y="790981"/>
                  </a:lnTo>
                  <a:close/>
                </a:path>
                <a:path w="615314" h="1099185">
                  <a:moveTo>
                    <a:pt x="307594" y="0"/>
                  </a:moveTo>
                  <a:lnTo>
                    <a:pt x="307594" y="483374"/>
                  </a:lnTo>
                </a:path>
              </a:pathLst>
            </a:custGeom>
            <a:ln w="13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15126" y="3147555"/>
              <a:ext cx="44450" cy="88265"/>
            </a:xfrm>
            <a:custGeom>
              <a:avLst/>
              <a:gdLst/>
              <a:ahLst/>
              <a:cxnLst/>
              <a:rect l="l" t="t" r="r" b="b"/>
              <a:pathLst>
                <a:path w="44450" h="88264">
                  <a:moveTo>
                    <a:pt x="0" y="88176"/>
                  </a:moveTo>
                  <a:lnTo>
                    <a:pt x="44094" y="88176"/>
                  </a:lnTo>
                  <a:lnTo>
                    <a:pt x="22047" y="0"/>
                  </a:lnTo>
                  <a:lnTo>
                    <a:pt x="0" y="8817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23737" y="3175266"/>
              <a:ext cx="27305" cy="53975"/>
            </a:xfrm>
            <a:custGeom>
              <a:avLst/>
              <a:gdLst/>
              <a:ahLst/>
              <a:cxnLst/>
              <a:rect l="l" t="t" r="r" b="b"/>
              <a:pathLst>
                <a:path w="27304" h="53975">
                  <a:moveTo>
                    <a:pt x="0" y="53746"/>
                  </a:moveTo>
                  <a:lnTo>
                    <a:pt x="13436" y="0"/>
                  </a:lnTo>
                  <a:lnTo>
                    <a:pt x="26873" y="53746"/>
                  </a:lnTo>
                </a:path>
              </a:pathLst>
            </a:custGeom>
            <a:ln w="13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91415" y="3630841"/>
            <a:ext cx="815340" cy="628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15" dirty="0">
                <a:latin typeface="Arial"/>
                <a:cs typeface="Arial"/>
              </a:rPr>
              <a:t>depth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=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450" spc="15" dirty="0">
                <a:latin typeface="Arial"/>
                <a:cs typeface="Arial"/>
              </a:rPr>
              <a:t>g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=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0880000">
            <a:off x="4421268" y="4562240"/>
            <a:ext cx="451486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50" spc="10" dirty="0">
                <a:latin typeface="Arial"/>
                <a:cs typeface="Arial"/>
              </a:rPr>
              <a:t>state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907815" y="4135283"/>
            <a:ext cx="1572895" cy="512445"/>
            <a:chOff x="3907815" y="4135283"/>
            <a:chExt cx="1572895" cy="512445"/>
          </a:xfrm>
        </p:grpSpPr>
        <p:sp>
          <p:nvSpPr>
            <p:cNvPr id="41" name="object 41"/>
            <p:cNvSpPr/>
            <p:nvPr/>
          </p:nvSpPr>
          <p:spPr>
            <a:xfrm>
              <a:off x="3935514" y="4142003"/>
              <a:ext cx="1538605" cy="483870"/>
            </a:xfrm>
            <a:custGeom>
              <a:avLst/>
              <a:gdLst/>
              <a:ahLst/>
              <a:cxnLst/>
              <a:rect l="l" t="t" r="r" b="b"/>
              <a:pathLst>
                <a:path w="1538604" h="483870">
                  <a:moveTo>
                    <a:pt x="1538008" y="0"/>
                  </a:moveTo>
                  <a:lnTo>
                    <a:pt x="1536863" y="801"/>
                  </a:lnTo>
                  <a:lnTo>
                    <a:pt x="1528853" y="6408"/>
                  </a:lnTo>
                  <a:lnTo>
                    <a:pt x="1507109" y="21629"/>
                  </a:lnTo>
                  <a:lnTo>
                    <a:pt x="1464767" y="51269"/>
                  </a:lnTo>
                  <a:lnTo>
                    <a:pt x="1437711" y="70157"/>
                  </a:lnTo>
                  <a:lnTo>
                    <a:pt x="1405652" y="92239"/>
                  </a:lnTo>
                  <a:lnTo>
                    <a:pt x="1369012" y="116913"/>
                  </a:lnTo>
                  <a:lnTo>
                    <a:pt x="1328212" y="143575"/>
                  </a:lnTo>
                  <a:lnTo>
                    <a:pt x="1283676" y="171623"/>
                  </a:lnTo>
                  <a:lnTo>
                    <a:pt x="1235825" y="200455"/>
                  </a:lnTo>
                  <a:lnTo>
                    <a:pt x="1185081" y="229467"/>
                  </a:lnTo>
                  <a:lnTo>
                    <a:pt x="1131867" y="258057"/>
                  </a:lnTo>
                  <a:lnTo>
                    <a:pt x="1076604" y="285623"/>
                  </a:lnTo>
                  <a:lnTo>
                    <a:pt x="1030140" y="307045"/>
                  </a:lnTo>
                  <a:lnTo>
                    <a:pt x="982719" y="327345"/>
                  </a:lnTo>
                  <a:lnTo>
                    <a:pt x="934473" y="346489"/>
                  </a:lnTo>
                  <a:lnTo>
                    <a:pt x="885534" y="364444"/>
                  </a:lnTo>
                  <a:lnTo>
                    <a:pt x="836034" y="381177"/>
                  </a:lnTo>
                  <a:lnTo>
                    <a:pt x="786105" y="396655"/>
                  </a:lnTo>
                  <a:lnTo>
                    <a:pt x="735879" y="410846"/>
                  </a:lnTo>
                  <a:lnTo>
                    <a:pt x="685488" y="423717"/>
                  </a:lnTo>
                  <a:lnTo>
                    <a:pt x="635064" y="435234"/>
                  </a:lnTo>
                  <a:lnTo>
                    <a:pt x="584739" y="445364"/>
                  </a:lnTo>
                  <a:lnTo>
                    <a:pt x="534644" y="454075"/>
                  </a:lnTo>
                  <a:lnTo>
                    <a:pt x="473994" y="462797"/>
                  </a:lnTo>
                  <a:lnTo>
                    <a:pt x="414548" y="469589"/>
                  </a:lnTo>
                  <a:lnTo>
                    <a:pt x="356971" y="474693"/>
                  </a:lnTo>
                  <a:lnTo>
                    <a:pt x="301926" y="478350"/>
                  </a:lnTo>
                  <a:lnTo>
                    <a:pt x="250075" y="480802"/>
                  </a:lnTo>
                  <a:lnTo>
                    <a:pt x="202082" y="482289"/>
                  </a:lnTo>
                  <a:lnTo>
                    <a:pt x="158610" y="483053"/>
                  </a:lnTo>
                  <a:lnTo>
                    <a:pt x="120323" y="483334"/>
                  </a:lnTo>
                  <a:lnTo>
                    <a:pt x="87884" y="483374"/>
                  </a:lnTo>
                  <a:lnTo>
                    <a:pt x="37076" y="483374"/>
                  </a:lnTo>
                  <a:lnTo>
                    <a:pt x="10985" y="483374"/>
                  </a:lnTo>
                  <a:lnTo>
                    <a:pt x="1373" y="483374"/>
                  </a:lnTo>
                  <a:lnTo>
                    <a:pt x="0" y="483374"/>
                  </a:lnTo>
                </a:path>
              </a:pathLst>
            </a:custGeom>
            <a:ln w="13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07815" y="4603330"/>
              <a:ext cx="88265" cy="44450"/>
            </a:xfrm>
            <a:custGeom>
              <a:avLst/>
              <a:gdLst/>
              <a:ahLst/>
              <a:cxnLst/>
              <a:rect l="l" t="t" r="r" b="b"/>
              <a:pathLst>
                <a:path w="88264" h="44450">
                  <a:moveTo>
                    <a:pt x="0" y="22047"/>
                  </a:moveTo>
                  <a:lnTo>
                    <a:pt x="88176" y="44094"/>
                  </a:lnTo>
                  <a:lnTo>
                    <a:pt x="88176" y="0"/>
                  </a:lnTo>
                  <a:lnTo>
                    <a:pt x="0" y="2204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35514" y="4611941"/>
              <a:ext cx="53975" cy="27305"/>
            </a:xfrm>
            <a:custGeom>
              <a:avLst/>
              <a:gdLst/>
              <a:ahLst/>
              <a:cxnLst/>
              <a:rect l="l" t="t" r="r" b="b"/>
              <a:pathLst>
                <a:path w="53975" h="27304">
                  <a:moveTo>
                    <a:pt x="53759" y="26873"/>
                  </a:moveTo>
                  <a:lnTo>
                    <a:pt x="0" y="13436"/>
                  </a:lnTo>
                  <a:lnTo>
                    <a:pt x="53759" y="0"/>
                  </a:lnTo>
                </a:path>
              </a:pathLst>
            </a:custGeom>
            <a:ln w="13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6567" y="5301455"/>
            <a:ext cx="779399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85" dirty="0">
                <a:latin typeface="Tahoma"/>
                <a:cs typeface="Tahoma"/>
              </a:rPr>
              <a:t>The </a:t>
            </a:r>
            <a:r>
              <a:rPr sz="2050" spc="50" dirty="0">
                <a:latin typeface="Century"/>
                <a:cs typeface="Century"/>
              </a:rPr>
              <a:t>Expand </a:t>
            </a:r>
            <a:r>
              <a:rPr sz="2050" spc="-100" dirty="0">
                <a:latin typeface="Tahoma"/>
                <a:cs typeface="Tahoma"/>
              </a:rPr>
              <a:t>function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creates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new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nodes,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filling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various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fields </a:t>
            </a:r>
            <a:r>
              <a:rPr sz="2050" spc="-145" dirty="0">
                <a:latin typeface="Tahoma"/>
                <a:cs typeface="Tahoma"/>
              </a:rPr>
              <a:t>and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using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125" dirty="0">
                <a:latin typeface="Century"/>
                <a:cs typeface="Century"/>
              </a:rPr>
              <a:t>SuccessorFn</a:t>
            </a:r>
            <a:r>
              <a:rPr sz="2050" spc="-20" dirty="0">
                <a:latin typeface="Century"/>
                <a:cs typeface="Century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problem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create</a:t>
            </a:r>
            <a:r>
              <a:rPr sz="2050" spc="-125" dirty="0">
                <a:latin typeface="Tahoma"/>
                <a:cs typeface="Tahoma"/>
              </a:rPr>
              <a:t> the</a:t>
            </a:r>
            <a:r>
              <a:rPr sz="2050" spc="-130" dirty="0">
                <a:latin typeface="Tahoma"/>
                <a:cs typeface="Tahoma"/>
              </a:rPr>
              <a:t> corresponding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states.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19824E-D07A-4DA9-9BC7-F6BAAA171DF9}"/>
              </a:ext>
            </a:extLst>
          </p:cNvPr>
          <p:cNvSpPr txBox="1"/>
          <p:nvPr/>
        </p:nvSpPr>
        <p:spPr>
          <a:xfrm>
            <a:off x="3829368" y="721333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72614F-09A5-4FDB-A31F-D7CB5297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2776855" algn="l"/>
              </a:tabLst>
            </a:pPr>
            <a:r>
              <a:rPr spc="85" dirty="0"/>
              <a:t>Implementation:	</a:t>
            </a:r>
            <a:r>
              <a:rPr spc="45" dirty="0"/>
              <a:t>general</a:t>
            </a:r>
            <a:r>
              <a:rPr spc="260" dirty="0"/>
              <a:t> </a:t>
            </a:r>
            <a:r>
              <a:rPr spc="80" dirty="0"/>
              <a:t>tree</a:t>
            </a:r>
            <a:r>
              <a:rPr spc="229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7852" y="1701063"/>
            <a:ext cx="7786370" cy="5080635"/>
            <a:chOff x="547852" y="1701063"/>
            <a:chExt cx="7786370" cy="5080635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3382"/>
              <a:ext cx="0" cy="5061585"/>
            </a:xfrm>
            <a:custGeom>
              <a:avLst/>
              <a:gdLst/>
              <a:ahLst/>
              <a:cxnLst/>
              <a:rect l="l" t="t" r="r" b="b"/>
              <a:pathLst>
                <a:path h="5061584">
                  <a:moveTo>
                    <a:pt x="0" y="506120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905" y="3926230"/>
              <a:ext cx="7317105" cy="0"/>
            </a:xfrm>
            <a:custGeom>
              <a:avLst/>
              <a:gdLst/>
              <a:ahLst/>
              <a:cxnLst/>
              <a:rect l="l" t="t" r="r" b="b"/>
              <a:pathLst>
                <a:path w="7317105">
                  <a:moveTo>
                    <a:pt x="0" y="0"/>
                  </a:moveTo>
                  <a:lnTo>
                    <a:pt x="7316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5358" y="1771689"/>
            <a:ext cx="6936740" cy="4756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115" marR="372110" indent="-273050">
              <a:lnSpc>
                <a:spcPct val="107400"/>
              </a:lnSpc>
              <a:spcBef>
                <a:spcPts val="8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30" dirty="0">
                <a:solidFill>
                  <a:srgbClr val="B30000"/>
                </a:solidFill>
                <a:latin typeface="Century"/>
                <a:cs typeface="Century"/>
              </a:rPr>
              <a:t>Tree-Search</a:t>
            </a:r>
            <a:r>
              <a:rPr sz="1700" spc="13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problem,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fringe</a:t>
            </a:r>
            <a:r>
              <a:rPr sz="1700" spc="35" dirty="0">
                <a:latin typeface="Gill Sans MT"/>
                <a:cs typeface="Gill Sans MT"/>
              </a:rPr>
              <a:t>)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solution,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155" dirty="0">
                <a:latin typeface="Gill Sans MT"/>
                <a:cs typeface="Gill Sans MT"/>
              </a:rPr>
              <a:t>or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 </a:t>
            </a:r>
            <a:r>
              <a:rPr sz="1700" spc="-459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12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Century"/>
                <a:cs typeface="Century"/>
              </a:rPr>
              <a:t>Inse</a:t>
            </a:r>
            <a:r>
              <a:rPr sz="1700" spc="165" dirty="0">
                <a:latin typeface="Century"/>
                <a:cs typeface="Century"/>
              </a:rPr>
              <a:t>r</a:t>
            </a:r>
            <a:r>
              <a:rPr sz="1700" spc="35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05" dirty="0">
                <a:latin typeface="Century"/>
                <a:cs typeface="Century"/>
              </a:rPr>
              <a:t>Make-Nod</a:t>
            </a:r>
            <a:r>
              <a:rPr sz="1700" spc="95" dirty="0">
                <a:latin typeface="Century"/>
                <a:cs typeface="Century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14" dirty="0">
                <a:latin typeface="Century"/>
                <a:cs typeface="Century"/>
              </a:rPr>
              <a:t>Initial-S</a:t>
            </a:r>
            <a:r>
              <a:rPr sz="1700" spc="10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70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15" dirty="0">
                <a:latin typeface="Gill Sans MT"/>
                <a:cs typeface="Gill Sans MT"/>
              </a:rPr>
              <a:t>]),</a:t>
            </a:r>
            <a:r>
              <a:rPr sz="1700" spc="-245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)  </a:t>
            </a: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loop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696595">
              <a:lnSpc>
                <a:spcPct val="100000"/>
              </a:lnSpc>
              <a:spcBef>
                <a:spcPts val="160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fringe</a:t>
            </a:r>
            <a:r>
              <a:rPr sz="1700" i="1" spc="12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</a:t>
            </a:r>
            <a:endParaRPr sz="1700">
              <a:latin typeface="Gill Sans MT"/>
              <a:cs typeface="Gill Sans MT"/>
            </a:endParaRPr>
          </a:p>
          <a:p>
            <a:pPr marL="696595">
              <a:lnSpc>
                <a:spcPct val="100000"/>
              </a:lnSpc>
              <a:spcBef>
                <a:spcPts val="140"/>
              </a:spcBef>
            </a:pP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Century"/>
                <a:cs typeface="Century"/>
              </a:rPr>
              <a:t>Rem</a:t>
            </a:r>
            <a:r>
              <a:rPr sz="1700" dirty="0">
                <a:latin typeface="Century"/>
                <a:cs typeface="Century"/>
              </a:rPr>
              <a:t>o</a:t>
            </a:r>
            <a:r>
              <a:rPr sz="1700" spc="145" dirty="0">
                <a:latin typeface="Century"/>
                <a:cs typeface="Century"/>
              </a:rPr>
              <a:t>ve-F</a:t>
            </a:r>
            <a:r>
              <a:rPr sz="1700" spc="75" dirty="0">
                <a:latin typeface="Century"/>
                <a:cs typeface="Century"/>
              </a:rPr>
              <a:t>r</a:t>
            </a:r>
            <a:r>
              <a:rPr sz="1700" spc="220" dirty="0">
                <a:latin typeface="Century"/>
                <a:cs typeface="Century"/>
              </a:rPr>
              <a:t>on</a:t>
            </a:r>
            <a:r>
              <a:rPr sz="1700" spc="17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696595" marR="864869" indent="-635">
              <a:lnSpc>
                <a:spcPct val="107600"/>
              </a:lnSpc>
              <a:spcBef>
                <a:spcPts val="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95" dirty="0">
                <a:latin typeface="Century"/>
                <a:cs typeface="Century"/>
              </a:rPr>
              <a:t>Goal-Test</a:t>
            </a:r>
            <a:r>
              <a:rPr sz="1700" spc="95" dirty="0">
                <a:latin typeface="Gill Sans MT"/>
                <a:cs typeface="Gill Sans MT"/>
              </a:rPr>
              <a:t>(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-235" dirty="0">
                <a:latin typeface="Gill Sans MT"/>
                <a:cs typeface="Gill Sans MT"/>
              </a:rPr>
              <a:t> </a:t>
            </a:r>
            <a:r>
              <a:rPr sz="1700" spc="75" dirty="0">
                <a:latin typeface="Century"/>
                <a:cs typeface="Century"/>
              </a:rPr>
              <a:t>State</a:t>
            </a:r>
            <a:r>
              <a:rPr sz="1700" spc="75" dirty="0">
                <a:latin typeface="Gill Sans MT"/>
                <a:cs typeface="Gill Sans MT"/>
              </a:rPr>
              <a:t>(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75" dirty="0">
                <a:latin typeface="Gill Sans MT"/>
                <a:cs typeface="Gill Sans MT"/>
              </a:rPr>
              <a:t>))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node </a:t>
            </a:r>
            <a:r>
              <a:rPr sz="1700" i="1" spc="-409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13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Century"/>
                <a:cs typeface="Century"/>
              </a:rPr>
              <a:t>Inse</a:t>
            </a:r>
            <a:r>
              <a:rPr sz="1700" spc="165" dirty="0">
                <a:latin typeface="Century"/>
                <a:cs typeface="Century"/>
              </a:rPr>
              <a:t>r</a:t>
            </a:r>
            <a:r>
              <a:rPr sz="1700" spc="330" dirty="0">
                <a:latin typeface="Century"/>
                <a:cs typeface="Century"/>
              </a:rPr>
              <a:t>tAl</a:t>
            </a:r>
            <a:r>
              <a:rPr sz="1700" spc="210" dirty="0">
                <a:latin typeface="Century"/>
                <a:cs typeface="Century"/>
              </a:rPr>
              <a:t>l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85" dirty="0">
                <a:latin typeface="Century"/>
                <a:cs typeface="Century"/>
              </a:rPr>
              <a:t>Ex</a:t>
            </a:r>
            <a:r>
              <a:rPr sz="1700" spc="-135" dirty="0">
                <a:latin typeface="Century"/>
                <a:cs typeface="Century"/>
              </a:rPr>
              <a:t>p</a:t>
            </a:r>
            <a:r>
              <a:rPr sz="1700" spc="75" dirty="0">
                <a:latin typeface="Century"/>
                <a:cs typeface="Century"/>
              </a:rPr>
              <a:t>an</a:t>
            </a:r>
            <a:r>
              <a:rPr sz="1700" spc="85" dirty="0">
                <a:latin typeface="Century"/>
                <a:cs typeface="Century"/>
              </a:rPr>
              <a:t>d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solidFill>
                  <a:srgbClr val="B30000"/>
                </a:solidFill>
                <a:latin typeface="Century"/>
                <a:cs typeface="Century"/>
              </a:rPr>
              <a:t>Expand</a:t>
            </a:r>
            <a:r>
              <a:rPr sz="1700" spc="5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node,</a:t>
            </a:r>
            <a:r>
              <a:rPr sz="1700" i="1" spc="-15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latin typeface="Gill Sans MT"/>
                <a:cs typeface="Gill Sans MT"/>
              </a:rPr>
              <a:t>)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nodes</a:t>
            </a:r>
            <a:endParaRPr sz="1700">
              <a:latin typeface="Gill Sans MT"/>
              <a:cs typeface="Gill Sans MT"/>
            </a:endParaRPr>
          </a:p>
          <a:p>
            <a:pPr marL="285115">
              <a:lnSpc>
                <a:spcPct val="100000"/>
              </a:lnSpc>
              <a:spcBef>
                <a:spcPts val="155"/>
              </a:spcBef>
            </a:pP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su</a:t>
            </a:r>
            <a:r>
              <a:rPr sz="1700" i="1" spc="-5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essor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17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emp</a:t>
            </a:r>
            <a:r>
              <a:rPr sz="1700" spc="-75" dirty="0">
                <a:latin typeface="Gill Sans MT"/>
                <a:cs typeface="Gill Sans MT"/>
              </a:rPr>
              <a:t>t</a:t>
            </a:r>
            <a:r>
              <a:rPr sz="1700" spc="-5" dirty="0">
                <a:latin typeface="Gill Sans MT"/>
                <a:cs typeface="Gill Sans MT"/>
              </a:rPr>
              <a:t>y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endParaRPr sz="1700">
              <a:latin typeface="Gill Sans MT"/>
              <a:cs typeface="Gill Sans MT"/>
            </a:endParaRPr>
          </a:p>
          <a:p>
            <a:pPr marL="28511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fo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r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ea</a:t>
            </a:r>
            <a:r>
              <a:rPr sz="1700" spc="-20" dirty="0">
                <a:solidFill>
                  <a:srgbClr val="00007E"/>
                </a:solidFill>
                <a:latin typeface="Century"/>
                <a:cs typeface="Century"/>
              </a:rPr>
              <a:t>c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h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action,</a:t>
            </a:r>
            <a:r>
              <a:rPr sz="1700" i="1" spc="-1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esul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i="1" spc="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00007E"/>
                </a:solidFill>
                <a:latin typeface="Century"/>
                <a:cs typeface="Century"/>
              </a:rPr>
              <a:t>in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10" dirty="0">
                <a:latin typeface="Century"/>
                <a:cs typeface="Century"/>
              </a:rPr>
              <a:t>Successor-F</a:t>
            </a:r>
            <a:r>
              <a:rPr sz="1700" spc="80" dirty="0">
                <a:latin typeface="Century"/>
                <a:cs typeface="Century"/>
              </a:rPr>
              <a:t>n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Century"/>
                <a:cs typeface="Century"/>
              </a:rPr>
              <a:t>S</a:t>
            </a:r>
            <a:r>
              <a:rPr sz="1700" spc="235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54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-15" dirty="0">
                <a:latin typeface="Gill Sans MT"/>
                <a:cs typeface="Gill Sans MT"/>
              </a:rPr>
              <a:t>]</a:t>
            </a:r>
            <a:r>
              <a:rPr sz="1700" spc="-10" dirty="0">
                <a:latin typeface="Gill Sans MT"/>
                <a:cs typeface="Gill Sans MT"/>
              </a:rPr>
              <a:t>)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696595">
              <a:lnSpc>
                <a:spcPct val="100000"/>
              </a:lnSpc>
              <a:spcBef>
                <a:spcPts val="155"/>
              </a:spcBef>
            </a:pP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14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80" dirty="0">
                <a:latin typeface="Gill Sans MT"/>
                <a:cs typeface="Gill Sans MT"/>
              </a:rPr>
              <a:t>ne</a:t>
            </a:r>
            <a:r>
              <a:rPr sz="1700" spc="-100" dirty="0">
                <a:latin typeface="Gill Sans MT"/>
                <a:cs typeface="Gill Sans MT"/>
              </a:rPr>
              <a:t>w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14" dirty="0">
                <a:latin typeface="Century"/>
                <a:cs typeface="Century"/>
              </a:rPr>
              <a:t>Node</a:t>
            </a:r>
            <a:endParaRPr sz="1700">
              <a:latin typeface="Century"/>
              <a:cs typeface="Century"/>
            </a:endParaRPr>
          </a:p>
          <a:p>
            <a:pPr marL="696595">
              <a:lnSpc>
                <a:spcPct val="100000"/>
              </a:lnSpc>
              <a:spcBef>
                <a:spcPts val="155"/>
              </a:spcBef>
              <a:tabLst>
                <a:tab pos="3265170" algn="l"/>
                <a:tab pos="5299075" algn="l"/>
              </a:tabLst>
            </a:pPr>
            <a:r>
              <a:rPr sz="1700" spc="-25" dirty="0">
                <a:latin typeface="Century"/>
                <a:cs typeface="Century"/>
              </a:rPr>
              <a:t>P</a:t>
            </a:r>
            <a:r>
              <a:rPr sz="1700" spc="140" dirty="0">
                <a:latin typeface="Century"/>
                <a:cs typeface="Century"/>
              </a:rPr>
              <a:t>arent-Node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-190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60" dirty="0">
                <a:latin typeface="Gill Sans MT"/>
                <a:cs typeface="Gill Sans MT"/>
              </a:rPr>
              <a:t>;</a:t>
            </a:r>
            <a:r>
              <a:rPr sz="1700" dirty="0">
                <a:latin typeface="Gill Sans MT"/>
                <a:cs typeface="Gill Sans MT"/>
              </a:rPr>
              <a:t>	</a:t>
            </a:r>
            <a:r>
              <a:rPr sz="1700" spc="120" dirty="0">
                <a:latin typeface="Century"/>
                <a:cs typeface="Century"/>
              </a:rPr>
              <a:t>A</a:t>
            </a:r>
            <a:r>
              <a:rPr sz="1700" spc="155" dirty="0">
                <a:latin typeface="Century"/>
                <a:cs typeface="Century"/>
              </a:rPr>
              <a:t>ctio</a:t>
            </a:r>
            <a:r>
              <a:rPr sz="1700" spc="215" dirty="0">
                <a:latin typeface="Century"/>
                <a:cs typeface="Century"/>
              </a:rPr>
              <a:t>n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-190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action</a:t>
            </a:r>
            <a:r>
              <a:rPr sz="1700" spc="60" dirty="0">
                <a:latin typeface="Gill Sans MT"/>
                <a:cs typeface="Gill Sans MT"/>
              </a:rPr>
              <a:t>;</a:t>
            </a:r>
            <a:r>
              <a:rPr sz="1700" dirty="0">
                <a:latin typeface="Gill Sans MT"/>
                <a:cs typeface="Gill Sans MT"/>
              </a:rPr>
              <a:t>	</a:t>
            </a:r>
            <a:r>
              <a:rPr sz="1700" spc="-20" dirty="0">
                <a:latin typeface="Century"/>
                <a:cs typeface="Century"/>
              </a:rPr>
              <a:t>S</a:t>
            </a:r>
            <a:r>
              <a:rPr sz="1700" spc="235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54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-190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esult</a:t>
            </a:r>
            <a:endParaRPr sz="1700">
              <a:latin typeface="Times New Roman"/>
              <a:cs typeface="Times New Roman"/>
            </a:endParaRPr>
          </a:p>
          <a:p>
            <a:pPr marL="696595">
              <a:lnSpc>
                <a:spcPct val="100000"/>
              </a:lnSpc>
              <a:spcBef>
                <a:spcPts val="145"/>
              </a:spcBef>
            </a:pPr>
            <a:r>
              <a:rPr sz="1700" spc="80" dirty="0">
                <a:latin typeface="Century"/>
                <a:cs typeface="Century"/>
              </a:rPr>
              <a:t>Path-Cost</a:t>
            </a:r>
            <a:r>
              <a:rPr sz="1700" spc="80" dirty="0">
                <a:latin typeface="Gill Sans MT"/>
                <a:cs typeface="Gill Sans MT"/>
              </a:rPr>
              <a:t>[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80" dirty="0">
                <a:latin typeface="Gill Sans MT"/>
                <a:cs typeface="Gill Sans MT"/>
              </a:rPr>
              <a:t>]</a:t>
            </a:r>
            <a:r>
              <a:rPr sz="1700" spc="-185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Century"/>
                <a:cs typeface="Century"/>
              </a:rPr>
              <a:t>Path-Cost</a:t>
            </a:r>
            <a:r>
              <a:rPr sz="1700" spc="65" dirty="0">
                <a:latin typeface="Gill Sans MT"/>
                <a:cs typeface="Gill Sans MT"/>
              </a:rPr>
              <a:t>[</a:t>
            </a:r>
            <a:r>
              <a:rPr sz="1700" i="1" spc="6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65" dirty="0">
                <a:latin typeface="Gill Sans MT"/>
                <a:cs typeface="Gill Sans MT"/>
              </a:rPr>
              <a:t>] </a:t>
            </a:r>
            <a:r>
              <a:rPr sz="1700" spc="265" dirty="0">
                <a:latin typeface="Gill Sans MT"/>
                <a:cs typeface="Gill Sans MT"/>
              </a:rPr>
              <a:t>+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90" dirty="0">
                <a:latin typeface="Century"/>
                <a:cs typeface="Century"/>
              </a:rPr>
              <a:t>Step-Cost</a:t>
            </a:r>
            <a:r>
              <a:rPr sz="1700" spc="90" dirty="0">
                <a:latin typeface="Gill Sans MT"/>
                <a:cs typeface="Gill Sans MT"/>
              </a:rPr>
              <a:t>(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90" dirty="0">
                <a:latin typeface="Gill Sans MT"/>
                <a:cs typeface="Gill Sans MT"/>
              </a:rPr>
              <a:t>,</a:t>
            </a:r>
            <a:r>
              <a:rPr sz="1700" spc="-229" dirty="0">
                <a:latin typeface="Gill Sans MT"/>
                <a:cs typeface="Gill Sans MT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action</a:t>
            </a:r>
            <a:r>
              <a:rPr sz="1700" spc="45" dirty="0">
                <a:latin typeface="Gill Sans MT"/>
                <a:cs typeface="Gill Sans MT"/>
              </a:rPr>
              <a:t>,</a:t>
            </a:r>
            <a:r>
              <a:rPr sz="1700" spc="-235" dirty="0">
                <a:latin typeface="Gill Sans MT"/>
                <a:cs typeface="Gill Sans MT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45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696595" marR="3413125">
              <a:lnSpc>
                <a:spcPct val="107600"/>
              </a:lnSpc>
            </a:pPr>
            <a:r>
              <a:rPr sz="1700" spc="110" dirty="0">
                <a:latin typeface="Century"/>
                <a:cs typeface="Century"/>
              </a:rPr>
              <a:t>Dept</a:t>
            </a:r>
            <a:r>
              <a:rPr sz="1700" spc="114" dirty="0">
                <a:latin typeface="Century"/>
                <a:cs typeface="Century"/>
              </a:rPr>
              <a:t>h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-190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Century"/>
                <a:cs typeface="Century"/>
              </a:rPr>
              <a:t>Dept</a:t>
            </a:r>
            <a:r>
              <a:rPr sz="1700" spc="114" dirty="0">
                <a:latin typeface="Century"/>
                <a:cs typeface="Century"/>
              </a:rPr>
              <a:t>h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+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1  </a:t>
            </a: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successors</a:t>
            </a:r>
            <a:endParaRPr sz="17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successors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837" y="1713382"/>
            <a:ext cx="7772400" cy="5066665"/>
          </a:xfrm>
          <a:custGeom>
            <a:avLst/>
            <a:gdLst/>
            <a:ahLst/>
            <a:cxnLst/>
            <a:rect l="l" t="t" r="r" b="b"/>
            <a:pathLst>
              <a:path w="7772400" h="5066665">
                <a:moveTo>
                  <a:pt x="7767066" y="5061203"/>
                </a:moveTo>
                <a:lnTo>
                  <a:pt x="7767066" y="0"/>
                </a:lnTo>
              </a:path>
              <a:path w="7772400" h="5066665">
                <a:moveTo>
                  <a:pt x="0" y="5066538"/>
                </a:moveTo>
                <a:lnTo>
                  <a:pt x="7772400" y="506653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652D7-80F4-4642-BD0B-72D0BFA8CBCF}"/>
              </a:ext>
            </a:extLst>
          </p:cNvPr>
          <p:cNvSpPr txBox="1"/>
          <p:nvPr/>
        </p:nvSpPr>
        <p:spPr>
          <a:xfrm>
            <a:off x="3875947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1FC18A-FC2C-443B-9C0C-0A8FD546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Problem-solving</a:t>
            </a:r>
            <a:r>
              <a:rPr spc="235" dirty="0"/>
              <a:t> </a:t>
            </a:r>
            <a:r>
              <a:rPr spc="35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34207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Tahoma"/>
                <a:cs typeface="Tahoma"/>
              </a:rPr>
              <a:t>Restricted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form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general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agent: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695" y="2146960"/>
            <a:ext cx="7760334" cy="405257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5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75" dirty="0">
                <a:solidFill>
                  <a:srgbClr val="B30000"/>
                </a:solidFill>
                <a:latin typeface="Century"/>
                <a:cs typeface="Century"/>
              </a:rPr>
              <a:t>Simple-P</a:t>
            </a:r>
            <a:r>
              <a:rPr sz="1700" spc="-20" dirty="0">
                <a:solidFill>
                  <a:srgbClr val="B30000"/>
                </a:solidFill>
                <a:latin typeface="Century"/>
                <a:cs typeface="Century"/>
              </a:rPr>
              <a:t>r</a:t>
            </a:r>
            <a:r>
              <a:rPr sz="1700" spc="100" dirty="0">
                <a:solidFill>
                  <a:srgbClr val="B30000"/>
                </a:solidFill>
                <a:latin typeface="Century"/>
                <a:cs typeface="Century"/>
              </a:rPr>
              <a:t>oblem-So</a:t>
            </a:r>
            <a:r>
              <a:rPr sz="1700" spc="204" dirty="0">
                <a:solidFill>
                  <a:srgbClr val="B30000"/>
                </a:solidFill>
                <a:latin typeface="Century"/>
                <a:cs typeface="Century"/>
              </a:rPr>
              <a:t>l</a:t>
            </a:r>
            <a:r>
              <a:rPr sz="1700" spc="90" dirty="0">
                <a:solidFill>
                  <a:srgbClr val="B30000"/>
                </a:solidFill>
                <a:latin typeface="Century"/>
                <a:cs typeface="Century"/>
              </a:rPr>
              <a:t>ving-</a:t>
            </a:r>
            <a:r>
              <a:rPr sz="1700" spc="85" dirty="0">
                <a:solidFill>
                  <a:srgbClr val="B30000"/>
                </a:solidFill>
                <a:latin typeface="Century"/>
                <a:cs typeface="Century"/>
              </a:rPr>
              <a:t>A</a:t>
            </a:r>
            <a:r>
              <a:rPr sz="1700" spc="165" dirty="0">
                <a:solidFill>
                  <a:srgbClr val="B30000"/>
                </a:solidFill>
                <a:latin typeface="Century"/>
                <a:cs typeface="Century"/>
              </a:rPr>
              <a:t>gent</a:t>
            </a:r>
            <a:r>
              <a:rPr sz="1700" spc="8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-75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rc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ep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action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static</a:t>
            </a:r>
            <a:r>
              <a:rPr sz="1700" spc="45" dirty="0">
                <a:latin typeface="Gill Sans MT"/>
                <a:cs typeface="Gill Sans MT"/>
              </a:rPr>
              <a:t>:</a:t>
            </a:r>
            <a:r>
              <a:rPr sz="1700" spc="235" dirty="0">
                <a:latin typeface="Gill Sans MT"/>
                <a:cs typeface="Gill Sans MT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seq</a:t>
            </a:r>
            <a:r>
              <a:rPr sz="1700" spc="-10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action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sequence,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endParaRPr sz="1700">
              <a:latin typeface="Gill Sans MT"/>
              <a:cs typeface="Gill Sans MT"/>
            </a:endParaRPr>
          </a:p>
          <a:p>
            <a:pPr marL="1163320">
              <a:lnSpc>
                <a:spcPct val="100000"/>
              </a:lnSpc>
              <a:spcBef>
                <a:spcPts val="155"/>
              </a:spcBef>
            </a:pP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,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some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description</a:t>
            </a:r>
            <a:r>
              <a:rPr sz="1700" spc="12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current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0" dirty="0">
                <a:latin typeface="Gill Sans MT"/>
                <a:cs typeface="Gill Sans MT"/>
              </a:rPr>
              <a:t>world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state</a:t>
            </a:r>
            <a:endParaRPr sz="1700">
              <a:latin typeface="Gill Sans MT"/>
              <a:cs typeface="Gill Sans MT"/>
            </a:endParaRPr>
          </a:p>
          <a:p>
            <a:pPr marL="1163320">
              <a:lnSpc>
                <a:spcPct val="100000"/>
              </a:lnSpc>
              <a:spcBef>
                <a:spcPts val="155"/>
              </a:spcBef>
            </a:pPr>
            <a:r>
              <a:rPr sz="1700" i="1" spc="-20" dirty="0">
                <a:solidFill>
                  <a:srgbClr val="004B00"/>
                </a:solidFill>
                <a:latin typeface="Times New Roman"/>
                <a:cs typeface="Times New Roman"/>
              </a:rPr>
              <a:t>goal</a:t>
            </a:r>
            <a:r>
              <a:rPr sz="1700" spc="-20" dirty="0">
                <a:latin typeface="Gill Sans MT"/>
                <a:cs typeface="Gill Sans MT"/>
              </a:rPr>
              <a:t>,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goal,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null</a:t>
            </a:r>
            <a:endParaRPr sz="1700">
              <a:latin typeface="Gill Sans MT"/>
              <a:cs typeface="Gill Sans MT"/>
            </a:endParaRPr>
          </a:p>
          <a:p>
            <a:pPr marL="1163320">
              <a:lnSpc>
                <a:spcPct val="100000"/>
              </a:lnSpc>
              <a:spcBef>
                <a:spcPts val="145"/>
              </a:spcBef>
            </a:pP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latin typeface="Gill Sans MT"/>
                <a:cs typeface="Gill Sans MT"/>
              </a:rPr>
              <a:t>,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 </a:t>
            </a:r>
            <a:r>
              <a:rPr sz="1700" spc="-65" dirty="0">
                <a:latin typeface="Gill Sans MT"/>
                <a:cs typeface="Gill Sans MT"/>
              </a:rPr>
              <a:t>problem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formulation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875"/>
              </a:spcBef>
            </a:pP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state</a:t>
            </a:r>
            <a:r>
              <a:rPr sz="1700" i="1" spc="-11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0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Century"/>
                <a:cs typeface="Century"/>
              </a:rPr>
              <a:t>Update-State</a:t>
            </a:r>
            <a:r>
              <a:rPr sz="1700" spc="80" dirty="0">
                <a:latin typeface="Gill Sans MT"/>
                <a:cs typeface="Gill Sans MT"/>
              </a:rPr>
              <a:t>(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state,</a:t>
            </a:r>
            <a:r>
              <a:rPr sz="1700" i="1" spc="-13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percept</a:t>
            </a:r>
            <a:r>
              <a:rPr sz="1700" spc="5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60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40" dirty="0">
                <a:solidFill>
                  <a:srgbClr val="004B00"/>
                </a:solidFill>
                <a:latin typeface="Times New Roman"/>
                <a:cs typeface="Times New Roman"/>
              </a:rPr>
              <a:t>seq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endParaRPr sz="1700">
              <a:latin typeface="Century"/>
              <a:cs typeface="Century"/>
            </a:endParaRPr>
          </a:p>
          <a:p>
            <a:pPr marL="840105">
              <a:lnSpc>
                <a:spcPct val="100000"/>
              </a:lnSpc>
              <a:spcBef>
                <a:spcPts val="140"/>
              </a:spcBef>
            </a:pP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20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Century"/>
                <a:cs typeface="Century"/>
              </a:rPr>
              <a:t>F</a:t>
            </a:r>
            <a:r>
              <a:rPr sz="1700" spc="125" dirty="0">
                <a:latin typeface="Century"/>
                <a:cs typeface="Century"/>
              </a:rPr>
              <a:t>ormul</a:t>
            </a:r>
            <a:r>
              <a:rPr sz="1700" spc="-10" dirty="0">
                <a:latin typeface="Century"/>
                <a:cs typeface="Century"/>
              </a:rPr>
              <a:t>a</a:t>
            </a:r>
            <a:r>
              <a:rPr sz="1700" spc="185" dirty="0">
                <a:latin typeface="Century"/>
                <a:cs typeface="Century"/>
              </a:rPr>
              <a:t>te-G</a:t>
            </a:r>
            <a:r>
              <a:rPr sz="1700" spc="130" dirty="0">
                <a:latin typeface="Century"/>
                <a:cs typeface="Century"/>
              </a:rPr>
              <a:t>o</a:t>
            </a:r>
            <a:r>
              <a:rPr sz="1700" spc="290" dirty="0">
                <a:latin typeface="Century"/>
                <a:cs typeface="Century"/>
              </a:rPr>
              <a:t>a</a:t>
            </a:r>
            <a:r>
              <a:rPr sz="1700" spc="180" dirty="0">
                <a:latin typeface="Century"/>
                <a:cs typeface="Century"/>
              </a:rPr>
              <a:t>l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stat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840105" marR="2605405">
              <a:lnSpc>
                <a:spcPct val="107100"/>
              </a:lnSpc>
              <a:spcBef>
                <a:spcPts val="15"/>
              </a:spcBef>
            </a:pP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oblem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Century"/>
                <a:cs typeface="Century"/>
              </a:rPr>
              <a:t>F</a:t>
            </a:r>
            <a:r>
              <a:rPr sz="1700" spc="125" dirty="0">
                <a:latin typeface="Century"/>
                <a:cs typeface="Century"/>
              </a:rPr>
              <a:t>ormul</a:t>
            </a:r>
            <a:r>
              <a:rPr sz="1700" spc="-10" dirty="0">
                <a:latin typeface="Century"/>
                <a:cs typeface="Century"/>
              </a:rPr>
              <a:t>a</a:t>
            </a:r>
            <a:r>
              <a:rPr sz="1700" spc="195" dirty="0">
                <a:latin typeface="Century"/>
                <a:cs typeface="Century"/>
              </a:rPr>
              <a:t>te-P</a:t>
            </a:r>
            <a:r>
              <a:rPr sz="1700" spc="125" dirty="0">
                <a:latin typeface="Century"/>
                <a:cs typeface="Century"/>
              </a:rPr>
              <a:t>r</a:t>
            </a:r>
            <a:r>
              <a:rPr sz="1700" spc="80" dirty="0">
                <a:latin typeface="Century"/>
                <a:cs typeface="Century"/>
              </a:rPr>
              <a:t>oble</a:t>
            </a:r>
            <a:r>
              <a:rPr sz="1700" spc="185" dirty="0">
                <a:latin typeface="Century"/>
                <a:cs typeface="Century"/>
              </a:rPr>
              <a:t>m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state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,</a:t>
            </a:r>
            <a:r>
              <a:rPr sz="1700" i="1" spc="-13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20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spc="70" dirty="0">
                <a:latin typeface="Gill Sans MT"/>
                <a:cs typeface="Gill Sans MT"/>
              </a:rPr>
              <a:t>) 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125" dirty="0">
                <a:latin typeface="Century"/>
                <a:cs typeface="Century"/>
              </a:rPr>
              <a:t>Sea</a:t>
            </a:r>
            <a:r>
              <a:rPr sz="1700" spc="50" dirty="0">
                <a:latin typeface="Century"/>
                <a:cs typeface="Century"/>
              </a:rPr>
              <a:t>r</a:t>
            </a:r>
            <a:r>
              <a:rPr sz="1700" spc="135" dirty="0">
                <a:latin typeface="Century"/>
                <a:cs typeface="Century"/>
              </a:rPr>
              <a:t>ch</a:t>
            </a:r>
            <a:r>
              <a:rPr sz="1700" spc="8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 marR="3622675">
              <a:lnSpc>
                <a:spcPct val="107600"/>
              </a:lnSpc>
            </a:pP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action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Century"/>
                <a:cs typeface="Century"/>
              </a:rPr>
              <a:t>Recommen</a:t>
            </a:r>
            <a:r>
              <a:rPr sz="1700" dirty="0">
                <a:latin typeface="Century"/>
                <a:cs typeface="Century"/>
              </a:rPr>
              <a:t>d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130" dirty="0">
                <a:latin typeface="Century"/>
                <a:cs typeface="Century"/>
              </a:rPr>
              <a:t>tio</a:t>
            </a:r>
            <a:r>
              <a:rPr sz="1700" spc="185" dirty="0">
                <a:latin typeface="Century"/>
                <a:cs typeface="Century"/>
              </a:rPr>
              <a:t>n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,</a:t>
            </a:r>
            <a:r>
              <a:rPr sz="1700" i="1" spc="-1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stat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) 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Century"/>
                <a:cs typeface="Century"/>
              </a:rPr>
              <a:t>Remainde</a:t>
            </a:r>
            <a:r>
              <a:rPr sz="1700" spc="30" dirty="0">
                <a:latin typeface="Century"/>
                <a:cs typeface="Century"/>
              </a:rPr>
              <a:t>r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,</a:t>
            </a:r>
            <a:r>
              <a:rPr sz="1700" i="1" spc="-1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stat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action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69" y="6319487"/>
            <a:ext cx="7134225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110" dirty="0">
                <a:latin typeface="Tahoma"/>
                <a:cs typeface="Tahoma"/>
              </a:rPr>
              <a:t>Note: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this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offline</a:t>
            </a:r>
            <a:r>
              <a:rPr sz="2050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problem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solving;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executed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“eyes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closed.”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Online</a:t>
            </a:r>
            <a:r>
              <a:rPr sz="2050" spc="2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problem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solving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involves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acting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without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complete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knowledge.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EE28A-C277-4B57-B864-584A76E3FAE1}"/>
              </a:ext>
            </a:extLst>
          </p:cNvPr>
          <p:cNvSpPr txBox="1"/>
          <p:nvPr/>
        </p:nvSpPr>
        <p:spPr>
          <a:xfrm>
            <a:off x="3581400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15CF9-BD2D-462A-A7EA-00CE16E1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5" dirty="0"/>
              <a:t>Search</a:t>
            </a:r>
            <a:r>
              <a:rPr spc="220" dirty="0"/>
              <a:t> </a:t>
            </a:r>
            <a:r>
              <a:rPr spc="4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7" y="1608802"/>
            <a:ext cx="6858000" cy="3576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strategy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defined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picking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order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of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95" dirty="0">
                <a:solidFill>
                  <a:srgbClr val="7E0000"/>
                </a:solidFill>
                <a:latin typeface="Century"/>
                <a:cs typeface="Century"/>
              </a:rPr>
              <a:t>node</a:t>
            </a:r>
            <a:r>
              <a:rPr sz="2050" spc="1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expansion</a:t>
            </a:r>
            <a:endParaRPr sz="2050">
              <a:latin typeface="Century"/>
              <a:cs typeface="Century"/>
            </a:endParaRPr>
          </a:p>
          <a:p>
            <a:pPr marL="744220" marR="114935" indent="-731520">
              <a:lnSpc>
                <a:spcPct val="101200"/>
              </a:lnSpc>
              <a:spcBef>
                <a:spcPts val="1530"/>
              </a:spcBef>
            </a:pPr>
            <a:r>
              <a:rPr sz="2050" spc="-105" dirty="0">
                <a:latin typeface="Tahoma"/>
                <a:cs typeface="Tahoma"/>
              </a:rPr>
              <a:t>Strategies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evaluated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along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following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dimensions: 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00007E"/>
                </a:solidFill>
                <a:latin typeface="Tahoma"/>
                <a:cs typeface="Tahoma"/>
              </a:rPr>
              <a:t>completeness</a:t>
            </a:r>
            <a:r>
              <a:rPr sz="2050" spc="-135" dirty="0">
                <a:latin typeface="Tahoma"/>
                <a:cs typeface="Tahoma"/>
              </a:rPr>
              <a:t>—does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it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always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exists?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time </a:t>
            </a:r>
            <a:r>
              <a:rPr sz="2050" spc="-114" dirty="0">
                <a:solidFill>
                  <a:srgbClr val="00007E"/>
                </a:solidFill>
                <a:latin typeface="Tahoma"/>
                <a:cs typeface="Tahoma"/>
              </a:rPr>
              <a:t>complexity</a:t>
            </a:r>
            <a:r>
              <a:rPr sz="2050" spc="-114" dirty="0">
                <a:latin typeface="Tahoma"/>
                <a:cs typeface="Tahoma"/>
              </a:rPr>
              <a:t>—number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-1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generated/expanded 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space</a:t>
            </a:r>
            <a:r>
              <a:rPr sz="2050" spc="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00007E"/>
                </a:solidFill>
                <a:latin typeface="Tahoma"/>
                <a:cs typeface="Tahoma"/>
              </a:rPr>
              <a:t>complexity</a:t>
            </a:r>
            <a:r>
              <a:rPr sz="2050" spc="-114" dirty="0">
                <a:latin typeface="Tahoma"/>
                <a:cs typeface="Tahoma"/>
              </a:rPr>
              <a:t>—maximum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memory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optimality</a:t>
            </a:r>
            <a:r>
              <a:rPr sz="2050" spc="-95" dirty="0">
                <a:latin typeface="Tahoma"/>
                <a:cs typeface="Tahoma"/>
              </a:rPr>
              <a:t>—does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it </a:t>
            </a:r>
            <a:r>
              <a:rPr sz="2050" spc="-155" dirty="0">
                <a:latin typeface="Tahoma"/>
                <a:cs typeface="Tahoma"/>
              </a:rPr>
              <a:t>always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least-cost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solution?</a:t>
            </a:r>
            <a:endParaRPr sz="2050">
              <a:latin typeface="Tahoma"/>
              <a:cs typeface="Tahoma"/>
            </a:endParaRPr>
          </a:p>
          <a:p>
            <a:pPr marL="744220" marR="1118870" indent="-732155">
              <a:lnSpc>
                <a:spcPct val="101200"/>
              </a:lnSpc>
              <a:spcBef>
                <a:spcPts val="1530"/>
              </a:spcBef>
            </a:pPr>
            <a:r>
              <a:rPr sz="2050" spc="-85" dirty="0">
                <a:latin typeface="Tahoma"/>
                <a:cs typeface="Tahoma"/>
              </a:rPr>
              <a:t>Tim</a:t>
            </a:r>
            <a:r>
              <a:rPr sz="2050" spc="-7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space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complexi</a:t>
            </a:r>
            <a:r>
              <a:rPr sz="2050" spc="-155" dirty="0">
                <a:latin typeface="Tahoma"/>
                <a:cs typeface="Tahoma"/>
              </a:rPr>
              <a:t>t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measured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</a:t>
            </a:r>
            <a:r>
              <a:rPr sz="2050" spc="-110" dirty="0">
                <a:latin typeface="Tahoma"/>
                <a:cs typeface="Tahoma"/>
              </a:rPr>
              <a:t>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term</a:t>
            </a:r>
            <a:r>
              <a:rPr sz="2050" spc="-114" dirty="0">
                <a:latin typeface="Tahoma"/>
                <a:cs typeface="Tahoma"/>
              </a:rPr>
              <a:t>s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of  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140" dirty="0">
                <a:latin typeface="Tahoma"/>
                <a:cs typeface="Tahoma"/>
              </a:rPr>
              <a:t>—maximum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branching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factor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tree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-114" dirty="0">
                <a:latin typeface="Tahoma"/>
                <a:cs typeface="Tahoma"/>
              </a:rPr>
              <a:t>—depth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least-cost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105" dirty="0">
                <a:latin typeface="Tahoma"/>
                <a:cs typeface="Tahoma"/>
              </a:rPr>
              <a:t>—maximum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depth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space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(may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Cambria"/>
                <a:cs typeface="Cambria"/>
              </a:rPr>
              <a:t>∞</a:t>
            </a:r>
            <a:r>
              <a:rPr sz="2050" spc="14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73C94-356C-4EF3-8A72-A6B5700F6FAB}"/>
              </a:ext>
            </a:extLst>
          </p:cNvPr>
          <p:cNvSpPr txBox="1"/>
          <p:nvPr/>
        </p:nvSpPr>
        <p:spPr>
          <a:xfrm>
            <a:off x="3925557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226F9-8533-4E08-9342-F8A6E602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175" algn="ctr">
              <a:lnSpc>
                <a:spcPts val="2635"/>
              </a:lnSpc>
            </a:pPr>
            <a:r>
              <a:rPr spc="95" dirty="0"/>
              <a:t>Uninformed</a:t>
            </a:r>
            <a:r>
              <a:rPr spc="210" dirty="0"/>
              <a:t> </a:t>
            </a:r>
            <a:r>
              <a:rPr spc="35" dirty="0"/>
              <a:t>search</a:t>
            </a:r>
            <a:r>
              <a:rPr spc="254" dirty="0"/>
              <a:t> </a:t>
            </a:r>
            <a:r>
              <a:rPr spc="4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5810250" cy="3210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90"/>
              </a:spcBef>
            </a:pPr>
            <a:r>
              <a:rPr sz="2050" spc="-125" dirty="0">
                <a:solidFill>
                  <a:srgbClr val="00007E"/>
                </a:solidFill>
                <a:latin typeface="Tahoma"/>
                <a:cs typeface="Tahoma"/>
              </a:rPr>
              <a:t>Uninformed</a:t>
            </a:r>
            <a:r>
              <a:rPr sz="2050" spc="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strategies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use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only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information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available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problem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definition</a:t>
            </a:r>
            <a:endParaRPr sz="2050">
              <a:latin typeface="Tahoma"/>
              <a:cs typeface="Tahoma"/>
            </a:endParaRPr>
          </a:p>
          <a:p>
            <a:pPr marL="12700" marR="3662045">
              <a:lnSpc>
                <a:spcPct val="163400"/>
              </a:lnSpc>
            </a:pPr>
            <a:r>
              <a:rPr sz="2050" spc="-80" dirty="0">
                <a:latin typeface="Tahoma"/>
                <a:cs typeface="Tahoma"/>
              </a:rPr>
              <a:t>Breadth-first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 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Uniform-cost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 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Depth-first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 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Depth-limited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se</a:t>
            </a:r>
            <a:r>
              <a:rPr sz="2050" spc="-240" dirty="0">
                <a:latin typeface="Tahoma"/>
                <a:cs typeface="Tahoma"/>
              </a:rPr>
              <a:t>a</a:t>
            </a:r>
            <a:r>
              <a:rPr sz="2050" spc="-110" dirty="0">
                <a:latin typeface="Tahoma"/>
                <a:cs typeface="Tahoma"/>
              </a:rPr>
              <a:t>rch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050" spc="-110" dirty="0">
                <a:latin typeface="Tahoma"/>
                <a:cs typeface="Tahoma"/>
              </a:rPr>
              <a:t>Iterative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dee</a:t>
            </a:r>
            <a:r>
              <a:rPr sz="2050" spc="-130" dirty="0">
                <a:latin typeface="Tahoma"/>
                <a:cs typeface="Tahoma"/>
              </a:rPr>
              <a:t>p</a:t>
            </a:r>
            <a:r>
              <a:rPr sz="2050" spc="-135" dirty="0">
                <a:latin typeface="Tahoma"/>
                <a:cs typeface="Tahoma"/>
              </a:rPr>
              <a:t>ening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se</a:t>
            </a:r>
            <a:r>
              <a:rPr sz="2050" spc="-240" dirty="0">
                <a:latin typeface="Tahoma"/>
                <a:cs typeface="Tahoma"/>
              </a:rPr>
              <a:t>a</a:t>
            </a:r>
            <a:r>
              <a:rPr sz="2050" spc="-110" dirty="0">
                <a:latin typeface="Tahoma"/>
                <a:cs typeface="Tahoma"/>
              </a:rPr>
              <a:t>rch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630F-2D1A-4293-9423-BD2E76E6B181}"/>
              </a:ext>
            </a:extLst>
          </p:cNvPr>
          <p:cNvSpPr txBox="1"/>
          <p:nvPr/>
        </p:nvSpPr>
        <p:spPr>
          <a:xfrm>
            <a:off x="3964306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36A9-42BC-4BDE-BAB6-04971DD0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Breadth-first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96552" y="2768117"/>
            <a:ext cx="3387725" cy="2274570"/>
            <a:chOff x="2696552" y="2768117"/>
            <a:chExt cx="3387725" cy="2274570"/>
          </a:xfrm>
        </p:grpSpPr>
        <p:sp>
          <p:nvSpPr>
            <p:cNvPr id="4" name="object 4"/>
            <p:cNvSpPr/>
            <p:nvPr/>
          </p:nvSpPr>
          <p:spPr>
            <a:xfrm>
              <a:off x="2706077" y="3011715"/>
              <a:ext cx="3368675" cy="2021205"/>
            </a:xfrm>
            <a:custGeom>
              <a:avLst/>
              <a:gdLst/>
              <a:ahLst/>
              <a:cxnLst/>
              <a:rect l="l" t="t" r="r" b="b"/>
              <a:pathLst>
                <a:path w="3368675" h="2021204">
                  <a:moveTo>
                    <a:pt x="1684083" y="0"/>
                  </a:moveTo>
                  <a:lnTo>
                    <a:pt x="561365" y="1010450"/>
                  </a:lnTo>
                </a:path>
                <a:path w="3368675" h="2021204">
                  <a:moveTo>
                    <a:pt x="561365" y="1010450"/>
                  </a:moveTo>
                  <a:lnTo>
                    <a:pt x="0" y="2020900"/>
                  </a:lnTo>
                </a:path>
                <a:path w="3368675" h="2021204">
                  <a:moveTo>
                    <a:pt x="561365" y="1010450"/>
                  </a:moveTo>
                  <a:lnTo>
                    <a:pt x="1122718" y="2020900"/>
                  </a:lnTo>
                </a:path>
                <a:path w="3368675" h="2021204">
                  <a:moveTo>
                    <a:pt x="1684083" y="0"/>
                  </a:moveTo>
                  <a:lnTo>
                    <a:pt x="2806801" y="1010450"/>
                  </a:lnTo>
                </a:path>
                <a:path w="3368675" h="2021204">
                  <a:moveTo>
                    <a:pt x="2806801" y="1010450"/>
                  </a:moveTo>
                  <a:lnTo>
                    <a:pt x="2245436" y="2020900"/>
                  </a:lnTo>
                </a:path>
                <a:path w="3368675" h="2021204">
                  <a:moveTo>
                    <a:pt x="2806801" y="1010450"/>
                  </a:moveTo>
                  <a:lnTo>
                    <a:pt x="3368167" y="2020900"/>
                  </a:lnTo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65600" y="27871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80">
                  <a:moveTo>
                    <a:pt x="0" y="224548"/>
                  </a:moveTo>
                  <a:lnTo>
                    <a:pt x="4562" y="269803"/>
                  </a:lnTo>
                  <a:lnTo>
                    <a:pt x="17646" y="311953"/>
                  </a:lnTo>
                  <a:lnTo>
                    <a:pt x="38349" y="350096"/>
                  </a:lnTo>
                  <a:lnTo>
                    <a:pt x="65768" y="383328"/>
                  </a:lnTo>
                  <a:lnTo>
                    <a:pt x="99001" y="410748"/>
                  </a:lnTo>
                  <a:lnTo>
                    <a:pt x="137143" y="431451"/>
                  </a:lnTo>
                  <a:lnTo>
                    <a:pt x="179294" y="444535"/>
                  </a:lnTo>
                  <a:lnTo>
                    <a:pt x="224548" y="449097"/>
                  </a:lnTo>
                  <a:lnTo>
                    <a:pt x="269799" y="444535"/>
                  </a:lnTo>
                  <a:lnTo>
                    <a:pt x="311946" y="431451"/>
                  </a:lnTo>
                  <a:lnTo>
                    <a:pt x="350086" y="410748"/>
                  </a:lnTo>
                  <a:lnTo>
                    <a:pt x="383317" y="383328"/>
                  </a:lnTo>
                  <a:lnTo>
                    <a:pt x="410736" y="350096"/>
                  </a:lnTo>
                  <a:lnTo>
                    <a:pt x="431438" y="311953"/>
                  </a:lnTo>
                  <a:lnTo>
                    <a:pt x="444522" y="269803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6" y="99001"/>
                  </a:lnTo>
                  <a:lnTo>
                    <a:pt x="383317" y="65768"/>
                  </a:lnTo>
                  <a:lnTo>
                    <a:pt x="350086" y="38349"/>
                  </a:lnTo>
                  <a:lnTo>
                    <a:pt x="311946" y="17646"/>
                  </a:lnTo>
                  <a:lnTo>
                    <a:pt x="269799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5600" y="27871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80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6" y="99001"/>
                  </a:lnTo>
                  <a:lnTo>
                    <a:pt x="383317" y="65768"/>
                  </a:lnTo>
                  <a:lnTo>
                    <a:pt x="350086" y="38349"/>
                  </a:lnTo>
                  <a:lnTo>
                    <a:pt x="311946" y="17646"/>
                  </a:lnTo>
                  <a:lnTo>
                    <a:pt x="269799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lnTo>
                    <a:pt x="4562" y="269803"/>
                  </a:lnTo>
                  <a:lnTo>
                    <a:pt x="17646" y="311953"/>
                  </a:lnTo>
                  <a:lnTo>
                    <a:pt x="38349" y="350096"/>
                  </a:lnTo>
                  <a:lnTo>
                    <a:pt x="65768" y="383328"/>
                  </a:lnTo>
                  <a:lnTo>
                    <a:pt x="99001" y="410748"/>
                  </a:lnTo>
                  <a:lnTo>
                    <a:pt x="137143" y="431451"/>
                  </a:lnTo>
                  <a:lnTo>
                    <a:pt x="179294" y="444535"/>
                  </a:lnTo>
                  <a:lnTo>
                    <a:pt x="224548" y="449097"/>
                  </a:lnTo>
                  <a:lnTo>
                    <a:pt x="269799" y="444535"/>
                  </a:lnTo>
                  <a:lnTo>
                    <a:pt x="311946" y="431451"/>
                  </a:lnTo>
                  <a:lnTo>
                    <a:pt x="350086" y="410748"/>
                  </a:lnTo>
                  <a:lnTo>
                    <a:pt x="383317" y="383328"/>
                  </a:lnTo>
                  <a:lnTo>
                    <a:pt x="410736" y="350096"/>
                  </a:lnTo>
                  <a:lnTo>
                    <a:pt x="431438" y="311953"/>
                  </a:lnTo>
                  <a:lnTo>
                    <a:pt x="444522" y="269803"/>
                  </a:lnTo>
                  <a:lnTo>
                    <a:pt x="449084" y="224548"/>
                  </a:lnTo>
                  <a:close/>
                </a:path>
              </a:pathLst>
            </a:custGeom>
            <a:ln w="37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9" y="1592038"/>
            <a:ext cx="6316980" cy="158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shallowest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5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FI</a:t>
            </a:r>
            <a:r>
              <a:rPr sz="2050" spc="-105" dirty="0">
                <a:latin typeface="Tahoma"/>
                <a:cs typeface="Tahoma"/>
              </a:rPr>
              <a:t>F</a:t>
            </a:r>
            <a:r>
              <a:rPr sz="2050" spc="-20" dirty="0">
                <a:latin typeface="Tahoma"/>
                <a:cs typeface="Tahoma"/>
              </a:rPr>
              <a:t>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queue</a:t>
            </a:r>
            <a:r>
              <a:rPr sz="2050" spc="-9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i.e.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ne</a:t>
            </a:r>
            <a:r>
              <a:rPr sz="2050" spc="-229" dirty="0">
                <a:latin typeface="Tahoma"/>
                <a:cs typeface="Tahoma"/>
              </a:rPr>
              <a:t>w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success</a:t>
            </a:r>
            <a:r>
              <a:rPr sz="2050" spc="-220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</a:t>
            </a:r>
            <a:r>
              <a:rPr sz="2050" spc="-14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go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end</a:t>
            </a:r>
            <a:endParaRPr sz="2050">
              <a:latin typeface="Tahoma"/>
              <a:cs typeface="Tahoma"/>
            </a:endParaRPr>
          </a:p>
          <a:p>
            <a:pPr marL="1482725" algn="ctr">
              <a:lnSpc>
                <a:spcPct val="100000"/>
              </a:lnSpc>
              <a:spcBef>
                <a:spcPts val="250"/>
              </a:spcBef>
            </a:pPr>
            <a:r>
              <a:rPr sz="2500" i="1" spc="-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33344" y="3788092"/>
            <a:ext cx="468630" cy="468630"/>
            <a:chOff x="3033344" y="3788092"/>
            <a:chExt cx="468630" cy="468630"/>
          </a:xfrm>
        </p:grpSpPr>
        <p:sp>
          <p:nvSpPr>
            <p:cNvPr id="9" name="object 9"/>
            <p:cNvSpPr/>
            <p:nvPr/>
          </p:nvSpPr>
          <p:spPr>
            <a:xfrm>
              <a:off x="3042869" y="379761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2" y="269803"/>
                  </a:lnTo>
                  <a:lnTo>
                    <a:pt x="17646" y="311953"/>
                  </a:lnTo>
                  <a:lnTo>
                    <a:pt x="38349" y="350096"/>
                  </a:lnTo>
                  <a:lnTo>
                    <a:pt x="65768" y="383328"/>
                  </a:lnTo>
                  <a:lnTo>
                    <a:pt x="99001" y="410748"/>
                  </a:lnTo>
                  <a:lnTo>
                    <a:pt x="137143" y="431451"/>
                  </a:lnTo>
                  <a:lnTo>
                    <a:pt x="179294" y="444535"/>
                  </a:lnTo>
                  <a:lnTo>
                    <a:pt x="224548" y="449097"/>
                  </a:lnTo>
                  <a:lnTo>
                    <a:pt x="269803" y="444535"/>
                  </a:lnTo>
                  <a:lnTo>
                    <a:pt x="311953" y="431451"/>
                  </a:lnTo>
                  <a:lnTo>
                    <a:pt x="350096" y="410748"/>
                  </a:lnTo>
                  <a:lnTo>
                    <a:pt x="383328" y="383328"/>
                  </a:lnTo>
                  <a:lnTo>
                    <a:pt x="410748" y="350096"/>
                  </a:lnTo>
                  <a:lnTo>
                    <a:pt x="431451" y="311953"/>
                  </a:lnTo>
                  <a:lnTo>
                    <a:pt x="444535" y="269803"/>
                  </a:lnTo>
                  <a:lnTo>
                    <a:pt x="449097" y="224548"/>
                  </a:lnTo>
                  <a:lnTo>
                    <a:pt x="444535" y="179294"/>
                  </a:lnTo>
                  <a:lnTo>
                    <a:pt x="431451" y="137143"/>
                  </a:lnTo>
                  <a:lnTo>
                    <a:pt x="410748" y="99001"/>
                  </a:lnTo>
                  <a:lnTo>
                    <a:pt x="383328" y="65768"/>
                  </a:lnTo>
                  <a:lnTo>
                    <a:pt x="350096" y="38349"/>
                  </a:lnTo>
                  <a:lnTo>
                    <a:pt x="311953" y="17646"/>
                  </a:lnTo>
                  <a:lnTo>
                    <a:pt x="269803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2869" y="379761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97" y="224548"/>
                  </a:moveTo>
                  <a:lnTo>
                    <a:pt x="444535" y="179294"/>
                  </a:lnTo>
                  <a:lnTo>
                    <a:pt x="431451" y="137143"/>
                  </a:lnTo>
                  <a:lnTo>
                    <a:pt x="410748" y="99001"/>
                  </a:lnTo>
                  <a:lnTo>
                    <a:pt x="383328" y="65768"/>
                  </a:lnTo>
                  <a:lnTo>
                    <a:pt x="350096" y="38349"/>
                  </a:lnTo>
                  <a:lnTo>
                    <a:pt x="311953" y="17646"/>
                  </a:lnTo>
                  <a:lnTo>
                    <a:pt x="269803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lnTo>
                    <a:pt x="4562" y="269803"/>
                  </a:lnTo>
                  <a:lnTo>
                    <a:pt x="17646" y="311953"/>
                  </a:lnTo>
                  <a:lnTo>
                    <a:pt x="38349" y="350096"/>
                  </a:lnTo>
                  <a:lnTo>
                    <a:pt x="65768" y="383328"/>
                  </a:lnTo>
                  <a:lnTo>
                    <a:pt x="99001" y="410748"/>
                  </a:lnTo>
                  <a:lnTo>
                    <a:pt x="137143" y="431451"/>
                  </a:lnTo>
                  <a:lnTo>
                    <a:pt x="179294" y="444535"/>
                  </a:lnTo>
                  <a:lnTo>
                    <a:pt x="224548" y="449097"/>
                  </a:lnTo>
                  <a:lnTo>
                    <a:pt x="269803" y="444535"/>
                  </a:lnTo>
                  <a:lnTo>
                    <a:pt x="311953" y="431451"/>
                  </a:lnTo>
                  <a:lnTo>
                    <a:pt x="350096" y="410748"/>
                  </a:lnTo>
                  <a:lnTo>
                    <a:pt x="383328" y="383328"/>
                  </a:lnTo>
                  <a:lnTo>
                    <a:pt x="410748" y="350096"/>
                  </a:lnTo>
                  <a:lnTo>
                    <a:pt x="431451" y="311953"/>
                  </a:lnTo>
                  <a:lnTo>
                    <a:pt x="444535" y="269803"/>
                  </a:lnTo>
                  <a:lnTo>
                    <a:pt x="449097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75444" y="3776586"/>
            <a:ext cx="2197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78805" y="3788092"/>
            <a:ext cx="468630" cy="468630"/>
            <a:chOff x="5278805" y="3788092"/>
            <a:chExt cx="468630" cy="468630"/>
          </a:xfrm>
        </p:grpSpPr>
        <p:sp>
          <p:nvSpPr>
            <p:cNvPr id="13" name="object 13"/>
            <p:cNvSpPr/>
            <p:nvPr/>
          </p:nvSpPr>
          <p:spPr>
            <a:xfrm>
              <a:off x="5288330" y="379761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1" y="269803"/>
                  </a:lnTo>
                  <a:lnTo>
                    <a:pt x="17645" y="311953"/>
                  </a:lnTo>
                  <a:lnTo>
                    <a:pt x="38348" y="350096"/>
                  </a:lnTo>
                  <a:lnTo>
                    <a:pt x="65766" y="383328"/>
                  </a:lnTo>
                  <a:lnTo>
                    <a:pt x="98997" y="410748"/>
                  </a:lnTo>
                  <a:lnTo>
                    <a:pt x="137138" y="431451"/>
                  </a:lnTo>
                  <a:lnTo>
                    <a:pt x="179285" y="444535"/>
                  </a:lnTo>
                  <a:lnTo>
                    <a:pt x="224536" y="449097"/>
                  </a:lnTo>
                  <a:lnTo>
                    <a:pt x="269790" y="444535"/>
                  </a:lnTo>
                  <a:lnTo>
                    <a:pt x="311940" y="431451"/>
                  </a:lnTo>
                  <a:lnTo>
                    <a:pt x="350083" y="410748"/>
                  </a:lnTo>
                  <a:lnTo>
                    <a:pt x="383316" y="383328"/>
                  </a:lnTo>
                  <a:lnTo>
                    <a:pt x="410735" y="350096"/>
                  </a:lnTo>
                  <a:lnTo>
                    <a:pt x="431438" y="311953"/>
                  </a:lnTo>
                  <a:lnTo>
                    <a:pt x="444522" y="269803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5" y="4562"/>
                  </a:lnTo>
                  <a:lnTo>
                    <a:pt x="137138" y="17646"/>
                  </a:lnTo>
                  <a:lnTo>
                    <a:pt x="98997" y="38349"/>
                  </a:lnTo>
                  <a:lnTo>
                    <a:pt x="65766" y="65768"/>
                  </a:lnTo>
                  <a:lnTo>
                    <a:pt x="38348" y="99001"/>
                  </a:lnTo>
                  <a:lnTo>
                    <a:pt x="17645" y="137143"/>
                  </a:lnTo>
                  <a:lnTo>
                    <a:pt x="4561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8330" y="379761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5" y="4562"/>
                  </a:lnTo>
                  <a:lnTo>
                    <a:pt x="137138" y="17646"/>
                  </a:lnTo>
                  <a:lnTo>
                    <a:pt x="98997" y="38349"/>
                  </a:lnTo>
                  <a:lnTo>
                    <a:pt x="65766" y="65768"/>
                  </a:lnTo>
                  <a:lnTo>
                    <a:pt x="38348" y="99001"/>
                  </a:lnTo>
                  <a:lnTo>
                    <a:pt x="17645" y="137143"/>
                  </a:lnTo>
                  <a:lnTo>
                    <a:pt x="4561" y="179294"/>
                  </a:lnTo>
                  <a:lnTo>
                    <a:pt x="0" y="224548"/>
                  </a:lnTo>
                  <a:lnTo>
                    <a:pt x="4561" y="269803"/>
                  </a:lnTo>
                  <a:lnTo>
                    <a:pt x="17645" y="311953"/>
                  </a:lnTo>
                  <a:lnTo>
                    <a:pt x="38348" y="350096"/>
                  </a:lnTo>
                  <a:lnTo>
                    <a:pt x="65766" y="383328"/>
                  </a:lnTo>
                  <a:lnTo>
                    <a:pt x="98997" y="410748"/>
                  </a:lnTo>
                  <a:lnTo>
                    <a:pt x="137138" y="431451"/>
                  </a:lnTo>
                  <a:lnTo>
                    <a:pt x="179285" y="444535"/>
                  </a:lnTo>
                  <a:lnTo>
                    <a:pt x="224536" y="449097"/>
                  </a:lnTo>
                  <a:lnTo>
                    <a:pt x="269790" y="444535"/>
                  </a:lnTo>
                  <a:lnTo>
                    <a:pt x="311940" y="431451"/>
                  </a:lnTo>
                  <a:lnTo>
                    <a:pt x="350083" y="410748"/>
                  </a:lnTo>
                  <a:lnTo>
                    <a:pt x="383316" y="383328"/>
                  </a:lnTo>
                  <a:lnTo>
                    <a:pt x="410735" y="350096"/>
                  </a:lnTo>
                  <a:lnTo>
                    <a:pt x="431438" y="311953"/>
                  </a:lnTo>
                  <a:lnTo>
                    <a:pt x="444522" y="269803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09552" y="3776586"/>
            <a:ext cx="2374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71991" y="4798542"/>
            <a:ext cx="468630" cy="468630"/>
            <a:chOff x="2471991" y="4798542"/>
            <a:chExt cx="468630" cy="468630"/>
          </a:xfrm>
        </p:grpSpPr>
        <p:sp>
          <p:nvSpPr>
            <p:cNvPr id="17" name="object 17"/>
            <p:cNvSpPr/>
            <p:nvPr/>
          </p:nvSpPr>
          <p:spPr>
            <a:xfrm>
              <a:off x="2481516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80" h="449579">
                  <a:moveTo>
                    <a:pt x="0" y="224548"/>
                  </a:moveTo>
                  <a:lnTo>
                    <a:pt x="4562" y="269799"/>
                  </a:lnTo>
                  <a:lnTo>
                    <a:pt x="17646" y="311946"/>
                  </a:lnTo>
                  <a:lnTo>
                    <a:pt x="38349" y="350086"/>
                  </a:lnTo>
                  <a:lnTo>
                    <a:pt x="65768" y="383317"/>
                  </a:lnTo>
                  <a:lnTo>
                    <a:pt x="99001" y="410736"/>
                  </a:lnTo>
                  <a:lnTo>
                    <a:pt x="137143" y="431438"/>
                  </a:lnTo>
                  <a:lnTo>
                    <a:pt x="179294" y="444522"/>
                  </a:lnTo>
                  <a:lnTo>
                    <a:pt x="224548" y="449084"/>
                  </a:lnTo>
                  <a:lnTo>
                    <a:pt x="269799" y="444522"/>
                  </a:lnTo>
                  <a:lnTo>
                    <a:pt x="311946" y="431438"/>
                  </a:lnTo>
                  <a:lnTo>
                    <a:pt x="350086" y="410736"/>
                  </a:lnTo>
                  <a:lnTo>
                    <a:pt x="383317" y="383317"/>
                  </a:lnTo>
                  <a:lnTo>
                    <a:pt x="410736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6" y="99001"/>
                  </a:lnTo>
                  <a:lnTo>
                    <a:pt x="383317" y="65768"/>
                  </a:lnTo>
                  <a:lnTo>
                    <a:pt x="350086" y="38349"/>
                  </a:lnTo>
                  <a:lnTo>
                    <a:pt x="311946" y="17646"/>
                  </a:lnTo>
                  <a:lnTo>
                    <a:pt x="269799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1516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80" h="449579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6" y="99001"/>
                  </a:lnTo>
                  <a:lnTo>
                    <a:pt x="383317" y="65768"/>
                  </a:lnTo>
                  <a:lnTo>
                    <a:pt x="350086" y="38349"/>
                  </a:lnTo>
                  <a:lnTo>
                    <a:pt x="311946" y="17646"/>
                  </a:lnTo>
                  <a:lnTo>
                    <a:pt x="269799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lnTo>
                    <a:pt x="4562" y="269799"/>
                  </a:lnTo>
                  <a:lnTo>
                    <a:pt x="17646" y="311946"/>
                  </a:lnTo>
                  <a:lnTo>
                    <a:pt x="38349" y="350086"/>
                  </a:lnTo>
                  <a:lnTo>
                    <a:pt x="65768" y="383317"/>
                  </a:lnTo>
                  <a:lnTo>
                    <a:pt x="99001" y="410736"/>
                  </a:lnTo>
                  <a:lnTo>
                    <a:pt x="137143" y="431438"/>
                  </a:lnTo>
                  <a:lnTo>
                    <a:pt x="179294" y="444522"/>
                  </a:lnTo>
                  <a:lnTo>
                    <a:pt x="224548" y="449084"/>
                  </a:lnTo>
                  <a:lnTo>
                    <a:pt x="269799" y="444522"/>
                  </a:lnTo>
                  <a:lnTo>
                    <a:pt x="311946" y="431438"/>
                  </a:lnTo>
                  <a:lnTo>
                    <a:pt x="350086" y="410736"/>
                  </a:lnTo>
                  <a:lnTo>
                    <a:pt x="383317" y="383317"/>
                  </a:lnTo>
                  <a:lnTo>
                    <a:pt x="410736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91435" y="4787036"/>
            <a:ext cx="2546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94722" y="4798542"/>
            <a:ext cx="468630" cy="468630"/>
            <a:chOff x="3594722" y="4798542"/>
            <a:chExt cx="468630" cy="468630"/>
          </a:xfrm>
        </p:grpSpPr>
        <p:sp>
          <p:nvSpPr>
            <p:cNvPr id="21" name="object 21"/>
            <p:cNvSpPr/>
            <p:nvPr/>
          </p:nvSpPr>
          <p:spPr>
            <a:xfrm>
              <a:off x="3604247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1" y="269799"/>
                  </a:lnTo>
                  <a:lnTo>
                    <a:pt x="17645" y="311946"/>
                  </a:lnTo>
                  <a:lnTo>
                    <a:pt x="38348" y="350086"/>
                  </a:lnTo>
                  <a:lnTo>
                    <a:pt x="65766" y="383317"/>
                  </a:lnTo>
                  <a:lnTo>
                    <a:pt x="98997" y="410736"/>
                  </a:lnTo>
                  <a:lnTo>
                    <a:pt x="137138" y="431438"/>
                  </a:lnTo>
                  <a:lnTo>
                    <a:pt x="179285" y="444522"/>
                  </a:lnTo>
                  <a:lnTo>
                    <a:pt x="224536" y="449084"/>
                  </a:lnTo>
                  <a:lnTo>
                    <a:pt x="269790" y="444522"/>
                  </a:lnTo>
                  <a:lnTo>
                    <a:pt x="311940" y="431438"/>
                  </a:lnTo>
                  <a:lnTo>
                    <a:pt x="350083" y="410736"/>
                  </a:lnTo>
                  <a:lnTo>
                    <a:pt x="383316" y="383317"/>
                  </a:lnTo>
                  <a:lnTo>
                    <a:pt x="410735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5" y="4562"/>
                  </a:lnTo>
                  <a:lnTo>
                    <a:pt x="137138" y="17646"/>
                  </a:lnTo>
                  <a:lnTo>
                    <a:pt x="98997" y="38349"/>
                  </a:lnTo>
                  <a:lnTo>
                    <a:pt x="65766" y="65768"/>
                  </a:lnTo>
                  <a:lnTo>
                    <a:pt x="38348" y="99001"/>
                  </a:lnTo>
                  <a:lnTo>
                    <a:pt x="17645" y="137143"/>
                  </a:lnTo>
                  <a:lnTo>
                    <a:pt x="4561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4247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5" y="4562"/>
                  </a:lnTo>
                  <a:lnTo>
                    <a:pt x="137138" y="17646"/>
                  </a:lnTo>
                  <a:lnTo>
                    <a:pt x="98997" y="38349"/>
                  </a:lnTo>
                  <a:lnTo>
                    <a:pt x="65766" y="65768"/>
                  </a:lnTo>
                  <a:lnTo>
                    <a:pt x="38348" y="99001"/>
                  </a:lnTo>
                  <a:lnTo>
                    <a:pt x="17645" y="137143"/>
                  </a:lnTo>
                  <a:lnTo>
                    <a:pt x="4561" y="179294"/>
                  </a:lnTo>
                  <a:lnTo>
                    <a:pt x="0" y="224548"/>
                  </a:lnTo>
                  <a:lnTo>
                    <a:pt x="4561" y="269799"/>
                  </a:lnTo>
                  <a:lnTo>
                    <a:pt x="17645" y="311946"/>
                  </a:lnTo>
                  <a:lnTo>
                    <a:pt x="38348" y="350086"/>
                  </a:lnTo>
                  <a:lnTo>
                    <a:pt x="65766" y="383317"/>
                  </a:lnTo>
                  <a:lnTo>
                    <a:pt x="98997" y="410736"/>
                  </a:lnTo>
                  <a:lnTo>
                    <a:pt x="137138" y="431438"/>
                  </a:lnTo>
                  <a:lnTo>
                    <a:pt x="179285" y="444522"/>
                  </a:lnTo>
                  <a:lnTo>
                    <a:pt x="224536" y="449084"/>
                  </a:lnTo>
                  <a:lnTo>
                    <a:pt x="269790" y="444522"/>
                  </a:lnTo>
                  <a:lnTo>
                    <a:pt x="311940" y="431438"/>
                  </a:lnTo>
                  <a:lnTo>
                    <a:pt x="350083" y="410736"/>
                  </a:lnTo>
                  <a:lnTo>
                    <a:pt x="383316" y="383317"/>
                  </a:lnTo>
                  <a:lnTo>
                    <a:pt x="410735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25481" y="4787036"/>
            <a:ext cx="2197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17440" y="4798542"/>
            <a:ext cx="468630" cy="468630"/>
            <a:chOff x="4717440" y="4798542"/>
            <a:chExt cx="468630" cy="468630"/>
          </a:xfrm>
        </p:grpSpPr>
        <p:sp>
          <p:nvSpPr>
            <p:cNvPr id="25" name="object 25"/>
            <p:cNvSpPr/>
            <p:nvPr/>
          </p:nvSpPr>
          <p:spPr>
            <a:xfrm>
              <a:off x="4726965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1" y="269799"/>
                  </a:lnTo>
                  <a:lnTo>
                    <a:pt x="17644" y="311946"/>
                  </a:lnTo>
                  <a:lnTo>
                    <a:pt x="38345" y="350086"/>
                  </a:lnTo>
                  <a:lnTo>
                    <a:pt x="65762" y="383317"/>
                  </a:lnTo>
                  <a:lnTo>
                    <a:pt x="98992" y="410736"/>
                  </a:lnTo>
                  <a:lnTo>
                    <a:pt x="137133" y="431438"/>
                  </a:lnTo>
                  <a:lnTo>
                    <a:pt x="179281" y="444522"/>
                  </a:lnTo>
                  <a:lnTo>
                    <a:pt x="224536" y="449084"/>
                  </a:lnTo>
                  <a:lnTo>
                    <a:pt x="269790" y="444522"/>
                  </a:lnTo>
                  <a:lnTo>
                    <a:pt x="311940" y="431438"/>
                  </a:lnTo>
                  <a:lnTo>
                    <a:pt x="350083" y="410736"/>
                  </a:lnTo>
                  <a:lnTo>
                    <a:pt x="383316" y="383317"/>
                  </a:lnTo>
                  <a:lnTo>
                    <a:pt x="410735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1" y="4562"/>
                  </a:lnTo>
                  <a:lnTo>
                    <a:pt x="137133" y="17646"/>
                  </a:lnTo>
                  <a:lnTo>
                    <a:pt x="98992" y="38349"/>
                  </a:lnTo>
                  <a:lnTo>
                    <a:pt x="65762" y="65768"/>
                  </a:lnTo>
                  <a:lnTo>
                    <a:pt x="38345" y="99001"/>
                  </a:lnTo>
                  <a:lnTo>
                    <a:pt x="17644" y="137143"/>
                  </a:lnTo>
                  <a:lnTo>
                    <a:pt x="4561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6965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1" y="4562"/>
                  </a:lnTo>
                  <a:lnTo>
                    <a:pt x="137133" y="17646"/>
                  </a:lnTo>
                  <a:lnTo>
                    <a:pt x="98992" y="38349"/>
                  </a:lnTo>
                  <a:lnTo>
                    <a:pt x="65762" y="65768"/>
                  </a:lnTo>
                  <a:lnTo>
                    <a:pt x="38345" y="99001"/>
                  </a:lnTo>
                  <a:lnTo>
                    <a:pt x="17644" y="137143"/>
                  </a:lnTo>
                  <a:lnTo>
                    <a:pt x="4561" y="179294"/>
                  </a:lnTo>
                  <a:lnTo>
                    <a:pt x="0" y="224548"/>
                  </a:lnTo>
                  <a:lnTo>
                    <a:pt x="4561" y="269799"/>
                  </a:lnTo>
                  <a:lnTo>
                    <a:pt x="17644" y="311946"/>
                  </a:lnTo>
                  <a:lnTo>
                    <a:pt x="38345" y="350086"/>
                  </a:lnTo>
                  <a:lnTo>
                    <a:pt x="65762" y="383317"/>
                  </a:lnTo>
                  <a:lnTo>
                    <a:pt x="98992" y="410736"/>
                  </a:lnTo>
                  <a:lnTo>
                    <a:pt x="137133" y="431438"/>
                  </a:lnTo>
                  <a:lnTo>
                    <a:pt x="179281" y="444522"/>
                  </a:lnTo>
                  <a:lnTo>
                    <a:pt x="224536" y="449084"/>
                  </a:lnTo>
                  <a:lnTo>
                    <a:pt x="269790" y="444522"/>
                  </a:lnTo>
                  <a:lnTo>
                    <a:pt x="311940" y="431438"/>
                  </a:lnTo>
                  <a:lnTo>
                    <a:pt x="350083" y="410736"/>
                  </a:lnTo>
                  <a:lnTo>
                    <a:pt x="383316" y="383317"/>
                  </a:lnTo>
                  <a:lnTo>
                    <a:pt x="410735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48199" y="4787036"/>
            <a:ext cx="2197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40158" y="4798542"/>
            <a:ext cx="468630" cy="468630"/>
            <a:chOff x="5840158" y="4798542"/>
            <a:chExt cx="468630" cy="468630"/>
          </a:xfrm>
        </p:grpSpPr>
        <p:sp>
          <p:nvSpPr>
            <p:cNvPr id="29" name="object 29"/>
            <p:cNvSpPr/>
            <p:nvPr/>
          </p:nvSpPr>
          <p:spPr>
            <a:xfrm>
              <a:off x="5849683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2" y="269799"/>
                  </a:lnTo>
                  <a:lnTo>
                    <a:pt x="17646" y="311946"/>
                  </a:lnTo>
                  <a:lnTo>
                    <a:pt x="38349" y="350086"/>
                  </a:lnTo>
                  <a:lnTo>
                    <a:pt x="65768" y="383317"/>
                  </a:lnTo>
                  <a:lnTo>
                    <a:pt x="99001" y="410736"/>
                  </a:lnTo>
                  <a:lnTo>
                    <a:pt x="137143" y="431438"/>
                  </a:lnTo>
                  <a:lnTo>
                    <a:pt x="179294" y="444522"/>
                  </a:lnTo>
                  <a:lnTo>
                    <a:pt x="224548" y="449084"/>
                  </a:lnTo>
                  <a:lnTo>
                    <a:pt x="269802" y="444522"/>
                  </a:lnTo>
                  <a:lnTo>
                    <a:pt x="311951" y="431438"/>
                  </a:lnTo>
                  <a:lnTo>
                    <a:pt x="350092" y="410736"/>
                  </a:lnTo>
                  <a:lnTo>
                    <a:pt x="383322" y="383317"/>
                  </a:lnTo>
                  <a:lnTo>
                    <a:pt x="410739" y="350086"/>
                  </a:lnTo>
                  <a:lnTo>
                    <a:pt x="431440" y="311946"/>
                  </a:lnTo>
                  <a:lnTo>
                    <a:pt x="444523" y="269799"/>
                  </a:lnTo>
                  <a:lnTo>
                    <a:pt x="449084" y="224548"/>
                  </a:lnTo>
                  <a:lnTo>
                    <a:pt x="444523" y="179294"/>
                  </a:lnTo>
                  <a:lnTo>
                    <a:pt x="431440" y="137143"/>
                  </a:lnTo>
                  <a:lnTo>
                    <a:pt x="410739" y="99001"/>
                  </a:lnTo>
                  <a:lnTo>
                    <a:pt x="383322" y="65768"/>
                  </a:lnTo>
                  <a:lnTo>
                    <a:pt x="350092" y="38349"/>
                  </a:lnTo>
                  <a:lnTo>
                    <a:pt x="311951" y="17646"/>
                  </a:lnTo>
                  <a:lnTo>
                    <a:pt x="269802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49683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84" y="224548"/>
                  </a:moveTo>
                  <a:lnTo>
                    <a:pt x="444523" y="179294"/>
                  </a:lnTo>
                  <a:lnTo>
                    <a:pt x="431440" y="137143"/>
                  </a:lnTo>
                  <a:lnTo>
                    <a:pt x="410739" y="99001"/>
                  </a:lnTo>
                  <a:lnTo>
                    <a:pt x="383322" y="65768"/>
                  </a:lnTo>
                  <a:lnTo>
                    <a:pt x="350092" y="38349"/>
                  </a:lnTo>
                  <a:lnTo>
                    <a:pt x="311951" y="17646"/>
                  </a:lnTo>
                  <a:lnTo>
                    <a:pt x="269802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lnTo>
                    <a:pt x="4562" y="269799"/>
                  </a:lnTo>
                  <a:lnTo>
                    <a:pt x="17646" y="311946"/>
                  </a:lnTo>
                  <a:lnTo>
                    <a:pt x="38349" y="350086"/>
                  </a:lnTo>
                  <a:lnTo>
                    <a:pt x="65768" y="383317"/>
                  </a:lnTo>
                  <a:lnTo>
                    <a:pt x="99001" y="410736"/>
                  </a:lnTo>
                  <a:lnTo>
                    <a:pt x="137143" y="431438"/>
                  </a:lnTo>
                  <a:lnTo>
                    <a:pt x="179294" y="444522"/>
                  </a:lnTo>
                  <a:lnTo>
                    <a:pt x="224548" y="449084"/>
                  </a:lnTo>
                  <a:lnTo>
                    <a:pt x="269802" y="444522"/>
                  </a:lnTo>
                  <a:lnTo>
                    <a:pt x="311951" y="431438"/>
                  </a:lnTo>
                  <a:lnTo>
                    <a:pt x="350092" y="410736"/>
                  </a:lnTo>
                  <a:lnTo>
                    <a:pt x="383322" y="383317"/>
                  </a:lnTo>
                  <a:lnTo>
                    <a:pt x="410739" y="350086"/>
                  </a:lnTo>
                  <a:lnTo>
                    <a:pt x="431440" y="311946"/>
                  </a:lnTo>
                  <a:lnTo>
                    <a:pt x="444523" y="269799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59602" y="4787036"/>
            <a:ext cx="2546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93993" y="2842864"/>
            <a:ext cx="290830" cy="374650"/>
            <a:chOff x="3793993" y="2842864"/>
            <a:chExt cx="290830" cy="374650"/>
          </a:xfrm>
        </p:grpSpPr>
        <p:sp>
          <p:nvSpPr>
            <p:cNvPr id="33" name="object 33"/>
            <p:cNvSpPr/>
            <p:nvPr/>
          </p:nvSpPr>
          <p:spPr>
            <a:xfrm>
              <a:off x="3812870" y="2861741"/>
              <a:ext cx="252729" cy="337185"/>
            </a:xfrm>
            <a:custGeom>
              <a:avLst/>
              <a:gdLst/>
              <a:ahLst/>
              <a:cxnLst/>
              <a:rect l="l" t="t" r="r" b="b"/>
              <a:pathLst>
                <a:path w="252729" h="337185">
                  <a:moveTo>
                    <a:pt x="0" y="0"/>
                  </a:moveTo>
                  <a:lnTo>
                    <a:pt x="0" y="336816"/>
                  </a:lnTo>
                  <a:lnTo>
                    <a:pt x="252615" y="168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2870" y="2861741"/>
              <a:ext cx="252729" cy="337185"/>
            </a:xfrm>
            <a:custGeom>
              <a:avLst/>
              <a:gdLst/>
              <a:ahLst/>
              <a:cxnLst/>
              <a:rect l="l" t="t" r="r" b="b"/>
              <a:pathLst>
                <a:path w="252729" h="337185">
                  <a:moveTo>
                    <a:pt x="252615" y="168402"/>
                  </a:moveTo>
                  <a:lnTo>
                    <a:pt x="0" y="336816"/>
                  </a:lnTo>
                  <a:lnTo>
                    <a:pt x="0" y="0"/>
                  </a:lnTo>
                  <a:lnTo>
                    <a:pt x="252615" y="168402"/>
                  </a:lnTo>
                  <a:close/>
                </a:path>
              </a:pathLst>
            </a:custGeom>
            <a:ln w="3775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552FFD-3679-47C5-A375-60CF14F4CE79}"/>
              </a:ext>
            </a:extLst>
          </p:cNvPr>
          <p:cNvSpPr txBox="1"/>
          <p:nvPr/>
        </p:nvSpPr>
        <p:spPr>
          <a:xfrm>
            <a:off x="3864076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9809718-4A00-4989-B454-A6070636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Breadth-first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28861" y="2776740"/>
            <a:ext cx="3366770" cy="2251075"/>
            <a:chOff x="2728861" y="2776740"/>
            <a:chExt cx="3366770" cy="2251075"/>
          </a:xfrm>
        </p:grpSpPr>
        <p:sp>
          <p:nvSpPr>
            <p:cNvPr id="4" name="object 4"/>
            <p:cNvSpPr/>
            <p:nvPr/>
          </p:nvSpPr>
          <p:spPr>
            <a:xfrm>
              <a:off x="3296234" y="3009417"/>
              <a:ext cx="1116330" cy="100456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1115707" y="0"/>
                  </a:moveTo>
                  <a:lnTo>
                    <a:pt x="0" y="1004138"/>
                  </a:lnTo>
                </a:path>
              </a:pathLst>
            </a:custGeom>
            <a:ln w="18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38386" y="4013555"/>
              <a:ext cx="1116330" cy="100456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557847" y="0"/>
                  </a:moveTo>
                  <a:lnTo>
                    <a:pt x="0" y="1004125"/>
                  </a:lnTo>
                </a:path>
                <a:path w="1116329" h="1004570">
                  <a:moveTo>
                    <a:pt x="557847" y="0"/>
                  </a:moveTo>
                  <a:lnTo>
                    <a:pt x="1115707" y="1004125"/>
                  </a:lnTo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1941" y="3009417"/>
              <a:ext cx="1116330" cy="100456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0" y="0"/>
                  </a:moveTo>
                  <a:lnTo>
                    <a:pt x="1115707" y="1004138"/>
                  </a:lnTo>
                </a:path>
              </a:pathLst>
            </a:custGeom>
            <a:ln w="18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9789" y="4013555"/>
              <a:ext cx="1116330" cy="100456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557860" y="0"/>
                  </a:moveTo>
                  <a:lnTo>
                    <a:pt x="0" y="1004125"/>
                  </a:lnTo>
                </a:path>
                <a:path w="1116329" h="1004570">
                  <a:moveTo>
                    <a:pt x="557860" y="0"/>
                  </a:moveTo>
                  <a:lnTo>
                    <a:pt x="1115707" y="1004125"/>
                  </a:lnTo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8815" y="2786265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5">
                  <a:moveTo>
                    <a:pt x="0" y="223139"/>
                  </a:moveTo>
                  <a:lnTo>
                    <a:pt x="4533" y="268111"/>
                  </a:lnTo>
                  <a:lnTo>
                    <a:pt x="17534" y="309998"/>
                  </a:lnTo>
                  <a:lnTo>
                    <a:pt x="38107" y="347904"/>
                  </a:lnTo>
                  <a:lnTo>
                    <a:pt x="65354" y="380930"/>
                  </a:lnTo>
                  <a:lnTo>
                    <a:pt x="98377" y="408179"/>
                  </a:lnTo>
                  <a:lnTo>
                    <a:pt x="136281" y="428753"/>
                  </a:lnTo>
                  <a:lnTo>
                    <a:pt x="178167" y="441756"/>
                  </a:lnTo>
                  <a:lnTo>
                    <a:pt x="223139" y="446290"/>
                  </a:lnTo>
                  <a:lnTo>
                    <a:pt x="268106" y="441756"/>
                  </a:lnTo>
                  <a:lnTo>
                    <a:pt x="309991" y="428753"/>
                  </a:lnTo>
                  <a:lnTo>
                    <a:pt x="347894" y="408179"/>
                  </a:lnTo>
                  <a:lnTo>
                    <a:pt x="380919" y="380930"/>
                  </a:lnTo>
                  <a:lnTo>
                    <a:pt x="408167" y="347904"/>
                  </a:lnTo>
                  <a:lnTo>
                    <a:pt x="428741" y="309998"/>
                  </a:lnTo>
                  <a:lnTo>
                    <a:pt x="441744" y="268111"/>
                  </a:lnTo>
                  <a:lnTo>
                    <a:pt x="446278" y="223139"/>
                  </a:lnTo>
                  <a:lnTo>
                    <a:pt x="441744" y="178171"/>
                  </a:lnTo>
                  <a:lnTo>
                    <a:pt x="428741" y="136286"/>
                  </a:lnTo>
                  <a:lnTo>
                    <a:pt x="408167" y="98383"/>
                  </a:lnTo>
                  <a:lnTo>
                    <a:pt x="380919" y="65358"/>
                  </a:lnTo>
                  <a:lnTo>
                    <a:pt x="347894" y="38110"/>
                  </a:lnTo>
                  <a:lnTo>
                    <a:pt x="309991" y="17536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8815" y="2786265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5">
                  <a:moveTo>
                    <a:pt x="446278" y="223139"/>
                  </a:moveTo>
                  <a:lnTo>
                    <a:pt x="441744" y="178171"/>
                  </a:lnTo>
                  <a:lnTo>
                    <a:pt x="428741" y="136286"/>
                  </a:lnTo>
                  <a:lnTo>
                    <a:pt x="408167" y="98383"/>
                  </a:lnTo>
                  <a:lnTo>
                    <a:pt x="380919" y="65358"/>
                  </a:lnTo>
                  <a:lnTo>
                    <a:pt x="347894" y="38110"/>
                  </a:lnTo>
                  <a:lnTo>
                    <a:pt x="309991" y="17536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lnTo>
                    <a:pt x="4533" y="268111"/>
                  </a:lnTo>
                  <a:lnTo>
                    <a:pt x="17534" y="309998"/>
                  </a:lnTo>
                  <a:lnTo>
                    <a:pt x="38107" y="347904"/>
                  </a:lnTo>
                  <a:lnTo>
                    <a:pt x="65354" y="380930"/>
                  </a:lnTo>
                  <a:lnTo>
                    <a:pt x="98377" y="408179"/>
                  </a:lnTo>
                  <a:lnTo>
                    <a:pt x="136281" y="428753"/>
                  </a:lnTo>
                  <a:lnTo>
                    <a:pt x="178167" y="441756"/>
                  </a:lnTo>
                  <a:lnTo>
                    <a:pt x="223139" y="446290"/>
                  </a:lnTo>
                  <a:lnTo>
                    <a:pt x="268106" y="441756"/>
                  </a:lnTo>
                  <a:lnTo>
                    <a:pt x="309991" y="428753"/>
                  </a:lnTo>
                  <a:lnTo>
                    <a:pt x="347894" y="408179"/>
                  </a:lnTo>
                  <a:lnTo>
                    <a:pt x="380919" y="380930"/>
                  </a:lnTo>
                  <a:lnTo>
                    <a:pt x="408167" y="347904"/>
                  </a:lnTo>
                  <a:lnTo>
                    <a:pt x="428741" y="309998"/>
                  </a:lnTo>
                  <a:lnTo>
                    <a:pt x="441744" y="268111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6569" y="1592038"/>
            <a:ext cx="6316980" cy="1577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shallowest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5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FI</a:t>
            </a:r>
            <a:r>
              <a:rPr sz="2050" spc="-105" dirty="0">
                <a:latin typeface="Tahoma"/>
                <a:cs typeface="Tahoma"/>
              </a:rPr>
              <a:t>F</a:t>
            </a:r>
            <a:r>
              <a:rPr sz="2050" spc="-20" dirty="0">
                <a:latin typeface="Tahoma"/>
                <a:cs typeface="Tahoma"/>
              </a:rPr>
              <a:t>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queue</a:t>
            </a:r>
            <a:r>
              <a:rPr sz="2050" spc="-9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i.e.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ne</a:t>
            </a:r>
            <a:r>
              <a:rPr sz="2050" spc="-229" dirty="0">
                <a:latin typeface="Tahoma"/>
                <a:cs typeface="Tahoma"/>
              </a:rPr>
              <a:t>w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success</a:t>
            </a:r>
            <a:r>
              <a:rPr sz="2050" spc="-220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</a:t>
            </a:r>
            <a:r>
              <a:rPr sz="2050" spc="-14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go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end</a:t>
            </a:r>
            <a:endParaRPr sz="2050">
              <a:latin typeface="Tahoma"/>
              <a:cs typeface="Tahoma"/>
            </a:endParaRPr>
          </a:p>
          <a:p>
            <a:pPr marL="1525905" algn="ctr">
              <a:lnSpc>
                <a:spcPct val="100000"/>
              </a:lnSpc>
              <a:spcBef>
                <a:spcPts val="280"/>
              </a:spcBef>
            </a:pPr>
            <a:r>
              <a:rPr sz="2450" i="1" spc="15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54045" y="3771353"/>
            <a:ext cx="484505" cy="484505"/>
            <a:chOff x="3054045" y="3771353"/>
            <a:chExt cx="484505" cy="484505"/>
          </a:xfrm>
        </p:grpSpPr>
        <p:sp>
          <p:nvSpPr>
            <p:cNvPr id="12" name="object 12"/>
            <p:cNvSpPr/>
            <p:nvPr/>
          </p:nvSpPr>
          <p:spPr>
            <a:xfrm>
              <a:off x="3073095" y="3790403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10"/>
                  </a:lnTo>
                  <a:lnTo>
                    <a:pt x="17536" y="309996"/>
                  </a:lnTo>
                  <a:lnTo>
                    <a:pt x="38111" y="347900"/>
                  </a:lnTo>
                  <a:lnTo>
                    <a:pt x="65360" y="380923"/>
                  </a:lnTo>
                  <a:lnTo>
                    <a:pt x="98386" y="408170"/>
                  </a:lnTo>
                  <a:lnTo>
                    <a:pt x="136292" y="428743"/>
                  </a:lnTo>
                  <a:lnTo>
                    <a:pt x="178179" y="441744"/>
                  </a:lnTo>
                  <a:lnTo>
                    <a:pt x="223151" y="446278"/>
                  </a:lnTo>
                  <a:lnTo>
                    <a:pt x="268119" y="441744"/>
                  </a:lnTo>
                  <a:lnTo>
                    <a:pt x="310004" y="428743"/>
                  </a:lnTo>
                  <a:lnTo>
                    <a:pt x="347907" y="408170"/>
                  </a:lnTo>
                  <a:lnTo>
                    <a:pt x="380931" y="380923"/>
                  </a:lnTo>
                  <a:lnTo>
                    <a:pt x="408179" y="347900"/>
                  </a:lnTo>
                  <a:lnTo>
                    <a:pt x="428754" y="309996"/>
                  </a:lnTo>
                  <a:lnTo>
                    <a:pt x="441756" y="268110"/>
                  </a:lnTo>
                  <a:lnTo>
                    <a:pt x="446290" y="223139"/>
                  </a:lnTo>
                  <a:lnTo>
                    <a:pt x="441756" y="178171"/>
                  </a:lnTo>
                  <a:lnTo>
                    <a:pt x="428754" y="136286"/>
                  </a:lnTo>
                  <a:lnTo>
                    <a:pt x="408179" y="98383"/>
                  </a:lnTo>
                  <a:lnTo>
                    <a:pt x="380931" y="65358"/>
                  </a:lnTo>
                  <a:lnTo>
                    <a:pt x="347907" y="38110"/>
                  </a:lnTo>
                  <a:lnTo>
                    <a:pt x="310004" y="17536"/>
                  </a:lnTo>
                  <a:lnTo>
                    <a:pt x="268119" y="4533"/>
                  </a:lnTo>
                  <a:lnTo>
                    <a:pt x="223151" y="0"/>
                  </a:lnTo>
                  <a:lnTo>
                    <a:pt x="178179" y="4533"/>
                  </a:lnTo>
                  <a:lnTo>
                    <a:pt x="136292" y="17536"/>
                  </a:lnTo>
                  <a:lnTo>
                    <a:pt x="98386" y="38110"/>
                  </a:lnTo>
                  <a:lnTo>
                    <a:pt x="65360" y="65358"/>
                  </a:lnTo>
                  <a:lnTo>
                    <a:pt x="38111" y="98383"/>
                  </a:lnTo>
                  <a:lnTo>
                    <a:pt x="17536" y="136286"/>
                  </a:lnTo>
                  <a:lnTo>
                    <a:pt x="4533" y="178171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095" y="3790403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90" y="223139"/>
                  </a:moveTo>
                  <a:lnTo>
                    <a:pt x="441756" y="178171"/>
                  </a:lnTo>
                  <a:lnTo>
                    <a:pt x="428754" y="136286"/>
                  </a:lnTo>
                  <a:lnTo>
                    <a:pt x="408179" y="98383"/>
                  </a:lnTo>
                  <a:lnTo>
                    <a:pt x="380931" y="65358"/>
                  </a:lnTo>
                  <a:lnTo>
                    <a:pt x="347907" y="38110"/>
                  </a:lnTo>
                  <a:lnTo>
                    <a:pt x="310004" y="17536"/>
                  </a:lnTo>
                  <a:lnTo>
                    <a:pt x="268119" y="4533"/>
                  </a:lnTo>
                  <a:lnTo>
                    <a:pt x="223151" y="0"/>
                  </a:lnTo>
                  <a:lnTo>
                    <a:pt x="178179" y="4533"/>
                  </a:lnTo>
                  <a:lnTo>
                    <a:pt x="136292" y="17536"/>
                  </a:lnTo>
                  <a:lnTo>
                    <a:pt x="98386" y="38110"/>
                  </a:lnTo>
                  <a:lnTo>
                    <a:pt x="65360" y="65358"/>
                  </a:lnTo>
                  <a:lnTo>
                    <a:pt x="38111" y="98383"/>
                  </a:lnTo>
                  <a:lnTo>
                    <a:pt x="17536" y="136286"/>
                  </a:lnTo>
                  <a:lnTo>
                    <a:pt x="4533" y="178171"/>
                  </a:lnTo>
                  <a:lnTo>
                    <a:pt x="0" y="223139"/>
                  </a:lnTo>
                  <a:lnTo>
                    <a:pt x="4533" y="268110"/>
                  </a:lnTo>
                  <a:lnTo>
                    <a:pt x="17536" y="309996"/>
                  </a:lnTo>
                  <a:lnTo>
                    <a:pt x="38111" y="347900"/>
                  </a:lnTo>
                  <a:lnTo>
                    <a:pt x="65360" y="380923"/>
                  </a:lnTo>
                  <a:lnTo>
                    <a:pt x="98386" y="408170"/>
                  </a:lnTo>
                  <a:lnTo>
                    <a:pt x="136292" y="428743"/>
                  </a:lnTo>
                  <a:lnTo>
                    <a:pt x="178179" y="441744"/>
                  </a:lnTo>
                  <a:lnTo>
                    <a:pt x="223151" y="446278"/>
                  </a:lnTo>
                  <a:lnTo>
                    <a:pt x="268119" y="441744"/>
                  </a:lnTo>
                  <a:lnTo>
                    <a:pt x="310004" y="428743"/>
                  </a:lnTo>
                  <a:lnTo>
                    <a:pt x="347907" y="408170"/>
                  </a:lnTo>
                  <a:lnTo>
                    <a:pt x="380931" y="380923"/>
                  </a:lnTo>
                  <a:lnTo>
                    <a:pt x="408179" y="347900"/>
                  </a:lnTo>
                  <a:lnTo>
                    <a:pt x="428754" y="309996"/>
                  </a:lnTo>
                  <a:lnTo>
                    <a:pt x="441756" y="268110"/>
                  </a:lnTo>
                  <a:lnTo>
                    <a:pt x="446290" y="223139"/>
                  </a:lnTo>
                  <a:close/>
                </a:path>
              </a:pathLst>
            </a:custGeom>
            <a:ln w="37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04756" y="3769423"/>
            <a:ext cx="21844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15" dirty="0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85473" y="3771353"/>
            <a:ext cx="484505" cy="484505"/>
            <a:chOff x="5285473" y="3771353"/>
            <a:chExt cx="484505" cy="484505"/>
          </a:xfrm>
        </p:grpSpPr>
        <p:sp>
          <p:nvSpPr>
            <p:cNvPr id="16" name="object 16"/>
            <p:cNvSpPr/>
            <p:nvPr/>
          </p:nvSpPr>
          <p:spPr>
            <a:xfrm>
              <a:off x="5304523" y="3790403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10"/>
                  </a:lnTo>
                  <a:lnTo>
                    <a:pt x="17534" y="309996"/>
                  </a:lnTo>
                  <a:lnTo>
                    <a:pt x="38107" y="347900"/>
                  </a:lnTo>
                  <a:lnTo>
                    <a:pt x="65354" y="380923"/>
                  </a:lnTo>
                  <a:lnTo>
                    <a:pt x="98377" y="408170"/>
                  </a:lnTo>
                  <a:lnTo>
                    <a:pt x="136281" y="428743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3"/>
                  </a:lnTo>
                  <a:lnTo>
                    <a:pt x="347900" y="408170"/>
                  </a:lnTo>
                  <a:lnTo>
                    <a:pt x="380923" y="380923"/>
                  </a:lnTo>
                  <a:lnTo>
                    <a:pt x="408170" y="347900"/>
                  </a:lnTo>
                  <a:lnTo>
                    <a:pt x="428743" y="309996"/>
                  </a:lnTo>
                  <a:lnTo>
                    <a:pt x="441744" y="268110"/>
                  </a:lnTo>
                  <a:lnTo>
                    <a:pt x="446278" y="223139"/>
                  </a:lnTo>
                  <a:lnTo>
                    <a:pt x="441744" y="178171"/>
                  </a:lnTo>
                  <a:lnTo>
                    <a:pt x="428743" y="136286"/>
                  </a:lnTo>
                  <a:lnTo>
                    <a:pt x="408170" y="98383"/>
                  </a:lnTo>
                  <a:lnTo>
                    <a:pt x="380923" y="65358"/>
                  </a:lnTo>
                  <a:lnTo>
                    <a:pt x="347900" y="38110"/>
                  </a:lnTo>
                  <a:lnTo>
                    <a:pt x="309996" y="17536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4523" y="3790403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78" y="223139"/>
                  </a:moveTo>
                  <a:lnTo>
                    <a:pt x="441744" y="178171"/>
                  </a:lnTo>
                  <a:lnTo>
                    <a:pt x="428743" y="136286"/>
                  </a:lnTo>
                  <a:lnTo>
                    <a:pt x="408170" y="98383"/>
                  </a:lnTo>
                  <a:lnTo>
                    <a:pt x="380923" y="65358"/>
                  </a:lnTo>
                  <a:lnTo>
                    <a:pt x="347900" y="38110"/>
                  </a:lnTo>
                  <a:lnTo>
                    <a:pt x="309996" y="17536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lnTo>
                    <a:pt x="4533" y="268110"/>
                  </a:lnTo>
                  <a:lnTo>
                    <a:pt x="17534" y="309996"/>
                  </a:lnTo>
                  <a:lnTo>
                    <a:pt x="38107" y="347900"/>
                  </a:lnTo>
                  <a:lnTo>
                    <a:pt x="65354" y="380923"/>
                  </a:lnTo>
                  <a:lnTo>
                    <a:pt x="98377" y="408170"/>
                  </a:lnTo>
                  <a:lnTo>
                    <a:pt x="136281" y="428743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3"/>
                  </a:lnTo>
                  <a:lnTo>
                    <a:pt x="347900" y="408170"/>
                  </a:lnTo>
                  <a:lnTo>
                    <a:pt x="380923" y="380923"/>
                  </a:lnTo>
                  <a:lnTo>
                    <a:pt x="408170" y="347900"/>
                  </a:lnTo>
                  <a:lnTo>
                    <a:pt x="428743" y="309996"/>
                  </a:lnTo>
                  <a:lnTo>
                    <a:pt x="441744" y="268110"/>
                  </a:lnTo>
                  <a:lnTo>
                    <a:pt x="446278" y="223139"/>
                  </a:lnTo>
                  <a:close/>
                </a:path>
              </a:pathLst>
            </a:custGeom>
            <a:ln w="37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24906" y="3769423"/>
            <a:ext cx="23622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20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05722" y="4785017"/>
            <a:ext cx="465455" cy="465455"/>
            <a:chOff x="2505722" y="4785017"/>
            <a:chExt cx="465455" cy="465455"/>
          </a:xfrm>
        </p:grpSpPr>
        <p:sp>
          <p:nvSpPr>
            <p:cNvPr id="20" name="object 20"/>
            <p:cNvSpPr/>
            <p:nvPr/>
          </p:nvSpPr>
          <p:spPr>
            <a:xfrm>
              <a:off x="2515247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5247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446278" y="223139"/>
                  </a:move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24404" y="4773561"/>
            <a:ext cx="25336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2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21430" y="4785017"/>
            <a:ext cx="465455" cy="465455"/>
            <a:chOff x="3621430" y="4785017"/>
            <a:chExt cx="465455" cy="465455"/>
          </a:xfrm>
        </p:grpSpPr>
        <p:sp>
          <p:nvSpPr>
            <p:cNvPr id="24" name="object 24"/>
            <p:cNvSpPr/>
            <p:nvPr/>
          </p:nvSpPr>
          <p:spPr>
            <a:xfrm>
              <a:off x="3630955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1" y="441744"/>
                  </a:lnTo>
                  <a:lnTo>
                    <a:pt x="309998" y="428741"/>
                  </a:lnTo>
                  <a:lnTo>
                    <a:pt x="347904" y="408167"/>
                  </a:lnTo>
                  <a:lnTo>
                    <a:pt x="380930" y="380919"/>
                  </a:lnTo>
                  <a:lnTo>
                    <a:pt x="408179" y="347894"/>
                  </a:lnTo>
                  <a:lnTo>
                    <a:pt x="428753" y="309991"/>
                  </a:lnTo>
                  <a:lnTo>
                    <a:pt x="441756" y="268106"/>
                  </a:lnTo>
                  <a:lnTo>
                    <a:pt x="446290" y="223139"/>
                  </a:lnTo>
                  <a:lnTo>
                    <a:pt x="441756" y="178167"/>
                  </a:lnTo>
                  <a:lnTo>
                    <a:pt x="428753" y="136281"/>
                  </a:lnTo>
                  <a:lnTo>
                    <a:pt x="408179" y="98377"/>
                  </a:lnTo>
                  <a:lnTo>
                    <a:pt x="380930" y="65354"/>
                  </a:lnTo>
                  <a:lnTo>
                    <a:pt x="347904" y="38107"/>
                  </a:lnTo>
                  <a:lnTo>
                    <a:pt x="309998" y="17534"/>
                  </a:lnTo>
                  <a:lnTo>
                    <a:pt x="268111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30955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90" y="223139"/>
                  </a:moveTo>
                  <a:lnTo>
                    <a:pt x="441756" y="178167"/>
                  </a:lnTo>
                  <a:lnTo>
                    <a:pt x="428753" y="136281"/>
                  </a:lnTo>
                  <a:lnTo>
                    <a:pt x="408179" y="98377"/>
                  </a:lnTo>
                  <a:lnTo>
                    <a:pt x="380930" y="65354"/>
                  </a:lnTo>
                  <a:lnTo>
                    <a:pt x="347904" y="38107"/>
                  </a:lnTo>
                  <a:lnTo>
                    <a:pt x="309998" y="17534"/>
                  </a:lnTo>
                  <a:lnTo>
                    <a:pt x="268111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1" y="441744"/>
                  </a:lnTo>
                  <a:lnTo>
                    <a:pt x="309998" y="428741"/>
                  </a:lnTo>
                  <a:lnTo>
                    <a:pt x="347904" y="408167"/>
                  </a:lnTo>
                  <a:lnTo>
                    <a:pt x="380930" y="380919"/>
                  </a:lnTo>
                  <a:lnTo>
                    <a:pt x="408179" y="347894"/>
                  </a:lnTo>
                  <a:lnTo>
                    <a:pt x="428753" y="309991"/>
                  </a:lnTo>
                  <a:lnTo>
                    <a:pt x="441756" y="268106"/>
                  </a:lnTo>
                  <a:lnTo>
                    <a:pt x="446290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51364" y="4773561"/>
            <a:ext cx="21844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37137" y="4785017"/>
            <a:ext cx="465455" cy="465455"/>
            <a:chOff x="4737137" y="4785017"/>
            <a:chExt cx="465455" cy="465455"/>
          </a:xfrm>
        </p:grpSpPr>
        <p:sp>
          <p:nvSpPr>
            <p:cNvPr id="28" name="object 28"/>
            <p:cNvSpPr/>
            <p:nvPr/>
          </p:nvSpPr>
          <p:spPr>
            <a:xfrm>
              <a:off x="4746662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06" y="441744"/>
                  </a:lnTo>
                  <a:lnTo>
                    <a:pt x="309991" y="428741"/>
                  </a:lnTo>
                  <a:lnTo>
                    <a:pt x="347894" y="408167"/>
                  </a:lnTo>
                  <a:lnTo>
                    <a:pt x="380919" y="380919"/>
                  </a:lnTo>
                  <a:lnTo>
                    <a:pt x="408167" y="347894"/>
                  </a:lnTo>
                  <a:lnTo>
                    <a:pt x="428741" y="309991"/>
                  </a:lnTo>
                  <a:lnTo>
                    <a:pt x="441744" y="268106"/>
                  </a:lnTo>
                  <a:lnTo>
                    <a:pt x="446278" y="223139"/>
                  </a:lnTo>
                  <a:lnTo>
                    <a:pt x="441744" y="178167"/>
                  </a:lnTo>
                  <a:lnTo>
                    <a:pt x="428741" y="136281"/>
                  </a:lnTo>
                  <a:lnTo>
                    <a:pt x="408167" y="98377"/>
                  </a:lnTo>
                  <a:lnTo>
                    <a:pt x="380919" y="65354"/>
                  </a:lnTo>
                  <a:lnTo>
                    <a:pt x="347894" y="38107"/>
                  </a:lnTo>
                  <a:lnTo>
                    <a:pt x="309991" y="17534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46662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78" y="223139"/>
                  </a:moveTo>
                  <a:lnTo>
                    <a:pt x="441744" y="178167"/>
                  </a:lnTo>
                  <a:lnTo>
                    <a:pt x="428741" y="136281"/>
                  </a:lnTo>
                  <a:lnTo>
                    <a:pt x="408167" y="98377"/>
                  </a:lnTo>
                  <a:lnTo>
                    <a:pt x="380919" y="65354"/>
                  </a:lnTo>
                  <a:lnTo>
                    <a:pt x="347894" y="38107"/>
                  </a:lnTo>
                  <a:lnTo>
                    <a:pt x="309991" y="17534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06" y="441744"/>
                  </a:lnTo>
                  <a:lnTo>
                    <a:pt x="309991" y="428741"/>
                  </a:lnTo>
                  <a:lnTo>
                    <a:pt x="347894" y="408167"/>
                  </a:lnTo>
                  <a:lnTo>
                    <a:pt x="380919" y="380919"/>
                  </a:lnTo>
                  <a:lnTo>
                    <a:pt x="408167" y="347894"/>
                  </a:lnTo>
                  <a:lnTo>
                    <a:pt x="428741" y="309991"/>
                  </a:lnTo>
                  <a:lnTo>
                    <a:pt x="441744" y="268106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67059" y="4773561"/>
            <a:ext cx="21844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52845" y="4785017"/>
            <a:ext cx="465455" cy="465455"/>
            <a:chOff x="5852845" y="4785017"/>
            <a:chExt cx="465455" cy="465455"/>
          </a:xfrm>
        </p:grpSpPr>
        <p:sp>
          <p:nvSpPr>
            <p:cNvPr id="32" name="object 32"/>
            <p:cNvSpPr/>
            <p:nvPr/>
          </p:nvSpPr>
          <p:spPr>
            <a:xfrm>
              <a:off x="5862370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62370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78" y="223139"/>
                  </a:move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71514" y="4773561"/>
            <a:ext cx="25336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2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03816" y="3845762"/>
            <a:ext cx="288925" cy="372745"/>
            <a:chOff x="2703816" y="3845762"/>
            <a:chExt cx="288925" cy="372745"/>
          </a:xfrm>
        </p:grpSpPr>
        <p:sp>
          <p:nvSpPr>
            <p:cNvPr id="36" name="object 36"/>
            <p:cNvSpPr/>
            <p:nvPr/>
          </p:nvSpPr>
          <p:spPr>
            <a:xfrm>
              <a:off x="2722575" y="3864521"/>
              <a:ext cx="251460" cy="335280"/>
            </a:xfrm>
            <a:custGeom>
              <a:avLst/>
              <a:gdLst/>
              <a:ahLst/>
              <a:cxnLst/>
              <a:rect l="l" t="t" r="r" b="b"/>
              <a:pathLst>
                <a:path w="251460" h="335279">
                  <a:moveTo>
                    <a:pt x="0" y="0"/>
                  </a:moveTo>
                  <a:lnTo>
                    <a:pt x="0" y="334708"/>
                  </a:lnTo>
                  <a:lnTo>
                    <a:pt x="251028" y="167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22575" y="3864521"/>
              <a:ext cx="251460" cy="335280"/>
            </a:xfrm>
            <a:custGeom>
              <a:avLst/>
              <a:gdLst/>
              <a:ahLst/>
              <a:cxnLst/>
              <a:rect l="l" t="t" r="r" b="b"/>
              <a:pathLst>
                <a:path w="251460" h="335279">
                  <a:moveTo>
                    <a:pt x="251028" y="167347"/>
                  </a:moveTo>
                  <a:lnTo>
                    <a:pt x="0" y="334708"/>
                  </a:lnTo>
                  <a:lnTo>
                    <a:pt x="0" y="0"/>
                  </a:lnTo>
                  <a:lnTo>
                    <a:pt x="251028" y="167347"/>
                  </a:lnTo>
                  <a:close/>
                </a:path>
              </a:pathLst>
            </a:custGeom>
            <a:ln w="375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8F75D6-1524-4225-9007-F5476569EE9A}"/>
              </a:ext>
            </a:extLst>
          </p:cNvPr>
          <p:cNvSpPr txBox="1"/>
          <p:nvPr/>
        </p:nvSpPr>
        <p:spPr>
          <a:xfrm>
            <a:off x="3882646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87FE9BD-AEF7-40B0-A4F9-7B7EE7E0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Breadth-first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36659" y="2777172"/>
            <a:ext cx="3345815" cy="2237105"/>
            <a:chOff x="2736659" y="2777172"/>
            <a:chExt cx="3345815" cy="2237105"/>
          </a:xfrm>
        </p:grpSpPr>
        <p:sp>
          <p:nvSpPr>
            <p:cNvPr id="4" name="object 4"/>
            <p:cNvSpPr/>
            <p:nvPr/>
          </p:nvSpPr>
          <p:spPr>
            <a:xfrm>
              <a:off x="2746184" y="3008452"/>
              <a:ext cx="2772410" cy="1995805"/>
            </a:xfrm>
            <a:custGeom>
              <a:avLst/>
              <a:gdLst/>
              <a:ahLst/>
              <a:cxnLst/>
              <a:rect l="l" t="t" r="r" b="b"/>
              <a:pathLst>
                <a:path w="2772410" h="1995804">
                  <a:moveTo>
                    <a:pt x="1663153" y="0"/>
                  </a:moveTo>
                  <a:lnTo>
                    <a:pt x="554380" y="997902"/>
                  </a:lnTo>
                </a:path>
                <a:path w="2772410" h="1995804">
                  <a:moveTo>
                    <a:pt x="554380" y="997902"/>
                  </a:moveTo>
                  <a:lnTo>
                    <a:pt x="0" y="1995792"/>
                  </a:lnTo>
                </a:path>
                <a:path w="2772410" h="1995804">
                  <a:moveTo>
                    <a:pt x="554380" y="997902"/>
                  </a:moveTo>
                  <a:lnTo>
                    <a:pt x="1108773" y="1995792"/>
                  </a:lnTo>
                </a:path>
                <a:path w="2772410" h="1995804">
                  <a:moveTo>
                    <a:pt x="1663153" y="0"/>
                  </a:moveTo>
                  <a:lnTo>
                    <a:pt x="2771927" y="997902"/>
                  </a:lnTo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3731" y="4006354"/>
              <a:ext cx="1109345" cy="998219"/>
            </a:xfrm>
            <a:custGeom>
              <a:avLst/>
              <a:gdLst/>
              <a:ahLst/>
              <a:cxnLst/>
              <a:rect l="l" t="t" r="r" b="b"/>
              <a:pathLst>
                <a:path w="1109345" h="998220">
                  <a:moveTo>
                    <a:pt x="554380" y="0"/>
                  </a:moveTo>
                  <a:lnTo>
                    <a:pt x="0" y="997889"/>
                  </a:lnTo>
                </a:path>
                <a:path w="1109345" h="998220">
                  <a:moveTo>
                    <a:pt x="554380" y="0"/>
                  </a:moveTo>
                  <a:lnTo>
                    <a:pt x="1108773" y="997889"/>
                  </a:lnTo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7570" y="278669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7570" y="278669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6569" y="1592038"/>
            <a:ext cx="6316980" cy="15754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shallowest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5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FI</a:t>
            </a:r>
            <a:r>
              <a:rPr sz="2050" spc="-105" dirty="0">
                <a:latin typeface="Tahoma"/>
                <a:cs typeface="Tahoma"/>
              </a:rPr>
              <a:t>F</a:t>
            </a:r>
            <a:r>
              <a:rPr sz="2050" spc="-20" dirty="0">
                <a:latin typeface="Tahoma"/>
                <a:cs typeface="Tahoma"/>
              </a:rPr>
              <a:t>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queue</a:t>
            </a:r>
            <a:r>
              <a:rPr sz="2050" spc="-9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i.e.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ne</a:t>
            </a:r>
            <a:r>
              <a:rPr sz="2050" spc="-229" dirty="0">
                <a:latin typeface="Tahoma"/>
                <a:cs typeface="Tahoma"/>
              </a:rPr>
              <a:t>w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success</a:t>
            </a:r>
            <a:r>
              <a:rPr sz="2050" spc="-220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</a:t>
            </a:r>
            <a:r>
              <a:rPr sz="2050" spc="-14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go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end</a:t>
            </a:r>
            <a:endParaRPr sz="2050">
              <a:latin typeface="Tahoma"/>
              <a:cs typeface="Tahoma"/>
            </a:endParaRPr>
          </a:p>
          <a:p>
            <a:pPr marL="1520825" algn="ctr">
              <a:lnSpc>
                <a:spcPct val="100000"/>
              </a:lnSpc>
              <a:spcBef>
                <a:spcPts val="265"/>
              </a:spcBef>
            </a:pPr>
            <a:r>
              <a:rPr sz="2450" i="1" spc="5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69272" y="3775062"/>
            <a:ext cx="462915" cy="462915"/>
            <a:chOff x="3069272" y="3775062"/>
            <a:chExt cx="462915" cy="462915"/>
          </a:xfrm>
        </p:grpSpPr>
        <p:sp>
          <p:nvSpPr>
            <p:cNvPr id="10" name="object 10"/>
            <p:cNvSpPr/>
            <p:nvPr/>
          </p:nvSpPr>
          <p:spPr>
            <a:xfrm>
              <a:off x="3078797" y="378458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8797" y="378458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09556" y="3763660"/>
            <a:ext cx="21717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5" dirty="0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77624" y="3765854"/>
            <a:ext cx="481330" cy="481330"/>
            <a:chOff x="5277624" y="3765854"/>
            <a:chExt cx="481330" cy="481330"/>
          </a:xfrm>
        </p:grpSpPr>
        <p:sp>
          <p:nvSpPr>
            <p:cNvPr id="14" name="object 14"/>
            <p:cNvSpPr/>
            <p:nvPr/>
          </p:nvSpPr>
          <p:spPr>
            <a:xfrm>
              <a:off x="5296357" y="378458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6357" y="378458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close/>
                </a:path>
              </a:pathLst>
            </a:custGeom>
            <a:ln w="3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15927" y="3763660"/>
            <a:ext cx="23431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10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05684" y="4763757"/>
            <a:ext cx="481330" cy="481330"/>
            <a:chOff x="2505684" y="4763757"/>
            <a:chExt cx="481330" cy="481330"/>
          </a:xfrm>
        </p:grpSpPr>
        <p:sp>
          <p:nvSpPr>
            <p:cNvPr id="18" name="object 18"/>
            <p:cNvSpPr/>
            <p:nvPr/>
          </p:nvSpPr>
          <p:spPr>
            <a:xfrm>
              <a:off x="2524416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4"/>
                  </a:lnTo>
                  <a:lnTo>
                    <a:pt x="17425" y="308069"/>
                  </a:lnTo>
                  <a:lnTo>
                    <a:pt x="37869" y="345737"/>
                  </a:lnTo>
                  <a:lnTo>
                    <a:pt x="64946" y="378556"/>
                  </a:lnTo>
                  <a:lnTo>
                    <a:pt x="97763" y="405635"/>
                  </a:lnTo>
                  <a:lnTo>
                    <a:pt x="135429" y="426082"/>
                  </a:lnTo>
                  <a:lnTo>
                    <a:pt x="177052" y="439003"/>
                  </a:lnTo>
                  <a:lnTo>
                    <a:pt x="221742" y="443509"/>
                  </a:lnTo>
                  <a:lnTo>
                    <a:pt x="266435" y="439003"/>
                  </a:lnTo>
                  <a:lnTo>
                    <a:pt x="308061" y="426082"/>
                  </a:lnTo>
                  <a:lnTo>
                    <a:pt x="345730" y="405635"/>
                  </a:lnTo>
                  <a:lnTo>
                    <a:pt x="378548" y="378556"/>
                  </a:lnTo>
                  <a:lnTo>
                    <a:pt x="405626" y="345737"/>
                  </a:lnTo>
                  <a:lnTo>
                    <a:pt x="426071" y="308069"/>
                  </a:lnTo>
                  <a:lnTo>
                    <a:pt x="438991" y="266444"/>
                  </a:lnTo>
                  <a:lnTo>
                    <a:pt x="443496" y="221754"/>
                  </a:lnTo>
                  <a:lnTo>
                    <a:pt x="438991" y="177061"/>
                  </a:lnTo>
                  <a:lnTo>
                    <a:pt x="426071" y="135434"/>
                  </a:lnTo>
                  <a:lnTo>
                    <a:pt x="405626" y="97766"/>
                  </a:lnTo>
                  <a:lnTo>
                    <a:pt x="378548" y="64947"/>
                  </a:lnTo>
                  <a:lnTo>
                    <a:pt x="345730" y="37870"/>
                  </a:lnTo>
                  <a:lnTo>
                    <a:pt x="308061" y="17425"/>
                  </a:lnTo>
                  <a:lnTo>
                    <a:pt x="266435" y="4504"/>
                  </a:lnTo>
                  <a:lnTo>
                    <a:pt x="221742" y="0"/>
                  </a:lnTo>
                  <a:lnTo>
                    <a:pt x="177052" y="4504"/>
                  </a:lnTo>
                  <a:lnTo>
                    <a:pt x="135429" y="17425"/>
                  </a:lnTo>
                  <a:lnTo>
                    <a:pt x="97763" y="37870"/>
                  </a:lnTo>
                  <a:lnTo>
                    <a:pt x="64946" y="64947"/>
                  </a:lnTo>
                  <a:lnTo>
                    <a:pt x="37869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4416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496" y="221754"/>
                  </a:moveTo>
                  <a:lnTo>
                    <a:pt x="438991" y="177061"/>
                  </a:lnTo>
                  <a:lnTo>
                    <a:pt x="426071" y="135434"/>
                  </a:lnTo>
                  <a:lnTo>
                    <a:pt x="405626" y="97766"/>
                  </a:lnTo>
                  <a:lnTo>
                    <a:pt x="378548" y="64947"/>
                  </a:lnTo>
                  <a:lnTo>
                    <a:pt x="345730" y="37870"/>
                  </a:lnTo>
                  <a:lnTo>
                    <a:pt x="308061" y="17425"/>
                  </a:lnTo>
                  <a:lnTo>
                    <a:pt x="266435" y="4504"/>
                  </a:lnTo>
                  <a:lnTo>
                    <a:pt x="221742" y="0"/>
                  </a:lnTo>
                  <a:lnTo>
                    <a:pt x="177052" y="4504"/>
                  </a:lnTo>
                  <a:lnTo>
                    <a:pt x="135429" y="17425"/>
                  </a:lnTo>
                  <a:lnTo>
                    <a:pt x="97763" y="37870"/>
                  </a:lnTo>
                  <a:lnTo>
                    <a:pt x="64946" y="64947"/>
                  </a:lnTo>
                  <a:lnTo>
                    <a:pt x="37869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lnTo>
                    <a:pt x="4504" y="266444"/>
                  </a:lnTo>
                  <a:lnTo>
                    <a:pt x="17425" y="308069"/>
                  </a:lnTo>
                  <a:lnTo>
                    <a:pt x="37869" y="345737"/>
                  </a:lnTo>
                  <a:lnTo>
                    <a:pt x="64946" y="378556"/>
                  </a:lnTo>
                  <a:lnTo>
                    <a:pt x="97763" y="405635"/>
                  </a:lnTo>
                  <a:lnTo>
                    <a:pt x="135429" y="426082"/>
                  </a:lnTo>
                  <a:lnTo>
                    <a:pt x="177052" y="439003"/>
                  </a:lnTo>
                  <a:lnTo>
                    <a:pt x="221742" y="443509"/>
                  </a:lnTo>
                  <a:lnTo>
                    <a:pt x="266435" y="439003"/>
                  </a:lnTo>
                  <a:lnTo>
                    <a:pt x="308061" y="426082"/>
                  </a:lnTo>
                  <a:lnTo>
                    <a:pt x="345730" y="405635"/>
                  </a:lnTo>
                  <a:lnTo>
                    <a:pt x="378548" y="378556"/>
                  </a:lnTo>
                  <a:lnTo>
                    <a:pt x="405626" y="345737"/>
                  </a:lnTo>
                  <a:lnTo>
                    <a:pt x="426071" y="308069"/>
                  </a:lnTo>
                  <a:lnTo>
                    <a:pt x="438991" y="266444"/>
                  </a:lnTo>
                  <a:lnTo>
                    <a:pt x="443496" y="221754"/>
                  </a:lnTo>
                  <a:close/>
                </a:path>
              </a:pathLst>
            </a:custGeom>
            <a:ln w="3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32798" y="4761562"/>
            <a:ext cx="25209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10" dirty="0"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14458" y="4763757"/>
            <a:ext cx="481330" cy="481330"/>
            <a:chOff x="3614458" y="4763757"/>
            <a:chExt cx="481330" cy="481330"/>
          </a:xfrm>
        </p:grpSpPr>
        <p:sp>
          <p:nvSpPr>
            <p:cNvPr id="22" name="object 22"/>
            <p:cNvSpPr/>
            <p:nvPr/>
          </p:nvSpPr>
          <p:spPr>
            <a:xfrm>
              <a:off x="3633190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33190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close/>
                </a:path>
              </a:pathLst>
            </a:custGeom>
            <a:ln w="3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52761" y="4761562"/>
            <a:ext cx="21717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5" dirty="0"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32439" y="4772964"/>
            <a:ext cx="462915" cy="462915"/>
            <a:chOff x="4732439" y="4772964"/>
            <a:chExt cx="462915" cy="462915"/>
          </a:xfrm>
        </p:grpSpPr>
        <p:sp>
          <p:nvSpPr>
            <p:cNvPr id="26" name="object 26"/>
            <p:cNvSpPr/>
            <p:nvPr/>
          </p:nvSpPr>
          <p:spPr>
            <a:xfrm>
              <a:off x="4741964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4"/>
                  </a:lnTo>
                  <a:lnTo>
                    <a:pt x="17425" y="308069"/>
                  </a:lnTo>
                  <a:lnTo>
                    <a:pt x="37870" y="345737"/>
                  </a:lnTo>
                  <a:lnTo>
                    <a:pt x="64947" y="378556"/>
                  </a:lnTo>
                  <a:lnTo>
                    <a:pt x="97766" y="405635"/>
                  </a:lnTo>
                  <a:lnTo>
                    <a:pt x="135434" y="426082"/>
                  </a:lnTo>
                  <a:lnTo>
                    <a:pt x="177061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1" y="4504"/>
                  </a:lnTo>
                  <a:lnTo>
                    <a:pt x="135434" y="17425"/>
                  </a:lnTo>
                  <a:lnTo>
                    <a:pt x="97766" y="37870"/>
                  </a:lnTo>
                  <a:lnTo>
                    <a:pt x="64947" y="64947"/>
                  </a:lnTo>
                  <a:lnTo>
                    <a:pt x="37870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41964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1" y="4504"/>
                  </a:lnTo>
                  <a:lnTo>
                    <a:pt x="135434" y="17425"/>
                  </a:lnTo>
                  <a:lnTo>
                    <a:pt x="97766" y="37870"/>
                  </a:lnTo>
                  <a:lnTo>
                    <a:pt x="64947" y="64947"/>
                  </a:lnTo>
                  <a:lnTo>
                    <a:pt x="37870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lnTo>
                    <a:pt x="4504" y="266444"/>
                  </a:lnTo>
                  <a:lnTo>
                    <a:pt x="17425" y="308069"/>
                  </a:lnTo>
                  <a:lnTo>
                    <a:pt x="37870" y="345737"/>
                  </a:lnTo>
                  <a:lnTo>
                    <a:pt x="64947" y="378556"/>
                  </a:lnTo>
                  <a:lnTo>
                    <a:pt x="97766" y="405635"/>
                  </a:lnTo>
                  <a:lnTo>
                    <a:pt x="135434" y="426082"/>
                  </a:lnTo>
                  <a:lnTo>
                    <a:pt x="177061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61534" y="4761562"/>
            <a:ext cx="21717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41212" y="4772964"/>
            <a:ext cx="462915" cy="462915"/>
            <a:chOff x="5841212" y="4772964"/>
            <a:chExt cx="462915" cy="462915"/>
          </a:xfrm>
        </p:grpSpPr>
        <p:sp>
          <p:nvSpPr>
            <p:cNvPr id="30" name="object 30"/>
            <p:cNvSpPr/>
            <p:nvPr/>
          </p:nvSpPr>
          <p:spPr>
            <a:xfrm>
              <a:off x="5850737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50737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959131" y="4761562"/>
            <a:ext cx="25209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901642" y="3839604"/>
            <a:ext cx="287020" cy="370205"/>
            <a:chOff x="4901642" y="3839604"/>
            <a:chExt cx="287020" cy="370205"/>
          </a:xfrm>
        </p:grpSpPr>
        <p:sp>
          <p:nvSpPr>
            <p:cNvPr id="34" name="object 34"/>
            <p:cNvSpPr/>
            <p:nvPr/>
          </p:nvSpPr>
          <p:spPr>
            <a:xfrm>
              <a:off x="4920284" y="3858247"/>
              <a:ext cx="249554" cy="332740"/>
            </a:xfrm>
            <a:custGeom>
              <a:avLst/>
              <a:gdLst/>
              <a:ahLst/>
              <a:cxnLst/>
              <a:rect l="l" t="t" r="r" b="b"/>
              <a:pathLst>
                <a:path w="249554" h="332739">
                  <a:moveTo>
                    <a:pt x="0" y="0"/>
                  </a:moveTo>
                  <a:lnTo>
                    <a:pt x="0" y="332625"/>
                  </a:lnTo>
                  <a:lnTo>
                    <a:pt x="249478" y="166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20284" y="3858247"/>
              <a:ext cx="249554" cy="332740"/>
            </a:xfrm>
            <a:custGeom>
              <a:avLst/>
              <a:gdLst/>
              <a:ahLst/>
              <a:cxnLst/>
              <a:rect l="l" t="t" r="r" b="b"/>
              <a:pathLst>
                <a:path w="249554" h="332739">
                  <a:moveTo>
                    <a:pt x="249478" y="166306"/>
                  </a:moveTo>
                  <a:lnTo>
                    <a:pt x="0" y="332625"/>
                  </a:lnTo>
                  <a:lnTo>
                    <a:pt x="0" y="0"/>
                  </a:lnTo>
                  <a:lnTo>
                    <a:pt x="249478" y="166306"/>
                  </a:lnTo>
                  <a:close/>
                </a:path>
              </a:pathLst>
            </a:custGeom>
            <a:ln w="372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D784E-1717-4425-BACB-A10EBDBB60DB}"/>
              </a:ext>
            </a:extLst>
          </p:cNvPr>
          <p:cNvSpPr txBox="1"/>
          <p:nvPr/>
        </p:nvSpPr>
        <p:spPr>
          <a:xfrm>
            <a:off x="3978111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7018C73-38C1-4D83-A52D-16436C12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Breadth-first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3788" y="2775940"/>
            <a:ext cx="3077845" cy="2057400"/>
            <a:chOff x="3033788" y="2775940"/>
            <a:chExt cx="3077845" cy="2057400"/>
          </a:xfrm>
        </p:grpSpPr>
        <p:sp>
          <p:nvSpPr>
            <p:cNvPr id="4" name="object 4"/>
            <p:cNvSpPr/>
            <p:nvPr/>
          </p:nvSpPr>
          <p:spPr>
            <a:xfrm>
              <a:off x="3042361" y="2988525"/>
              <a:ext cx="3060700" cy="1836420"/>
            </a:xfrm>
            <a:custGeom>
              <a:avLst/>
              <a:gdLst/>
              <a:ahLst/>
              <a:cxnLst/>
              <a:rect l="l" t="t" r="r" b="b"/>
              <a:pathLst>
                <a:path w="3060700" h="1836420">
                  <a:moveTo>
                    <a:pt x="1530096" y="0"/>
                  </a:moveTo>
                  <a:lnTo>
                    <a:pt x="510032" y="918070"/>
                  </a:lnTo>
                </a:path>
                <a:path w="3060700" h="1836420">
                  <a:moveTo>
                    <a:pt x="510032" y="918070"/>
                  </a:moveTo>
                  <a:lnTo>
                    <a:pt x="0" y="1836127"/>
                  </a:lnTo>
                </a:path>
                <a:path w="3060700" h="1836420">
                  <a:moveTo>
                    <a:pt x="510032" y="918070"/>
                  </a:moveTo>
                  <a:lnTo>
                    <a:pt x="1020064" y="1836127"/>
                  </a:lnTo>
                </a:path>
                <a:path w="3060700" h="1836420">
                  <a:moveTo>
                    <a:pt x="1530096" y="0"/>
                  </a:moveTo>
                  <a:lnTo>
                    <a:pt x="2550172" y="918070"/>
                  </a:lnTo>
                </a:path>
                <a:path w="3060700" h="1836420">
                  <a:moveTo>
                    <a:pt x="2550172" y="918070"/>
                  </a:moveTo>
                  <a:lnTo>
                    <a:pt x="2040140" y="1836127"/>
                  </a:lnTo>
                </a:path>
                <a:path w="3060700" h="1836420">
                  <a:moveTo>
                    <a:pt x="2550172" y="918070"/>
                  </a:moveTo>
                  <a:lnTo>
                    <a:pt x="3060204" y="1836127"/>
                  </a:lnTo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8431" y="2784512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5">
                  <a:moveTo>
                    <a:pt x="0" y="204012"/>
                  </a:moveTo>
                  <a:lnTo>
                    <a:pt x="5388" y="250791"/>
                  </a:lnTo>
                  <a:lnTo>
                    <a:pt x="20738" y="293733"/>
                  </a:lnTo>
                  <a:lnTo>
                    <a:pt x="44822" y="331612"/>
                  </a:lnTo>
                  <a:lnTo>
                    <a:pt x="76418" y="363206"/>
                  </a:lnTo>
                  <a:lnTo>
                    <a:pt x="114298" y="387289"/>
                  </a:lnTo>
                  <a:lnTo>
                    <a:pt x="157238" y="402637"/>
                  </a:lnTo>
                  <a:lnTo>
                    <a:pt x="204012" y="408025"/>
                  </a:lnTo>
                  <a:lnTo>
                    <a:pt x="250792" y="402637"/>
                  </a:lnTo>
                  <a:lnTo>
                    <a:pt x="293735" y="387289"/>
                  </a:lnTo>
                  <a:lnTo>
                    <a:pt x="331617" y="363206"/>
                  </a:lnTo>
                  <a:lnTo>
                    <a:pt x="363214" y="331612"/>
                  </a:lnTo>
                  <a:lnTo>
                    <a:pt x="387299" y="293733"/>
                  </a:lnTo>
                  <a:lnTo>
                    <a:pt x="402649" y="250791"/>
                  </a:lnTo>
                  <a:lnTo>
                    <a:pt x="408038" y="204012"/>
                  </a:lnTo>
                  <a:lnTo>
                    <a:pt x="402649" y="157234"/>
                  </a:lnTo>
                  <a:lnTo>
                    <a:pt x="387299" y="114292"/>
                  </a:lnTo>
                  <a:lnTo>
                    <a:pt x="363214" y="76412"/>
                  </a:lnTo>
                  <a:lnTo>
                    <a:pt x="331617" y="44818"/>
                  </a:lnTo>
                  <a:lnTo>
                    <a:pt x="293735" y="20735"/>
                  </a:lnTo>
                  <a:lnTo>
                    <a:pt x="250792" y="5388"/>
                  </a:lnTo>
                  <a:lnTo>
                    <a:pt x="204012" y="0"/>
                  </a:lnTo>
                  <a:lnTo>
                    <a:pt x="157238" y="5388"/>
                  </a:lnTo>
                  <a:lnTo>
                    <a:pt x="114298" y="20735"/>
                  </a:lnTo>
                  <a:lnTo>
                    <a:pt x="76418" y="44818"/>
                  </a:lnTo>
                  <a:lnTo>
                    <a:pt x="44822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68431" y="2784512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5">
                  <a:moveTo>
                    <a:pt x="408038" y="204012"/>
                  </a:moveTo>
                  <a:lnTo>
                    <a:pt x="402649" y="157234"/>
                  </a:lnTo>
                  <a:lnTo>
                    <a:pt x="387299" y="114292"/>
                  </a:lnTo>
                  <a:lnTo>
                    <a:pt x="363214" y="76412"/>
                  </a:lnTo>
                  <a:lnTo>
                    <a:pt x="331617" y="44818"/>
                  </a:lnTo>
                  <a:lnTo>
                    <a:pt x="293735" y="20735"/>
                  </a:lnTo>
                  <a:lnTo>
                    <a:pt x="250792" y="5388"/>
                  </a:lnTo>
                  <a:lnTo>
                    <a:pt x="204012" y="0"/>
                  </a:lnTo>
                  <a:lnTo>
                    <a:pt x="157238" y="5388"/>
                  </a:lnTo>
                  <a:lnTo>
                    <a:pt x="114298" y="20735"/>
                  </a:lnTo>
                  <a:lnTo>
                    <a:pt x="76418" y="44818"/>
                  </a:lnTo>
                  <a:lnTo>
                    <a:pt x="44822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8" y="293733"/>
                  </a:lnTo>
                  <a:lnTo>
                    <a:pt x="44822" y="331612"/>
                  </a:lnTo>
                  <a:lnTo>
                    <a:pt x="76418" y="363206"/>
                  </a:lnTo>
                  <a:lnTo>
                    <a:pt x="114298" y="387289"/>
                  </a:lnTo>
                  <a:lnTo>
                    <a:pt x="157238" y="402637"/>
                  </a:lnTo>
                  <a:lnTo>
                    <a:pt x="204012" y="408025"/>
                  </a:lnTo>
                  <a:lnTo>
                    <a:pt x="250792" y="402637"/>
                  </a:lnTo>
                  <a:lnTo>
                    <a:pt x="293735" y="387289"/>
                  </a:lnTo>
                  <a:lnTo>
                    <a:pt x="331617" y="363206"/>
                  </a:lnTo>
                  <a:lnTo>
                    <a:pt x="363214" y="331612"/>
                  </a:lnTo>
                  <a:lnTo>
                    <a:pt x="387299" y="293733"/>
                  </a:lnTo>
                  <a:lnTo>
                    <a:pt x="402649" y="250791"/>
                  </a:lnTo>
                  <a:lnTo>
                    <a:pt x="408038" y="204012"/>
                  </a:lnTo>
                  <a:close/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9" y="1592038"/>
            <a:ext cx="6316980" cy="15436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shallowest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5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FI</a:t>
            </a:r>
            <a:r>
              <a:rPr sz="2050" spc="-105" dirty="0">
                <a:latin typeface="Tahoma"/>
                <a:cs typeface="Tahoma"/>
              </a:rPr>
              <a:t>F</a:t>
            </a:r>
            <a:r>
              <a:rPr sz="2050" spc="-20" dirty="0">
                <a:latin typeface="Tahoma"/>
                <a:cs typeface="Tahoma"/>
              </a:rPr>
              <a:t>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queue</a:t>
            </a:r>
            <a:r>
              <a:rPr sz="2050" spc="-9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i.e.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ne</a:t>
            </a:r>
            <a:r>
              <a:rPr sz="2050" spc="-229" dirty="0">
                <a:latin typeface="Tahoma"/>
                <a:cs typeface="Tahoma"/>
              </a:rPr>
              <a:t>w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success</a:t>
            </a:r>
            <a:r>
              <a:rPr sz="2050" spc="-220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</a:t>
            </a:r>
            <a:r>
              <a:rPr sz="2050" spc="-14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go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end</a:t>
            </a:r>
            <a:endParaRPr sz="2050">
              <a:latin typeface="Tahoma"/>
              <a:cs typeface="Tahoma"/>
            </a:endParaRPr>
          </a:p>
          <a:p>
            <a:pPr marL="1845945" algn="ctr">
              <a:lnSpc>
                <a:spcPct val="100000"/>
              </a:lnSpc>
              <a:spcBef>
                <a:spcPts val="254"/>
              </a:spcBef>
            </a:pPr>
            <a:r>
              <a:rPr sz="2250" i="1" spc="10" dirty="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39782" y="3694010"/>
            <a:ext cx="425450" cy="425450"/>
            <a:chOff x="3339782" y="3694010"/>
            <a:chExt cx="425450" cy="425450"/>
          </a:xfrm>
        </p:grpSpPr>
        <p:sp>
          <p:nvSpPr>
            <p:cNvPr id="9" name="object 9"/>
            <p:cNvSpPr/>
            <p:nvPr/>
          </p:nvSpPr>
          <p:spPr>
            <a:xfrm>
              <a:off x="3348355" y="3702583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8355" y="3702583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67646" y="3682301"/>
            <a:ext cx="20193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B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79935" y="3694010"/>
            <a:ext cx="425450" cy="425450"/>
            <a:chOff x="5379935" y="3694010"/>
            <a:chExt cx="425450" cy="425450"/>
          </a:xfrm>
        </p:grpSpPr>
        <p:sp>
          <p:nvSpPr>
            <p:cNvPr id="13" name="object 13"/>
            <p:cNvSpPr/>
            <p:nvPr/>
          </p:nvSpPr>
          <p:spPr>
            <a:xfrm>
              <a:off x="5388508" y="3702583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0" y="402637"/>
                  </a:lnTo>
                  <a:lnTo>
                    <a:pt x="293740" y="387289"/>
                  </a:lnTo>
                  <a:lnTo>
                    <a:pt x="331620" y="363206"/>
                  </a:lnTo>
                  <a:lnTo>
                    <a:pt x="363215" y="331612"/>
                  </a:lnTo>
                  <a:lnTo>
                    <a:pt x="387300" y="293733"/>
                  </a:lnTo>
                  <a:lnTo>
                    <a:pt x="402649" y="250791"/>
                  </a:lnTo>
                  <a:lnTo>
                    <a:pt x="408038" y="204012"/>
                  </a:lnTo>
                  <a:lnTo>
                    <a:pt x="402649" y="157234"/>
                  </a:lnTo>
                  <a:lnTo>
                    <a:pt x="387300" y="114292"/>
                  </a:lnTo>
                  <a:lnTo>
                    <a:pt x="363215" y="76412"/>
                  </a:lnTo>
                  <a:lnTo>
                    <a:pt x="331620" y="44818"/>
                  </a:lnTo>
                  <a:lnTo>
                    <a:pt x="293740" y="20735"/>
                  </a:lnTo>
                  <a:lnTo>
                    <a:pt x="250800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8508" y="3702583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38" y="204012"/>
                  </a:moveTo>
                  <a:lnTo>
                    <a:pt x="402649" y="157234"/>
                  </a:lnTo>
                  <a:lnTo>
                    <a:pt x="387300" y="114292"/>
                  </a:lnTo>
                  <a:lnTo>
                    <a:pt x="363215" y="76412"/>
                  </a:lnTo>
                  <a:lnTo>
                    <a:pt x="331620" y="44818"/>
                  </a:lnTo>
                  <a:lnTo>
                    <a:pt x="293740" y="20735"/>
                  </a:lnTo>
                  <a:lnTo>
                    <a:pt x="250800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0" y="402637"/>
                  </a:lnTo>
                  <a:lnTo>
                    <a:pt x="293740" y="387289"/>
                  </a:lnTo>
                  <a:lnTo>
                    <a:pt x="331620" y="363206"/>
                  </a:lnTo>
                  <a:lnTo>
                    <a:pt x="363215" y="331612"/>
                  </a:lnTo>
                  <a:lnTo>
                    <a:pt x="387300" y="293733"/>
                  </a:lnTo>
                  <a:lnTo>
                    <a:pt x="402649" y="250791"/>
                  </a:lnTo>
                  <a:lnTo>
                    <a:pt x="408038" y="204012"/>
                  </a:lnTo>
                  <a:close/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97499" y="3682301"/>
            <a:ext cx="21780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C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20860" y="4603178"/>
            <a:ext cx="443230" cy="443230"/>
            <a:chOff x="2820860" y="4603178"/>
            <a:chExt cx="443230" cy="443230"/>
          </a:xfrm>
        </p:grpSpPr>
        <p:sp>
          <p:nvSpPr>
            <p:cNvPr id="17" name="object 17"/>
            <p:cNvSpPr/>
            <p:nvPr/>
          </p:nvSpPr>
          <p:spPr>
            <a:xfrm>
              <a:off x="2838322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8322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37027" y="4600371"/>
            <a:ext cx="233679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D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40937" y="4603178"/>
            <a:ext cx="443230" cy="443230"/>
            <a:chOff x="3840937" y="4603178"/>
            <a:chExt cx="443230" cy="443230"/>
          </a:xfrm>
        </p:grpSpPr>
        <p:sp>
          <p:nvSpPr>
            <p:cNvPr id="21" name="object 21"/>
            <p:cNvSpPr/>
            <p:nvPr/>
          </p:nvSpPr>
          <p:spPr>
            <a:xfrm>
              <a:off x="3858399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8399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67391" y="4600371"/>
            <a:ext cx="20193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61000" y="4603178"/>
            <a:ext cx="443230" cy="443230"/>
            <a:chOff x="4861000" y="4603178"/>
            <a:chExt cx="443230" cy="443230"/>
          </a:xfrm>
        </p:grpSpPr>
        <p:sp>
          <p:nvSpPr>
            <p:cNvPr id="25" name="object 25"/>
            <p:cNvSpPr/>
            <p:nvPr/>
          </p:nvSpPr>
          <p:spPr>
            <a:xfrm>
              <a:off x="4878463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4" y="402637"/>
                  </a:lnTo>
                  <a:lnTo>
                    <a:pt x="293745" y="387289"/>
                  </a:lnTo>
                  <a:lnTo>
                    <a:pt x="331625" y="363206"/>
                  </a:lnTo>
                  <a:lnTo>
                    <a:pt x="363219" y="331612"/>
                  </a:lnTo>
                  <a:lnTo>
                    <a:pt x="387302" y="293733"/>
                  </a:lnTo>
                  <a:lnTo>
                    <a:pt x="402650" y="250791"/>
                  </a:lnTo>
                  <a:lnTo>
                    <a:pt x="408038" y="204012"/>
                  </a:lnTo>
                  <a:lnTo>
                    <a:pt x="402650" y="157234"/>
                  </a:lnTo>
                  <a:lnTo>
                    <a:pt x="387302" y="114292"/>
                  </a:lnTo>
                  <a:lnTo>
                    <a:pt x="363219" y="76412"/>
                  </a:lnTo>
                  <a:lnTo>
                    <a:pt x="331625" y="44818"/>
                  </a:lnTo>
                  <a:lnTo>
                    <a:pt x="293745" y="20735"/>
                  </a:lnTo>
                  <a:lnTo>
                    <a:pt x="250804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78463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38" y="204012"/>
                  </a:moveTo>
                  <a:lnTo>
                    <a:pt x="402650" y="157234"/>
                  </a:lnTo>
                  <a:lnTo>
                    <a:pt x="387302" y="114292"/>
                  </a:lnTo>
                  <a:lnTo>
                    <a:pt x="363219" y="76412"/>
                  </a:lnTo>
                  <a:lnTo>
                    <a:pt x="331625" y="44818"/>
                  </a:lnTo>
                  <a:lnTo>
                    <a:pt x="293745" y="20735"/>
                  </a:lnTo>
                  <a:lnTo>
                    <a:pt x="250804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4" y="402637"/>
                  </a:lnTo>
                  <a:lnTo>
                    <a:pt x="293745" y="387289"/>
                  </a:lnTo>
                  <a:lnTo>
                    <a:pt x="331625" y="363206"/>
                  </a:lnTo>
                  <a:lnTo>
                    <a:pt x="363219" y="331612"/>
                  </a:lnTo>
                  <a:lnTo>
                    <a:pt x="387302" y="293733"/>
                  </a:lnTo>
                  <a:lnTo>
                    <a:pt x="402650" y="250791"/>
                  </a:lnTo>
                  <a:lnTo>
                    <a:pt x="408038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87467" y="4600371"/>
            <a:ext cx="20193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F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81401" y="4603489"/>
            <a:ext cx="442595" cy="442595"/>
            <a:chOff x="5881401" y="4603489"/>
            <a:chExt cx="442595" cy="442595"/>
          </a:xfrm>
        </p:grpSpPr>
        <p:sp>
          <p:nvSpPr>
            <p:cNvPr id="29" name="object 29"/>
            <p:cNvSpPr/>
            <p:nvPr/>
          </p:nvSpPr>
          <p:spPr>
            <a:xfrm>
              <a:off x="5898552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98552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97257" y="4600371"/>
            <a:ext cx="233679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G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96445" y="4671244"/>
            <a:ext cx="264160" cy="340360"/>
            <a:chOff x="2496445" y="4671244"/>
            <a:chExt cx="264160" cy="340360"/>
          </a:xfrm>
        </p:grpSpPr>
        <p:sp>
          <p:nvSpPr>
            <p:cNvPr id="33" name="object 33"/>
            <p:cNvSpPr/>
            <p:nvPr/>
          </p:nvSpPr>
          <p:spPr>
            <a:xfrm>
              <a:off x="2513596" y="4688395"/>
              <a:ext cx="229870" cy="306070"/>
            </a:xfrm>
            <a:custGeom>
              <a:avLst/>
              <a:gdLst/>
              <a:ahLst/>
              <a:cxnLst/>
              <a:rect l="l" t="t" r="r" b="b"/>
              <a:pathLst>
                <a:path w="229869" h="306070">
                  <a:moveTo>
                    <a:pt x="0" y="0"/>
                  </a:moveTo>
                  <a:lnTo>
                    <a:pt x="0" y="306019"/>
                  </a:lnTo>
                  <a:lnTo>
                    <a:pt x="229514" y="153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3596" y="4688395"/>
              <a:ext cx="229870" cy="306070"/>
            </a:xfrm>
            <a:custGeom>
              <a:avLst/>
              <a:gdLst/>
              <a:ahLst/>
              <a:cxnLst/>
              <a:rect l="l" t="t" r="r" b="b"/>
              <a:pathLst>
                <a:path w="229869" h="306070">
                  <a:moveTo>
                    <a:pt x="229514" y="153009"/>
                  </a:moveTo>
                  <a:lnTo>
                    <a:pt x="0" y="306019"/>
                  </a:lnTo>
                  <a:lnTo>
                    <a:pt x="0" y="0"/>
                  </a:lnTo>
                  <a:lnTo>
                    <a:pt x="229514" y="153009"/>
                  </a:lnTo>
                  <a:close/>
                </a:path>
              </a:pathLst>
            </a:custGeom>
            <a:ln w="343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67BF00-F297-4746-B551-9B9AB8296F6C}"/>
              </a:ext>
            </a:extLst>
          </p:cNvPr>
          <p:cNvSpPr txBox="1"/>
          <p:nvPr/>
        </p:nvSpPr>
        <p:spPr>
          <a:xfrm>
            <a:off x="4045966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19AB733-098B-41CA-969E-ACEEA499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227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3A93F-F7A0-4615-8069-CCCD1D3CE9ED}"/>
              </a:ext>
            </a:extLst>
          </p:cNvPr>
          <p:cNvSpPr txBox="1"/>
          <p:nvPr/>
        </p:nvSpPr>
        <p:spPr>
          <a:xfrm>
            <a:off x="4020845" y="718974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759E5-C2DE-4785-8D32-11D5FDF8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312039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2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-5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Y</a:t>
            </a:r>
            <a:r>
              <a:rPr sz="2050" spc="-195" dirty="0">
                <a:latin typeface="Tahoma"/>
                <a:cs typeface="Tahoma"/>
              </a:rPr>
              <a:t>es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(i</a:t>
            </a:r>
            <a:r>
              <a:rPr sz="2050" spc="-35" dirty="0">
                <a:latin typeface="Tahoma"/>
                <a:cs typeface="Tahoma"/>
              </a:rPr>
              <a:t>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finite)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ADD36-C8CB-4EA4-8CE7-29E6804C2FF7}"/>
              </a:ext>
            </a:extLst>
          </p:cNvPr>
          <p:cNvSpPr txBox="1"/>
          <p:nvPr/>
        </p:nvSpPr>
        <p:spPr>
          <a:xfrm>
            <a:off x="3919490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05FEC-1134-4C07-AA61-7F630BA2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22519"/>
            <a:ext cx="7545705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u="sng" spc="-12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-5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Y</a:t>
            </a:r>
            <a:r>
              <a:rPr sz="2050" spc="-195" dirty="0">
                <a:latin typeface="Tahoma"/>
                <a:cs typeface="Tahoma"/>
              </a:rPr>
              <a:t>es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(i</a:t>
            </a:r>
            <a:r>
              <a:rPr sz="2050" spc="-35" dirty="0">
                <a:latin typeface="Tahoma"/>
                <a:cs typeface="Tahoma"/>
              </a:rPr>
              <a:t>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finite)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-240" baseline="29761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32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-247" baseline="29761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100" spc="232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3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19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29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10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1)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15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spc="-15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0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exp.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4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D9DBB-257B-4356-80DF-1D5FB983B1A6}"/>
              </a:ext>
            </a:extLst>
          </p:cNvPr>
          <p:cNvSpPr txBox="1"/>
          <p:nvPr/>
        </p:nvSpPr>
        <p:spPr>
          <a:xfrm>
            <a:off x="3911954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6BA3C-4AF9-4ED0-8B21-F5407E14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22519"/>
            <a:ext cx="7545705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u="sng" spc="-12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-5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Y</a:t>
            </a:r>
            <a:r>
              <a:rPr sz="2050" spc="-195" dirty="0">
                <a:latin typeface="Tahoma"/>
                <a:cs typeface="Tahoma"/>
              </a:rPr>
              <a:t>es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(i</a:t>
            </a:r>
            <a:r>
              <a:rPr sz="2050" spc="-35" dirty="0">
                <a:latin typeface="Tahoma"/>
                <a:cs typeface="Tahoma"/>
              </a:rPr>
              <a:t>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finite)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-240" baseline="29761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32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-247" baseline="29761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100" spc="232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3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19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29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10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1)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15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spc="-15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0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exp.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>
              <a:latin typeface="Bookman Old Style"/>
              <a:cs typeface="Bookman Old Style"/>
            </a:endParaRPr>
          </a:p>
          <a:p>
            <a:pPr marL="38100" marR="2550795">
              <a:lnSpc>
                <a:spcPct val="163400"/>
              </a:lnSpc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1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0" dirty="0">
                <a:latin typeface="Tahoma"/>
                <a:cs typeface="Tahoma"/>
              </a:rPr>
              <a:t>(keeps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every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memory)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5A5FE-9699-4564-B577-19AB8AB2F3D0}"/>
              </a:ext>
            </a:extLst>
          </p:cNvPr>
          <p:cNvSpPr txBox="1"/>
          <p:nvPr/>
        </p:nvSpPr>
        <p:spPr>
          <a:xfrm>
            <a:off x="3980652" y="718974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13584-6D7B-49D0-8F44-C3AC1565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00" dirty="0"/>
              <a:t>Romania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8" y="1608802"/>
            <a:ext cx="6475095" cy="3454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130425">
              <a:lnSpc>
                <a:spcPct val="101000"/>
              </a:lnSpc>
              <a:spcBef>
                <a:spcPts val="90"/>
              </a:spcBef>
            </a:pPr>
            <a:r>
              <a:rPr sz="2050" spc="-85" dirty="0">
                <a:latin typeface="Tahoma"/>
                <a:cs typeface="Tahoma"/>
              </a:rPr>
              <a:t>On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holiday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Romania;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currently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Arad.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Flight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leaves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tomorrow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Bucharest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14" dirty="0">
                <a:solidFill>
                  <a:srgbClr val="004B00"/>
                </a:solidFill>
                <a:latin typeface="Tahoma"/>
                <a:cs typeface="Tahoma"/>
              </a:rPr>
              <a:t>Formulate</a:t>
            </a:r>
            <a:r>
              <a:rPr sz="2050" spc="-3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4B00"/>
                </a:solidFill>
                <a:latin typeface="Tahoma"/>
                <a:cs typeface="Tahoma"/>
              </a:rPr>
              <a:t>goal</a:t>
            </a:r>
            <a:r>
              <a:rPr sz="2050" spc="-130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Bucharest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14" dirty="0">
                <a:solidFill>
                  <a:srgbClr val="004B00"/>
                </a:solidFill>
                <a:latin typeface="Tahoma"/>
                <a:cs typeface="Tahoma"/>
              </a:rPr>
              <a:t>Formulate</a:t>
            </a:r>
            <a:r>
              <a:rPr sz="2050" spc="-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4B00"/>
                </a:solidFill>
                <a:latin typeface="Tahoma"/>
                <a:cs typeface="Tahoma"/>
              </a:rPr>
              <a:t>problem</a:t>
            </a:r>
            <a:r>
              <a:rPr sz="2050" spc="-150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 marR="2814955">
              <a:lnSpc>
                <a:spcPct val="101000"/>
              </a:lnSpc>
              <a:spcBef>
                <a:spcPts val="15"/>
              </a:spcBef>
            </a:pP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states</a:t>
            </a:r>
            <a:r>
              <a:rPr sz="2050" spc="-125" dirty="0">
                <a:latin typeface="Tahoma"/>
                <a:cs typeface="Tahoma"/>
              </a:rPr>
              <a:t>:</a:t>
            </a:r>
            <a:r>
              <a:rPr sz="2050" spc="39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various</a:t>
            </a:r>
            <a:r>
              <a:rPr sz="2050" spc="38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cities 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action</a:t>
            </a:r>
            <a:r>
              <a:rPr sz="2050" spc="-130" dirty="0">
                <a:solidFill>
                  <a:srgbClr val="004B00"/>
                </a:solidFill>
                <a:latin typeface="Tahoma"/>
                <a:cs typeface="Tahoma"/>
              </a:rPr>
              <a:t>s</a:t>
            </a:r>
            <a:r>
              <a:rPr sz="2050" spc="-19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driv</a:t>
            </a:r>
            <a:r>
              <a:rPr sz="2050" spc="-140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25" dirty="0">
                <a:latin typeface="Tahoma"/>
                <a:cs typeface="Tahoma"/>
              </a:rPr>
              <a:t>e</a:t>
            </a:r>
            <a:r>
              <a:rPr sz="2050" spc="-140" dirty="0">
                <a:latin typeface="Tahoma"/>
                <a:cs typeface="Tahoma"/>
              </a:rPr>
              <a:t>t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95" dirty="0">
                <a:latin typeface="Tahoma"/>
                <a:cs typeface="Tahoma"/>
              </a:rPr>
              <a:t>een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cities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70" dirty="0">
                <a:solidFill>
                  <a:srgbClr val="004B00"/>
                </a:solidFill>
                <a:latin typeface="Tahoma"/>
                <a:cs typeface="Tahoma"/>
              </a:rPr>
              <a:t>Find</a:t>
            </a:r>
            <a:r>
              <a:rPr sz="2050" spc="-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004B00"/>
                </a:solidFill>
                <a:latin typeface="Tahoma"/>
                <a:cs typeface="Tahoma"/>
              </a:rPr>
              <a:t>solution</a:t>
            </a:r>
            <a:r>
              <a:rPr sz="2050" spc="-110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165" dirty="0">
                <a:latin typeface="Tahoma"/>
                <a:cs typeface="Tahoma"/>
              </a:rPr>
              <a:t>sequence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cities,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Arad,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Sibiu,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Fagaras,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Bucharest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FE24B-1E90-4C60-8528-5D5C3052C620}"/>
              </a:ext>
            </a:extLst>
          </p:cNvPr>
          <p:cNvSpPr txBox="1"/>
          <p:nvPr/>
        </p:nvSpPr>
        <p:spPr>
          <a:xfrm>
            <a:off x="3657600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85384-2646-4401-BA62-F6B06861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622519"/>
            <a:ext cx="7571105" cy="2700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u="sng" spc="-12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-5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Y</a:t>
            </a:r>
            <a:r>
              <a:rPr sz="2050" spc="-195" dirty="0">
                <a:latin typeface="Tahoma"/>
                <a:cs typeface="Tahoma"/>
              </a:rPr>
              <a:t>es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(i</a:t>
            </a:r>
            <a:r>
              <a:rPr sz="2050" spc="-35" dirty="0">
                <a:latin typeface="Tahoma"/>
                <a:cs typeface="Tahoma"/>
              </a:rPr>
              <a:t>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finite)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-240" baseline="29761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-44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-247" baseline="29761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100" spc="232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3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19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29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10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1)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15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spc="-15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0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exp.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0" dirty="0">
                <a:latin typeface="Tahoma"/>
                <a:cs typeface="Tahoma"/>
              </a:rPr>
              <a:t>(keeps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every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memory)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Yes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(if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cost</a:t>
            </a:r>
            <a:r>
              <a:rPr sz="2050" spc="15" dirty="0">
                <a:latin typeface="Tahoma"/>
                <a:cs typeface="Tahoma"/>
              </a:rPr>
              <a:t> 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step);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not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optimal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general</a:t>
            </a:r>
            <a:endParaRPr sz="2050">
              <a:latin typeface="Tahoma"/>
              <a:cs typeface="Tahoma"/>
            </a:endParaRPr>
          </a:p>
          <a:p>
            <a:pPr marL="781685" marR="521970" indent="-731520">
              <a:lnSpc>
                <a:spcPct val="101499"/>
              </a:lnSpc>
              <a:spcBef>
                <a:spcPts val="1525"/>
              </a:spcBef>
            </a:pP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Space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big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problem;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easily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generate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100MB/sec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so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24hrs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8640GB.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19A31-5CC8-4D65-8777-BFE9493CCA9C}"/>
              </a:ext>
            </a:extLst>
          </p:cNvPr>
          <p:cNvSpPr txBox="1"/>
          <p:nvPr/>
        </p:nvSpPr>
        <p:spPr>
          <a:xfrm>
            <a:off x="4000748" y="7199797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98276-86EB-42D1-AA92-3FBA4712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Uniform-cost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592038"/>
            <a:ext cx="7011670" cy="4037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least-cost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82320">
              <a:lnSpc>
                <a:spcPct val="100000"/>
              </a:lnSpc>
              <a:spcBef>
                <a:spcPts val="3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5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queu</a:t>
            </a:r>
            <a:r>
              <a:rPr sz="2050" spc="-165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145" dirty="0">
                <a:latin typeface="Tahoma"/>
                <a:cs typeface="Tahoma"/>
              </a:rPr>
              <a:t>rdere</a:t>
            </a:r>
            <a:r>
              <a:rPr sz="2050" spc="-165" dirty="0">
                <a:latin typeface="Tahoma"/>
                <a:cs typeface="Tahoma"/>
              </a:rPr>
              <a:t>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pat</a:t>
            </a:r>
            <a:r>
              <a:rPr sz="2050" spc="-114" dirty="0">
                <a:latin typeface="Tahoma"/>
                <a:cs typeface="Tahoma"/>
              </a:rPr>
              <a:t>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cost,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l</a:t>
            </a:r>
            <a:r>
              <a:rPr sz="2050" spc="-160" dirty="0">
                <a:latin typeface="Tahoma"/>
                <a:cs typeface="Tahoma"/>
              </a:rPr>
              <a:t>o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25" dirty="0">
                <a:latin typeface="Tahoma"/>
                <a:cs typeface="Tahoma"/>
              </a:rPr>
              <a:t>est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first</a:t>
            </a:r>
            <a:endParaRPr sz="2050">
              <a:latin typeface="Tahoma"/>
              <a:cs typeface="Tahoma"/>
            </a:endParaRPr>
          </a:p>
          <a:p>
            <a:pPr marL="50800" marR="1995170">
              <a:lnSpc>
                <a:spcPct val="163400"/>
              </a:lnSpc>
            </a:pPr>
            <a:r>
              <a:rPr sz="2050" spc="-90" dirty="0">
                <a:latin typeface="Tahoma"/>
                <a:cs typeface="Tahoma"/>
              </a:rPr>
              <a:t>Equivalent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breadth-first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step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costs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equal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step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cost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≥</a:t>
            </a:r>
            <a:r>
              <a:rPr sz="2050" spc="1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050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  <a:tabLst>
                <a:tab pos="3251835" algn="l"/>
              </a:tabLst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125" dirty="0">
                <a:latin typeface="Tahoma"/>
                <a:cs typeface="Tahoma"/>
              </a:rPr>
              <a:t>#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≤	</a:t>
            </a:r>
            <a:r>
              <a:rPr sz="2050" spc="-95" dirty="0">
                <a:latin typeface="Tahoma"/>
                <a:cs typeface="Tahoma"/>
              </a:rPr>
              <a:t>cost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optimal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-15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f</a:t>
            </a:r>
            <a:r>
              <a:rPr sz="2100" b="0" i="1" spc="-15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1800" spc="-15" baseline="57870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100" b="0" i="1" spc="-15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/c</a:t>
            </a:r>
            <a:r>
              <a:rPr sz="2100" spc="-15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l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416559">
              <a:lnSpc>
                <a:spcPct val="100000"/>
              </a:lnSpc>
              <a:spcBef>
                <a:spcPts val="35"/>
              </a:spcBef>
            </a:pPr>
            <a:r>
              <a:rPr sz="2050" spc="-180" dirty="0">
                <a:latin typeface="Tahoma"/>
                <a:cs typeface="Tahoma"/>
              </a:rPr>
              <a:t>where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spc="-209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100" spc="-6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cost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optimal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  <a:tabLst>
                <a:tab pos="3322320" algn="l"/>
              </a:tabLst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125" dirty="0">
                <a:latin typeface="Tahoma"/>
                <a:cs typeface="Tahoma"/>
              </a:rPr>
              <a:t>#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≤	</a:t>
            </a:r>
            <a:r>
              <a:rPr sz="2050" spc="-95" dirty="0">
                <a:latin typeface="Tahoma"/>
                <a:cs typeface="Tahoma"/>
              </a:rPr>
              <a:t>cost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optimal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-15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f</a:t>
            </a:r>
            <a:r>
              <a:rPr sz="2100" b="0" i="1" spc="-15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1800" spc="-15" baseline="57870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100" b="0" i="1" spc="-15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/c</a:t>
            </a:r>
            <a:r>
              <a:rPr sz="2100" spc="-15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l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Yes—nodes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expanded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increasing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order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793FC-4004-455A-A317-879BF3EED22B}"/>
              </a:ext>
            </a:extLst>
          </p:cNvPr>
          <p:cNvSpPr txBox="1"/>
          <p:nvPr/>
        </p:nvSpPr>
        <p:spPr>
          <a:xfrm>
            <a:off x="4041139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1471-637B-4815-9F6F-3B3624BB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0096" y="2800845"/>
            <a:ext cx="3806825" cy="2194560"/>
            <a:chOff x="2500096" y="2800845"/>
            <a:chExt cx="3806825" cy="2194560"/>
          </a:xfrm>
        </p:grpSpPr>
        <p:sp>
          <p:nvSpPr>
            <p:cNvPr id="4" name="object 4"/>
            <p:cNvSpPr/>
            <p:nvPr/>
          </p:nvSpPr>
          <p:spPr>
            <a:xfrm>
              <a:off x="2658262" y="2967266"/>
              <a:ext cx="3490595" cy="1870075"/>
            </a:xfrm>
            <a:custGeom>
              <a:avLst/>
              <a:gdLst/>
              <a:ahLst/>
              <a:cxnLst/>
              <a:rect l="l" t="t" r="r" b="b"/>
              <a:pathLst>
                <a:path w="3490595" h="1870075">
                  <a:moveTo>
                    <a:pt x="1745246" y="0"/>
                  </a:moveTo>
                  <a:lnTo>
                    <a:pt x="747966" y="623303"/>
                  </a:lnTo>
                </a:path>
                <a:path w="3490595" h="1870075">
                  <a:moveTo>
                    <a:pt x="1745246" y="0"/>
                  </a:moveTo>
                  <a:lnTo>
                    <a:pt x="2742526" y="623303"/>
                  </a:lnTo>
                </a:path>
                <a:path w="3490595" h="1870075">
                  <a:moveTo>
                    <a:pt x="2742526" y="623303"/>
                  </a:moveTo>
                  <a:lnTo>
                    <a:pt x="2243886" y="1246593"/>
                  </a:lnTo>
                </a:path>
                <a:path w="3490595" h="1870075">
                  <a:moveTo>
                    <a:pt x="2742526" y="623303"/>
                  </a:moveTo>
                  <a:lnTo>
                    <a:pt x="3241154" y="1246593"/>
                  </a:lnTo>
                </a:path>
                <a:path w="3490595" h="1870075">
                  <a:moveTo>
                    <a:pt x="747966" y="623303"/>
                  </a:moveTo>
                  <a:lnTo>
                    <a:pt x="249326" y="1246593"/>
                  </a:lnTo>
                </a:path>
                <a:path w="3490595" h="1870075">
                  <a:moveTo>
                    <a:pt x="747966" y="623303"/>
                  </a:moveTo>
                  <a:lnTo>
                    <a:pt x="1246606" y="1246593"/>
                  </a:lnTo>
                </a:path>
                <a:path w="3490595" h="1870075">
                  <a:moveTo>
                    <a:pt x="3241154" y="1246606"/>
                  </a:moveTo>
                  <a:lnTo>
                    <a:pt x="2991840" y="1869897"/>
                  </a:lnTo>
                </a:path>
                <a:path w="3490595" h="1870075">
                  <a:moveTo>
                    <a:pt x="3241154" y="1246606"/>
                  </a:moveTo>
                  <a:lnTo>
                    <a:pt x="3490468" y="1869897"/>
                  </a:lnTo>
                </a:path>
                <a:path w="3490595" h="1870075">
                  <a:moveTo>
                    <a:pt x="2243874" y="1246606"/>
                  </a:moveTo>
                  <a:lnTo>
                    <a:pt x="1994547" y="1869897"/>
                  </a:lnTo>
                </a:path>
                <a:path w="3490595" h="1870075">
                  <a:moveTo>
                    <a:pt x="2243874" y="1246606"/>
                  </a:moveTo>
                  <a:lnTo>
                    <a:pt x="2493187" y="1869897"/>
                  </a:lnTo>
                </a:path>
                <a:path w="3490595" h="1870075">
                  <a:moveTo>
                    <a:pt x="1246593" y="1246606"/>
                  </a:moveTo>
                  <a:lnTo>
                    <a:pt x="997280" y="1869897"/>
                  </a:lnTo>
                </a:path>
                <a:path w="3490595" h="1870075">
                  <a:moveTo>
                    <a:pt x="1246593" y="1246606"/>
                  </a:moveTo>
                  <a:lnTo>
                    <a:pt x="1495920" y="1869897"/>
                  </a:lnTo>
                </a:path>
                <a:path w="3490595" h="1870075">
                  <a:moveTo>
                    <a:pt x="249313" y="1246606"/>
                  </a:moveTo>
                  <a:lnTo>
                    <a:pt x="0" y="1869897"/>
                  </a:lnTo>
                </a:path>
                <a:path w="3490595" h="1870075">
                  <a:moveTo>
                    <a:pt x="249313" y="1246606"/>
                  </a:moveTo>
                  <a:lnTo>
                    <a:pt x="498640" y="1869897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3915" y="28176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3915" y="28176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6635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6635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1195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1195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799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799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527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527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255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255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9823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49823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8668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668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730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0730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94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94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0458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458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0322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0322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0186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186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050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050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9914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9914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6569" y="1608802"/>
            <a:ext cx="5889625" cy="3339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1932305" algn="ctr">
              <a:lnSpc>
                <a:spcPct val="100000"/>
              </a:lnSpc>
              <a:spcBef>
                <a:spcPts val="40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951989" algn="ctr">
              <a:lnSpc>
                <a:spcPct val="100000"/>
              </a:lnSpc>
              <a:tabLst>
                <a:tab pos="3938904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B	C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941195" algn="ctr">
              <a:lnSpc>
                <a:spcPct val="100000"/>
              </a:lnSpc>
              <a:spcBef>
                <a:spcPts val="5"/>
              </a:spcBef>
              <a:tabLst>
                <a:tab pos="2945765" algn="l"/>
                <a:tab pos="3943350" algn="l"/>
                <a:tab pos="4932680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D	E	F	G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941195" algn="ctr">
              <a:lnSpc>
                <a:spcPct val="100000"/>
              </a:lnSpc>
              <a:tabLst>
                <a:tab pos="2477135" algn="l"/>
                <a:tab pos="2968625" algn="l"/>
                <a:tab pos="3436620" algn="l"/>
                <a:tab pos="3950335" algn="l"/>
                <a:tab pos="4418965" algn="l"/>
                <a:tab pos="4925060" algn="l"/>
                <a:tab pos="5431155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1650" i="1" dirty="0">
                <a:solidFill>
                  <a:srgbClr val="00FF00"/>
                </a:solidFill>
                <a:latin typeface="Times New Roman"/>
                <a:cs typeface="Times New Roman"/>
              </a:rPr>
              <a:t>I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K	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869" y="2887391"/>
            <a:ext cx="128188" cy="159748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42</a:t>
            </a:fld>
            <a:endParaRPr spc="2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FDFF16-FA3F-4C8E-9C86-51A1AFB3D6C4}"/>
              </a:ext>
            </a:extLst>
          </p:cNvPr>
          <p:cNvSpPr txBox="1"/>
          <p:nvPr/>
        </p:nvSpPr>
        <p:spPr>
          <a:xfrm>
            <a:off x="3935869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13F00BC-54B5-4650-922B-28A137EA0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8707" y="2809100"/>
            <a:ext cx="3806825" cy="2186305"/>
            <a:chOff x="2508707" y="2809100"/>
            <a:chExt cx="3806825" cy="2186305"/>
          </a:xfrm>
        </p:grpSpPr>
        <p:sp>
          <p:nvSpPr>
            <p:cNvPr id="4" name="object 4"/>
            <p:cNvSpPr/>
            <p:nvPr/>
          </p:nvSpPr>
          <p:spPr>
            <a:xfrm>
              <a:off x="3414814" y="2967266"/>
              <a:ext cx="1995170" cy="623570"/>
            </a:xfrm>
            <a:custGeom>
              <a:avLst/>
              <a:gdLst/>
              <a:ahLst/>
              <a:cxnLst/>
              <a:rect l="l" t="t" r="r" b="b"/>
              <a:pathLst>
                <a:path w="1995170" h="623570">
                  <a:moveTo>
                    <a:pt x="997280" y="0"/>
                  </a:moveTo>
                  <a:lnTo>
                    <a:pt x="0" y="623303"/>
                  </a:lnTo>
                </a:path>
                <a:path w="1995170" h="623570">
                  <a:moveTo>
                    <a:pt x="997280" y="0"/>
                  </a:moveTo>
                  <a:lnTo>
                    <a:pt x="199456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6847" y="3590569"/>
              <a:ext cx="3490595" cy="1247140"/>
            </a:xfrm>
            <a:custGeom>
              <a:avLst/>
              <a:gdLst/>
              <a:ahLst/>
              <a:cxnLst/>
              <a:rect l="l" t="t" r="r" b="b"/>
              <a:pathLst>
                <a:path w="3490595" h="1247139">
                  <a:moveTo>
                    <a:pt x="2742526" y="0"/>
                  </a:moveTo>
                  <a:lnTo>
                    <a:pt x="2243886" y="623290"/>
                  </a:lnTo>
                </a:path>
                <a:path w="3490595" h="1247139">
                  <a:moveTo>
                    <a:pt x="2742526" y="0"/>
                  </a:moveTo>
                  <a:lnTo>
                    <a:pt x="3241154" y="623290"/>
                  </a:lnTo>
                </a:path>
                <a:path w="3490595" h="1247139">
                  <a:moveTo>
                    <a:pt x="747966" y="0"/>
                  </a:moveTo>
                  <a:lnTo>
                    <a:pt x="249326" y="623290"/>
                  </a:lnTo>
                </a:path>
                <a:path w="3490595" h="1247139">
                  <a:moveTo>
                    <a:pt x="747966" y="0"/>
                  </a:moveTo>
                  <a:lnTo>
                    <a:pt x="1246606" y="623290"/>
                  </a:lnTo>
                </a:path>
                <a:path w="3490595" h="1247139">
                  <a:moveTo>
                    <a:pt x="3241154" y="623303"/>
                  </a:moveTo>
                  <a:lnTo>
                    <a:pt x="2991840" y="1246593"/>
                  </a:lnTo>
                </a:path>
                <a:path w="3490595" h="1247139">
                  <a:moveTo>
                    <a:pt x="3241154" y="623303"/>
                  </a:moveTo>
                  <a:lnTo>
                    <a:pt x="3490480" y="1246593"/>
                  </a:lnTo>
                </a:path>
                <a:path w="3490595" h="1247139">
                  <a:moveTo>
                    <a:pt x="2243886" y="623303"/>
                  </a:moveTo>
                  <a:lnTo>
                    <a:pt x="1994560" y="1246593"/>
                  </a:lnTo>
                </a:path>
                <a:path w="3490595" h="1247139">
                  <a:moveTo>
                    <a:pt x="2243886" y="623303"/>
                  </a:moveTo>
                  <a:lnTo>
                    <a:pt x="2493200" y="1246593"/>
                  </a:lnTo>
                </a:path>
                <a:path w="3490595" h="1247139">
                  <a:moveTo>
                    <a:pt x="1246606" y="623303"/>
                  </a:moveTo>
                  <a:lnTo>
                    <a:pt x="997280" y="1246593"/>
                  </a:lnTo>
                </a:path>
                <a:path w="3490595" h="1247139">
                  <a:moveTo>
                    <a:pt x="1246606" y="623303"/>
                  </a:moveTo>
                  <a:lnTo>
                    <a:pt x="1495920" y="1246593"/>
                  </a:lnTo>
                </a:path>
                <a:path w="3490595" h="1247139">
                  <a:moveTo>
                    <a:pt x="249326" y="623303"/>
                  </a:moveTo>
                  <a:lnTo>
                    <a:pt x="0" y="1246593"/>
                  </a:lnTo>
                </a:path>
                <a:path w="3490595" h="1247139">
                  <a:moveTo>
                    <a:pt x="249326" y="623303"/>
                  </a:moveTo>
                  <a:lnTo>
                    <a:pt x="498640" y="124659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2513" y="28176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2513" y="28176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5220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3"/>
                  </a:lnTo>
                  <a:lnTo>
                    <a:pt x="270326" y="237931"/>
                  </a:lnTo>
                  <a:lnTo>
                    <a:pt x="291561" y="196866"/>
                  </a:lnTo>
                  <a:lnTo>
                    <a:pt x="299186" y="149580"/>
                  </a:lnTo>
                  <a:lnTo>
                    <a:pt x="291561" y="102300"/>
                  </a:lnTo>
                  <a:lnTo>
                    <a:pt x="270326" y="61239"/>
                  </a:lnTo>
                  <a:lnTo>
                    <a:pt x="237944" y="28859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5220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61" y="102300"/>
                  </a:lnTo>
                  <a:lnTo>
                    <a:pt x="270326" y="61239"/>
                  </a:lnTo>
                  <a:lnTo>
                    <a:pt x="237944" y="28859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3"/>
                  </a:lnTo>
                  <a:lnTo>
                    <a:pt x="270326" y="237931"/>
                  </a:lnTo>
                  <a:lnTo>
                    <a:pt x="291561" y="196866"/>
                  </a:lnTo>
                  <a:lnTo>
                    <a:pt x="299186" y="149580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9793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9793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6580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66580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63860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63860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61153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1153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58421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58421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17279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7279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15919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15919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4547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4547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3187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3187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11840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11840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10467" y="468755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10467" y="468755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9107" y="468755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9107" y="468755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07735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07735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96569" y="1608802"/>
            <a:ext cx="5889625" cy="3339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1950085" algn="ctr">
              <a:lnSpc>
                <a:spcPct val="100000"/>
              </a:lnSpc>
              <a:spcBef>
                <a:spcPts val="40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969135" algn="ctr">
              <a:lnSpc>
                <a:spcPct val="100000"/>
              </a:lnSpc>
              <a:tabLst>
                <a:tab pos="395605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B	C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958339" algn="ctr">
              <a:lnSpc>
                <a:spcPct val="100000"/>
              </a:lnSpc>
              <a:spcBef>
                <a:spcPts val="5"/>
              </a:spcBef>
              <a:tabLst>
                <a:tab pos="2962910" algn="l"/>
                <a:tab pos="3960495" algn="l"/>
                <a:tab pos="4949825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D	E	F	G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958339" algn="ctr">
              <a:lnSpc>
                <a:spcPct val="100000"/>
              </a:lnSpc>
              <a:tabLst>
                <a:tab pos="2494280" algn="l"/>
                <a:tab pos="2985770" algn="l"/>
                <a:tab pos="3453765" algn="l"/>
                <a:tab pos="3968115" algn="l"/>
                <a:tab pos="4436110" algn="l"/>
                <a:tab pos="4942205" algn="l"/>
                <a:tab pos="5448300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1650" i="1" dirty="0">
                <a:solidFill>
                  <a:srgbClr val="00FF00"/>
                </a:solidFill>
                <a:latin typeface="Times New Roman"/>
                <a:cs typeface="Times New Roman"/>
              </a:rPr>
              <a:t>I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K	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0371" y="3510682"/>
            <a:ext cx="128201" cy="159748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43</a:t>
            </a:fld>
            <a:endParaRPr spc="2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91FD35-0B20-46E1-8E75-C57BA78A7EFE}"/>
              </a:ext>
            </a:extLst>
          </p:cNvPr>
          <p:cNvSpPr txBox="1"/>
          <p:nvPr/>
        </p:nvSpPr>
        <p:spPr>
          <a:xfrm>
            <a:off x="4013187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BACDB2E-EF70-4400-8C4A-01D54E73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5880" y="2808846"/>
            <a:ext cx="3828415" cy="2199005"/>
            <a:chOff x="2495880" y="2808846"/>
            <a:chExt cx="3828415" cy="2199005"/>
          </a:xfrm>
        </p:grpSpPr>
        <p:sp>
          <p:nvSpPr>
            <p:cNvPr id="4" name="object 4"/>
            <p:cNvSpPr/>
            <p:nvPr/>
          </p:nvSpPr>
          <p:spPr>
            <a:xfrm>
              <a:off x="3407028" y="2967862"/>
              <a:ext cx="2005964" cy="627380"/>
            </a:xfrm>
            <a:custGeom>
              <a:avLst/>
              <a:gdLst/>
              <a:ahLst/>
              <a:cxnLst/>
              <a:rect l="l" t="t" r="r" b="b"/>
              <a:pathLst>
                <a:path w="2005964" h="627379">
                  <a:moveTo>
                    <a:pt x="1002880" y="0"/>
                  </a:moveTo>
                  <a:lnTo>
                    <a:pt x="0" y="626795"/>
                  </a:lnTo>
                </a:path>
                <a:path w="2005964" h="627379">
                  <a:moveTo>
                    <a:pt x="1002880" y="0"/>
                  </a:moveTo>
                  <a:lnTo>
                    <a:pt x="2005761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1343" y="3594658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46" y="0"/>
                  </a:moveTo>
                  <a:lnTo>
                    <a:pt x="0" y="626795"/>
                  </a:lnTo>
                </a:path>
                <a:path w="1003300" h="627379">
                  <a:moveTo>
                    <a:pt x="501446" y="0"/>
                  </a:moveTo>
                  <a:lnTo>
                    <a:pt x="1002880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5594" y="3594658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795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4884" y="4221467"/>
              <a:ext cx="3510279" cy="627380"/>
            </a:xfrm>
            <a:custGeom>
              <a:avLst/>
              <a:gdLst/>
              <a:ahLst/>
              <a:cxnLst/>
              <a:rect l="l" t="t" r="r" b="b"/>
              <a:pathLst>
                <a:path w="3510279" h="627379">
                  <a:moveTo>
                    <a:pt x="3259366" y="0"/>
                  </a:moveTo>
                  <a:lnTo>
                    <a:pt x="3008642" y="626795"/>
                  </a:lnTo>
                </a:path>
                <a:path w="3510279" h="627379">
                  <a:moveTo>
                    <a:pt x="3259366" y="0"/>
                  </a:moveTo>
                  <a:lnTo>
                    <a:pt x="3510076" y="626795"/>
                  </a:lnTo>
                </a:path>
                <a:path w="3510279" h="627379">
                  <a:moveTo>
                    <a:pt x="2256459" y="0"/>
                  </a:moveTo>
                  <a:lnTo>
                    <a:pt x="2005736" y="626795"/>
                  </a:lnTo>
                </a:path>
                <a:path w="3510279" h="627379">
                  <a:moveTo>
                    <a:pt x="2256459" y="0"/>
                  </a:moveTo>
                  <a:lnTo>
                    <a:pt x="2507183" y="626795"/>
                  </a:lnTo>
                </a:path>
                <a:path w="3510279" h="627379">
                  <a:moveTo>
                    <a:pt x="1253591" y="0"/>
                  </a:moveTo>
                  <a:lnTo>
                    <a:pt x="1002880" y="626795"/>
                  </a:lnTo>
                </a:path>
                <a:path w="3510279" h="627379">
                  <a:moveTo>
                    <a:pt x="1253591" y="0"/>
                  </a:moveTo>
                  <a:lnTo>
                    <a:pt x="1504315" y="626795"/>
                  </a:lnTo>
                </a:path>
                <a:path w="3510279" h="627379">
                  <a:moveTo>
                    <a:pt x="250710" y="0"/>
                  </a:moveTo>
                  <a:lnTo>
                    <a:pt x="0" y="626795"/>
                  </a:lnTo>
                </a:path>
                <a:path w="3510279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9478" y="28174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9478" y="28174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6597" y="3444214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597" y="3444214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2371" y="3444214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2371" y="3444214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5163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7"/>
                  </a:lnTo>
                  <a:lnTo>
                    <a:pt x="271848" y="61593"/>
                  </a:lnTo>
                  <a:lnTo>
                    <a:pt x="239282" y="29027"/>
                  </a:lnTo>
                  <a:lnTo>
                    <a:pt x="197988" y="7670"/>
                  </a:lnTo>
                  <a:lnTo>
                    <a:pt x="150444" y="0"/>
                  </a:lnTo>
                  <a:lnTo>
                    <a:pt x="102893" y="7670"/>
                  </a:lnTo>
                  <a:lnTo>
                    <a:pt x="61595" y="29027"/>
                  </a:lnTo>
                  <a:lnTo>
                    <a:pt x="29028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5163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7"/>
                  </a:lnTo>
                  <a:lnTo>
                    <a:pt x="271848" y="61593"/>
                  </a:lnTo>
                  <a:lnTo>
                    <a:pt x="239282" y="29027"/>
                  </a:lnTo>
                  <a:lnTo>
                    <a:pt x="197988" y="7670"/>
                  </a:lnTo>
                  <a:lnTo>
                    <a:pt x="150444" y="0"/>
                  </a:lnTo>
                  <a:lnTo>
                    <a:pt x="102893" y="7670"/>
                  </a:lnTo>
                  <a:lnTo>
                    <a:pt x="61595" y="29027"/>
                  </a:lnTo>
                  <a:lnTo>
                    <a:pt x="29028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8031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8031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0925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0925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63818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3818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4452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1"/>
                  </a:lnTo>
                  <a:lnTo>
                    <a:pt x="29023" y="239279"/>
                  </a:lnTo>
                  <a:lnTo>
                    <a:pt x="61587" y="271847"/>
                  </a:lnTo>
                  <a:lnTo>
                    <a:pt x="102882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7"/>
                  </a:lnTo>
                  <a:lnTo>
                    <a:pt x="271839" y="239279"/>
                  </a:lnTo>
                  <a:lnTo>
                    <a:pt x="293194" y="197981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4452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1"/>
                  </a:lnTo>
                  <a:lnTo>
                    <a:pt x="29023" y="239279"/>
                  </a:lnTo>
                  <a:lnTo>
                    <a:pt x="61587" y="271847"/>
                  </a:lnTo>
                  <a:lnTo>
                    <a:pt x="102882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7"/>
                  </a:lnTo>
                  <a:lnTo>
                    <a:pt x="271839" y="239279"/>
                  </a:lnTo>
                  <a:lnTo>
                    <a:pt x="293194" y="197981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05886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1" y="293194"/>
                  </a:lnTo>
                  <a:lnTo>
                    <a:pt x="239279" y="271839"/>
                  </a:lnTo>
                  <a:lnTo>
                    <a:pt x="271847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2"/>
                  </a:lnTo>
                  <a:lnTo>
                    <a:pt x="271847" y="61587"/>
                  </a:lnTo>
                  <a:lnTo>
                    <a:pt x="239279" y="29023"/>
                  </a:lnTo>
                  <a:lnTo>
                    <a:pt x="197981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5886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2"/>
                  </a:lnTo>
                  <a:lnTo>
                    <a:pt x="271847" y="61587"/>
                  </a:lnTo>
                  <a:lnTo>
                    <a:pt x="239279" y="29023"/>
                  </a:lnTo>
                  <a:lnTo>
                    <a:pt x="197981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1" y="293194"/>
                  </a:lnTo>
                  <a:lnTo>
                    <a:pt x="239279" y="271839"/>
                  </a:lnTo>
                  <a:lnTo>
                    <a:pt x="271847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7320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1"/>
                  </a:lnTo>
                  <a:lnTo>
                    <a:pt x="29027" y="239279"/>
                  </a:lnTo>
                  <a:lnTo>
                    <a:pt x="61593" y="271847"/>
                  </a:lnTo>
                  <a:lnTo>
                    <a:pt x="102887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7"/>
                  </a:lnTo>
                  <a:lnTo>
                    <a:pt x="271839" y="239279"/>
                  </a:lnTo>
                  <a:lnTo>
                    <a:pt x="293194" y="197981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7320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1"/>
                  </a:lnTo>
                  <a:lnTo>
                    <a:pt x="29027" y="239279"/>
                  </a:lnTo>
                  <a:lnTo>
                    <a:pt x="61593" y="271847"/>
                  </a:lnTo>
                  <a:lnTo>
                    <a:pt x="102887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7"/>
                  </a:lnTo>
                  <a:lnTo>
                    <a:pt x="271839" y="239279"/>
                  </a:lnTo>
                  <a:lnTo>
                    <a:pt x="293194" y="197981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08767" y="469783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8767" y="469783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0214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44"/>
                  </a:moveTo>
                  <a:lnTo>
                    <a:pt x="7668" y="197988"/>
                  </a:lnTo>
                  <a:lnTo>
                    <a:pt x="29023" y="239282"/>
                  </a:lnTo>
                  <a:lnTo>
                    <a:pt x="61587" y="271848"/>
                  </a:lnTo>
                  <a:lnTo>
                    <a:pt x="102882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8"/>
                  </a:lnTo>
                  <a:lnTo>
                    <a:pt x="271839" y="239282"/>
                  </a:lnTo>
                  <a:lnTo>
                    <a:pt x="293194" y="197988"/>
                  </a:lnTo>
                  <a:lnTo>
                    <a:pt x="300863" y="150444"/>
                  </a:lnTo>
                  <a:lnTo>
                    <a:pt x="293194" y="102893"/>
                  </a:lnTo>
                  <a:lnTo>
                    <a:pt x="271839" y="61595"/>
                  </a:lnTo>
                  <a:lnTo>
                    <a:pt x="239275" y="29028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8"/>
                  </a:lnTo>
                  <a:lnTo>
                    <a:pt x="29023" y="61595"/>
                  </a:lnTo>
                  <a:lnTo>
                    <a:pt x="7668" y="102893"/>
                  </a:lnTo>
                  <a:lnTo>
                    <a:pt x="0" y="150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0214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44"/>
                  </a:moveTo>
                  <a:lnTo>
                    <a:pt x="293194" y="102893"/>
                  </a:lnTo>
                  <a:lnTo>
                    <a:pt x="271839" y="61595"/>
                  </a:lnTo>
                  <a:lnTo>
                    <a:pt x="239275" y="29028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8"/>
                  </a:lnTo>
                  <a:lnTo>
                    <a:pt x="29023" y="61595"/>
                  </a:lnTo>
                  <a:lnTo>
                    <a:pt x="7668" y="102893"/>
                  </a:lnTo>
                  <a:lnTo>
                    <a:pt x="0" y="150444"/>
                  </a:lnTo>
                  <a:lnTo>
                    <a:pt x="7668" y="197988"/>
                  </a:lnTo>
                  <a:lnTo>
                    <a:pt x="29023" y="239282"/>
                  </a:lnTo>
                  <a:lnTo>
                    <a:pt x="61587" y="271848"/>
                  </a:lnTo>
                  <a:lnTo>
                    <a:pt x="102882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8"/>
                  </a:lnTo>
                  <a:lnTo>
                    <a:pt x="271839" y="239282"/>
                  </a:lnTo>
                  <a:lnTo>
                    <a:pt x="293194" y="197988"/>
                  </a:lnTo>
                  <a:lnTo>
                    <a:pt x="300863" y="150444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11648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1648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13095" y="469780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13095" y="469780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4541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4541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6569" y="1608802"/>
            <a:ext cx="5889625" cy="33515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1945639" algn="ctr">
              <a:lnSpc>
                <a:spcPct val="100000"/>
              </a:lnSpc>
              <a:spcBef>
                <a:spcPts val="415"/>
              </a:spcBef>
            </a:pPr>
            <a:r>
              <a:rPr sz="1650" i="1" spc="10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964689" algn="ctr">
              <a:lnSpc>
                <a:spcPct val="100000"/>
              </a:lnSpc>
              <a:tabLst>
                <a:tab pos="396303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B	</a:t>
            </a:r>
            <a:r>
              <a:rPr sz="1650" i="1" spc="15" dirty="0">
                <a:latin typeface="Times New Roman"/>
                <a:cs typeface="Times New Roman"/>
              </a:rPr>
              <a:t>C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1953895" algn="ctr">
              <a:lnSpc>
                <a:spcPct val="100000"/>
              </a:lnSpc>
              <a:tabLst>
                <a:tab pos="2964180" algn="l"/>
                <a:tab pos="3967479" algn="l"/>
                <a:tab pos="4962525" algn="l"/>
              </a:tabLst>
            </a:pPr>
            <a:r>
              <a:rPr sz="1650" i="1" spc="15" dirty="0">
                <a:latin typeface="Times New Roman"/>
                <a:cs typeface="Times New Roman"/>
              </a:rPr>
              <a:t>D	</a:t>
            </a:r>
            <a:r>
              <a:rPr sz="1650" i="1" spc="10" dirty="0">
                <a:latin typeface="Times New Roman"/>
                <a:cs typeface="Times New Roman"/>
              </a:rPr>
              <a:t>E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1953895" algn="ctr">
              <a:lnSpc>
                <a:spcPct val="100000"/>
              </a:lnSpc>
              <a:tabLst>
                <a:tab pos="2493010" algn="l"/>
                <a:tab pos="2987040" algn="l"/>
                <a:tab pos="3458210" algn="l"/>
                <a:tab pos="3975100" algn="l"/>
                <a:tab pos="4445635" algn="l"/>
                <a:tab pos="4954905" algn="l"/>
                <a:tab pos="5464175" algn="l"/>
              </a:tabLst>
            </a:pP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I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K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4600" y="4141130"/>
            <a:ext cx="128923" cy="160647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44</a:t>
            </a:fld>
            <a:endParaRPr spc="2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2748D-85B6-411A-AAC6-9D2EBB1C305E}"/>
              </a:ext>
            </a:extLst>
          </p:cNvPr>
          <p:cNvSpPr txBox="1"/>
          <p:nvPr/>
        </p:nvSpPr>
        <p:spPr>
          <a:xfrm>
            <a:off x="3986216" y="722248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8AFFAD1-3DCA-4B98-9E89-A55CF94FA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6377" y="2807931"/>
            <a:ext cx="3691890" cy="2124075"/>
            <a:chOff x="2616377" y="2807931"/>
            <a:chExt cx="3691890" cy="2124075"/>
          </a:xfrm>
        </p:grpSpPr>
        <p:sp>
          <p:nvSpPr>
            <p:cNvPr id="4" name="object 4"/>
            <p:cNvSpPr/>
            <p:nvPr/>
          </p:nvSpPr>
          <p:spPr>
            <a:xfrm>
              <a:off x="3501326" y="2960928"/>
              <a:ext cx="1930400" cy="603250"/>
            </a:xfrm>
            <a:custGeom>
              <a:avLst/>
              <a:gdLst/>
              <a:ahLst/>
              <a:cxnLst/>
              <a:rect l="l" t="t" r="r" b="b"/>
              <a:pathLst>
                <a:path w="1930400" h="603250">
                  <a:moveTo>
                    <a:pt x="964933" y="0"/>
                  </a:moveTo>
                  <a:lnTo>
                    <a:pt x="0" y="603084"/>
                  </a:lnTo>
                </a:path>
                <a:path w="1930400" h="603250">
                  <a:moveTo>
                    <a:pt x="964933" y="0"/>
                  </a:moveTo>
                  <a:lnTo>
                    <a:pt x="1929866" y="603084"/>
                  </a:lnTo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8732" y="3564013"/>
              <a:ext cx="965200" cy="603250"/>
            </a:xfrm>
            <a:custGeom>
              <a:avLst/>
              <a:gdLst/>
              <a:ahLst/>
              <a:cxnLst/>
              <a:rect l="l" t="t" r="r" b="b"/>
              <a:pathLst>
                <a:path w="965200" h="603250">
                  <a:moveTo>
                    <a:pt x="482460" y="0"/>
                  </a:moveTo>
                  <a:lnTo>
                    <a:pt x="0" y="603084"/>
                  </a:lnTo>
                </a:path>
                <a:path w="965200" h="603250">
                  <a:moveTo>
                    <a:pt x="482460" y="0"/>
                  </a:moveTo>
                  <a:lnTo>
                    <a:pt x="964920" y="603084"/>
                  </a:lnTo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8866" y="3564013"/>
              <a:ext cx="965200" cy="603250"/>
            </a:xfrm>
            <a:custGeom>
              <a:avLst/>
              <a:gdLst/>
              <a:ahLst/>
              <a:cxnLst/>
              <a:rect l="l" t="t" r="r" b="b"/>
              <a:pathLst>
                <a:path w="965200" h="603250">
                  <a:moveTo>
                    <a:pt x="482460" y="0"/>
                  </a:moveTo>
                  <a:lnTo>
                    <a:pt x="0" y="603084"/>
                  </a:lnTo>
                </a:path>
                <a:path w="965200" h="603250">
                  <a:moveTo>
                    <a:pt x="482460" y="0"/>
                  </a:moveTo>
                  <a:lnTo>
                    <a:pt x="964933" y="603084"/>
                  </a:lnTo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42550" y="4167098"/>
              <a:ext cx="2412365" cy="603250"/>
            </a:xfrm>
            <a:custGeom>
              <a:avLst/>
              <a:gdLst/>
              <a:ahLst/>
              <a:cxnLst/>
              <a:rect l="l" t="t" r="r" b="b"/>
              <a:pathLst>
                <a:path w="2412365" h="603250">
                  <a:moveTo>
                    <a:pt x="2171103" y="0"/>
                  </a:moveTo>
                  <a:lnTo>
                    <a:pt x="1929879" y="603084"/>
                  </a:lnTo>
                </a:path>
                <a:path w="2412365" h="603250">
                  <a:moveTo>
                    <a:pt x="2171103" y="0"/>
                  </a:moveTo>
                  <a:lnTo>
                    <a:pt x="2412339" y="603084"/>
                  </a:lnTo>
                </a:path>
                <a:path w="2412365" h="603250">
                  <a:moveTo>
                    <a:pt x="1206169" y="0"/>
                  </a:moveTo>
                  <a:lnTo>
                    <a:pt x="964946" y="603084"/>
                  </a:lnTo>
                </a:path>
                <a:path w="2412365" h="603250">
                  <a:moveTo>
                    <a:pt x="1206169" y="0"/>
                  </a:moveTo>
                  <a:lnTo>
                    <a:pt x="1447406" y="603084"/>
                  </a:lnTo>
                </a:path>
                <a:path w="2412365" h="603250">
                  <a:moveTo>
                    <a:pt x="241236" y="0"/>
                  </a:moveTo>
                  <a:lnTo>
                    <a:pt x="0" y="603084"/>
                  </a:lnTo>
                </a:path>
                <a:path w="2412365" h="603250">
                  <a:moveTo>
                    <a:pt x="241236" y="0"/>
                  </a:moveTo>
                  <a:lnTo>
                    <a:pt x="482473" y="603084"/>
                  </a:lnTo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7616" y="4167098"/>
              <a:ext cx="482600" cy="603250"/>
            </a:xfrm>
            <a:custGeom>
              <a:avLst/>
              <a:gdLst/>
              <a:ahLst/>
              <a:cxnLst/>
              <a:rect l="l" t="t" r="r" b="b"/>
              <a:pathLst>
                <a:path w="482600" h="603250">
                  <a:moveTo>
                    <a:pt x="241236" y="0"/>
                  </a:moveTo>
                  <a:lnTo>
                    <a:pt x="0" y="603084"/>
                  </a:lnTo>
                </a:path>
                <a:path w="482600" h="603250">
                  <a:moveTo>
                    <a:pt x="241236" y="0"/>
                  </a:moveTo>
                  <a:lnTo>
                    <a:pt x="482473" y="603084"/>
                  </a:lnTo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1530" y="281618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lnTo>
                    <a:pt x="282092" y="98989"/>
                  </a:lnTo>
                  <a:lnTo>
                    <a:pt x="261547" y="59255"/>
                  </a:lnTo>
                  <a:lnTo>
                    <a:pt x="230217" y="27924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4"/>
                  </a:lnTo>
                  <a:lnTo>
                    <a:pt x="27924" y="59255"/>
                  </a:lnTo>
                  <a:lnTo>
                    <a:pt x="7378" y="98989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1530" y="281618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89"/>
                  </a:lnTo>
                  <a:lnTo>
                    <a:pt x="261547" y="59255"/>
                  </a:lnTo>
                  <a:lnTo>
                    <a:pt x="230217" y="27924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4"/>
                  </a:lnTo>
                  <a:lnTo>
                    <a:pt x="27924" y="59255"/>
                  </a:lnTo>
                  <a:lnTo>
                    <a:pt x="7378" y="98989"/>
                  </a:lnTo>
                  <a:lnTo>
                    <a:pt x="0" y="144741"/>
                  </a:ln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close/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6584" y="341927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29"/>
                  </a:moveTo>
                  <a:lnTo>
                    <a:pt x="7379" y="190481"/>
                  </a:lnTo>
                  <a:lnTo>
                    <a:pt x="27928" y="230215"/>
                  </a:lnTo>
                  <a:lnTo>
                    <a:pt x="59261" y="261546"/>
                  </a:lnTo>
                  <a:lnTo>
                    <a:pt x="98994" y="282092"/>
                  </a:lnTo>
                  <a:lnTo>
                    <a:pt x="144741" y="289471"/>
                  </a:lnTo>
                  <a:lnTo>
                    <a:pt x="190489" y="282092"/>
                  </a:lnTo>
                  <a:lnTo>
                    <a:pt x="230222" y="261546"/>
                  </a:lnTo>
                  <a:lnTo>
                    <a:pt x="261555" y="230215"/>
                  </a:lnTo>
                  <a:lnTo>
                    <a:pt x="282104" y="190481"/>
                  </a:lnTo>
                  <a:lnTo>
                    <a:pt x="289483" y="144729"/>
                  </a:lnTo>
                  <a:lnTo>
                    <a:pt x="282104" y="98982"/>
                  </a:lnTo>
                  <a:lnTo>
                    <a:pt x="261555" y="59253"/>
                  </a:lnTo>
                  <a:lnTo>
                    <a:pt x="230222" y="27923"/>
                  </a:lnTo>
                  <a:lnTo>
                    <a:pt x="190489" y="7378"/>
                  </a:lnTo>
                  <a:lnTo>
                    <a:pt x="144741" y="0"/>
                  </a:lnTo>
                  <a:lnTo>
                    <a:pt x="98994" y="7378"/>
                  </a:lnTo>
                  <a:lnTo>
                    <a:pt x="59261" y="27923"/>
                  </a:lnTo>
                  <a:lnTo>
                    <a:pt x="27928" y="59253"/>
                  </a:lnTo>
                  <a:lnTo>
                    <a:pt x="7379" y="98982"/>
                  </a:lnTo>
                  <a:lnTo>
                    <a:pt x="0" y="14472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6584" y="341927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29"/>
                  </a:moveTo>
                  <a:lnTo>
                    <a:pt x="282104" y="98982"/>
                  </a:lnTo>
                  <a:lnTo>
                    <a:pt x="261555" y="59253"/>
                  </a:lnTo>
                  <a:lnTo>
                    <a:pt x="230222" y="27923"/>
                  </a:lnTo>
                  <a:lnTo>
                    <a:pt x="190489" y="7378"/>
                  </a:lnTo>
                  <a:lnTo>
                    <a:pt x="144741" y="0"/>
                  </a:lnTo>
                  <a:lnTo>
                    <a:pt x="98994" y="7378"/>
                  </a:lnTo>
                  <a:lnTo>
                    <a:pt x="59261" y="27923"/>
                  </a:lnTo>
                  <a:lnTo>
                    <a:pt x="27928" y="59253"/>
                  </a:lnTo>
                  <a:lnTo>
                    <a:pt x="7379" y="98982"/>
                  </a:lnTo>
                  <a:lnTo>
                    <a:pt x="0" y="144729"/>
                  </a:lnTo>
                  <a:lnTo>
                    <a:pt x="7379" y="190481"/>
                  </a:lnTo>
                  <a:lnTo>
                    <a:pt x="27928" y="230215"/>
                  </a:lnTo>
                  <a:lnTo>
                    <a:pt x="59261" y="261546"/>
                  </a:lnTo>
                  <a:lnTo>
                    <a:pt x="98994" y="282092"/>
                  </a:lnTo>
                  <a:lnTo>
                    <a:pt x="144741" y="289471"/>
                  </a:lnTo>
                  <a:lnTo>
                    <a:pt x="190489" y="282092"/>
                  </a:lnTo>
                  <a:lnTo>
                    <a:pt x="230222" y="261546"/>
                  </a:lnTo>
                  <a:lnTo>
                    <a:pt x="261555" y="230215"/>
                  </a:lnTo>
                  <a:lnTo>
                    <a:pt x="282104" y="190481"/>
                  </a:lnTo>
                  <a:lnTo>
                    <a:pt x="289483" y="144729"/>
                  </a:lnTo>
                  <a:close/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86451" y="341927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29"/>
                  </a:moveTo>
                  <a:lnTo>
                    <a:pt x="7378" y="190481"/>
                  </a:lnTo>
                  <a:lnTo>
                    <a:pt x="27924" y="230215"/>
                  </a:lnTo>
                  <a:lnTo>
                    <a:pt x="59255" y="261546"/>
                  </a:lnTo>
                  <a:lnTo>
                    <a:pt x="98989" y="282092"/>
                  </a:lnTo>
                  <a:lnTo>
                    <a:pt x="144741" y="289471"/>
                  </a:lnTo>
                  <a:lnTo>
                    <a:pt x="190488" y="282092"/>
                  </a:lnTo>
                  <a:lnTo>
                    <a:pt x="230217" y="261546"/>
                  </a:lnTo>
                  <a:lnTo>
                    <a:pt x="261547" y="230215"/>
                  </a:lnTo>
                  <a:lnTo>
                    <a:pt x="282092" y="190481"/>
                  </a:lnTo>
                  <a:lnTo>
                    <a:pt x="289471" y="144729"/>
                  </a:lnTo>
                  <a:lnTo>
                    <a:pt x="282092" y="98982"/>
                  </a:lnTo>
                  <a:lnTo>
                    <a:pt x="261547" y="59253"/>
                  </a:lnTo>
                  <a:lnTo>
                    <a:pt x="230217" y="27923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3"/>
                  </a:lnTo>
                  <a:lnTo>
                    <a:pt x="27924" y="59253"/>
                  </a:lnTo>
                  <a:lnTo>
                    <a:pt x="7378" y="98982"/>
                  </a:lnTo>
                  <a:lnTo>
                    <a:pt x="0" y="144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6451" y="341927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29"/>
                  </a:moveTo>
                  <a:lnTo>
                    <a:pt x="282092" y="98982"/>
                  </a:lnTo>
                  <a:lnTo>
                    <a:pt x="261547" y="59253"/>
                  </a:lnTo>
                  <a:lnTo>
                    <a:pt x="230217" y="27923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3"/>
                  </a:lnTo>
                  <a:lnTo>
                    <a:pt x="27924" y="59253"/>
                  </a:lnTo>
                  <a:lnTo>
                    <a:pt x="7378" y="98982"/>
                  </a:lnTo>
                  <a:lnTo>
                    <a:pt x="0" y="144729"/>
                  </a:lnTo>
                  <a:lnTo>
                    <a:pt x="7378" y="190481"/>
                  </a:lnTo>
                  <a:lnTo>
                    <a:pt x="27924" y="230215"/>
                  </a:lnTo>
                  <a:lnTo>
                    <a:pt x="59255" y="261546"/>
                  </a:lnTo>
                  <a:lnTo>
                    <a:pt x="98989" y="282092"/>
                  </a:lnTo>
                  <a:lnTo>
                    <a:pt x="144741" y="289471"/>
                  </a:lnTo>
                  <a:lnTo>
                    <a:pt x="190488" y="282092"/>
                  </a:lnTo>
                  <a:lnTo>
                    <a:pt x="230217" y="261546"/>
                  </a:lnTo>
                  <a:lnTo>
                    <a:pt x="261547" y="230215"/>
                  </a:lnTo>
                  <a:lnTo>
                    <a:pt x="282092" y="190481"/>
                  </a:lnTo>
                  <a:lnTo>
                    <a:pt x="289471" y="144729"/>
                  </a:lnTo>
                  <a:close/>
                </a:path>
              </a:pathLst>
            </a:custGeom>
            <a:ln w="32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74111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89" y="282104"/>
                  </a:lnTo>
                  <a:lnTo>
                    <a:pt x="230222" y="261555"/>
                  </a:lnTo>
                  <a:lnTo>
                    <a:pt x="261555" y="230222"/>
                  </a:lnTo>
                  <a:lnTo>
                    <a:pt x="282104" y="190489"/>
                  </a:lnTo>
                  <a:lnTo>
                    <a:pt x="289483" y="144741"/>
                  </a:lnTo>
                  <a:lnTo>
                    <a:pt x="282104" y="98994"/>
                  </a:lnTo>
                  <a:lnTo>
                    <a:pt x="261555" y="59261"/>
                  </a:lnTo>
                  <a:lnTo>
                    <a:pt x="230222" y="27928"/>
                  </a:lnTo>
                  <a:lnTo>
                    <a:pt x="190489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4111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4" y="98994"/>
                  </a:lnTo>
                  <a:lnTo>
                    <a:pt x="261555" y="59261"/>
                  </a:lnTo>
                  <a:lnTo>
                    <a:pt x="230222" y="27928"/>
                  </a:lnTo>
                  <a:lnTo>
                    <a:pt x="190489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89" y="282104"/>
                  </a:lnTo>
                  <a:lnTo>
                    <a:pt x="230222" y="261555"/>
                  </a:lnTo>
                  <a:lnTo>
                    <a:pt x="261555" y="230222"/>
                  </a:lnTo>
                  <a:lnTo>
                    <a:pt x="282104" y="190489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057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9057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close/>
                </a:path>
              </a:pathLst>
            </a:custGeom>
            <a:ln w="32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03978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94" y="282104"/>
                  </a:lnTo>
                  <a:lnTo>
                    <a:pt x="230227" y="261555"/>
                  </a:lnTo>
                  <a:lnTo>
                    <a:pt x="261559" y="230222"/>
                  </a:lnTo>
                  <a:lnTo>
                    <a:pt x="282105" y="190489"/>
                  </a:lnTo>
                  <a:lnTo>
                    <a:pt x="289483" y="144741"/>
                  </a:ln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03978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94" y="282104"/>
                  </a:lnTo>
                  <a:lnTo>
                    <a:pt x="230227" y="261555"/>
                  </a:lnTo>
                  <a:lnTo>
                    <a:pt x="261559" y="230222"/>
                  </a:lnTo>
                  <a:lnTo>
                    <a:pt x="282105" y="190489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8924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68924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2887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8"/>
                  </a:lnTo>
                  <a:lnTo>
                    <a:pt x="27924" y="230217"/>
                  </a:lnTo>
                  <a:lnTo>
                    <a:pt x="59255" y="261547"/>
                  </a:lnTo>
                  <a:lnTo>
                    <a:pt x="98989" y="282092"/>
                  </a:lnTo>
                  <a:lnTo>
                    <a:pt x="144741" y="289471"/>
                  </a:lnTo>
                  <a:lnTo>
                    <a:pt x="190488" y="282092"/>
                  </a:lnTo>
                  <a:lnTo>
                    <a:pt x="230217" y="261547"/>
                  </a:lnTo>
                  <a:lnTo>
                    <a:pt x="261547" y="230217"/>
                  </a:lnTo>
                  <a:lnTo>
                    <a:pt x="282092" y="190488"/>
                  </a:lnTo>
                  <a:lnTo>
                    <a:pt x="289471" y="144741"/>
                  </a:lnTo>
                  <a:lnTo>
                    <a:pt x="282092" y="98989"/>
                  </a:lnTo>
                  <a:lnTo>
                    <a:pt x="261547" y="59255"/>
                  </a:lnTo>
                  <a:lnTo>
                    <a:pt x="230217" y="27924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4"/>
                  </a:lnTo>
                  <a:lnTo>
                    <a:pt x="27924" y="59255"/>
                  </a:lnTo>
                  <a:lnTo>
                    <a:pt x="7378" y="98989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2887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89"/>
                  </a:lnTo>
                  <a:lnTo>
                    <a:pt x="261547" y="59255"/>
                  </a:lnTo>
                  <a:lnTo>
                    <a:pt x="230217" y="27924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4"/>
                  </a:lnTo>
                  <a:lnTo>
                    <a:pt x="27924" y="59255"/>
                  </a:lnTo>
                  <a:lnTo>
                    <a:pt x="7378" y="98989"/>
                  </a:lnTo>
                  <a:lnTo>
                    <a:pt x="0" y="144741"/>
                  </a:lnTo>
                  <a:lnTo>
                    <a:pt x="7378" y="190488"/>
                  </a:lnTo>
                  <a:lnTo>
                    <a:pt x="27924" y="230217"/>
                  </a:lnTo>
                  <a:lnTo>
                    <a:pt x="59255" y="261547"/>
                  </a:lnTo>
                  <a:lnTo>
                    <a:pt x="98989" y="282092"/>
                  </a:lnTo>
                  <a:lnTo>
                    <a:pt x="144741" y="289471"/>
                  </a:lnTo>
                  <a:lnTo>
                    <a:pt x="190488" y="282092"/>
                  </a:lnTo>
                  <a:lnTo>
                    <a:pt x="230217" y="261547"/>
                  </a:lnTo>
                  <a:lnTo>
                    <a:pt x="261547" y="230217"/>
                  </a:lnTo>
                  <a:lnTo>
                    <a:pt x="282092" y="190488"/>
                  </a:lnTo>
                  <a:lnTo>
                    <a:pt x="289471" y="144741"/>
                  </a:lnTo>
                  <a:close/>
                </a:path>
              </a:pathLst>
            </a:custGeom>
            <a:ln w="32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5373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9"/>
                  </a:lnTo>
                  <a:lnTo>
                    <a:pt x="27923" y="230222"/>
                  </a:lnTo>
                  <a:lnTo>
                    <a:pt x="59253" y="261555"/>
                  </a:lnTo>
                  <a:lnTo>
                    <a:pt x="98982" y="282104"/>
                  </a:lnTo>
                  <a:lnTo>
                    <a:pt x="144729" y="289483"/>
                  </a:lnTo>
                  <a:lnTo>
                    <a:pt x="190481" y="282104"/>
                  </a:lnTo>
                  <a:lnTo>
                    <a:pt x="230215" y="261555"/>
                  </a:lnTo>
                  <a:lnTo>
                    <a:pt x="261546" y="230222"/>
                  </a:lnTo>
                  <a:lnTo>
                    <a:pt x="282092" y="190489"/>
                  </a:lnTo>
                  <a:lnTo>
                    <a:pt x="289471" y="144741"/>
                  </a:lnTo>
                  <a:lnTo>
                    <a:pt x="282092" y="98994"/>
                  </a:lnTo>
                  <a:lnTo>
                    <a:pt x="261546" y="59261"/>
                  </a:lnTo>
                  <a:lnTo>
                    <a:pt x="230215" y="27928"/>
                  </a:lnTo>
                  <a:lnTo>
                    <a:pt x="190481" y="7379"/>
                  </a:lnTo>
                  <a:lnTo>
                    <a:pt x="144729" y="0"/>
                  </a:lnTo>
                  <a:lnTo>
                    <a:pt x="98982" y="7379"/>
                  </a:lnTo>
                  <a:lnTo>
                    <a:pt x="59253" y="27928"/>
                  </a:lnTo>
                  <a:lnTo>
                    <a:pt x="27923" y="59261"/>
                  </a:lnTo>
                  <a:lnTo>
                    <a:pt x="7378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5373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94"/>
                  </a:lnTo>
                  <a:lnTo>
                    <a:pt x="261546" y="59261"/>
                  </a:lnTo>
                  <a:lnTo>
                    <a:pt x="230215" y="27928"/>
                  </a:lnTo>
                  <a:lnTo>
                    <a:pt x="190481" y="7379"/>
                  </a:lnTo>
                  <a:lnTo>
                    <a:pt x="144729" y="0"/>
                  </a:lnTo>
                  <a:lnTo>
                    <a:pt x="98982" y="7379"/>
                  </a:lnTo>
                  <a:lnTo>
                    <a:pt x="59253" y="27928"/>
                  </a:lnTo>
                  <a:lnTo>
                    <a:pt x="27923" y="59261"/>
                  </a:lnTo>
                  <a:lnTo>
                    <a:pt x="7378" y="98994"/>
                  </a:lnTo>
                  <a:lnTo>
                    <a:pt x="0" y="144741"/>
                  </a:lnTo>
                  <a:lnTo>
                    <a:pt x="7378" y="190489"/>
                  </a:lnTo>
                  <a:lnTo>
                    <a:pt x="27923" y="230222"/>
                  </a:lnTo>
                  <a:lnTo>
                    <a:pt x="59253" y="261555"/>
                  </a:lnTo>
                  <a:lnTo>
                    <a:pt x="98982" y="282104"/>
                  </a:lnTo>
                  <a:lnTo>
                    <a:pt x="144729" y="289483"/>
                  </a:lnTo>
                  <a:lnTo>
                    <a:pt x="190481" y="282104"/>
                  </a:lnTo>
                  <a:lnTo>
                    <a:pt x="230215" y="261555"/>
                  </a:lnTo>
                  <a:lnTo>
                    <a:pt x="261546" y="230222"/>
                  </a:lnTo>
                  <a:lnTo>
                    <a:pt x="282092" y="190489"/>
                  </a:lnTo>
                  <a:lnTo>
                    <a:pt x="289471" y="144741"/>
                  </a:lnTo>
                  <a:close/>
                </a:path>
              </a:pathLst>
            </a:custGeom>
            <a:ln w="32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7833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8"/>
                  </a:lnTo>
                  <a:lnTo>
                    <a:pt x="27923" y="230217"/>
                  </a:lnTo>
                  <a:lnTo>
                    <a:pt x="59253" y="261547"/>
                  </a:lnTo>
                  <a:lnTo>
                    <a:pt x="98982" y="282092"/>
                  </a:lnTo>
                  <a:lnTo>
                    <a:pt x="144729" y="289471"/>
                  </a:lnTo>
                  <a:lnTo>
                    <a:pt x="190481" y="282092"/>
                  </a:lnTo>
                  <a:lnTo>
                    <a:pt x="230215" y="261547"/>
                  </a:lnTo>
                  <a:lnTo>
                    <a:pt x="261546" y="230217"/>
                  </a:lnTo>
                  <a:lnTo>
                    <a:pt x="282092" y="190488"/>
                  </a:lnTo>
                  <a:lnTo>
                    <a:pt x="289471" y="144741"/>
                  </a:lnTo>
                  <a:lnTo>
                    <a:pt x="282092" y="98989"/>
                  </a:lnTo>
                  <a:lnTo>
                    <a:pt x="261546" y="59255"/>
                  </a:lnTo>
                  <a:lnTo>
                    <a:pt x="230215" y="27924"/>
                  </a:lnTo>
                  <a:lnTo>
                    <a:pt x="190481" y="7378"/>
                  </a:lnTo>
                  <a:lnTo>
                    <a:pt x="144729" y="0"/>
                  </a:lnTo>
                  <a:lnTo>
                    <a:pt x="98982" y="7378"/>
                  </a:lnTo>
                  <a:lnTo>
                    <a:pt x="59253" y="27924"/>
                  </a:lnTo>
                  <a:lnTo>
                    <a:pt x="27923" y="59255"/>
                  </a:lnTo>
                  <a:lnTo>
                    <a:pt x="7378" y="98989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7833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89"/>
                  </a:lnTo>
                  <a:lnTo>
                    <a:pt x="261546" y="59255"/>
                  </a:lnTo>
                  <a:lnTo>
                    <a:pt x="230215" y="27924"/>
                  </a:lnTo>
                  <a:lnTo>
                    <a:pt x="190481" y="7378"/>
                  </a:lnTo>
                  <a:lnTo>
                    <a:pt x="144729" y="0"/>
                  </a:lnTo>
                  <a:lnTo>
                    <a:pt x="98982" y="7378"/>
                  </a:lnTo>
                  <a:lnTo>
                    <a:pt x="59253" y="27924"/>
                  </a:lnTo>
                  <a:lnTo>
                    <a:pt x="27923" y="59255"/>
                  </a:lnTo>
                  <a:lnTo>
                    <a:pt x="7378" y="98989"/>
                  </a:lnTo>
                  <a:lnTo>
                    <a:pt x="0" y="144741"/>
                  </a:lnTo>
                  <a:lnTo>
                    <a:pt x="7378" y="190488"/>
                  </a:lnTo>
                  <a:lnTo>
                    <a:pt x="27923" y="230217"/>
                  </a:lnTo>
                  <a:lnTo>
                    <a:pt x="59253" y="261547"/>
                  </a:lnTo>
                  <a:lnTo>
                    <a:pt x="98982" y="282092"/>
                  </a:lnTo>
                  <a:lnTo>
                    <a:pt x="144729" y="289471"/>
                  </a:lnTo>
                  <a:lnTo>
                    <a:pt x="190481" y="282092"/>
                  </a:lnTo>
                  <a:lnTo>
                    <a:pt x="230215" y="261547"/>
                  </a:lnTo>
                  <a:lnTo>
                    <a:pt x="261546" y="230217"/>
                  </a:lnTo>
                  <a:lnTo>
                    <a:pt x="282092" y="190488"/>
                  </a:lnTo>
                  <a:lnTo>
                    <a:pt x="289471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80294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94" y="282104"/>
                  </a:lnTo>
                  <a:lnTo>
                    <a:pt x="230227" y="261555"/>
                  </a:lnTo>
                  <a:lnTo>
                    <a:pt x="261559" y="230222"/>
                  </a:lnTo>
                  <a:lnTo>
                    <a:pt x="282105" y="190489"/>
                  </a:lnTo>
                  <a:lnTo>
                    <a:pt x="289483" y="144741"/>
                  </a:ln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80294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94" y="282104"/>
                  </a:lnTo>
                  <a:lnTo>
                    <a:pt x="230227" y="261555"/>
                  </a:lnTo>
                  <a:lnTo>
                    <a:pt x="261559" y="230222"/>
                  </a:lnTo>
                  <a:lnTo>
                    <a:pt x="282105" y="190489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62754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8"/>
                  </a:lnTo>
                  <a:lnTo>
                    <a:pt x="27928" y="230217"/>
                  </a:lnTo>
                  <a:lnTo>
                    <a:pt x="59261" y="261547"/>
                  </a:lnTo>
                  <a:lnTo>
                    <a:pt x="98994" y="282092"/>
                  </a:lnTo>
                  <a:lnTo>
                    <a:pt x="144741" y="289471"/>
                  </a:lnTo>
                  <a:lnTo>
                    <a:pt x="190489" y="282092"/>
                  </a:lnTo>
                  <a:lnTo>
                    <a:pt x="230222" y="261547"/>
                  </a:lnTo>
                  <a:lnTo>
                    <a:pt x="261555" y="230217"/>
                  </a:lnTo>
                  <a:lnTo>
                    <a:pt x="282104" y="190488"/>
                  </a:lnTo>
                  <a:lnTo>
                    <a:pt x="289483" y="144741"/>
                  </a:lnTo>
                  <a:lnTo>
                    <a:pt x="282104" y="98989"/>
                  </a:lnTo>
                  <a:lnTo>
                    <a:pt x="261555" y="59255"/>
                  </a:lnTo>
                  <a:lnTo>
                    <a:pt x="230222" y="27924"/>
                  </a:lnTo>
                  <a:lnTo>
                    <a:pt x="190489" y="7378"/>
                  </a:lnTo>
                  <a:lnTo>
                    <a:pt x="144741" y="0"/>
                  </a:lnTo>
                  <a:lnTo>
                    <a:pt x="98994" y="7378"/>
                  </a:lnTo>
                  <a:lnTo>
                    <a:pt x="59261" y="27924"/>
                  </a:lnTo>
                  <a:lnTo>
                    <a:pt x="27928" y="59255"/>
                  </a:lnTo>
                  <a:lnTo>
                    <a:pt x="7379" y="98989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62754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4" y="98989"/>
                  </a:lnTo>
                  <a:lnTo>
                    <a:pt x="261555" y="59255"/>
                  </a:lnTo>
                  <a:lnTo>
                    <a:pt x="230222" y="27924"/>
                  </a:lnTo>
                  <a:lnTo>
                    <a:pt x="190489" y="7378"/>
                  </a:lnTo>
                  <a:lnTo>
                    <a:pt x="144741" y="0"/>
                  </a:lnTo>
                  <a:lnTo>
                    <a:pt x="98994" y="7378"/>
                  </a:lnTo>
                  <a:lnTo>
                    <a:pt x="59261" y="27924"/>
                  </a:lnTo>
                  <a:lnTo>
                    <a:pt x="27928" y="59255"/>
                  </a:lnTo>
                  <a:lnTo>
                    <a:pt x="7379" y="98989"/>
                  </a:lnTo>
                  <a:lnTo>
                    <a:pt x="0" y="144741"/>
                  </a:lnTo>
                  <a:lnTo>
                    <a:pt x="7379" y="190488"/>
                  </a:lnTo>
                  <a:lnTo>
                    <a:pt x="27928" y="230217"/>
                  </a:lnTo>
                  <a:lnTo>
                    <a:pt x="59261" y="261547"/>
                  </a:lnTo>
                  <a:lnTo>
                    <a:pt x="98994" y="282092"/>
                  </a:lnTo>
                  <a:lnTo>
                    <a:pt x="144741" y="289471"/>
                  </a:lnTo>
                  <a:lnTo>
                    <a:pt x="190489" y="282092"/>
                  </a:lnTo>
                  <a:lnTo>
                    <a:pt x="230222" y="261547"/>
                  </a:lnTo>
                  <a:lnTo>
                    <a:pt x="261555" y="230217"/>
                  </a:lnTo>
                  <a:lnTo>
                    <a:pt x="282104" y="190488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45227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89" y="282104"/>
                  </a:lnTo>
                  <a:lnTo>
                    <a:pt x="230222" y="261555"/>
                  </a:lnTo>
                  <a:lnTo>
                    <a:pt x="261555" y="230222"/>
                  </a:lnTo>
                  <a:lnTo>
                    <a:pt x="282104" y="190489"/>
                  </a:lnTo>
                  <a:lnTo>
                    <a:pt x="289483" y="144741"/>
                  </a:lnTo>
                  <a:lnTo>
                    <a:pt x="282104" y="98994"/>
                  </a:lnTo>
                  <a:lnTo>
                    <a:pt x="261555" y="59261"/>
                  </a:lnTo>
                  <a:lnTo>
                    <a:pt x="230222" y="27928"/>
                  </a:lnTo>
                  <a:lnTo>
                    <a:pt x="190489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45227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4" y="98994"/>
                  </a:lnTo>
                  <a:lnTo>
                    <a:pt x="261555" y="59261"/>
                  </a:lnTo>
                  <a:lnTo>
                    <a:pt x="230222" y="27928"/>
                  </a:lnTo>
                  <a:lnTo>
                    <a:pt x="190489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89" y="282104"/>
                  </a:lnTo>
                  <a:lnTo>
                    <a:pt x="230222" y="261555"/>
                  </a:lnTo>
                  <a:lnTo>
                    <a:pt x="261555" y="230222"/>
                  </a:lnTo>
                  <a:lnTo>
                    <a:pt x="282104" y="190489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27687" y="462541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94"/>
                  </a:lnTo>
                  <a:lnTo>
                    <a:pt x="27928" y="230227"/>
                  </a:lnTo>
                  <a:lnTo>
                    <a:pt x="59261" y="261559"/>
                  </a:lnTo>
                  <a:lnTo>
                    <a:pt x="98994" y="282105"/>
                  </a:lnTo>
                  <a:lnTo>
                    <a:pt x="144741" y="289483"/>
                  </a:lnTo>
                  <a:lnTo>
                    <a:pt x="190494" y="282105"/>
                  </a:lnTo>
                  <a:lnTo>
                    <a:pt x="230227" y="261559"/>
                  </a:lnTo>
                  <a:lnTo>
                    <a:pt x="261559" y="230227"/>
                  </a:lnTo>
                  <a:lnTo>
                    <a:pt x="282105" y="190494"/>
                  </a:lnTo>
                  <a:lnTo>
                    <a:pt x="289483" y="144741"/>
                  </a:ln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27687" y="462541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94"/>
                  </a:lnTo>
                  <a:lnTo>
                    <a:pt x="27928" y="230227"/>
                  </a:lnTo>
                  <a:lnTo>
                    <a:pt x="59261" y="261559"/>
                  </a:lnTo>
                  <a:lnTo>
                    <a:pt x="98994" y="282105"/>
                  </a:lnTo>
                  <a:lnTo>
                    <a:pt x="144741" y="289483"/>
                  </a:lnTo>
                  <a:lnTo>
                    <a:pt x="190494" y="282105"/>
                  </a:lnTo>
                  <a:lnTo>
                    <a:pt x="230227" y="261559"/>
                  </a:lnTo>
                  <a:lnTo>
                    <a:pt x="261559" y="230227"/>
                  </a:lnTo>
                  <a:lnTo>
                    <a:pt x="282105" y="190494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0160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94"/>
                  </a:lnTo>
                  <a:lnTo>
                    <a:pt x="27924" y="230227"/>
                  </a:lnTo>
                  <a:lnTo>
                    <a:pt x="59255" y="261559"/>
                  </a:lnTo>
                  <a:lnTo>
                    <a:pt x="98989" y="282105"/>
                  </a:lnTo>
                  <a:lnTo>
                    <a:pt x="144741" y="289483"/>
                  </a:lnTo>
                  <a:lnTo>
                    <a:pt x="190488" y="282105"/>
                  </a:lnTo>
                  <a:lnTo>
                    <a:pt x="230217" y="261559"/>
                  </a:lnTo>
                  <a:lnTo>
                    <a:pt x="261547" y="230227"/>
                  </a:lnTo>
                  <a:lnTo>
                    <a:pt x="282092" y="190494"/>
                  </a:lnTo>
                  <a:lnTo>
                    <a:pt x="289471" y="144741"/>
                  </a:ln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0160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lnTo>
                    <a:pt x="7378" y="190494"/>
                  </a:lnTo>
                  <a:lnTo>
                    <a:pt x="27924" y="230227"/>
                  </a:lnTo>
                  <a:lnTo>
                    <a:pt x="59255" y="261559"/>
                  </a:lnTo>
                  <a:lnTo>
                    <a:pt x="98989" y="282105"/>
                  </a:lnTo>
                  <a:lnTo>
                    <a:pt x="144741" y="289483"/>
                  </a:lnTo>
                  <a:lnTo>
                    <a:pt x="190488" y="282105"/>
                  </a:lnTo>
                  <a:lnTo>
                    <a:pt x="230217" y="261559"/>
                  </a:lnTo>
                  <a:lnTo>
                    <a:pt x="261547" y="230227"/>
                  </a:lnTo>
                  <a:lnTo>
                    <a:pt x="282092" y="190494"/>
                  </a:lnTo>
                  <a:lnTo>
                    <a:pt x="289471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5889625" cy="326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2058035" algn="ctr">
              <a:lnSpc>
                <a:spcPct val="100000"/>
              </a:lnSpc>
              <a:spcBef>
                <a:spcPts val="395"/>
              </a:spcBef>
            </a:pPr>
            <a:r>
              <a:rPr sz="1600" i="1" spc="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2076450" algn="ctr">
              <a:lnSpc>
                <a:spcPct val="100000"/>
              </a:lnSpc>
              <a:tabLst>
                <a:tab pos="3999229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B	C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2066289" algn="ctr">
              <a:lnSpc>
                <a:spcPct val="100000"/>
              </a:lnSpc>
              <a:tabLst>
                <a:tab pos="3038475" algn="l"/>
                <a:tab pos="4003040" algn="l"/>
                <a:tab pos="4960620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D	E	</a:t>
            </a:r>
            <a:r>
              <a:rPr sz="16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	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2066289" algn="ctr">
              <a:lnSpc>
                <a:spcPct val="100000"/>
              </a:lnSpc>
              <a:tabLst>
                <a:tab pos="2585085" algn="l"/>
                <a:tab pos="3060065" algn="l"/>
                <a:tab pos="3513454" algn="l"/>
                <a:tab pos="4010660" algn="l"/>
                <a:tab pos="4463415" algn="l"/>
                <a:tab pos="4953635" algn="l"/>
                <a:tab pos="5443220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H	</a:t>
            </a:r>
            <a:r>
              <a:rPr sz="1600" i="1" dirty="0">
                <a:latin typeface="Times New Roman"/>
                <a:cs typeface="Times New Roman"/>
              </a:rPr>
              <a:t>I	</a:t>
            </a:r>
            <a:r>
              <a:rPr sz="1600" i="1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16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K	L	M	N	O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2810" y="4692885"/>
            <a:ext cx="124040" cy="154571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45</a:t>
            </a:fld>
            <a:endParaRPr spc="2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1C1DE7-EC81-4082-81BF-E698B56BFEF8}"/>
              </a:ext>
            </a:extLst>
          </p:cNvPr>
          <p:cNvSpPr txBox="1"/>
          <p:nvPr/>
        </p:nvSpPr>
        <p:spPr>
          <a:xfrm>
            <a:off x="4029076" y="723665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4E4069E-7A0C-4E86-80E4-59BD5556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8694" y="2808935"/>
            <a:ext cx="3806825" cy="2194560"/>
            <a:chOff x="2508694" y="2808935"/>
            <a:chExt cx="3806825" cy="2194560"/>
          </a:xfrm>
        </p:grpSpPr>
        <p:sp>
          <p:nvSpPr>
            <p:cNvPr id="4" name="object 4"/>
            <p:cNvSpPr/>
            <p:nvPr/>
          </p:nvSpPr>
          <p:spPr>
            <a:xfrm>
              <a:off x="3414813" y="2967100"/>
              <a:ext cx="1995170" cy="623570"/>
            </a:xfrm>
            <a:custGeom>
              <a:avLst/>
              <a:gdLst/>
              <a:ahLst/>
              <a:cxnLst/>
              <a:rect l="l" t="t" r="r" b="b"/>
              <a:pathLst>
                <a:path w="1995170" h="623570">
                  <a:moveTo>
                    <a:pt x="997280" y="0"/>
                  </a:moveTo>
                  <a:lnTo>
                    <a:pt x="0" y="623303"/>
                  </a:lnTo>
                </a:path>
                <a:path w="1995170" h="623570">
                  <a:moveTo>
                    <a:pt x="997280" y="0"/>
                  </a:moveTo>
                  <a:lnTo>
                    <a:pt x="199456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0734" y="3590404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290"/>
                  </a:lnTo>
                </a:path>
                <a:path w="997585" h="623570">
                  <a:moveTo>
                    <a:pt x="498640" y="0"/>
                  </a:moveTo>
                  <a:lnTo>
                    <a:pt x="997267" y="623290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6173" y="3590404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290"/>
                  </a:lnTo>
                </a:path>
                <a:path w="997585" h="623570">
                  <a:moveTo>
                    <a:pt x="498640" y="0"/>
                  </a:moveTo>
                  <a:lnTo>
                    <a:pt x="997280" y="623290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4127" y="4213694"/>
              <a:ext cx="2493645" cy="623570"/>
            </a:xfrm>
            <a:custGeom>
              <a:avLst/>
              <a:gdLst/>
              <a:ahLst/>
              <a:cxnLst/>
              <a:rect l="l" t="t" r="r" b="b"/>
              <a:pathLst>
                <a:path w="2493645" h="623570">
                  <a:moveTo>
                    <a:pt x="2243874" y="0"/>
                  </a:moveTo>
                  <a:lnTo>
                    <a:pt x="1994560" y="623303"/>
                  </a:lnTo>
                </a:path>
                <a:path w="2493645" h="623570">
                  <a:moveTo>
                    <a:pt x="2243874" y="0"/>
                  </a:moveTo>
                  <a:lnTo>
                    <a:pt x="2493200" y="623303"/>
                  </a:lnTo>
                </a:path>
                <a:path w="2493645" h="623570">
                  <a:moveTo>
                    <a:pt x="1246606" y="0"/>
                  </a:moveTo>
                  <a:lnTo>
                    <a:pt x="997280" y="623303"/>
                  </a:lnTo>
                </a:path>
                <a:path w="2493645" h="623570">
                  <a:moveTo>
                    <a:pt x="1246606" y="0"/>
                  </a:moveTo>
                  <a:lnTo>
                    <a:pt x="1495920" y="623303"/>
                  </a:lnTo>
                </a:path>
                <a:path w="2493645" h="623570">
                  <a:moveTo>
                    <a:pt x="249326" y="0"/>
                  </a:moveTo>
                  <a:lnTo>
                    <a:pt x="0" y="623303"/>
                  </a:lnTo>
                </a:path>
                <a:path w="2493645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847" y="4213694"/>
              <a:ext cx="499109" cy="623570"/>
            </a:xfrm>
            <a:custGeom>
              <a:avLst/>
              <a:gdLst/>
              <a:ahLst/>
              <a:cxnLst/>
              <a:rect l="l" t="t" r="r" b="b"/>
              <a:pathLst>
                <a:path w="499110" h="623570">
                  <a:moveTo>
                    <a:pt x="249326" y="0"/>
                  </a:moveTo>
                  <a:lnTo>
                    <a:pt x="0" y="623303"/>
                  </a:lnTo>
                </a:path>
                <a:path w="499110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2513" y="281750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80"/>
                  </a:move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2513" y="281750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73" y="149580"/>
                  </a:move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5220" y="34407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5220" y="34407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9768" y="34407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9768" y="34407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658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658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386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386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114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114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58421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58421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7266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7266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15919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15919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4559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14559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3199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3199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1827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1827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0467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10467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9107" y="46873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09107" y="46873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7735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07735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5889625" cy="3339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1950085" algn="ctr">
              <a:lnSpc>
                <a:spcPct val="100000"/>
              </a:lnSpc>
              <a:spcBef>
                <a:spcPts val="40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969135" algn="ctr">
              <a:lnSpc>
                <a:spcPct val="100000"/>
              </a:lnSpc>
              <a:tabLst>
                <a:tab pos="395605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B	C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958339" algn="ctr">
              <a:lnSpc>
                <a:spcPct val="100000"/>
              </a:lnSpc>
              <a:tabLst>
                <a:tab pos="2962910" algn="l"/>
                <a:tab pos="3960495" algn="l"/>
                <a:tab pos="494982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D	E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	G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2638425">
              <a:lnSpc>
                <a:spcPct val="100000"/>
              </a:lnSpc>
              <a:tabLst>
                <a:tab pos="3129280" algn="l"/>
                <a:tab pos="3597910" algn="l"/>
                <a:tab pos="4111625" algn="l"/>
                <a:tab pos="4580255" algn="l"/>
                <a:tab pos="5086350" algn="l"/>
                <a:tab pos="5592445" algn="l"/>
              </a:tabLst>
            </a:pPr>
            <a:r>
              <a:rPr sz="1650" i="1" dirty="0">
                <a:latin typeface="Times New Roman"/>
                <a:cs typeface="Times New Roman"/>
              </a:rPr>
              <a:t>I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K	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1420" y="4757111"/>
            <a:ext cx="128201" cy="159748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46</a:t>
            </a:fld>
            <a:endParaRPr spc="2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55E002-0C29-473F-B87C-B671026A5357}"/>
              </a:ext>
            </a:extLst>
          </p:cNvPr>
          <p:cNvSpPr txBox="1"/>
          <p:nvPr/>
        </p:nvSpPr>
        <p:spPr>
          <a:xfrm>
            <a:off x="3844988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CBCCD72-EEAF-4AD8-8260-8AEA3BDA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5880" y="2808681"/>
            <a:ext cx="3828415" cy="2199005"/>
            <a:chOff x="2495880" y="2808681"/>
            <a:chExt cx="3828415" cy="2199005"/>
          </a:xfrm>
        </p:grpSpPr>
        <p:sp>
          <p:nvSpPr>
            <p:cNvPr id="4" name="object 4"/>
            <p:cNvSpPr/>
            <p:nvPr/>
          </p:nvSpPr>
          <p:spPr>
            <a:xfrm>
              <a:off x="3407041" y="2967685"/>
              <a:ext cx="2005964" cy="627380"/>
            </a:xfrm>
            <a:custGeom>
              <a:avLst/>
              <a:gdLst/>
              <a:ahLst/>
              <a:cxnLst/>
              <a:rect l="l" t="t" r="r" b="b"/>
              <a:pathLst>
                <a:path w="2005964" h="627379">
                  <a:moveTo>
                    <a:pt x="1002880" y="0"/>
                  </a:moveTo>
                  <a:lnTo>
                    <a:pt x="0" y="626795"/>
                  </a:lnTo>
                </a:path>
                <a:path w="2005964" h="627379">
                  <a:moveTo>
                    <a:pt x="1002880" y="0"/>
                  </a:moveTo>
                  <a:lnTo>
                    <a:pt x="2005761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1369" y="3594480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808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808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5607" y="3594480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808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808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764" y="4221289"/>
              <a:ext cx="2507615" cy="627380"/>
            </a:xfrm>
            <a:custGeom>
              <a:avLst/>
              <a:gdLst/>
              <a:ahLst/>
              <a:cxnLst/>
              <a:rect l="l" t="t" r="r" b="b"/>
              <a:pathLst>
                <a:path w="2507615" h="627379">
                  <a:moveTo>
                    <a:pt x="2256485" y="0"/>
                  </a:moveTo>
                  <a:lnTo>
                    <a:pt x="2005761" y="626795"/>
                  </a:lnTo>
                </a:path>
                <a:path w="2507615" h="627379">
                  <a:moveTo>
                    <a:pt x="2256485" y="0"/>
                  </a:moveTo>
                  <a:lnTo>
                    <a:pt x="2507195" y="626795"/>
                  </a:lnTo>
                </a:path>
                <a:path w="2507615" h="627379">
                  <a:moveTo>
                    <a:pt x="1253604" y="0"/>
                  </a:moveTo>
                  <a:lnTo>
                    <a:pt x="1002880" y="626795"/>
                  </a:lnTo>
                </a:path>
                <a:path w="2507615" h="627379">
                  <a:moveTo>
                    <a:pt x="1253604" y="0"/>
                  </a:moveTo>
                  <a:lnTo>
                    <a:pt x="1504315" y="626795"/>
                  </a:lnTo>
                </a:path>
                <a:path w="2507615" h="627379">
                  <a:moveTo>
                    <a:pt x="250710" y="0"/>
                  </a:moveTo>
                  <a:lnTo>
                    <a:pt x="0" y="626795"/>
                  </a:lnTo>
                </a:path>
                <a:path w="2507615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4884" y="4221289"/>
              <a:ext cx="501650" cy="627380"/>
            </a:xfrm>
            <a:custGeom>
              <a:avLst/>
              <a:gdLst/>
              <a:ahLst/>
              <a:cxnLst/>
              <a:rect l="l" t="t" r="r" b="b"/>
              <a:pathLst>
                <a:path w="501650" h="627379">
                  <a:moveTo>
                    <a:pt x="250710" y="0"/>
                  </a:moveTo>
                  <a:lnTo>
                    <a:pt x="0" y="626795"/>
                  </a:lnTo>
                </a:path>
                <a:path w="501650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9503" y="28172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9503" y="28172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622" y="344404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6622" y="344404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2371" y="344404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2371" y="344404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5163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75"/>
                  </a:lnTo>
                  <a:lnTo>
                    <a:pt x="29028" y="239269"/>
                  </a:lnTo>
                  <a:lnTo>
                    <a:pt x="61595" y="271835"/>
                  </a:lnTo>
                  <a:lnTo>
                    <a:pt x="102893" y="293192"/>
                  </a:lnTo>
                  <a:lnTo>
                    <a:pt x="150444" y="300863"/>
                  </a:lnTo>
                  <a:lnTo>
                    <a:pt x="197988" y="293192"/>
                  </a:lnTo>
                  <a:lnTo>
                    <a:pt x="239282" y="271835"/>
                  </a:lnTo>
                  <a:lnTo>
                    <a:pt x="271848" y="239269"/>
                  </a:lnTo>
                  <a:lnTo>
                    <a:pt x="293205" y="197975"/>
                  </a:lnTo>
                  <a:lnTo>
                    <a:pt x="300875" y="150431"/>
                  </a:ln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5163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75"/>
                  </a:lnTo>
                  <a:lnTo>
                    <a:pt x="29028" y="239269"/>
                  </a:lnTo>
                  <a:lnTo>
                    <a:pt x="61595" y="271835"/>
                  </a:lnTo>
                  <a:lnTo>
                    <a:pt x="102893" y="293192"/>
                  </a:lnTo>
                  <a:lnTo>
                    <a:pt x="150444" y="300863"/>
                  </a:lnTo>
                  <a:lnTo>
                    <a:pt x="197988" y="293192"/>
                  </a:lnTo>
                  <a:lnTo>
                    <a:pt x="239282" y="271835"/>
                  </a:lnTo>
                  <a:lnTo>
                    <a:pt x="271848" y="239269"/>
                  </a:lnTo>
                  <a:lnTo>
                    <a:pt x="293205" y="197975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8056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8056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0925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75"/>
                  </a:lnTo>
                  <a:lnTo>
                    <a:pt x="29027" y="239269"/>
                  </a:lnTo>
                  <a:lnTo>
                    <a:pt x="61593" y="271835"/>
                  </a:lnTo>
                  <a:lnTo>
                    <a:pt x="102887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0925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75"/>
                  </a:lnTo>
                  <a:lnTo>
                    <a:pt x="29027" y="239269"/>
                  </a:lnTo>
                  <a:lnTo>
                    <a:pt x="61593" y="271835"/>
                  </a:lnTo>
                  <a:lnTo>
                    <a:pt x="102887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3818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63818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4452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4452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5912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5912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7346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7346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8780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7"/>
                  </a:lnTo>
                  <a:lnTo>
                    <a:pt x="271848" y="61593"/>
                  </a:lnTo>
                  <a:lnTo>
                    <a:pt x="239282" y="29027"/>
                  </a:lnTo>
                  <a:lnTo>
                    <a:pt x="197988" y="7670"/>
                  </a:lnTo>
                  <a:lnTo>
                    <a:pt x="150444" y="0"/>
                  </a:lnTo>
                  <a:lnTo>
                    <a:pt x="102893" y="7670"/>
                  </a:lnTo>
                  <a:lnTo>
                    <a:pt x="61595" y="29027"/>
                  </a:lnTo>
                  <a:lnTo>
                    <a:pt x="29028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8780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7"/>
                  </a:lnTo>
                  <a:lnTo>
                    <a:pt x="271848" y="61593"/>
                  </a:lnTo>
                  <a:lnTo>
                    <a:pt x="239282" y="29027"/>
                  </a:lnTo>
                  <a:lnTo>
                    <a:pt x="197988" y="7670"/>
                  </a:lnTo>
                  <a:lnTo>
                    <a:pt x="150444" y="0"/>
                  </a:lnTo>
                  <a:lnTo>
                    <a:pt x="102893" y="7670"/>
                  </a:lnTo>
                  <a:lnTo>
                    <a:pt x="61595" y="29027"/>
                  </a:lnTo>
                  <a:lnTo>
                    <a:pt x="29028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0214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0214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1661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11661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13095" y="469762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13095" y="469762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4541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4541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5889625" cy="33515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1945639" algn="ctr">
              <a:lnSpc>
                <a:spcPct val="100000"/>
              </a:lnSpc>
              <a:spcBef>
                <a:spcPts val="414"/>
              </a:spcBef>
            </a:pPr>
            <a:r>
              <a:rPr sz="1650" i="1" spc="10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964689" algn="ctr">
              <a:lnSpc>
                <a:spcPct val="100000"/>
              </a:lnSpc>
              <a:tabLst>
                <a:tab pos="396303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B	</a:t>
            </a:r>
            <a:r>
              <a:rPr sz="1650" i="1" spc="15" dirty="0">
                <a:latin typeface="Times New Roman"/>
                <a:cs typeface="Times New Roman"/>
              </a:rPr>
              <a:t>C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2964180" algn="ctr">
              <a:lnSpc>
                <a:spcPct val="100000"/>
              </a:lnSpc>
              <a:tabLst>
                <a:tab pos="3967479" algn="l"/>
                <a:tab pos="496252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E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2987040" algn="ctr">
              <a:lnSpc>
                <a:spcPct val="100000"/>
              </a:lnSpc>
              <a:tabLst>
                <a:tab pos="3458210" algn="l"/>
                <a:tab pos="3975100" algn="l"/>
                <a:tab pos="4445635" algn="l"/>
                <a:tab pos="4954905" algn="l"/>
                <a:tab pos="5464175" algn="l"/>
              </a:tabLst>
            </a:pP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K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714" y="4140940"/>
            <a:ext cx="128910" cy="160647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47</a:t>
            </a:fld>
            <a:endParaRPr spc="2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70C6BD-3CF3-4B66-85AC-2E290D9DE5B2}"/>
              </a:ext>
            </a:extLst>
          </p:cNvPr>
          <p:cNvSpPr txBox="1"/>
          <p:nvPr/>
        </p:nvSpPr>
        <p:spPr>
          <a:xfrm>
            <a:off x="3848861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1ADAD42-9D03-4175-AA40-AE9C31D9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0096" y="2792590"/>
            <a:ext cx="3806825" cy="2194560"/>
            <a:chOff x="2500096" y="2792590"/>
            <a:chExt cx="3806825" cy="2194560"/>
          </a:xfrm>
        </p:grpSpPr>
        <p:sp>
          <p:nvSpPr>
            <p:cNvPr id="4" name="object 4"/>
            <p:cNvSpPr/>
            <p:nvPr/>
          </p:nvSpPr>
          <p:spPr>
            <a:xfrm>
              <a:off x="3406228" y="2950768"/>
              <a:ext cx="1995170" cy="623570"/>
            </a:xfrm>
            <a:custGeom>
              <a:avLst/>
              <a:gdLst/>
              <a:ahLst/>
              <a:cxnLst/>
              <a:rect l="l" t="t" r="r" b="b"/>
              <a:pathLst>
                <a:path w="1995170" h="623570">
                  <a:moveTo>
                    <a:pt x="997267" y="0"/>
                  </a:moveTo>
                  <a:lnTo>
                    <a:pt x="0" y="623290"/>
                  </a:lnTo>
                </a:path>
                <a:path w="1995170" h="623570">
                  <a:moveTo>
                    <a:pt x="997267" y="0"/>
                  </a:moveTo>
                  <a:lnTo>
                    <a:pt x="1994547" y="623290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2136" y="3574059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303"/>
                  </a:lnTo>
                </a:path>
                <a:path w="997585" h="623570">
                  <a:moveTo>
                    <a:pt x="498640" y="0"/>
                  </a:moveTo>
                  <a:lnTo>
                    <a:pt x="99728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7588" y="3574059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303"/>
                  </a:lnTo>
                </a:path>
                <a:path w="997585" h="623570">
                  <a:moveTo>
                    <a:pt x="498640" y="0"/>
                  </a:moveTo>
                  <a:lnTo>
                    <a:pt x="99728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2809" y="4197362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67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07" y="623303"/>
                  </a:lnTo>
                </a:path>
                <a:path w="1496060" h="623570">
                  <a:moveTo>
                    <a:pt x="249313" y="0"/>
                  </a:moveTo>
                  <a:lnTo>
                    <a:pt x="0" y="623303"/>
                  </a:lnTo>
                </a:path>
                <a:path w="1496060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8249" y="4197362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80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20" y="623303"/>
                  </a:lnTo>
                </a:path>
                <a:path w="1496060" h="623570">
                  <a:moveTo>
                    <a:pt x="249326" y="0"/>
                  </a:moveTo>
                  <a:lnTo>
                    <a:pt x="0" y="623303"/>
                  </a:lnTo>
                </a:path>
                <a:path w="1496060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3902" y="280116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3902" y="280116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622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6622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1170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1170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7982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7982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5262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5262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2543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2543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981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4981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8668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8668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7334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59" y="237934"/>
                  </a:lnTo>
                  <a:lnTo>
                    <a:pt x="61239" y="270314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4"/>
                  </a:lnTo>
                  <a:lnTo>
                    <a:pt x="270313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7334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59" y="237934"/>
                  </a:lnTo>
                  <a:lnTo>
                    <a:pt x="61239" y="270314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4"/>
                  </a:lnTo>
                  <a:lnTo>
                    <a:pt x="270313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5961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5961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4601" y="46710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4601" y="46710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3216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3216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0186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3"/>
                  </a:lnTo>
                  <a:lnTo>
                    <a:pt x="270326" y="237931"/>
                  </a:lnTo>
                  <a:lnTo>
                    <a:pt x="291561" y="196866"/>
                  </a:lnTo>
                  <a:lnTo>
                    <a:pt x="299186" y="149580"/>
                  </a:lnTo>
                  <a:lnTo>
                    <a:pt x="291561" y="102300"/>
                  </a:lnTo>
                  <a:lnTo>
                    <a:pt x="270326" y="61239"/>
                  </a:lnTo>
                  <a:lnTo>
                    <a:pt x="237944" y="28859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0186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61" y="102300"/>
                  </a:lnTo>
                  <a:lnTo>
                    <a:pt x="270326" y="61239"/>
                  </a:lnTo>
                  <a:lnTo>
                    <a:pt x="237944" y="28859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3"/>
                  </a:lnTo>
                  <a:lnTo>
                    <a:pt x="270326" y="237931"/>
                  </a:lnTo>
                  <a:lnTo>
                    <a:pt x="291561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0509" y="467104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00509" y="467104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99137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9137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5889625" cy="33229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1932305" algn="ctr">
              <a:lnSpc>
                <a:spcPct val="100000"/>
              </a:lnSpc>
              <a:spcBef>
                <a:spcPts val="27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951989" algn="ctr">
              <a:lnSpc>
                <a:spcPct val="100000"/>
              </a:lnSpc>
              <a:tabLst>
                <a:tab pos="3938904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B	C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2945765" algn="ctr">
              <a:lnSpc>
                <a:spcPct val="100000"/>
              </a:lnSpc>
              <a:spcBef>
                <a:spcPts val="5"/>
              </a:spcBef>
              <a:tabLst>
                <a:tab pos="3943350" algn="l"/>
                <a:tab pos="493268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E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	G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2968625" algn="ctr">
              <a:lnSpc>
                <a:spcPct val="100000"/>
              </a:lnSpc>
              <a:tabLst>
                <a:tab pos="3436620" algn="l"/>
                <a:tab pos="3950335" algn="l"/>
                <a:tab pos="4418965" algn="l"/>
                <a:tab pos="4925060" algn="l"/>
                <a:tab pos="543115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J	K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1863" y="4740779"/>
            <a:ext cx="128201" cy="159748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48</a:t>
            </a:fld>
            <a:endParaRPr spc="2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8935D5-16DD-43C9-B4A9-F7D984751612}"/>
              </a:ext>
            </a:extLst>
          </p:cNvPr>
          <p:cNvSpPr txBox="1"/>
          <p:nvPr/>
        </p:nvSpPr>
        <p:spPr>
          <a:xfrm>
            <a:off x="3860491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F3D0720-E02A-47D5-92EA-A0F49543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8707" y="2792590"/>
            <a:ext cx="3806825" cy="2194560"/>
            <a:chOff x="2508707" y="2792590"/>
            <a:chExt cx="3806825" cy="2194560"/>
          </a:xfrm>
        </p:grpSpPr>
        <p:sp>
          <p:nvSpPr>
            <p:cNvPr id="4" name="object 4"/>
            <p:cNvSpPr/>
            <p:nvPr/>
          </p:nvSpPr>
          <p:spPr>
            <a:xfrm>
              <a:off x="3414839" y="2950768"/>
              <a:ext cx="1995170" cy="623570"/>
            </a:xfrm>
            <a:custGeom>
              <a:avLst/>
              <a:gdLst/>
              <a:ahLst/>
              <a:cxnLst/>
              <a:rect l="l" t="t" r="r" b="b"/>
              <a:pathLst>
                <a:path w="1995170" h="623570">
                  <a:moveTo>
                    <a:pt x="997267" y="0"/>
                  </a:moveTo>
                  <a:lnTo>
                    <a:pt x="0" y="623290"/>
                  </a:lnTo>
                </a:path>
                <a:path w="1995170" h="623570">
                  <a:moveTo>
                    <a:pt x="997267" y="0"/>
                  </a:moveTo>
                  <a:lnTo>
                    <a:pt x="1994547" y="623290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0747" y="3574059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303"/>
                  </a:lnTo>
                </a:path>
                <a:path w="997585" h="623570">
                  <a:moveTo>
                    <a:pt x="498640" y="0"/>
                  </a:moveTo>
                  <a:lnTo>
                    <a:pt x="99728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6199" y="3574059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303"/>
                  </a:lnTo>
                </a:path>
                <a:path w="997585" h="623570">
                  <a:moveTo>
                    <a:pt x="498640" y="0"/>
                  </a:moveTo>
                  <a:lnTo>
                    <a:pt x="997267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1407" y="4197362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80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20" y="623303"/>
                  </a:lnTo>
                </a:path>
                <a:path w="1496060" h="623570">
                  <a:moveTo>
                    <a:pt x="249326" y="0"/>
                  </a:moveTo>
                  <a:lnTo>
                    <a:pt x="0" y="623303"/>
                  </a:lnTo>
                </a:path>
                <a:path w="1496060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847" y="4197362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606" y="0"/>
                  </a:moveTo>
                  <a:lnTo>
                    <a:pt x="997280" y="623303"/>
                  </a:lnTo>
                </a:path>
                <a:path w="1496060" h="623570">
                  <a:moveTo>
                    <a:pt x="1246606" y="0"/>
                  </a:moveTo>
                  <a:lnTo>
                    <a:pt x="1495920" y="623303"/>
                  </a:lnTo>
                </a:path>
                <a:path w="1496060" h="623570">
                  <a:moveTo>
                    <a:pt x="249326" y="0"/>
                  </a:moveTo>
                  <a:lnTo>
                    <a:pt x="0" y="623303"/>
                  </a:lnTo>
                </a:path>
                <a:path w="1496060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2513" y="280116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2513" y="280116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5220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5220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9768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9768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658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658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386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386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1141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1141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58421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58421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727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727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15932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15932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455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1455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3212" y="46710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3212" y="46710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1827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1827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0480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10480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9120" y="467104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09120" y="467104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7735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07735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5889625" cy="33229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1950085" algn="ctr">
              <a:lnSpc>
                <a:spcPct val="100000"/>
              </a:lnSpc>
              <a:spcBef>
                <a:spcPts val="27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969135" algn="ctr">
              <a:lnSpc>
                <a:spcPct val="100000"/>
              </a:lnSpc>
              <a:tabLst>
                <a:tab pos="395605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B	C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3355975">
              <a:lnSpc>
                <a:spcPct val="100000"/>
              </a:lnSpc>
              <a:spcBef>
                <a:spcPts val="5"/>
              </a:spcBef>
              <a:tabLst>
                <a:tab pos="4353560" algn="l"/>
                <a:tab pos="534289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E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	G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3597910">
              <a:lnSpc>
                <a:spcPct val="100000"/>
              </a:lnSpc>
              <a:tabLst>
                <a:tab pos="4111625" algn="l"/>
                <a:tab pos="4580255" algn="l"/>
                <a:tab pos="5086350" algn="l"/>
                <a:tab pos="559244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K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726" y="4740792"/>
            <a:ext cx="128201" cy="159748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49</a:t>
            </a:fld>
            <a:endParaRPr spc="2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A95390-EF22-4A98-953D-5FE0D929039F}"/>
              </a:ext>
            </a:extLst>
          </p:cNvPr>
          <p:cNvSpPr txBox="1"/>
          <p:nvPr/>
        </p:nvSpPr>
        <p:spPr>
          <a:xfrm>
            <a:off x="3734395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8361B7E-2505-4902-8669-8C3DFC23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00" dirty="0"/>
              <a:t>Romania</a:t>
            </a:r>
          </a:p>
        </p:txBody>
      </p:sp>
      <p:sp>
        <p:nvSpPr>
          <p:cNvPr id="3" name="object 3"/>
          <p:cNvSpPr/>
          <p:nvPr/>
        </p:nvSpPr>
        <p:spPr>
          <a:xfrm>
            <a:off x="4169041" y="3566820"/>
            <a:ext cx="1472565" cy="1864360"/>
          </a:xfrm>
          <a:custGeom>
            <a:avLst/>
            <a:gdLst/>
            <a:ahLst/>
            <a:cxnLst/>
            <a:rect l="l" t="t" r="r" b="b"/>
            <a:pathLst>
              <a:path w="1472564" h="1864360">
                <a:moveTo>
                  <a:pt x="0" y="0"/>
                </a:moveTo>
                <a:lnTo>
                  <a:pt x="1472488" y="1864017"/>
                </a:lnTo>
              </a:path>
            </a:pathLst>
          </a:custGeom>
          <a:ln w="1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8967" y="5131265"/>
            <a:ext cx="75374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Urziceni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6979" y="4949824"/>
            <a:ext cx="71247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Hirsova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5096" y="6059706"/>
            <a:ext cx="5562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Eforie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8568" y="1793291"/>
            <a:ext cx="59817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Neamt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8224" y="1490399"/>
            <a:ext cx="6705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Oradea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4995" y="2196688"/>
            <a:ext cx="597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Zerind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3165" y="3926396"/>
            <a:ext cx="9099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Timisoara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3753" y="4502961"/>
            <a:ext cx="5353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Lugoj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8671" y="5122772"/>
            <a:ext cx="7747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Mehadia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5623" y="6016469"/>
            <a:ext cx="71247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Craiova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5604" y="3090366"/>
            <a:ext cx="483234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Sibiu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9703" y="3126403"/>
            <a:ext cx="74358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Fagaras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4397" y="4425686"/>
            <a:ext cx="58737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Pitesti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31775" y="3479570"/>
            <a:ext cx="57721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Vaslui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2700" y="2513819"/>
            <a:ext cx="3378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Iasi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47423" y="2199233"/>
            <a:ext cx="2510790" cy="3778885"/>
            <a:chOff x="5647423" y="2199233"/>
            <a:chExt cx="2510790" cy="3778885"/>
          </a:xfrm>
        </p:grpSpPr>
        <p:sp>
          <p:nvSpPr>
            <p:cNvPr id="20" name="object 20"/>
            <p:cNvSpPr/>
            <p:nvPr/>
          </p:nvSpPr>
          <p:spPr>
            <a:xfrm>
              <a:off x="6542163" y="3670528"/>
              <a:ext cx="800100" cy="1419860"/>
            </a:xfrm>
            <a:custGeom>
              <a:avLst/>
              <a:gdLst/>
              <a:ahLst/>
              <a:cxnLst/>
              <a:rect l="l" t="t" r="r" b="b"/>
              <a:pathLst>
                <a:path w="800100" h="1419860">
                  <a:moveTo>
                    <a:pt x="0" y="1419809"/>
                  </a:moveTo>
                  <a:lnTo>
                    <a:pt x="799985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89013" y="5133581"/>
              <a:ext cx="1063625" cy="0"/>
            </a:xfrm>
            <a:custGeom>
              <a:avLst/>
              <a:gdLst/>
              <a:ahLst/>
              <a:cxnLst/>
              <a:rect l="l" t="t" r="r" b="b"/>
              <a:pathLst>
                <a:path w="1063625">
                  <a:moveTo>
                    <a:pt x="0" y="0"/>
                  </a:moveTo>
                  <a:lnTo>
                    <a:pt x="1063047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5678" y="2207488"/>
              <a:ext cx="2494280" cy="3762375"/>
            </a:xfrm>
            <a:custGeom>
              <a:avLst/>
              <a:gdLst/>
              <a:ahLst/>
              <a:cxnLst/>
              <a:rect l="l" t="t" r="r" b="b"/>
              <a:pathLst>
                <a:path w="2494279" h="3762375">
                  <a:moveTo>
                    <a:pt x="2039620" y="2875635"/>
                  </a:moveTo>
                  <a:lnTo>
                    <a:pt x="2493670" y="3762121"/>
                  </a:lnTo>
                </a:path>
                <a:path w="2494279" h="3762375">
                  <a:moveTo>
                    <a:pt x="0" y="3235998"/>
                  </a:moveTo>
                  <a:lnTo>
                    <a:pt x="843229" y="2926092"/>
                  </a:lnTo>
                </a:path>
                <a:path w="2494279" h="3762375">
                  <a:moveTo>
                    <a:pt x="1109903" y="439635"/>
                  </a:moveTo>
                  <a:lnTo>
                    <a:pt x="93700" y="0"/>
                  </a:lnTo>
                </a:path>
                <a:path w="2494279" h="3762375">
                  <a:moveTo>
                    <a:pt x="1686471" y="1369352"/>
                  </a:moveTo>
                  <a:lnTo>
                    <a:pt x="1109903" y="482879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97169" y="5543228"/>
            <a:ext cx="941069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Bucharest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0312" y="1567567"/>
            <a:ext cx="7528559" cy="4866005"/>
            <a:chOff x="720312" y="1567567"/>
            <a:chExt cx="7528559" cy="4866005"/>
          </a:xfrm>
        </p:grpSpPr>
        <p:sp>
          <p:nvSpPr>
            <p:cNvPr id="25" name="object 25"/>
            <p:cNvSpPr/>
            <p:nvPr/>
          </p:nvSpPr>
          <p:spPr>
            <a:xfrm>
              <a:off x="783666" y="1630921"/>
              <a:ext cx="4872355" cy="4742815"/>
            </a:xfrm>
            <a:custGeom>
              <a:avLst/>
              <a:gdLst/>
              <a:ahLst/>
              <a:cxnLst/>
              <a:rect l="l" t="t" r="r" b="b"/>
              <a:pathLst>
                <a:path w="4872355" h="4742815">
                  <a:moveTo>
                    <a:pt x="4872012" y="3855808"/>
                  </a:moveTo>
                  <a:lnTo>
                    <a:pt x="4432376" y="4742281"/>
                  </a:lnTo>
                </a:path>
                <a:path w="4872355" h="4742815">
                  <a:moveTo>
                    <a:pt x="3632390" y="3185541"/>
                  </a:moveTo>
                  <a:lnTo>
                    <a:pt x="4828768" y="3812565"/>
                  </a:lnTo>
                </a:path>
                <a:path w="4872355" h="4742815">
                  <a:moveTo>
                    <a:pt x="2572943" y="4475619"/>
                  </a:moveTo>
                  <a:lnTo>
                    <a:pt x="3589147" y="3235998"/>
                  </a:lnTo>
                </a:path>
                <a:path w="4872355" h="4742815">
                  <a:moveTo>
                    <a:pt x="2255824" y="2565730"/>
                  </a:moveTo>
                  <a:lnTo>
                    <a:pt x="3545903" y="3185541"/>
                  </a:lnTo>
                </a:path>
                <a:path w="4872355" h="4742815">
                  <a:moveTo>
                    <a:pt x="1866646" y="1816188"/>
                  </a:moveTo>
                  <a:lnTo>
                    <a:pt x="3365728" y="1902675"/>
                  </a:lnTo>
                </a:path>
                <a:path w="4872355" h="4742815">
                  <a:moveTo>
                    <a:pt x="2522499" y="4432376"/>
                  </a:moveTo>
                  <a:lnTo>
                    <a:pt x="2263038" y="2608973"/>
                  </a:lnTo>
                </a:path>
                <a:path w="4872355" h="4742815">
                  <a:moveTo>
                    <a:pt x="1196390" y="4295444"/>
                  </a:moveTo>
                  <a:lnTo>
                    <a:pt x="2522499" y="4432376"/>
                  </a:lnTo>
                </a:path>
                <a:path w="4872355" h="4742815">
                  <a:moveTo>
                    <a:pt x="1196390" y="3675621"/>
                  </a:moveTo>
                  <a:lnTo>
                    <a:pt x="1153147" y="4252201"/>
                  </a:lnTo>
                </a:path>
                <a:path w="4872355" h="4742815">
                  <a:moveTo>
                    <a:pt x="2212594" y="2479243"/>
                  </a:moveTo>
                  <a:lnTo>
                    <a:pt x="1845030" y="1816188"/>
                  </a:lnTo>
                </a:path>
                <a:path w="4872355" h="4742815">
                  <a:moveTo>
                    <a:pt x="43243" y="1239621"/>
                  </a:moveTo>
                  <a:lnTo>
                    <a:pt x="1816201" y="1772945"/>
                  </a:lnTo>
                </a:path>
                <a:path w="4872355" h="4742815">
                  <a:moveTo>
                    <a:pt x="1816201" y="1772945"/>
                  </a:moveTo>
                  <a:lnTo>
                    <a:pt x="663054" y="43243"/>
                  </a:lnTo>
                </a:path>
                <a:path w="4872355" h="4742815">
                  <a:moveTo>
                    <a:pt x="1153134" y="3055810"/>
                  </a:moveTo>
                  <a:lnTo>
                    <a:pt x="1196378" y="3632390"/>
                  </a:lnTo>
                </a:path>
                <a:path w="4872355" h="4742815">
                  <a:moveTo>
                    <a:pt x="86487" y="2565730"/>
                  </a:moveTo>
                  <a:lnTo>
                    <a:pt x="1153134" y="3012567"/>
                  </a:lnTo>
                </a:path>
                <a:path w="4872355" h="4742815">
                  <a:moveTo>
                    <a:pt x="0" y="1282865"/>
                  </a:moveTo>
                  <a:lnTo>
                    <a:pt x="43243" y="2522486"/>
                  </a:lnTo>
                </a:path>
                <a:path w="4872355" h="4742815">
                  <a:moveTo>
                    <a:pt x="266661" y="619810"/>
                  </a:moveTo>
                  <a:lnTo>
                    <a:pt x="0" y="1239621"/>
                  </a:lnTo>
                </a:path>
                <a:path w="4872355" h="4742815">
                  <a:moveTo>
                    <a:pt x="619810" y="0"/>
                  </a:moveTo>
                  <a:lnTo>
                    <a:pt x="266661" y="61981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59321" y="602006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59321" y="602006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53022" y="41065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53022" y="41065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65604" y="628312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65604" y="628312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55682" y="504348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55682" y="504348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25969" y="477681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25969" y="477681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55671" y="212100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5671" y="212100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06144" y="349036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06144" y="349036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36807" y="521286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36807" y="521286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9956" y="583626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89956" y="583626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89956" y="46002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89956" y="46002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6822" y="282729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6822" y="282729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0065" y="41065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0065" y="41065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07090" y="220388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07090" y="220388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56632" y="15840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56632" y="15840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56630" y="336062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56630" y="336062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98884" y="592996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98884" y="592996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52061" y="504348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52061" y="504348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71302" y="35648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71302" y="35648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15131" y="260028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15131" y="260028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69197" y="53966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69197" y="53966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09218" y="1691732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71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6308" y="2361904"/>
            <a:ext cx="633730" cy="618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75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50" b="1" spc="10" dirty="0">
                <a:latin typeface="Arial"/>
                <a:cs typeface="Arial"/>
              </a:rPr>
              <a:t>Arad</a:t>
            </a:r>
            <a:endParaRPr sz="14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3157" y="3390789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118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44931" y="4395655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111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11570" y="4816220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70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02103" y="5346268"/>
            <a:ext cx="817244" cy="6464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1450" spc="10" dirty="0">
                <a:latin typeface="Times New Roman"/>
                <a:cs typeface="Times New Roman"/>
              </a:rPr>
              <a:t>75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50" b="1" spc="10" dirty="0">
                <a:latin typeface="Arial"/>
                <a:cs typeface="Arial"/>
              </a:rPr>
              <a:t>Dobreta</a:t>
            </a:r>
            <a:endParaRPr sz="14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80962" y="5697017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120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66513" y="2279889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151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547951" y="2820271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140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92188" y="3206599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99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81663" y="3610437"/>
            <a:ext cx="1502410" cy="4800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80</a:t>
            </a:r>
            <a:endParaRPr sz="145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  <a:spcBef>
                <a:spcPts val="65"/>
              </a:spcBef>
            </a:pPr>
            <a:r>
              <a:rPr sz="1450" b="1" spc="10" dirty="0">
                <a:latin typeface="Arial"/>
                <a:cs typeface="Arial"/>
              </a:rPr>
              <a:t>Rimnicu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Vilcea</a:t>
            </a:r>
            <a:endParaRPr sz="14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16174" y="4521403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97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95825" y="5101387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101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09770" y="4350573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211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64209" y="5442195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138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35240" y="5042556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146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31361" y="5021088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85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334596" y="5780639"/>
            <a:ext cx="691515" cy="6591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850"/>
              </a:spcBef>
            </a:pPr>
            <a:r>
              <a:rPr sz="1450" spc="10" dirty="0">
                <a:latin typeface="Times New Roman"/>
                <a:cs typeface="Times New Roman"/>
              </a:rPr>
              <a:t>90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450" b="1" spc="10" dirty="0">
                <a:latin typeface="Arial"/>
                <a:cs typeface="Arial"/>
              </a:rPr>
              <a:t>Giurgiu</a:t>
            </a:r>
            <a:endParaRPr sz="14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66539" y="4839238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98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12338" y="4242643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142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36765" y="2948408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92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55149" y="2150851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87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09829" y="5362496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86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77443" y="2767914"/>
            <a:ext cx="5125720" cy="2862580"/>
          </a:xfrm>
          <a:custGeom>
            <a:avLst/>
            <a:gdLst/>
            <a:ahLst/>
            <a:cxnLst/>
            <a:rect l="l" t="t" r="r" b="b"/>
            <a:pathLst>
              <a:path w="5125720" h="2862579">
                <a:moveTo>
                  <a:pt x="252082" y="126034"/>
                </a:moveTo>
                <a:lnTo>
                  <a:pt x="242178" y="76975"/>
                </a:lnTo>
                <a:lnTo>
                  <a:pt x="215168" y="36914"/>
                </a:lnTo>
                <a:lnTo>
                  <a:pt x="175106" y="9904"/>
                </a:lnTo>
                <a:lnTo>
                  <a:pt x="126047" y="0"/>
                </a:lnTo>
                <a:lnTo>
                  <a:pt x="76981" y="9904"/>
                </a:lnTo>
                <a:lnTo>
                  <a:pt x="36915" y="36914"/>
                </a:lnTo>
                <a:lnTo>
                  <a:pt x="9904" y="76975"/>
                </a:lnTo>
                <a:lnTo>
                  <a:pt x="0" y="126034"/>
                </a:lnTo>
                <a:lnTo>
                  <a:pt x="9904" y="175101"/>
                </a:lnTo>
                <a:lnTo>
                  <a:pt x="36915" y="215166"/>
                </a:lnTo>
                <a:lnTo>
                  <a:pt x="76981" y="242177"/>
                </a:lnTo>
                <a:lnTo>
                  <a:pt x="126047" y="252082"/>
                </a:lnTo>
                <a:lnTo>
                  <a:pt x="175106" y="242177"/>
                </a:lnTo>
                <a:lnTo>
                  <a:pt x="215168" y="215166"/>
                </a:lnTo>
                <a:lnTo>
                  <a:pt x="242178" y="175101"/>
                </a:lnTo>
                <a:lnTo>
                  <a:pt x="252082" y="126034"/>
                </a:lnTo>
                <a:close/>
              </a:path>
              <a:path w="5125720" h="2862579">
                <a:moveTo>
                  <a:pt x="5084457" y="2695384"/>
                </a:moveTo>
                <a:lnTo>
                  <a:pt x="5074553" y="2646323"/>
                </a:lnTo>
                <a:lnTo>
                  <a:pt x="5047543" y="2606257"/>
                </a:lnTo>
                <a:lnTo>
                  <a:pt x="5007482" y="2579243"/>
                </a:lnTo>
                <a:lnTo>
                  <a:pt x="4958422" y="2569337"/>
                </a:lnTo>
                <a:lnTo>
                  <a:pt x="4909356" y="2579243"/>
                </a:lnTo>
                <a:lnTo>
                  <a:pt x="4869291" y="2606257"/>
                </a:lnTo>
                <a:lnTo>
                  <a:pt x="4842279" y="2646323"/>
                </a:lnTo>
                <a:lnTo>
                  <a:pt x="4832375" y="2695384"/>
                </a:lnTo>
                <a:lnTo>
                  <a:pt x="4842279" y="2744445"/>
                </a:lnTo>
                <a:lnTo>
                  <a:pt x="4869291" y="2784511"/>
                </a:lnTo>
                <a:lnTo>
                  <a:pt x="4909356" y="2811525"/>
                </a:lnTo>
                <a:lnTo>
                  <a:pt x="4958422" y="2821432"/>
                </a:lnTo>
                <a:lnTo>
                  <a:pt x="5007482" y="2811525"/>
                </a:lnTo>
                <a:lnTo>
                  <a:pt x="5047543" y="2784511"/>
                </a:lnTo>
                <a:lnTo>
                  <a:pt x="5074553" y="2744445"/>
                </a:lnTo>
                <a:lnTo>
                  <a:pt x="5084457" y="2695384"/>
                </a:lnTo>
                <a:close/>
              </a:path>
              <a:path w="5125720" h="2862579">
                <a:moveTo>
                  <a:pt x="5125110" y="2695384"/>
                </a:moveTo>
                <a:lnTo>
                  <a:pt x="5119155" y="2651070"/>
                </a:lnTo>
                <a:lnTo>
                  <a:pt x="5102350" y="2611249"/>
                </a:lnTo>
                <a:lnTo>
                  <a:pt x="5076283" y="2577511"/>
                </a:lnTo>
                <a:lnTo>
                  <a:pt x="5042545" y="2551444"/>
                </a:lnTo>
                <a:lnTo>
                  <a:pt x="5002724" y="2534639"/>
                </a:lnTo>
                <a:lnTo>
                  <a:pt x="4958410" y="2528684"/>
                </a:lnTo>
                <a:lnTo>
                  <a:pt x="4914096" y="2534639"/>
                </a:lnTo>
                <a:lnTo>
                  <a:pt x="4874278" y="2551444"/>
                </a:lnTo>
                <a:lnTo>
                  <a:pt x="4840543" y="2577511"/>
                </a:lnTo>
                <a:lnTo>
                  <a:pt x="4814479" y="2611249"/>
                </a:lnTo>
                <a:lnTo>
                  <a:pt x="4797676" y="2651070"/>
                </a:lnTo>
                <a:lnTo>
                  <a:pt x="4791722" y="2695384"/>
                </a:lnTo>
                <a:lnTo>
                  <a:pt x="4797676" y="2739697"/>
                </a:lnTo>
                <a:lnTo>
                  <a:pt x="4814479" y="2779516"/>
                </a:lnTo>
                <a:lnTo>
                  <a:pt x="4840543" y="2813251"/>
                </a:lnTo>
                <a:lnTo>
                  <a:pt x="4874278" y="2839315"/>
                </a:lnTo>
                <a:lnTo>
                  <a:pt x="4914096" y="2856118"/>
                </a:lnTo>
                <a:lnTo>
                  <a:pt x="4958410" y="2862072"/>
                </a:lnTo>
                <a:lnTo>
                  <a:pt x="5002724" y="2856118"/>
                </a:lnTo>
                <a:lnTo>
                  <a:pt x="5042545" y="2839315"/>
                </a:lnTo>
                <a:lnTo>
                  <a:pt x="5076283" y="2813251"/>
                </a:lnTo>
                <a:lnTo>
                  <a:pt x="5102350" y="2779516"/>
                </a:lnTo>
                <a:lnTo>
                  <a:pt x="5119155" y="2739697"/>
                </a:lnTo>
                <a:lnTo>
                  <a:pt x="5125110" y="2695384"/>
                </a:lnTo>
                <a:close/>
              </a:path>
            </a:pathLst>
          </a:custGeom>
          <a:ln w="3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2FA6B8-9F2B-44DC-AB56-C2A294D6EC1D}"/>
              </a:ext>
            </a:extLst>
          </p:cNvPr>
          <p:cNvSpPr txBox="1"/>
          <p:nvPr/>
        </p:nvSpPr>
        <p:spPr>
          <a:xfrm>
            <a:off x="3637539" y="7205376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340E2AA-6750-47AF-9B14-9B2F4298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46311" y="2792247"/>
            <a:ext cx="3527425" cy="2048510"/>
            <a:chOff x="2646311" y="2792247"/>
            <a:chExt cx="3527425" cy="2048510"/>
          </a:xfrm>
        </p:grpSpPr>
        <p:sp>
          <p:nvSpPr>
            <p:cNvPr id="4" name="object 4"/>
            <p:cNvSpPr/>
            <p:nvPr/>
          </p:nvSpPr>
          <p:spPr>
            <a:xfrm>
              <a:off x="3407041" y="2951264"/>
              <a:ext cx="2005964" cy="627380"/>
            </a:xfrm>
            <a:custGeom>
              <a:avLst/>
              <a:gdLst/>
              <a:ahLst/>
              <a:cxnLst/>
              <a:rect l="l" t="t" r="r" b="b"/>
              <a:pathLst>
                <a:path w="2005964" h="627379">
                  <a:moveTo>
                    <a:pt x="1002880" y="0"/>
                  </a:moveTo>
                  <a:lnTo>
                    <a:pt x="0" y="626795"/>
                  </a:lnTo>
                </a:path>
                <a:path w="2005964" h="627379">
                  <a:moveTo>
                    <a:pt x="1002880" y="0"/>
                  </a:moveTo>
                  <a:lnTo>
                    <a:pt x="2005761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1369" y="3578059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795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5607" y="3578059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795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0645" y="4204868"/>
              <a:ext cx="1504315" cy="627380"/>
            </a:xfrm>
            <a:custGeom>
              <a:avLst/>
              <a:gdLst/>
              <a:ahLst/>
              <a:cxnLst/>
              <a:rect l="l" t="t" r="r" b="b"/>
              <a:pathLst>
                <a:path w="1504314" h="627379">
                  <a:moveTo>
                    <a:pt x="1253578" y="0"/>
                  </a:moveTo>
                  <a:lnTo>
                    <a:pt x="1002868" y="626795"/>
                  </a:lnTo>
                </a:path>
                <a:path w="1504314" h="627379">
                  <a:moveTo>
                    <a:pt x="1253578" y="0"/>
                  </a:moveTo>
                  <a:lnTo>
                    <a:pt x="1504302" y="626795"/>
                  </a:lnTo>
                </a:path>
                <a:path w="1504314" h="627379">
                  <a:moveTo>
                    <a:pt x="250723" y="0"/>
                  </a:moveTo>
                  <a:lnTo>
                    <a:pt x="0" y="626795"/>
                  </a:lnTo>
                </a:path>
                <a:path w="1504314" h="627379">
                  <a:moveTo>
                    <a:pt x="250723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4884" y="4204868"/>
              <a:ext cx="1504315" cy="627380"/>
            </a:xfrm>
            <a:custGeom>
              <a:avLst/>
              <a:gdLst/>
              <a:ahLst/>
              <a:cxnLst/>
              <a:rect l="l" t="t" r="r" b="b"/>
              <a:pathLst>
                <a:path w="1504314" h="627379">
                  <a:moveTo>
                    <a:pt x="1253591" y="0"/>
                  </a:moveTo>
                  <a:lnTo>
                    <a:pt x="1002880" y="626795"/>
                  </a:lnTo>
                </a:path>
                <a:path w="1504314" h="627379">
                  <a:moveTo>
                    <a:pt x="1253591" y="0"/>
                  </a:moveTo>
                  <a:lnTo>
                    <a:pt x="1504315" y="626795"/>
                  </a:lnTo>
                </a:path>
                <a:path w="1504314" h="627379">
                  <a:moveTo>
                    <a:pt x="250710" y="0"/>
                  </a:moveTo>
                  <a:lnTo>
                    <a:pt x="0" y="626795"/>
                  </a:lnTo>
                </a:path>
                <a:path w="1504314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9503" y="280081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9503" y="280081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622" y="342761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6622" y="342761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2371" y="342761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2371" y="342761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6569" y="1608802"/>
            <a:ext cx="5889625" cy="2080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3852545">
              <a:lnSpc>
                <a:spcPct val="100000"/>
              </a:lnSpc>
              <a:spcBef>
                <a:spcPts val="284"/>
              </a:spcBef>
            </a:pPr>
            <a:r>
              <a:rPr sz="1650" i="1" spc="10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R="883919" algn="r">
              <a:lnSpc>
                <a:spcPct val="100000"/>
              </a:lnSpc>
            </a:pPr>
            <a:r>
              <a:rPr sz="1650" i="1" spc="15" dirty="0">
                <a:latin typeface="Times New Roman"/>
                <a:cs typeface="Times New Roman"/>
              </a:rPr>
              <a:t>C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46590" y="4045839"/>
            <a:ext cx="2324100" cy="318135"/>
            <a:chOff x="2746590" y="4045839"/>
            <a:chExt cx="2324100" cy="318135"/>
          </a:xfrm>
        </p:grpSpPr>
        <p:sp>
          <p:nvSpPr>
            <p:cNvPr id="17" name="object 17"/>
            <p:cNvSpPr/>
            <p:nvPr/>
          </p:nvSpPr>
          <p:spPr>
            <a:xfrm>
              <a:off x="2755163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5163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8056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8056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0925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60925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37963" y="4036133"/>
            <a:ext cx="1555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55220" y="4045839"/>
            <a:ext cx="318135" cy="318135"/>
            <a:chOff x="5755220" y="4045839"/>
            <a:chExt cx="318135" cy="318135"/>
          </a:xfrm>
        </p:grpSpPr>
        <p:sp>
          <p:nvSpPr>
            <p:cNvPr id="25" name="object 25"/>
            <p:cNvSpPr/>
            <p:nvPr/>
          </p:nvSpPr>
          <p:spPr>
            <a:xfrm>
              <a:off x="5763793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63793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33236" y="4036133"/>
            <a:ext cx="17907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95880" y="4672634"/>
            <a:ext cx="3828415" cy="318135"/>
            <a:chOff x="2495880" y="4672634"/>
            <a:chExt cx="3828415" cy="318135"/>
          </a:xfrm>
        </p:grpSpPr>
        <p:sp>
          <p:nvSpPr>
            <p:cNvPr id="29" name="object 29"/>
            <p:cNvSpPr/>
            <p:nvPr/>
          </p:nvSpPr>
          <p:spPr>
            <a:xfrm>
              <a:off x="2504452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4452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5912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5912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07346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7346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08780" y="4681232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08780" y="4681232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0201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0201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11661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1661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13095" y="4681207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13095" y="4681207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4541" y="4681232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75" y="293192"/>
                  </a:lnTo>
                  <a:lnTo>
                    <a:pt x="239269" y="271835"/>
                  </a:lnTo>
                  <a:lnTo>
                    <a:pt x="271835" y="239269"/>
                  </a:lnTo>
                  <a:lnTo>
                    <a:pt x="293192" y="197975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14541" y="4681232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75" y="293192"/>
                  </a:lnTo>
                  <a:lnTo>
                    <a:pt x="239269" y="271835"/>
                  </a:lnTo>
                  <a:lnTo>
                    <a:pt x="271835" y="239269"/>
                  </a:lnTo>
                  <a:lnTo>
                    <a:pt x="293192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94809" y="4662954"/>
            <a:ext cx="16681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3234" algn="l"/>
                <a:tab pos="992505" algn="l"/>
                <a:tab pos="1501775" algn="l"/>
              </a:tabLst>
            </a:pP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589" y="3497736"/>
            <a:ext cx="128923" cy="160647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50</a:t>
            </a:fld>
            <a:endParaRPr spc="2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482B98-72AF-44BC-B837-D05784AEA23A}"/>
              </a:ext>
            </a:extLst>
          </p:cNvPr>
          <p:cNvSpPr txBox="1"/>
          <p:nvPr/>
        </p:nvSpPr>
        <p:spPr>
          <a:xfrm>
            <a:off x="3734395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F8102AE-F69F-45A2-ACEB-69D41A13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49677" y="2830728"/>
            <a:ext cx="3507740" cy="2037080"/>
            <a:chOff x="2649677" y="2830728"/>
            <a:chExt cx="3507740" cy="2037080"/>
          </a:xfrm>
        </p:grpSpPr>
        <p:sp>
          <p:nvSpPr>
            <p:cNvPr id="4" name="object 4"/>
            <p:cNvSpPr/>
            <p:nvPr/>
          </p:nvSpPr>
          <p:spPr>
            <a:xfrm>
              <a:off x="2907588" y="2988906"/>
              <a:ext cx="2992120" cy="1247140"/>
            </a:xfrm>
            <a:custGeom>
              <a:avLst/>
              <a:gdLst/>
              <a:ahLst/>
              <a:cxnLst/>
              <a:rect l="l" t="t" r="r" b="b"/>
              <a:pathLst>
                <a:path w="2992120" h="1247139">
                  <a:moveTo>
                    <a:pt x="1495907" y="0"/>
                  </a:moveTo>
                  <a:lnTo>
                    <a:pt x="498640" y="623290"/>
                  </a:lnTo>
                </a:path>
                <a:path w="2992120" h="1247139">
                  <a:moveTo>
                    <a:pt x="1495907" y="0"/>
                  </a:moveTo>
                  <a:lnTo>
                    <a:pt x="2493187" y="623290"/>
                  </a:lnTo>
                </a:path>
                <a:path w="2992120" h="1247139">
                  <a:moveTo>
                    <a:pt x="2493187" y="623290"/>
                  </a:moveTo>
                  <a:lnTo>
                    <a:pt x="1994547" y="1246593"/>
                  </a:lnTo>
                </a:path>
                <a:path w="2992120" h="1247139">
                  <a:moveTo>
                    <a:pt x="2493187" y="623290"/>
                  </a:moveTo>
                  <a:lnTo>
                    <a:pt x="2991827" y="1246593"/>
                  </a:lnTo>
                </a:path>
                <a:path w="2992120" h="1247139">
                  <a:moveTo>
                    <a:pt x="498640" y="623290"/>
                  </a:moveTo>
                  <a:lnTo>
                    <a:pt x="0" y="1246593"/>
                  </a:lnTo>
                </a:path>
                <a:path w="2992120" h="1247139">
                  <a:moveTo>
                    <a:pt x="498640" y="623290"/>
                  </a:moveTo>
                  <a:lnTo>
                    <a:pt x="997280" y="124659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2809" y="4235500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67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07" y="623303"/>
                  </a:lnTo>
                </a:path>
                <a:path w="1496060" h="623570">
                  <a:moveTo>
                    <a:pt x="249313" y="0"/>
                  </a:moveTo>
                  <a:lnTo>
                    <a:pt x="0" y="623303"/>
                  </a:lnTo>
                </a:path>
                <a:path w="1496060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8249" y="4235500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80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20" y="623303"/>
                  </a:lnTo>
                </a:path>
                <a:path w="1496060" h="623570">
                  <a:moveTo>
                    <a:pt x="249313" y="0"/>
                  </a:moveTo>
                  <a:lnTo>
                    <a:pt x="0" y="623303"/>
                  </a:lnTo>
                </a:path>
                <a:path w="1496060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3902" y="283930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3902" y="283930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6622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6622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1170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1170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6569" y="1608802"/>
            <a:ext cx="5889625" cy="2114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3846195">
              <a:lnSpc>
                <a:spcPct val="100000"/>
              </a:lnSpc>
              <a:spcBef>
                <a:spcPts val="57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R="896619" algn="r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C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49410" y="4069067"/>
            <a:ext cx="2319655" cy="333375"/>
            <a:chOff x="2749410" y="4069067"/>
            <a:chExt cx="2319655" cy="333375"/>
          </a:xfrm>
        </p:grpSpPr>
        <p:sp>
          <p:nvSpPr>
            <p:cNvPr id="15" name="object 15"/>
            <p:cNvSpPr/>
            <p:nvPr/>
          </p:nvSpPr>
          <p:spPr>
            <a:xfrm>
              <a:off x="2757982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7982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5263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5263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2530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2530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29060" y="4067648"/>
            <a:ext cx="15494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32983" y="4069067"/>
            <a:ext cx="333375" cy="333375"/>
            <a:chOff x="5732983" y="4069067"/>
            <a:chExt cx="333375" cy="333375"/>
          </a:xfrm>
        </p:grpSpPr>
        <p:sp>
          <p:nvSpPr>
            <p:cNvPr id="23" name="object 23"/>
            <p:cNvSpPr/>
            <p:nvPr/>
          </p:nvSpPr>
          <p:spPr>
            <a:xfrm>
              <a:off x="5749810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9810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18797" y="4067648"/>
            <a:ext cx="17843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00121" y="4700612"/>
            <a:ext cx="3806825" cy="316865"/>
            <a:chOff x="2500121" y="4700612"/>
            <a:chExt cx="3806825" cy="316865"/>
          </a:xfrm>
        </p:grpSpPr>
        <p:sp>
          <p:nvSpPr>
            <p:cNvPr id="27" name="object 27"/>
            <p:cNvSpPr/>
            <p:nvPr/>
          </p:nvSpPr>
          <p:spPr>
            <a:xfrm>
              <a:off x="250869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9"/>
                  </a:lnTo>
                  <a:lnTo>
                    <a:pt x="28859" y="237944"/>
                  </a:lnTo>
                  <a:lnTo>
                    <a:pt x="61239" y="270326"/>
                  </a:lnTo>
                  <a:lnTo>
                    <a:pt x="102300" y="291561"/>
                  </a:lnTo>
                  <a:lnTo>
                    <a:pt x="149580" y="299186"/>
                  </a:lnTo>
                  <a:lnTo>
                    <a:pt x="196866" y="291561"/>
                  </a:lnTo>
                  <a:lnTo>
                    <a:pt x="237931" y="270326"/>
                  </a:lnTo>
                  <a:lnTo>
                    <a:pt x="270313" y="237944"/>
                  </a:lnTo>
                  <a:lnTo>
                    <a:pt x="291548" y="196879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0869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9"/>
                  </a:lnTo>
                  <a:lnTo>
                    <a:pt x="28859" y="237944"/>
                  </a:lnTo>
                  <a:lnTo>
                    <a:pt x="61239" y="270326"/>
                  </a:lnTo>
                  <a:lnTo>
                    <a:pt x="102300" y="291561"/>
                  </a:lnTo>
                  <a:lnTo>
                    <a:pt x="149580" y="299186"/>
                  </a:lnTo>
                  <a:lnTo>
                    <a:pt x="196866" y="291561"/>
                  </a:lnTo>
                  <a:lnTo>
                    <a:pt x="237931" y="270326"/>
                  </a:lnTo>
                  <a:lnTo>
                    <a:pt x="270313" y="237944"/>
                  </a:lnTo>
                  <a:lnTo>
                    <a:pt x="291548" y="196879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7347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7347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0597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0597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4614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04614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03216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03216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0189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0189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0534" y="470918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00534" y="470918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99136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99136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87278" y="4690964"/>
            <a:ext cx="165925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0695" algn="l"/>
                <a:tab pos="986790" algn="l"/>
                <a:tab pos="1492885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680" y="4155601"/>
            <a:ext cx="128201" cy="159760"/>
          </a:xfrm>
          <a:prstGeom prst="rect">
            <a:avLst/>
          </a:prstGeom>
        </p:spPr>
      </p:pic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51</a:t>
            </a:fld>
            <a:endParaRPr spc="2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4627C5-480C-4796-BA3B-96B3690FFAFE}"/>
              </a:ext>
            </a:extLst>
          </p:cNvPr>
          <p:cNvSpPr txBox="1"/>
          <p:nvPr/>
        </p:nvSpPr>
        <p:spPr>
          <a:xfrm>
            <a:off x="3734395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C110D6B-7565-4690-822D-B6F6E44F1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58262" y="2830728"/>
            <a:ext cx="3507740" cy="2037080"/>
            <a:chOff x="2658262" y="2830728"/>
            <a:chExt cx="3507740" cy="2037080"/>
          </a:xfrm>
        </p:grpSpPr>
        <p:sp>
          <p:nvSpPr>
            <p:cNvPr id="4" name="object 4"/>
            <p:cNvSpPr/>
            <p:nvPr/>
          </p:nvSpPr>
          <p:spPr>
            <a:xfrm>
              <a:off x="2916199" y="2988906"/>
              <a:ext cx="2992120" cy="1247140"/>
            </a:xfrm>
            <a:custGeom>
              <a:avLst/>
              <a:gdLst/>
              <a:ahLst/>
              <a:cxnLst/>
              <a:rect l="l" t="t" r="r" b="b"/>
              <a:pathLst>
                <a:path w="2992120" h="1247139">
                  <a:moveTo>
                    <a:pt x="1495907" y="0"/>
                  </a:moveTo>
                  <a:lnTo>
                    <a:pt x="498640" y="623290"/>
                  </a:lnTo>
                </a:path>
                <a:path w="2992120" h="1247139">
                  <a:moveTo>
                    <a:pt x="1495907" y="0"/>
                  </a:moveTo>
                  <a:lnTo>
                    <a:pt x="2493187" y="623290"/>
                  </a:lnTo>
                </a:path>
                <a:path w="2992120" h="1247139">
                  <a:moveTo>
                    <a:pt x="2493187" y="623290"/>
                  </a:moveTo>
                  <a:lnTo>
                    <a:pt x="1994547" y="1246593"/>
                  </a:lnTo>
                </a:path>
                <a:path w="2992120" h="1247139">
                  <a:moveTo>
                    <a:pt x="2493187" y="623290"/>
                  </a:moveTo>
                  <a:lnTo>
                    <a:pt x="2991827" y="1246593"/>
                  </a:lnTo>
                </a:path>
                <a:path w="2992120" h="1247139">
                  <a:moveTo>
                    <a:pt x="498640" y="623290"/>
                  </a:moveTo>
                  <a:lnTo>
                    <a:pt x="0" y="1246593"/>
                  </a:lnTo>
                </a:path>
                <a:path w="2992120" h="1247139">
                  <a:moveTo>
                    <a:pt x="498640" y="623290"/>
                  </a:moveTo>
                  <a:lnTo>
                    <a:pt x="997267" y="124659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8675" y="4235500"/>
              <a:ext cx="499109" cy="623570"/>
            </a:xfrm>
            <a:custGeom>
              <a:avLst/>
              <a:gdLst/>
              <a:ahLst/>
              <a:cxnLst/>
              <a:rect l="l" t="t" r="r" b="b"/>
              <a:pathLst>
                <a:path w="499110" h="623570">
                  <a:moveTo>
                    <a:pt x="249313" y="0"/>
                  </a:moveTo>
                  <a:lnTo>
                    <a:pt x="0" y="623303"/>
                  </a:lnTo>
                </a:path>
                <a:path w="499110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6834" y="4235500"/>
              <a:ext cx="2493645" cy="623570"/>
            </a:xfrm>
            <a:custGeom>
              <a:avLst/>
              <a:gdLst/>
              <a:ahLst/>
              <a:cxnLst/>
              <a:rect l="l" t="t" r="r" b="b"/>
              <a:pathLst>
                <a:path w="2493645" h="623570">
                  <a:moveTo>
                    <a:pt x="2243874" y="0"/>
                  </a:moveTo>
                  <a:lnTo>
                    <a:pt x="1994560" y="623303"/>
                  </a:lnTo>
                </a:path>
                <a:path w="2493645" h="623570">
                  <a:moveTo>
                    <a:pt x="2243874" y="0"/>
                  </a:moveTo>
                  <a:lnTo>
                    <a:pt x="2493200" y="623303"/>
                  </a:lnTo>
                </a:path>
                <a:path w="2493645" h="623570">
                  <a:moveTo>
                    <a:pt x="1246593" y="0"/>
                  </a:moveTo>
                  <a:lnTo>
                    <a:pt x="997280" y="623303"/>
                  </a:lnTo>
                </a:path>
                <a:path w="2493645" h="623570">
                  <a:moveTo>
                    <a:pt x="1246593" y="0"/>
                  </a:moveTo>
                  <a:lnTo>
                    <a:pt x="1495920" y="623303"/>
                  </a:lnTo>
                </a:path>
                <a:path w="2493645" h="623570">
                  <a:moveTo>
                    <a:pt x="249313" y="0"/>
                  </a:moveTo>
                  <a:lnTo>
                    <a:pt x="0" y="623303"/>
                  </a:lnTo>
                </a:path>
                <a:path w="2493645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2488" y="283930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488" y="283930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5208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5208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9755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9755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6569" y="1608802"/>
            <a:ext cx="5889625" cy="2114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3855085">
              <a:lnSpc>
                <a:spcPct val="100000"/>
              </a:lnSpc>
              <a:spcBef>
                <a:spcPts val="57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R="887730" algn="r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C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57995" y="4077322"/>
            <a:ext cx="2311400" cy="316865"/>
            <a:chOff x="2757995" y="4077322"/>
            <a:chExt cx="2311400" cy="316865"/>
          </a:xfrm>
        </p:grpSpPr>
        <p:sp>
          <p:nvSpPr>
            <p:cNvPr id="15" name="object 15"/>
            <p:cNvSpPr/>
            <p:nvPr/>
          </p:nvSpPr>
          <p:spPr>
            <a:xfrm>
              <a:off x="2766567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6567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3848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3848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1115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1115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37645" y="4067648"/>
            <a:ext cx="15494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41580" y="4069067"/>
            <a:ext cx="333375" cy="333375"/>
            <a:chOff x="5741580" y="4069067"/>
            <a:chExt cx="333375" cy="333375"/>
          </a:xfrm>
        </p:grpSpPr>
        <p:sp>
          <p:nvSpPr>
            <p:cNvPr id="23" name="object 23"/>
            <p:cNvSpPr/>
            <p:nvPr/>
          </p:nvSpPr>
          <p:spPr>
            <a:xfrm>
              <a:off x="5758408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58408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27382" y="4067648"/>
            <a:ext cx="17843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08707" y="4692370"/>
            <a:ext cx="3806825" cy="333375"/>
            <a:chOff x="2508707" y="4692370"/>
            <a:chExt cx="3806825" cy="333375"/>
          </a:xfrm>
        </p:grpSpPr>
        <p:sp>
          <p:nvSpPr>
            <p:cNvPr id="27" name="object 27"/>
            <p:cNvSpPr/>
            <p:nvPr/>
          </p:nvSpPr>
          <p:spPr>
            <a:xfrm>
              <a:off x="2517279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9" y="291561"/>
                  </a:lnTo>
                  <a:lnTo>
                    <a:pt x="237944" y="270326"/>
                  </a:lnTo>
                  <a:lnTo>
                    <a:pt x="270326" y="237944"/>
                  </a:lnTo>
                  <a:lnTo>
                    <a:pt x="291561" y="196879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7279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9" y="291561"/>
                  </a:lnTo>
                  <a:lnTo>
                    <a:pt x="237944" y="270326"/>
                  </a:lnTo>
                  <a:lnTo>
                    <a:pt x="270326" y="237944"/>
                  </a:lnTo>
                  <a:lnTo>
                    <a:pt x="291561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15945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15945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457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457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13212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3212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11801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1801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1049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59" y="237934"/>
                  </a:lnTo>
                  <a:lnTo>
                    <a:pt x="61239" y="270314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4"/>
                  </a:lnTo>
                  <a:lnTo>
                    <a:pt x="270313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1049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59" y="237934"/>
                  </a:lnTo>
                  <a:lnTo>
                    <a:pt x="61239" y="270314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4"/>
                  </a:lnTo>
                  <a:lnTo>
                    <a:pt x="270313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9132" y="470918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09132" y="470918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0772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0772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95876" y="4690964"/>
            <a:ext cx="165925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0695" algn="l"/>
                <a:tab pos="986790" algn="l"/>
                <a:tab pos="149288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L	</a:t>
            </a:r>
            <a:r>
              <a:rPr sz="1650" i="1" spc="10" dirty="0"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547" y="4778917"/>
            <a:ext cx="128188" cy="159748"/>
          </a:xfrm>
          <a:prstGeom prst="rect">
            <a:avLst/>
          </a:prstGeom>
        </p:spPr>
      </p:pic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52</a:t>
            </a:fld>
            <a:endParaRPr spc="2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D62E86-116C-495D-8479-CBCAE261A09D}"/>
              </a:ext>
            </a:extLst>
          </p:cNvPr>
          <p:cNvSpPr txBox="1"/>
          <p:nvPr/>
        </p:nvSpPr>
        <p:spPr>
          <a:xfrm>
            <a:off x="3734395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D6D9DFA-E9AC-411A-9784-9DC800DF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46286" y="2830601"/>
            <a:ext cx="3527425" cy="2120265"/>
            <a:chOff x="2646286" y="2830601"/>
            <a:chExt cx="3527425" cy="2120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1538" y="4789681"/>
              <a:ext cx="128923" cy="1606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5620" y="2989617"/>
              <a:ext cx="3009265" cy="1254125"/>
            </a:xfrm>
            <a:custGeom>
              <a:avLst/>
              <a:gdLst/>
              <a:ahLst/>
              <a:cxnLst/>
              <a:rect l="l" t="t" r="r" b="b"/>
              <a:pathLst>
                <a:path w="3009265" h="1254125">
                  <a:moveTo>
                    <a:pt x="1504327" y="0"/>
                  </a:moveTo>
                  <a:lnTo>
                    <a:pt x="501446" y="626795"/>
                  </a:lnTo>
                </a:path>
                <a:path w="3009265" h="1254125">
                  <a:moveTo>
                    <a:pt x="1504327" y="0"/>
                  </a:moveTo>
                  <a:lnTo>
                    <a:pt x="2507195" y="626795"/>
                  </a:lnTo>
                </a:path>
                <a:path w="3009265" h="1254125">
                  <a:moveTo>
                    <a:pt x="2507195" y="626795"/>
                  </a:moveTo>
                  <a:lnTo>
                    <a:pt x="2005761" y="1253591"/>
                  </a:lnTo>
                </a:path>
                <a:path w="3009265" h="1254125">
                  <a:moveTo>
                    <a:pt x="2507195" y="626795"/>
                  </a:moveTo>
                  <a:lnTo>
                    <a:pt x="3008642" y="1253591"/>
                  </a:lnTo>
                </a:path>
                <a:path w="3009265" h="1254125">
                  <a:moveTo>
                    <a:pt x="501446" y="626795"/>
                  </a:moveTo>
                  <a:lnTo>
                    <a:pt x="0" y="1253591"/>
                  </a:lnTo>
                </a:path>
                <a:path w="3009265" h="1254125">
                  <a:moveTo>
                    <a:pt x="501446" y="626795"/>
                  </a:moveTo>
                  <a:lnTo>
                    <a:pt x="1002880" y="1253591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3514" y="4243222"/>
              <a:ext cx="501650" cy="627380"/>
            </a:xfrm>
            <a:custGeom>
              <a:avLst/>
              <a:gdLst/>
              <a:ahLst/>
              <a:cxnLst/>
              <a:rect l="l" t="t" r="r" b="b"/>
              <a:pathLst>
                <a:path w="501650" h="627379">
                  <a:moveTo>
                    <a:pt x="250710" y="0"/>
                  </a:moveTo>
                  <a:lnTo>
                    <a:pt x="0" y="626795"/>
                  </a:lnTo>
                </a:path>
                <a:path w="501650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4858" y="4243222"/>
              <a:ext cx="2507615" cy="627380"/>
            </a:xfrm>
            <a:custGeom>
              <a:avLst/>
              <a:gdLst/>
              <a:ahLst/>
              <a:cxnLst/>
              <a:rect l="l" t="t" r="r" b="b"/>
              <a:pathLst>
                <a:path w="2507615" h="627379">
                  <a:moveTo>
                    <a:pt x="2256485" y="0"/>
                  </a:moveTo>
                  <a:lnTo>
                    <a:pt x="2005761" y="626795"/>
                  </a:lnTo>
                </a:path>
                <a:path w="2507615" h="627379">
                  <a:moveTo>
                    <a:pt x="2256485" y="0"/>
                  </a:moveTo>
                  <a:lnTo>
                    <a:pt x="2507208" y="626795"/>
                  </a:lnTo>
                </a:path>
                <a:path w="2507615" h="627379">
                  <a:moveTo>
                    <a:pt x="1253604" y="0"/>
                  </a:moveTo>
                  <a:lnTo>
                    <a:pt x="1002880" y="626795"/>
                  </a:lnTo>
                </a:path>
                <a:path w="2507615" h="627379">
                  <a:moveTo>
                    <a:pt x="1253604" y="0"/>
                  </a:moveTo>
                  <a:lnTo>
                    <a:pt x="1504327" y="626795"/>
                  </a:lnTo>
                </a:path>
                <a:path w="2507615" h="627379">
                  <a:moveTo>
                    <a:pt x="250723" y="0"/>
                  </a:moveTo>
                  <a:lnTo>
                    <a:pt x="0" y="626795"/>
                  </a:lnTo>
                </a:path>
                <a:path w="2507615" h="627379">
                  <a:moveTo>
                    <a:pt x="250723" y="0"/>
                  </a:moveTo>
                  <a:lnTo>
                    <a:pt x="501446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9478" y="28391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9478" y="28391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6597" y="346596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597" y="346596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2346" y="346596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2346" y="346596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6569" y="1608802"/>
            <a:ext cx="5889625" cy="2119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Tahoma"/>
                <a:cs typeface="Tahoma"/>
              </a:rPr>
              <a:t>Expand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deepest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60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LIFO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queue,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front</a:t>
            </a:r>
            <a:endParaRPr sz="2050">
              <a:latin typeface="Tahoma"/>
              <a:cs typeface="Tahoma"/>
            </a:endParaRPr>
          </a:p>
          <a:p>
            <a:pPr marL="3852545">
              <a:lnSpc>
                <a:spcPct val="100000"/>
              </a:lnSpc>
              <a:spcBef>
                <a:spcPts val="585"/>
              </a:spcBef>
            </a:pPr>
            <a:r>
              <a:rPr sz="1650" i="1" spc="10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R="883919" algn="r">
              <a:lnSpc>
                <a:spcPct val="100000"/>
              </a:lnSpc>
            </a:pPr>
            <a:r>
              <a:rPr sz="1650" i="1" spc="15" dirty="0">
                <a:latin typeface="Times New Roman"/>
                <a:cs typeface="Times New Roman"/>
              </a:rPr>
              <a:t>C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46578" y="4084192"/>
            <a:ext cx="2324100" cy="318135"/>
            <a:chOff x="2746578" y="4084192"/>
            <a:chExt cx="2324100" cy="318135"/>
          </a:xfrm>
        </p:grpSpPr>
        <p:sp>
          <p:nvSpPr>
            <p:cNvPr id="16" name="object 16"/>
            <p:cNvSpPr/>
            <p:nvPr/>
          </p:nvSpPr>
          <p:spPr>
            <a:xfrm>
              <a:off x="2755150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55150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8031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8031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0912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0912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37950" y="4074487"/>
            <a:ext cx="1555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0" dirty="0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46648" y="4075620"/>
            <a:ext cx="335280" cy="335280"/>
            <a:chOff x="5746648" y="4075620"/>
            <a:chExt cx="335280" cy="335280"/>
          </a:xfrm>
        </p:grpSpPr>
        <p:sp>
          <p:nvSpPr>
            <p:cNvPr id="24" name="object 24"/>
            <p:cNvSpPr/>
            <p:nvPr/>
          </p:nvSpPr>
          <p:spPr>
            <a:xfrm>
              <a:off x="5763793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63793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33236" y="4074487"/>
            <a:ext cx="17907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5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6034" y="4702711"/>
            <a:ext cx="3827779" cy="334645"/>
            <a:chOff x="2496034" y="4702711"/>
            <a:chExt cx="3827779" cy="334645"/>
          </a:xfrm>
        </p:grpSpPr>
        <p:sp>
          <p:nvSpPr>
            <p:cNvPr id="28" name="object 28"/>
            <p:cNvSpPr/>
            <p:nvPr/>
          </p:nvSpPr>
          <p:spPr>
            <a:xfrm>
              <a:off x="2504465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4465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5924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5924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07358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07358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08805" y="471958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08805" y="471958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0201" y="471958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0201" y="471958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11673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11673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13120" y="471956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13120" y="471956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14516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4516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65953" y="4701296"/>
            <a:ext cx="11969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1334" algn="l"/>
                <a:tab pos="1030605" algn="l"/>
              </a:tabLst>
            </a:pPr>
            <a:r>
              <a:rPr sz="1650" i="1" spc="15" dirty="0">
                <a:latin typeface="Times New Roman"/>
                <a:cs typeface="Times New Roman"/>
              </a:rPr>
              <a:t>M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53</a:t>
            </a:fld>
            <a:endParaRPr spc="2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624A20-DC39-4D25-92FD-C1C164F5EBEC}"/>
              </a:ext>
            </a:extLst>
          </p:cNvPr>
          <p:cNvSpPr txBox="1"/>
          <p:nvPr/>
        </p:nvSpPr>
        <p:spPr>
          <a:xfrm>
            <a:off x="3734395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DEC9B59-2110-4F8B-BCF1-6DD0F262B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227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5FE9E-3AA7-48B6-A7B9-A8AD802B0229}"/>
              </a:ext>
            </a:extLst>
          </p:cNvPr>
          <p:cNvSpPr txBox="1"/>
          <p:nvPr/>
        </p:nvSpPr>
        <p:spPr>
          <a:xfrm>
            <a:off x="3734395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F41BA-1670-4396-B62D-D7988A26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607809" cy="1483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3585" marR="5080" indent="-731520">
              <a:lnSpc>
                <a:spcPct val="101000"/>
              </a:lnSpc>
              <a:spcBef>
                <a:spcPts val="9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3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No: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fails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infinite-depth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spaces,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spaces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loops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Modify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avoid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repeated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along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path</a:t>
            </a:r>
            <a:endParaRPr sz="2050">
              <a:latin typeface="Tahoma"/>
              <a:cs typeface="Tahoma"/>
            </a:endParaRPr>
          </a:p>
          <a:p>
            <a:pPr marL="1109980">
              <a:lnSpc>
                <a:spcPct val="100000"/>
              </a:lnSpc>
              <a:spcBef>
                <a:spcPts val="35"/>
              </a:spcBef>
            </a:pPr>
            <a:r>
              <a:rPr sz="2050" spc="290" dirty="0">
                <a:latin typeface="Cambria"/>
                <a:cs typeface="Cambria"/>
              </a:rPr>
              <a:t>⇒</a:t>
            </a:r>
            <a:r>
              <a:rPr sz="2050" spc="185" dirty="0">
                <a:latin typeface="Cambria"/>
                <a:cs typeface="Cambria"/>
              </a:rPr>
              <a:t> </a:t>
            </a:r>
            <a:r>
              <a:rPr sz="2050" spc="-125" dirty="0">
                <a:latin typeface="Tahoma"/>
                <a:cs typeface="Tahoma"/>
              </a:rPr>
              <a:t>complete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spaces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B5AE1-3DFC-41BA-826A-74A7BF2E8563}"/>
              </a:ext>
            </a:extLst>
          </p:cNvPr>
          <p:cNvSpPr txBox="1"/>
          <p:nvPr/>
        </p:nvSpPr>
        <p:spPr>
          <a:xfrm>
            <a:off x="3734395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4D0E8-0812-4E1A-BE9F-94785CCD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608802"/>
            <a:ext cx="7475855" cy="2311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1685" marR="834390" indent="-731520">
              <a:lnSpc>
                <a:spcPct val="101000"/>
              </a:lnSpc>
              <a:spcBef>
                <a:spcPts val="9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3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No: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fails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infinite-depth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spaces,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spaces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loops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Modify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avoid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repeated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along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path</a:t>
            </a:r>
            <a:endParaRPr sz="2050">
              <a:latin typeface="Tahoma"/>
              <a:cs typeface="Tahoma"/>
            </a:endParaRPr>
          </a:p>
          <a:p>
            <a:pPr marL="1148080">
              <a:lnSpc>
                <a:spcPct val="100000"/>
              </a:lnSpc>
              <a:spcBef>
                <a:spcPts val="35"/>
              </a:spcBef>
            </a:pPr>
            <a:r>
              <a:rPr sz="2050" spc="290" dirty="0">
                <a:latin typeface="Cambria"/>
                <a:cs typeface="Cambria"/>
              </a:rPr>
              <a:t>⇒</a:t>
            </a:r>
            <a:r>
              <a:rPr sz="2050" spc="185" dirty="0">
                <a:latin typeface="Cambria"/>
                <a:cs typeface="Cambria"/>
              </a:rPr>
              <a:t> </a:t>
            </a:r>
            <a:r>
              <a:rPr sz="2050" spc="-125" dirty="0">
                <a:latin typeface="Tahoma"/>
                <a:cs typeface="Tahoma"/>
              </a:rPr>
              <a:t>complete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spaces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5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35" dirty="0">
                <a:latin typeface="Tahoma"/>
                <a:cs typeface="Tahoma"/>
              </a:rPr>
              <a:t>:</a:t>
            </a:r>
            <a:r>
              <a:rPr sz="2050" spc="2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terrible</a:t>
            </a:r>
            <a:r>
              <a:rPr sz="2050" spc="6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much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larger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>
              <a:latin typeface="Bookman Old Style"/>
              <a:cs typeface="Bookman Old Style"/>
            </a:endParaRPr>
          </a:p>
          <a:p>
            <a:pPr marL="782320">
              <a:lnSpc>
                <a:spcPct val="100000"/>
              </a:lnSpc>
              <a:spcBef>
                <a:spcPts val="35"/>
              </a:spcBef>
            </a:pPr>
            <a:r>
              <a:rPr sz="2050" spc="-90" dirty="0">
                <a:latin typeface="Tahoma"/>
                <a:cs typeface="Tahoma"/>
              </a:rPr>
              <a:t>but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solutions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dense,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may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much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faster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breadth-first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4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37A41-151E-4066-83B7-1055FBFAAD42}"/>
              </a:ext>
            </a:extLst>
          </p:cNvPr>
          <p:cNvSpPr txBox="1"/>
          <p:nvPr/>
        </p:nvSpPr>
        <p:spPr>
          <a:xfrm>
            <a:off x="3734395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913F4-9EF6-4E25-A22D-8A2AA971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608802"/>
            <a:ext cx="7501255" cy="2821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4385" marR="847090" indent="-731520">
              <a:lnSpc>
                <a:spcPct val="101000"/>
              </a:lnSpc>
              <a:spcBef>
                <a:spcPts val="9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3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No: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fails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infinite-depth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spaces,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spaces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loops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Modify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avoid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repeated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along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path</a:t>
            </a:r>
            <a:endParaRPr sz="2050">
              <a:latin typeface="Tahoma"/>
              <a:cs typeface="Tahoma"/>
            </a:endParaRPr>
          </a:p>
          <a:p>
            <a:pPr marL="1160780">
              <a:lnSpc>
                <a:spcPct val="100000"/>
              </a:lnSpc>
              <a:spcBef>
                <a:spcPts val="35"/>
              </a:spcBef>
            </a:pPr>
            <a:r>
              <a:rPr sz="2050" spc="290" dirty="0">
                <a:latin typeface="Cambria"/>
                <a:cs typeface="Cambria"/>
              </a:rPr>
              <a:t>⇒</a:t>
            </a:r>
            <a:r>
              <a:rPr sz="2050" spc="185" dirty="0">
                <a:latin typeface="Cambria"/>
                <a:cs typeface="Cambria"/>
              </a:rPr>
              <a:t> </a:t>
            </a:r>
            <a:r>
              <a:rPr sz="2050" spc="-125" dirty="0">
                <a:latin typeface="Tahoma"/>
                <a:cs typeface="Tahoma"/>
              </a:rPr>
              <a:t>complete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spaces</a:t>
            </a:r>
            <a:endParaRPr sz="20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5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35" dirty="0">
                <a:latin typeface="Tahoma"/>
                <a:cs typeface="Tahoma"/>
              </a:rPr>
              <a:t>:</a:t>
            </a:r>
            <a:r>
              <a:rPr sz="2050" spc="2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terrible</a:t>
            </a:r>
            <a:r>
              <a:rPr sz="2050" spc="6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much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larger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>
              <a:latin typeface="Bookman Old Style"/>
              <a:cs typeface="Bookman Old Style"/>
            </a:endParaRPr>
          </a:p>
          <a:p>
            <a:pPr marL="795020">
              <a:lnSpc>
                <a:spcPct val="100000"/>
              </a:lnSpc>
              <a:spcBef>
                <a:spcPts val="35"/>
              </a:spcBef>
            </a:pPr>
            <a:r>
              <a:rPr sz="2050" spc="-90" dirty="0">
                <a:latin typeface="Tahoma"/>
                <a:cs typeface="Tahoma"/>
              </a:rPr>
              <a:t>but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solutions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dense,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may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much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faster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breadth-first</a:t>
            </a:r>
            <a:endParaRPr sz="2050">
              <a:latin typeface="Tahoma"/>
              <a:cs typeface="Tahoma"/>
            </a:endParaRPr>
          </a:p>
          <a:p>
            <a:pPr marL="63500" marR="3887470">
              <a:lnSpc>
                <a:spcPct val="163400"/>
              </a:lnSpc>
              <a:spcBef>
                <a:spcPts val="5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1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bm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35" dirty="0">
                <a:latin typeface="Tahoma"/>
                <a:cs typeface="Tahoma"/>
              </a:rPr>
              <a:t>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linear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space!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34726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608802"/>
            <a:ext cx="7501255" cy="2821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4385" marR="847090" indent="-731520">
              <a:lnSpc>
                <a:spcPct val="101000"/>
              </a:lnSpc>
              <a:spcBef>
                <a:spcPts val="9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3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No: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fails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infinite-depth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spaces,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spaces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loops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Modify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avoid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repeated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along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path</a:t>
            </a:r>
            <a:endParaRPr sz="2050">
              <a:latin typeface="Tahoma"/>
              <a:cs typeface="Tahoma"/>
            </a:endParaRPr>
          </a:p>
          <a:p>
            <a:pPr marL="1160780">
              <a:lnSpc>
                <a:spcPct val="100000"/>
              </a:lnSpc>
              <a:spcBef>
                <a:spcPts val="35"/>
              </a:spcBef>
            </a:pPr>
            <a:r>
              <a:rPr sz="2050" spc="290" dirty="0">
                <a:latin typeface="Cambria"/>
                <a:cs typeface="Cambria"/>
              </a:rPr>
              <a:t>⇒</a:t>
            </a:r>
            <a:r>
              <a:rPr sz="2050" spc="185" dirty="0">
                <a:latin typeface="Cambria"/>
                <a:cs typeface="Cambria"/>
              </a:rPr>
              <a:t> </a:t>
            </a:r>
            <a:r>
              <a:rPr sz="2050" spc="-125" dirty="0">
                <a:latin typeface="Tahoma"/>
                <a:cs typeface="Tahoma"/>
              </a:rPr>
              <a:t>complete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spaces</a:t>
            </a:r>
            <a:endParaRPr sz="20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5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35" dirty="0">
                <a:latin typeface="Tahoma"/>
                <a:cs typeface="Tahoma"/>
              </a:rPr>
              <a:t>:</a:t>
            </a:r>
            <a:r>
              <a:rPr sz="2050" spc="2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terrible</a:t>
            </a:r>
            <a:r>
              <a:rPr sz="2050" spc="6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much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larger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>
              <a:latin typeface="Bookman Old Style"/>
              <a:cs typeface="Bookman Old Style"/>
            </a:endParaRPr>
          </a:p>
          <a:p>
            <a:pPr marL="795020">
              <a:lnSpc>
                <a:spcPct val="100000"/>
              </a:lnSpc>
              <a:spcBef>
                <a:spcPts val="35"/>
              </a:spcBef>
            </a:pPr>
            <a:r>
              <a:rPr sz="2050" spc="-90" dirty="0">
                <a:latin typeface="Tahoma"/>
                <a:cs typeface="Tahoma"/>
              </a:rPr>
              <a:t>but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solutions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dense,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may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much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faster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breadth-first</a:t>
            </a:r>
            <a:endParaRPr sz="2050">
              <a:latin typeface="Tahoma"/>
              <a:cs typeface="Tahoma"/>
            </a:endParaRPr>
          </a:p>
          <a:p>
            <a:pPr marL="63500" marR="3887470">
              <a:lnSpc>
                <a:spcPct val="163400"/>
              </a:lnSpc>
              <a:spcBef>
                <a:spcPts val="5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1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bm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35" dirty="0">
                <a:latin typeface="Tahoma"/>
                <a:cs typeface="Tahoma"/>
              </a:rPr>
              <a:t>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linear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space!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49304-D430-4A0B-B84F-61C9AAD59A03}"/>
              </a:ext>
            </a:extLst>
          </p:cNvPr>
          <p:cNvSpPr txBox="1"/>
          <p:nvPr/>
        </p:nvSpPr>
        <p:spPr>
          <a:xfrm>
            <a:off x="3023996" y="7032639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spc="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© 2022 Pearson Education Ltd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F63A4-EB9F-4F60-BCC8-FBBD14DD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Depth-limited</a:t>
            </a:r>
            <a:r>
              <a:rPr spc="250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7852" y="2967507"/>
            <a:ext cx="7786370" cy="3503295"/>
            <a:chOff x="547852" y="2967507"/>
            <a:chExt cx="7786370" cy="3503295"/>
          </a:xfrm>
        </p:grpSpPr>
        <p:sp>
          <p:nvSpPr>
            <p:cNvPr id="4" name="object 4"/>
            <p:cNvSpPr/>
            <p:nvPr/>
          </p:nvSpPr>
          <p:spPr>
            <a:xfrm>
              <a:off x="554837" y="297449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2981350"/>
              <a:ext cx="0" cy="3482340"/>
            </a:xfrm>
            <a:custGeom>
              <a:avLst/>
              <a:gdLst/>
              <a:ahLst/>
              <a:cxnLst/>
              <a:rect l="l" t="t" r="r" b="b"/>
              <a:pathLst>
                <a:path h="3482340">
                  <a:moveTo>
                    <a:pt x="0" y="348234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6559" y="1608802"/>
            <a:ext cx="7362190" cy="4608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183255">
              <a:lnSpc>
                <a:spcPct val="101000"/>
              </a:lnSpc>
              <a:spcBef>
                <a:spcPts val="90"/>
              </a:spcBef>
            </a:pP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depth-first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depth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limit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-10" dirty="0">
                <a:latin typeface="Tahoma"/>
                <a:cs typeface="Tahoma"/>
              </a:rPr>
              <a:t>, 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depth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successors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Recursive</a:t>
            </a:r>
            <a:r>
              <a:rPr sz="2050" spc="1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 marR="66675" algn="r"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85" dirty="0">
                <a:solidFill>
                  <a:srgbClr val="B30000"/>
                </a:solidFill>
                <a:latin typeface="Century"/>
                <a:cs typeface="Century"/>
              </a:rPr>
              <a:t>Depth-Limited-Search</a:t>
            </a:r>
            <a:r>
              <a:rPr sz="1700" spc="85" dirty="0">
                <a:latin typeface="Gill Sans MT"/>
                <a:cs typeface="Gill Sans MT"/>
              </a:rPr>
              <a:t>(</a:t>
            </a:r>
            <a:r>
              <a:rPr sz="1700" spc="-21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i="1" spc="60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spc="60" dirty="0">
                <a:latin typeface="Gill Sans MT"/>
                <a:cs typeface="Gill Sans MT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35" dirty="0">
                <a:latin typeface="Gill Sans MT"/>
                <a:cs typeface="Gill Sans MT"/>
              </a:rPr>
              <a:t>soln/fail/cutoff</a:t>
            </a:r>
            <a:endParaRPr sz="170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latin typeface="Century"/>
                <a:cs typeface="Century"/>
              </a:rPr>
              <a:t>Recursive-DL</a:t>
            </a:r>
            <a:r>
              <a:rPr sz="1700" spc="85" dirty="0">
                <a:latin typeface="Century"/>
                <a:cs typeface="Century"/>
              </a:rPr>
              <a:t>S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05" dirty="0">
                <a:latin typeface="Century"/>
                <a:cs typeface="Century"/>
              </a:rPr>
              <a:t>Make-Nod</a:t>
            </a:r>
            <a:r>
              <a:rPr sz="1700" spc="95" dirty="0">
                <a:latin typeface="Century"/>
                <a:cs typeface="Century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14" dirty="0">
                <a:latin typeface="Century"/>
                <a:cs typeface="Century"/>
              </a:rPr>
              <a:t>Initial-S</a:t>
            </a:r>
            <a:r>
              <a:rPr sz="1700" spc="10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70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15" dirty="0">
                <a:latin typeface="Gill Sans MT"/>
                <a:cs typeface="Gill Sans MT"/>
              </a:rPr>
              <a:t>]),</a:t>
            </a:r>
            <a:r>
              <a:rPr sz="1700" spc="-245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55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220979">
              <a:lnSpc>
                <a:spcPct val="100000"/>
              </a:lnSpc>
              <a:spcBef>
                <a:spcPts val="87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75" dirty="0">
                <a:solidFill>
                  <a:srgbClr val="B30000"/>
                </a:solidFill>
                <a:latin typeface="Century"/>
                <a:cs typeface="Century"/>
              </a:rPr>
              <a:t>Recursive-DLS</a:t>
            </a:r>
            <a:r>
              <a:rPr sz="1700" spc="75" dirty="0">
                <a:latin typeface="Gill Sans MT"/>
                <a:cs typeface="Gill Sans MT"/>
              </a:rPr>
              <a:t>(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7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i="1" spc="60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spc="60" dirty="0">
                <a:latin typeface="Gill Sans MT"/>
                <a:cs typeface="Gill Sans MT"/>
              </a:rPr>
              <a:t>)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35" dirty="0">
                <a:latin typeface="Gill Sans MT"/>
                <a:cs typeface="Gill Sans MT"/>
              </a:rPr>
              <a:t>soln/fail/cutoff</a:t>
            </a:r>
            <a:endParaRPr sz="1700">
              <a:latin typeface="Gill Sans MT"/>
              <a:cs typeface="Gill Sans MT"/>
            </a:endParaRPr>
          </a:p>
          <a:p>
            <a:pPr marL="494030">
              <a:lnSpc>
                <a:spcPct val="100000"/>
              </a:lnSpc>
              <a:spcBef>
                <a:spcPts val="145"/>
              </a:spcBef>
            </a:pP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cutoff-</a:t>
            </a:r>
            <a:r>
              <a:rPr sz="1700" i="1" spc="-10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cur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d?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35" dirty="0">
                <a:latin typeface="Arial Narrow"/>
                <a:cs typeface="Arial Narrow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false</a:t>
            </a:r>
            <a:endParaRPr sz="1700">
              <a:latin typeface="Gill Sans MT"/>
              <a:cs typeface="Gill Sans MT"/>
            </a:endParaRPr>
          </a:p>
          <a:p>
            <a:pPr marL="494030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95" dirty="0">
                <a:latin typeface="Century"/>
                <a:cs typeface="Century"/>
              </a:rPr>
              <a:t>Goal-Test</a:t>
            </a:r>
            <a:r>
              <a:rPr sz="1700" spc="95" dirty="0">
                <a:latin typeface="Gill Sans MT"/>
                <a:cs typeface="Gill Sans MT"/>
              </a:rPr>
              <a:t>(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45" dirty="0">
                <a:latin typeface="Century"/>
                <a:cs typeface="Century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[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45" dirty="0">
                <a:latin typeface="Gill Sans MT"/>
                <a:cs typeface="Gill Sans MT"/>
              </a:rPr>
              <a:t>])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endParaRPr sz="1700">
              <a:latin typeface="Times New Roman"/>
              <a:cs typeface="Times New Roman"/>
            </a:endParaRPr>
          </a:p>
          <a:p>
            <a:pPr marL="494030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1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35" dirty="0">
                <a:latin typeface="Century"/>
                <a:cs typeface="Century"/>
              </a:rPr>
              <a:t>Depth</a:t>
            </a:r>
            <a:r>
              <a:rPr sz="1700" spc="35" dirty="0">
                <a:latin typeface="Gill Sans MT"/>
                <a:cs typeface="Gill Sans MT"/>
              </a:rPr>
              <a:t>[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35" dirty="0">
                <a:latin typeface="Gill Sans MT"/>
                <a:cs typeface="Gill Sans MT"/>
              </a:rPr>
              <a:t>]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i="1" spc="55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cutoff</a:t>
            </a:r>
            <a:endParaRPr sz="1700">
              <a:latin typeface="Times New Roman"/>
              <a:cs typeface="Times New Roman"/>
            </a:endParaRPr>
          </a:p>
          <a:p>
            <a:pPr marL="905510" marR="1651635" indent="-411480">
              <a:lnSpc>
                <a:spcPct val="107400"/>
              </a:lnSpc>
              <a:spcBef>
                <a:spcPts val="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fo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r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ea</a:t>
            </a:r>
            <a:r>
              <a:rPr sz="1700" spc="-20" dirty="0">
                <a:solidFill>
                  <a:srgbClr val="00007E"/>
                </a:solidFill>
                <a:latin typeface="Century"/>
                <a:cs typeface="Century"/>
              </a:rPr>
              <a:t>c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h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su</a:t>
            </a:r>
            <a:r>
              <a:rPr sz="1700" i="1" spc="-5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esso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00007E"/>
                </a:solidFill>
                <a:latin typeface="Century"/>
                <a:cs typeface="Century"/>
              </a:rPr>
              <a:t>in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85" dirty="0">
                <a:latin typeface="Century"/>
                <a:cs typeface="Century"/>
              </a:rPr>
              <a:t>Ex</a:t>
            </a:r>
            <a:r>
              <a:rPr sz="1700" spc="-135" dirty="0">
                <a:latin typeface="Century"/>
                <a:cs typeface="Century"/>
              </a:rPr>
              <a:t>p</a:t>
            </a:r>
            <a:r>
              <a:rPr sz="1700" spc="75" dirty="0">
                <a:latin typeface="Century"/>
                <a:cs typeface="Century"/>
              </a:rPr>
              <a:t>an</a:t>
            </a:r>
            <a:r>
              <a:rPr sz="1700" spc="85" dirty="0">
                <a:latin typeface="Century"/>
                <a:cs typeface="Century"/>
              </a:rPr>
              <a:t>d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80" dirty="0">
                <a:solidFill>
                  <a:srgbClr val="00007E"/>
                </a:solidFill>
                <a:latin typeface="Century"/>
                <a:cs typeface="Century"/>
              </a:rPr>
              <a:t>do  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esul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95" dirty="0">
                <a:latin typeface="Century"/>
                <a:cs typeface="Century"/>
              </a:rPr>
              <a:t>Recursive-DL</a:t>
            </a:r>
            <a:r>
              <a:rPr sz="1700" spc="85" dirty="0">
                <a:latin typeface="Century"/>
                <a:cs typeface="Century"/>
              </a:rPr>
              <a:t>S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su</a:t>
            </a:r>
            <a:r>
              <a:rPr sz="1700" i="1" spc="-5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esso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55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spc="70" dirty="0">
                <a:latin typeface="Gill Sans MT"/>
                <a:cs typeface="Gill Sans MT"/>
              </a:rPr>
              <a:t>)  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esul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cutof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f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cutoff-</a:t>
            </a:r>
            <a:r>
              <a:rPr sz="1700" i="1" spc="-10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cur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d?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35" dirty="0">
                <a:latin typeface="Arial Narrow"/>
                <a:cs typeface="Arial Narrow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true</a:t>
            </a:r>
            <a:endParaRPr sz="1700">
              <a:latin typeface="Gill Sans MT"/>
              <a:cs typeface="Gill Sans MT"/>
            </a:endParaRPr>
          </a:p>
          <a:p>
            <a:pPr marL="905510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1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Arial Narrow"/>
                <a:cs typeface="Arial Narrow"/>
              </a:rPr>
              <a:t>/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failure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endParaRPr sz="1700">
              <a:latin typeface="Times New Roman"/>
              <a:cs typeface="Times New Roman"/>
            </a:endParaRPr>
          </a:p>
          <a:p>
            <a:pPr marL="494030">
              <a:lnSpc>
                <a:spcPct val="100000"/>
              </a:lnSpc>
              <a:spcBef>
                <a:spcPts val="160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cutoff-occurred?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cutoff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1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failure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837" y="2981350"/>
            <a:ext cx="7774305" cy="3495040"/>
            <a:chOff x="554837" y="2981350"/>
            <a:chExt cx="7774305" cy="3495040"/>
          </a:xfrm>
        </p:grpSpPr>
        <p:sp>
          <p:nvSpPr>
            <p:cNvPr id="8" name="object 8"/>
            <p:cNvSpPr/>
            <p:nvPr/>
          </p:nvSpPr>
          <p:spPr>
            <a:xfrm>
              <a:off x="8321903" y="2981350"/>
              <a:ext cx="0" cy="3482340"/>
            </a:xfrm>
            <a:custGeom>
              <a:avLst/>
              <a:gdLst/>
              <a:ahLst/>
              <a:cxnLst/>
              <a:rect l="l" t="t" r="r" b="b"/>
              <a:pathLst>
                <a:path h="3482340">
                  <a:moveTo>
                    <a:pt x="0" y="348234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837" y="6469024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59</a:t>
            </a:fld>
            <a:endParaRPr spc="2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7FC79-3BB6-40B4-B4CD-58CE26E7CC9E}"/>
              </a:ext>
            </a:extLst>
          </p:cNvPr>
          <p:cNvSpPr txBox="1"/>
          <p:nvPr/>
        </p:nvSpPr>
        <p:spPr>
          <a:xfrm>
            <a:off x="2942336" y="7032639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spc="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© 2022 Pearson Education Ltd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2AD334-B4A8-44D0-9E22-5B2D712F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Problem</a:t>
            </a:r>
            <a:r>
              <a:rPr spc="215" dirty="0"/>
              <a:t> </a:t>
            </a:r>
            <a:r>
              <a:rPr spc="9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7755255" cy="3454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5" dirty="0">
                <a:solidFill>
                  <a:srgbClr val="004B00"/>
                </a:solidFill>
                <a:latin typeface="Tahoma"/>
                <a:cs typeface="Tahoma"/>
              </a:rPr>
              <a:t>Deterministic,</a:t>
            </a:r>
            <a:r>
              <a:rPr sz="2050" spc="-4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Tahoma"/>
                <a:cs typeface="Tahoma"/>
              </a:rPr>
              <a:t>fully</a:t>
            </a:r>
            <a:r>
              <a:rPr sz="2050" spc="2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4B00"/>
                </a:solidFill>
                <a:latin typeface="Tahoma"/>
                <a:cs typeface="Tahoma"/>
              </a:rPr>
              <a:t>observable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30" dirty="0">
                <a:latin typeface="Garamond"/>
                <a:cs typeface="Garamond"/>
              </a:rPr>
              <a:t>=</a:t>
            </a:r>
            <a:r>
              <a:rPr sz="2050" spc="30" dirty="0">
                <a:latin typeface="Cambria"/>
                <a:cs typeface="Cambria"/>
              </a:rPr>
              <a:t>⇒</a:t>
            </a:r>
            <a:r>
              <a:rPr sz="2050" spc="200" dirty="0">
                <a:latin typeface="Cambria"/>
                <a:cs typeface="Cambria"/>
              </a:rPr>
              <a:t> </a:t>
            </a:r>
            <a:r>
              <a:rPr sz="2050" spc="-110" dirty="0">
                <a:solidFill>
                  <a:srgbClr val="00007E"/>
                </a:solidFill>
                <a:latin typeface="Tahoma"/>
                <a:cs typeface="Tahoma"/>
              </a:rPr>
              <a:t>single-state</a:t>
            </a:r>
            <a:r>
              <a:rPr sz="2050" spc="-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Tahoma"/>
                <a:cs typeface="Tahoma"/>
              </a:rPr>
              <a:t>Agent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knows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exactly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which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it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will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in;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sequence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30" dirty="0">
                <a:solidFill>
                  <a:srgbClr val="004B00"/>
                </a:solidFill>
                <a:latin typeface="Tahoma"/>
                <a:cs typeface="Tahoma"/>
              </a:rPr>
              <a:t>Non-observable</a:t>
            </a:r>
            <a:r>
              <a:rPr sz="2050" spc="-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35" dirty="0">
                <a:latin typeface="Garamond"/>
                <a:cs typeface="Garamond"/>
              </a:rPr>
              <a:t>=</a:t>
            </a:r>
            <a:r>
              <a:rPr sz="2050" spc="35" dirty="0">
                <a:latin typeface="Cambria"/>
                <a:cs typeface="Cambria"/>
              </a:rPr>
              <a:t>⇒</a:t>
            </a:r>
            <a:r>
              <a:rPr sz="2050" spc="175" dirty="0">
                <a:latin typeface="Cambria"/>
                <a:cs typeface="Cambria"/>
              </a:rPr>
              <a:t> </a:t>
            </a:r>
            <a:r>
              <a:rPr sz="2050" spc="-120" dirty="0">
                <a:solidFill>
                  <a:srgbClr val="00007E"/>
                </a:solidFill>
                <a:latin typeface="Tahoma"/>
                <a:cs typeface="Tahoma"/>
              </a:rPr>
              <a:t>conformant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90" dirty="0">
                <a:latin typeface="Tahoma"/>
                <a:cs typeface="Tahoma"/>
              </a:rPr>
              <a:t>Agent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may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idea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where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it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is;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(if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any)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sequence</a:t>
            </a:r>
            <a:endParaRPr sz="2050">
              <a:latin typeface="Tahoma"/>
              <a:cs typeface="Tahoma"/>
            </a:endParaRPr>
          </a:p>
          <a:p>
            <a:pPr marL="744220" marR="488950" indent="-731520">
              <a:lnSpc>
                <a:spcPct val="101499"/>
              </a:lnSpc>
              <a:spcBef>
                <a:spcPts val="1525"/>
              </a:spcBef>
            </a:pP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Nondeterministic</a:t>
            </a:r>
            <a:r>
              <a:rPr sz="2050" spc="1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and/or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Tahoma"/>
                <a:cs typeface="Tahoma"/>
              </a:rPr>
              <a:t>partially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4B00"/>
                </a:solidFill>
                <a:latin typeface="Tahoma"/>
                <a:cs typeface="Tahoma"/>
              </a:rPr>
              <a:t>observable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35" dirty="0">
                <a:latin typeface="Garamond"/>
                <a:cs typeface="Garamond"/>
              </a:rPr>
              <a:t>=</a:t>
            </a:r>
            <a:r>
              <a:rPr sz="2050" spc="35" dirty="0">
                <a:latin typeface="Cambria"/>
                <a:cs typeface="Cambria"/>
              </a:rPr>
              <a:t>⇒</a:t>
            </a:r>
            <a:r>
              <a:rPr sz="2050" spc="195" dirty="0">
                <a:latin typeface="Cambria"/>
                <a:cs typeface="Cambria"/>
              </a:rPr>
              <a:t> </a:t>
            </a:r>
            <a:r>
              <a:rPr sz="2050" spc="-114" dirty="0">
                <a:solidFill>
                  <a:srgbClr val="00007E"/>
                </a:solidFill>
                <a:latin typeface="Tahoma"/>
                <a:cs typeface="Tahoma"/>
              </a:rPr>
              <a:t>contingency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E"/>
                </a:solidFill>
                <a:latin typeface="Tahoma"/>
                <a:cs typeface="Tahoma"/>
              </a:rPr>
              <a:t>problem </a:t>
            </a:r>
            <a:r>
              <a:rPr sz="2050" spc="-62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percepts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provide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new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05" dirty="0">
                <a:latin typeface="Tahoma"/>
                <a:cs typeface="Tahoma"/>
              </a:rPr>
              <a:t>information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about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current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endParaRPr sz="2050">
              <a:latin typeface="Tahoma"/>
              <a:cs typeface="Tahoma"/>
            </a:endParaRPr>
          </a:p>
          <a:p>
            <a:pPr marL="744220" marR="2927350">
              <a:lnSpc>
                <a:spcPts val="2500"/>
              </a:lnSpc>
              <a:spcBef>
                <a:spcPts val="70"/>
              </a:spcBef>
            </a:pP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contingent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00007E"/>
                </a:solidFill>
                <a:latin typeface="Tahoma"/>
                <a:cs typeface="Tahoma"/>
              </a:rPr>
              <a:t>plan</a:t>
            </a:r>
            <a:r>
              <a:rPr sz="2050" spc="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00007E"/>
                </a:solidFill>
                <a:latin typeface="Tahoma"/>
                <a:cs typeface="Tahoma"/>
              </a:rPr>
              <a:t>policy </a:t>
            </a:r>
            <a:r>
              <a:rPr sz="2050" spc="-63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often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interleave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40" dirty="0">
                <a:latin typeface="Tahoma"/>
                <a:cs typeface="Tahoma"/>
              </a:rPr>
              <a:t>search,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execution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050" spc="-135" dirty="0">
                <a:solidFill>
                  <a:srgbClr val="004B00"/>
                </a:solidFill>
                <a:latin typeface="Tahoma"/>
                <a:cs typeface="Tahoma"/>
              </a:rPr>
              <a:t>Unknown</a:t>
            </a:r>
            <a:r>
              <a:rPr sz="2050" spc="-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state</a:t>
            </a:r>
            <a:r>
              <a:rPr sz="2050" spc="-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4B00"/>
                </a:solid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30" dirty="0">
                <a:latin typeface="Garamond"/>
                <a:cs typeface="Garamond"/>
              </a:rPr>
              <a:t>=</a:t>
            </a:r>
            <a:r>
              <a:rPr sz="2050" spc="30" dirty="0">
                <a:latin typeface="Cambria"/>
                <a:cs typeface="Cambria"/>
              </a:rPr>
              <a:t>⇒</a:t>
            </a:r>
            <a:r>
              <a:rPr sz="2050" spc="185" dirty="0">
                <a:latin typeface="Cambria"/>
                <a:cs typeface="Cambria"/>
              </a:rPr>
              <a:t> </a:t>
            </a:r>
            <a:r>
              <a:rPr sz="2050" spc="-110" dirty="0">
                <a:solidFill>
                  <a:srgbClr val="00007E"/>
                </a:solidFill>
                <a:latin typeface="Tahoma"/>
                <a:cs typeface="Tahoma"/>
              </a:rPr>
              <a:t>exploration</a:t>
            </a:r>
            <a:r>
              <a:rPr sz="2050" spc="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(“online”)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3F023-91F6-4C6C-911B-8C9135EF154B}"/>
              </a:ext>
            </a:extLst>
          </p:cNvPr>
          <p:cNvSpPr txBox="1"/>
          <p:nvPr/>
        </p:nvSpPr>
        <p:spPr>
          <a:xfrm>
            <a:off x="3657600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41AC3-2E2D-4827-B471-D3C52965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50" dirty="0"/>
              <a:t> </a:t>
            </a:r>
            <a:r>
              <a:rPr spc="85" dirty="0"/>
              <a:t>deepening</a:t>
            </a:r>
            <a:r>
              <a:rPr spc="26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695" y="1708048"/>
            <a:ext cx="7760334" cy="210185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10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B30000"/>
                </a:solidFill>
                <a:latin typeface="Century"/>
                <a:cs typeface="Century"/>
              </a:rPr>
              <a:t>Iterative-Deepening-Search</a:t>
            </a:r>
            <a:r>
              <a:rPr sz="1700" spc="105" dirty="0">
                <a:latin typeface="Gill Sans MT"/>
                <a:cs typeface="Gill Sans MT"/>
              </a:rPr>
              <a:t>(</a:t>
            </a:r>
            <a:r>
              <a:rPr sz="1700" spc="-215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latin typeface="Gill Sans MT"/>
                <a:cs typeface="Gill Sans MT"/>
              </a:rPr>
              <a:t>)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solution</a:t>
            </a:r>
            <a:endParaRPr sz="1700">
              <a:latin typeface="Gill Sans MT"/>
              <a:cs typeface="Gill Sans MT"/>
            </a:endParaRPr>
          </a:p>
          <a:p>
            <a:pPr marL="56578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inputs</a:t>
            </a:r>
            <a:r>
              <a:rPr sz="1700" spc="45" dirty="0">
                <a:latin typeface="Gill Sans MT"/>
                <a:cs typeface="Gill Sans MT"/>
              </a:rPr>
              <a:t>:</a:t>
            </a:r>
            <a:r>
              <a:rPr sz="1700" spc="21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latin typeface="Gill Sans MT"/>
                <a:cs typeface="Gill Sans MT"/>
              </a:rPr>
              <a:t>,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problem</a:t>
            </a:r>
            <a:endParaRPr sz="1700">
              <a:latin typeface="Gill Sans MT"/>
              <a:cs typeface="Gill Sans MT"/>
            </a:endParaRPr>
          </a:p>
          <a:p>
            <a:pPr marL="565785">
              <a:lnSpc>
                <a:spcPct val="100000"/>
              </a:lnSpc>
              <a:spcBef>
                <a:spcPts val="87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fo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r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depth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dirty="0">
                <a:latin typeface="Arial Narrow"/>
                <a:cs typeface="Arial Narrow"/>
              </a:rPr>
              <a:t> </a:t>
            </a:r>
            <a:r>
              <a:rPr sz="1700" spc="30" dirty="0">
                <a:latin typeface="Arial Narrow"/>
                <a:cs typeface="Arial Narrow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0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to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5" dirty="0">
                <a:latin typeface="Arial Narrow"/>
                <a:cs typeface="Arial Narrow"/>
              </a:rPr>
              <a:t>∞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05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Century"/>
                <a:cs typeface="Century"/>
              </a:rPr>
              <a:t>Depth-Limited-Search</a:t>
            </a:r>
            <a:r>
              <a:rPr sz="1700" spc="85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problem,</a:t>
            </a:r>
            <a:r>
              <a:rPr sz="1700" i="1" spc="-15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depth</a:t>
            </a:r>
            <a:r>
              <a:rPr sz="1700" spc="35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84010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Arial Narrow"/>
                <a:cs typeface="Arial Narrow"/>
              </a:rPr>
              <a:t>/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cutoff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4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endParaRPr sz="1700">
              <a:latin typeface="Times New Roman"/>
              <a:cs typeface="Times New Roman"/>
            </a:endParaRPr>
          </a:p>
          <a:p>
            <a:pPr marL="565785">
              <a:lnSpc>
                <a:spcPct val="100000"/>
              </a:lnSpc>
              <a:spcBef>
                <a:spcPts val="155"/>
              </a:spcBef>
            </a:pP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end</a:t>
            </a:r>
            <a:endParaRPr sz="1700">
              <a:latin typeface="Century"/>
              <a:cs typeface="Centur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0EA4A-F064-485F-92DF-612CEE19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7012517"/>
            <a:ext cx="34290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6A732-4AB2-430B-B7A3-04FD4DE8E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65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  <a:r>
              <a:rPr spc="275" dirty="0"/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26" y="1829115"/>
            <a:ext cx="68199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5" dirty="0">
                <a:latin typeface="Times New Roman"/>
                <a:cs typeface="Times New Roman"/>
              </a:rPr>
              <a:t>Limit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7960" y="1885251"/>
            <a:ext cx="774700" cy="252095"/>
            <a:chOff x="1057960" y="1885251"/>
            <a:chExt cx="774700" cy="252095"/>
          </a:xfrm>
        </p:grpSpPr>
        <p:sp>
          <p:nvSpPr>
            <p:cNvPr id="5" name="object 5"/>
            <p:cNvSpPr/>
            <p:nvPr/>
          </p:nvSpPr>
          <p:spPr>
            <a:xfrm>
              <a:off x="1209687" y="1967140"/>
              <a:ext cx="491490" cy="153670"/>
            </a:xfrm>
            <a:custGeom>
              <a:avLst/>
              <a:gdLst/>
              <a:ahLst/>
              <a:cxnLst/>
              <a:rect l="l" t="t" r="r" b="b"/>
              <a:pathLst>
                <a:path w="491489" h="153669">
                  <a:moveTo>
                    <a:pt x="245452" y="0"/>
                  </a:moveTo>
                  <a:lnTo>
                    <a:pt x="0" y="153403"/>
                  </a:lnTo>
                </a:path>
                <a:path w="491489" h="153669">
                  <a:moveTo>
                    <a:pt x="245452" y="0"/>
                  </a:moveTo>
                  <a:lnTo>
                    <a:pt x="490905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960" y="2111960"/>
              <a:ext cx="774700" cy="24765"/>
            </a:xfrm>
            <a:custGeom>
              <a:avLst/>
              <a:gdLst/>
              <a:ahLst/>
              <a:cxnLst/>
              <a:rect l="l" t="t" r="r" b="b"/>
              <a:pathLst>
                <a:path w="774700" h="24764">
                  <a:moveTo>
                    <a:pt x="774141" y="24761"/>
                  </a:moveTo>
                  <a:lnTo>
                    <a:pt x="774141" y="0"/>
                  </a:lnTo>
                  <a:lnTo>
                    <a:pt x="0" y="0"/>
                  </a:lnTo>
                  <a:lnTo>
                    <a:pt x="0" y="24761"/>
                  </a:lnTo>
                  <a:lnTo>
                    <a:pt x="774141" y="247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505" y="189350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1505" y="189350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113531" y="1889379"/>
            <a:ext cx="774700" cy="247650"/>
            <a:chOff x="3113531" y="1889379"/>
            <a:chExt cx="774700" cy="247650"/>
          </a:xfrm>
        </p:grpSpPr>
        <p:sp>
          <p:nvSpPr>
            <p:cNvPr id="10" name="object 10"/>
            <p:cNvSpPr/>
            <p:nvPr/>
          </p:nvSpPr>
          <p:spPr>
            <a:xfrm>
              <a:off x="3255149" y="1967141"/>
              <a:ext cx="491490" cy="153670"/>
            </a:xfrm>
            <a:custGeom>
              <a:avLst/>
              <a:gdLst/>
              <a:ahLst/>
              <a:cxnLst/>
              <a:rect l="l" t="t" r="r" b="b"/>
              <a:pathLst>
                <a:path w="491489" h="153669">
                  <a:moveTo>
                    <a:pt x="245452" y="0"/>
                  </a:moveTo>
                  <a:lnTo>
                    <a:pt x="0" y="153403"/>
                  </a:lnTo>
                </a:path>
                <a:path w="491489" h="153669">
                  <a:moveTo>
                    <a:pt x="245452" y="0"/>
                  </a:moveTo>
                  <a:lnTo>
                    <a:pt x="490905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2840" y="1889379"/>
              <a:ext cx="155523" cy="1555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13531" y="2124341"/>
              <a:ext cx="774700" cy="0"/>
            </a:xfrm>
            <a:custGeom>
              <a:avLst/>
              <a:gdLst/>
              <a:ahLst/>
              <a:cxnLst/>
              <a:rect l="l" t="t" r="r" b="b"/>
              <a:pathLst>
                <a:path w="774700">
                  <a:moveTo>
                    <a:pt x="0" y="0"/>
                  </a:moveTo>
                  <a:lnTo>
                    <a:pt x="774141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12735" y="1878076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68069" y="1927822"/>
            <a:ext cx="774700" cy="208915"/>
            <a:chOff x="1068069" y="1927822"/>
            <a:chExt cx="774700" cy="208915"/>
          </a:xfrm>
        </p:grpSpPr>
        <p:sp>
          <p:nvSpPr>
            <p:cNvPr id="15" name="object 15"/>
            <p:cNvSpPr/>
            <p:nvPr/>
          </p:nvSpPr>
          <p:spPr>
            <a:xfrm>
              <a:off x="1309496" y="1936076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9496" y="1936076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8069" y="2111960"/>
              <a:ext cx="774700" cy="24765"/>
            </a:xfrm>
            <a:custGeom>
              <a:avLst/>
              <a:gdLst/>
              <a:ahLst/>
              <a:cxnLst/>
              <a:rect l="l" t="t" r="r" b="b"/>
              <a:pathLst>
                <a:path w="774700" h="24764">
                  <a:moveTo>
                    <a:pt x="774141" y="24761"/>
                  </a:moveTo>
                  <a:lnTo>
                    <a:pt x="774141" y="0"/>
                  </a:lnTo>
                  <a:lnTo>
                    <a:pt x="0" y="0"/>
                  </a:lnTo>
                  <a:lnTo>
                    <a:pt x="0" y="24761"/>
                  </a:lnTo>
                  <a:lnTo>
                    <a:pt x="774141" y="247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61</a:t>
            </a:fld>
            <a:endParaRPr spc="2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00B158-7C8E-4E45-BB34-80F92CBA2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33" y="7139517"/>
            <a:ext cx="3429000" cy="409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268BC4-670A-4BA2-9B6E-ACD159EA4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65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  <a:r>
              <a:rPr spc="275" dirty="0"/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26" y="1865843"/>
            <a:ext cx="68199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5" dirty="0">
                <a:latin typeface="Times New Roman"/>
                <a:cs typeface="Times New Roman"/>
              </a:rPr>
              <a:t>Limit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7374" y="1921979"/>
            <a:ext cx="1235710" cy="546735"/>
            <a:chOff x="837374" y="1921979"/>
            <a:chExt cx="1235710" cy="546735"/>
          </a:xfrm>
        </p:grpSpPr>
        <p:sp>
          <p:nvSpPr>
            <p:cNvPr id="5" name="object 5"/>
            <p:cNvSpPr/>
            <p:nvPr/>
          </p:nvSpPr>
          <p:spPr>
            <a:xfrm>
              <a:off x="841501" y="2003869"/>
              <a:ext cx="1227455" cy="460375"/>
            </a:xfrm>
            <a:custGeom>
              <a:avLst/>
              <a:gdLst/>
              <a:ahLst/>
              <a:cxnLst/>
              <a:rect l="l" t="t" r="r" b="b"/>
              <a:pathLst>
                <a:path w="1227455" h="460375">
                  <a:moveTo>
                    <a:pt x="1104557" y="306819"/>
                  </a:moveTo>
                  <a:lnTo>
                    <a:pt x="981824" y="460235"/>
                  </a:lnTo>
                </a:path>
                <a:path w="1227455" h="460375">
                  <a:moveTo>
                    <a:pt x="1104557" y="306819"/>
                  </a:moveTo>
                  <a:lnTo>
                    <a:pt x="1227277" y="460235"/>
                  </a:lnTo>
                </a:path>
                <a:path w="1227455" h="460375">
                  <a:moveTo>
                    <a:pt x="122732" y="306819"/>
                  </a:moveTo>
                  <a:lnTo>
                    <a:pt x="0" y="460235"/>
                  </a:lnTo>
                </a:path>
                <a:path w="1227455" h="460375">
                  <a:moveTo>
                    <a:pt x="122732" y="306819"/>
                  </a:moveTo>
                  <a:lnTo>
                    <a:pt x="245465" y="460235"/>
                  </a:lnTo>
                </a:path>
                <a:path w="1227455" h="460375">
                  <a:moveTo>
                    <a:pt x="613638" y="0"/>
                  </a:moveTo>
                  <a:lnTo>
                    <a:pt x="122732" y="306819"/>
                  </a:lnTo>
                </a:path>
                <a:path w="1227455" h="460375">
                  <a:moveTo>
                    <a:pt x="613638" y="0"/>
                  </a:moveTo>
                  <a:lnTo>
                    <a:pt x="1104557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1505" y="193023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505" y="193023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82836" y="1926107"/>
            <a:ext cx="1235710" cy="542290"/>
            <a:chOff x="2882836" y="1926107"/>
            <a:chExt cx="1235710" cy="542290"/>
          </a:xfrm>
        </p:grpSpPr>
        <p:sp>
          <p:nvSpPr>
            <p:cNvPr id="9" name="object 9"/>
            <p:cNvSpPr/>
            <p:nvPr/>
          </p:nvSpPr>
          <p:spPr>
            <a:xfrm>
              <a:off x="2886963" y="2310675"/>
              <a:ext cx="1227455" cy="153670"/>
            </a:xfrm>
            <a:custGeom>
              <a:avLst/>
              <a:gdLst/>
              <a:ahLst/>
              <a:cxnLst/>
              <a:rect l="l" t="t" r="r" b="b"/>
              <a:pathLst>
                <a:path w="1227454" h="153669">
                  <a:moveTo>
                    <a:pt x="1104544" y="0"/>
                  </a:moveTo>
                  <a:lnTo>
                    <a:pt x="981811" y="153416"/>
                  </a:lnTo>
                </a:path>
                <a:path w="1227454" h="153669">
                  <a:moveTo>
                    <a:pt x="1104544" y="0"/>
                  </a:moveTo>
                  <a:lnTo>
                    <a:pt x="1227277" y="153416"/>
                  </a:lnTo>
                </a:path>
                <a:path w="1227454" h="153669">
                  <a:moveTo>
                    <a:pt x="122720" y="0"/>
                  </a:moveTo>
                  <a:lnTo>
                    <a:pt x="0" y="153416"/>
                  </a:lnTo>
                </a:path>
                <a:path w="1227454" h="153669">
                  <a:moveTo>
                    <a:pt x="122720" y="0"/>
                  </a:moveTo>
                  <a:lnTo>
                    <a:pt x="24545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9684" y="200386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2840" y="1926107"/>
              <a:ext cx="155523" cy="15552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928298" y="1926107"/>
            <a:ext cx="1235710" cy="542290"/>
            <a:chOff x="4928298" y="1926107"/>
            <a:chExt cx="1235710" cy="542290"/>
          </a:xfrm>
        </p:grpSpPr>
        <p:sp>
          <p:nvSpPr>
            <p:cNvPr id="13" name="object 13"/>
            <p:cNvSpPr/>
            <p:nvPr/>
          </p:nvSpPr>
          <p:spPr>
            <a:xfrm>
              <a:off x="4932425" y="2310675"/>
              <a:ext cx="1227455" cy="153670"/>
            </a:xfrm>
            <a:custGeom>
              <a:avLst/>
              <a:gdLst/>
              <a:ahLst/>
              <a:cxnLst/>
              <a:rect l="l" t="t" r="r" b="b"/>
              <a:pathLst>
                <a:path w="1227454" h="153669">
                  <a:moveTo>
                    <a:pt x="1104544" y="0"/>
                  </a:moveTo>
                  <a:lnTo>
                    <a:pt x="981811" y="153416"/>
                  </a:lnTo>
                </a:path>
                <a:path w="1227454" h="153669">
                  <a:moveTo>
                    <a:pt x="1104544" y="0"/>
                  </a:moveTo>
                  <a:lnTo>
                    <a:pt x="1227264" y="153416"/>
                  </a:lnTo>
                </a:path>
                <a:path w="1227454" h="153669">
                  <a:moveTo>
                    <a:pt x="122720" y="0"/>
                  </a:moveTo>
                  <a:lnTo>
                    <a:pt x="0" y="153416"/>
                  </a:lnTo>
                </a:path>
                <a:path w="1227454" h="153669">
                  <a:moveTo>
                    <a:pt x="122720" y="0"/>
                  </a:moveTo>
                  <a:lnTo>
                    <a:pt x="24545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5146" y="200386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290" y="1926107"/>
              <a:ext cx="155523" cy="1555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857707" y="1926107"/>
            <a:ext cx="1483995" cy="550545"/>
            <a:chOff x="6857707" y="1926107"/>
            <a:chExt cx="1483995" cy="550545"/>
          </a:xfrm>
        </p:grpSpPr>
        <p:sp>
          <p:nvSpPr>
            <p:cNvPr id="17" name="object 17"/>
            <p:cNvSpPr/>
            <p:nvPr/>
          </p:nvSpPr>
          <p:spPr>
            <a:xfrm>
              <a:off x="6985952" y="2310675"/>
              <a:ext cx="1227455" cy="153670"/>
            </a:xfrm>
            <a:custGeom>
              <a:avLst/>
              <a:gdLst/>
              <a:ahLst/>
              <a:cxnLst/>
              <a:rect l="l" t="t" r="r" b="b"/>
              <a:pathLst>
                <a:path w="1227454" h="153669">
                  <a:moveTo>
                    <a:pt x="1104544" y="0"/>
                  </a:moveTo>
                  <a:lnTo>
                    <a:pt x="981811" y="153416"/>
                  </a:lnTo>
                </a:path>
                <a:path w="1227454" h="153669">
                  <a:moveTo>
                    <a:pt x="1104544" y="0"/>
                  </a:moveTo>
                  <a:lnTo>
                    <a:pt x="1227277" y="153416"/>
                  </a:lnTo>
                </a:path>
                <a:path w="1227454" h="153669">
                  <a:moveTo>
                    <a:pt x="122720" y="0"/>
                  </a:moveTo>
                  <a:lnTo>
                    <a:pt x="0" y="153416"/>
                  </a:lnTo>
                </a:path>
                <a:path w="1227454" h="153669">
                  <a:moveTo>
                    <a:pt x="122720" y="0"/>
                  </a:moveTo>
                  <a:lnTo>
                    <a:pt x="24545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8685" y="200386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1816" y="1926107"/>
              <a:ext cx="155535" cy="1555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0910" y="2232927"/>
              <a:ext cx="155523" cy="1555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2722" y="2232927"/>
              <a:ext cx="155523" cy="1555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57707" y="2464091"/>
              <a:ext cx="1483995" cy="0"/>
            </a:xfrm>
            <a:custGeom>
              <a:avLst/>
              <a:gdLst/>
              <a:ahLst/>
              <a:cxnLst/>
              <a:rect l="l" t="t" r="r" b="b"/>
              <a:pathLst>
                <a:path w="1483995">
                  <a:moveTo>
                    <a:pt x="0" y="0"/>
                  </a:moveTo>
                  <a:lnTo>
                    <a:pt x="1483766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12735" y="1914805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6473" y="2232927"/>
            <a:ext cx="155523" cy="15552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25537" y="222162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8284" y="2232927"/>
            <a:ext cx="155535" cy="15552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903641" y="222162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3257" y="1964551"/>
            <a:ext cx="1483995" cy="512445"/>
            <a:chOff x="713257" y="1964551"/>
            <a:chExt cx="1483995" cy="512445"/>
          </a:xfrm>
        </p:grpSpPr>
        <p:sp>
          <p:nvSpPr>
            <p:cNvPr id="29" name="object 29"/>
            <p:cNvSpPr/>
            <p:nvPr/>
          </p:nvSpPr>
          <p:spPr>
            <a:xfrm>
              <a:off x="1309496" y="1972805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9496" y="1972805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3257" y="2464091"/>
              <a:ext cx="1483995" cy="0"/>
            </a:xfrm>
            <a:custGeom>
              <a:avLst/>
              <a:gdLst/>
              <a:ahLst/>
              <a:cxnLst/>
              <a:rect l="l" t="t" r="r" b="b"/>
              <a:pathLst>
                <a:path w="1483995">
                  <a:moveTo>
                    <a:pt x="0" y="0"/>
                  </a:moveTo>
                  <a:lnTo>
                    <a:pt x="1483766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58184" y="1914805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927794" y="2228799"/>
            <a:ext cx="163830" cy="163830"/>
            <a:chOff x="2927794" y="2228799"/>
            <a:chExt cx="163830" cy="163830"/>
          </a:xfrm>
        </p:grpSpPr>
        <p:sp>
          <p:nvSpPr>
            <p:cNvPr id="34" name="object 34"/>
            <p:cNvSpPr/>
            <p:nvPr/>
          </p:nvSpPr>
          <p:spPr>
            <a:xfrm>
              <a:off x="2936049" y="223705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1" y="141482"/>
                  </a:lnTo>
                  <a:lnTo>
                    <a:pt x="125706" y="125701"/>
                  </a:lnTo>
                  <a:lnTo>
                    <a:pt x="141484" y="102295"/>
                  </a:lnTo>
                  <a:lnTo>
                    <a:pt x="147269" y="73634"/>
                  </a:ln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6049" y="223705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1" y="141482"/>
                  </a:lnTo>
                  <a:lnTo>
                    <a:pt x="125706" y="125701"/>
                  </a:lnTo>
                  <a:lnTo>
                    <a:pt x="141484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970987" y="222162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9619" y="2228800"/>
            <a:ext cx="163777" cy="16377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949103" y="222162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58719" y="2271370"/>
            <a:ext cx="1483995" cy="205104"/>
            <a:chOff x="2758719" y="2271370"/>
            <a:chExt cx="1483995" cy="205104"/>
          </a:xfrm>
        </p:grpSpPr>
        <p:sp>
          <p:nvSpPr>
            <p:cNvPr id="40" name="object 40"/>
            <p:cNvSpPr/>
            <p:nvPr/>
          </p:nvSpPr>
          <p:spPr>
            <a:xfrm>
              <a:off x="2863151" y="2279624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63151" y="2279624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58719" y="2464092"/>
              <a:ext cx="1483995" cy="0"/>
            </a:xfrm>
            <a:custGeom>
              <a:avLst/>
              <a:gdLst/>
              <a:ahLst/>
              <a:cxnLst/>
              <a:rect l="l" t="t" r="r" b="b"/>
              <a:pathLst>
                <a:path w="1483995">
                  <a:moveTo>
                    <a:pt x="0" y="0"/>
                  </a:moveTo>
                  <a:lnTo>
                    <a:pt x="1483753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503646" y="1914805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977384" y="2228799"/>
            <a:ext cx="1141730" cy="163830"/>
            <a:chOff x="4977384" y="2228799"/>
            <a:chExt cx="1141730" cy="163830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7384" y="2232927"/>
              <a:ext cx="155523" cy="1555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63323" y="223705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63323" y="223705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994539" y="222162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804181" y="2271370"/>
            <a:ext cx="1483995" cy="205104"/>
            <a:chOff x="4804181" y="2271370"/>
            <a:chExt cx="1483995" cy="205104"/>
          </a:xfrm>
        </p:grpSpPr>
        <p:sp>
          <p:nvSpPr>
            <p:cNvPr id="50" name="object 50"/>
            <p:cNvSpPr/>
            <p:nvPr/>
          </p:nvSpPr>
          <p:spPr>
            <a:xfrm>
              <a:off x="5890424" y="2279624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41"/>
                  </a:lnTo>
                  <a:lnTo>
                    <a:pt x="46609" y="31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90424" y="2279624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609" y="31076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609" y="31076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04181" y="2464092"/>
              <a:ext cx="1483995" cy="0"/>
            </a:xfrm>
            <a:custGeom>
              <a:avLst/>
              <a:gdLst/>
              <a:ahLst/>
              <a:cxnLst/>
              <a:rect l="l" t="t" r="r" b="b"/>
              <a:pathLst>
                <a:path w="1483995">
                  <a:moveTo>
                    <a:pt x="0" y="0"/>
                  </a:moveTo>
                  <a:lnTo>
                    <a:pt x="1483766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62</a:t>
            </a:fld>
            <a:endParaRPr spc="2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4910CFD-5542-4B96-A4BE-A34FFEB5A4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921" y="7280805"/>
            <a:ext cx="3429000" cy="409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F422732-8ECC-40F2-ACA2-8EE649AC09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65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  <a:r>
              <a:rPr spc="275" dirty="0"/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26" y="1839986"/>
            <a:ext cx="68199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5" dirty="0">
                <a:latin typeface="Times New Roman"/>
                <a:cs typeface="Times New Roman"/>
              </a:rPr>
              <a:t>Limit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3275" y="2996946"/>
            <a:ext cx="1604010" cy="848994"/>
            <a:chOff x="653275" y="2996946"/>
            <a:chExt cx="1604010" cy="848994"/>
          </a:xfrm>
        </p:grpSpPr>
        <p:sp>
          <p:nvSpPr>
            <p:cNvPr id="5" name="object 5"/>
            <p:cNvSpPr/>
            <p:nvPr/>
          </p:nvSpPr>
          <p:spPr>
            <a:xfrm>
              <a:off x="1639226" y="3688346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4" h="153670">
                  <a:moveTo>
                    <a:pt x="552272" y="0"/>
                  </a:moveTo>
                  <a:lnTo>
                    <a:pt x="490918" y="153403"/>
                  </a:lnTo>
                </a:path>
                <a:path w="614044" h="153670">
                  <a:moveTo>
                    <a:pt x="552272" y="0"/>
                  </a:moveTo>
                  <a:lnTo>
                    <a:pt x="613638" y="153403"/>
                  </a:lnTo>
                </a:path>
                <a:path w="614044" h="153670">
                  <a:moveTo>
                    <a:pt x="61366" y="0"/>
                  </a:moveTo>
                  <a:lnTo>
                    <a:pt x="0" y="153403"/>
                  </a:lnTo>
                </a:path>
                <a:path w="614044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4234" y="3074720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4" h="307339">
                  <a:moveTo>
                    <a:pt x="490905" y="0"/>
                  </a:moveTo>
                  <a:lnTo>
                    <a:pt x="0" y="306819"/>
                  </a:lnTo>
                </a:path>
                <a:path w="982344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402" y="3381540"/>
              <a:ext cx="1534160" cy="460375"/>
            </a:xfrm>
            <a:custGeom>
              <a:avLst/>
              <a:gdLst/>
              <a:ahLst/>
              <a:cxnLst/>
              <a:rect l="l" t="t" r="r" b="b"/>
              <a:pathLst>
                <a:path w="1534160" h="460375">
                  <a:moveTo>
                    <a:pt x="1288643" y="0"/>
                  </a:moveTo>
                  <a:lnTo>
                    <a:pt x="1043190" y="306806"/>
                  </a:lnTo>
                </a:path>
                <a:path w="1534160" h="460375">
                  <a:moveTo>
                    <a:pt x="1288643" y="0"/>
                  </a:moveTo>
                  <a:lnTo>
                    <a:pt x="1534109" y="306806"/>
                  </a:lnTo>
                </a:path>
                <a:path w="1534160" h="460375">
                  <a:moveTo>
                    <a:pt x="61366" y="306806"/>
                  </a:moveTo>
                  <a:lnTo>
                    <a:pt x="0" y="460209"/>
                  </a:lnTo>
                </a:path>
                <a:path w="1534160" h="460375">
                  <a:moveTo>
                    <a:pt x="61366" y="306806"/>
                  </a:moveTo>
                  <a:lnTo>
                    <a:pt x="122732" y="46020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781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245452" y="0"/>
                  </a:moveTo>
                  <a:lnTo>
                    <a:pt x="0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321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90" h="153670">
                  <a:moveTo>
                    <a:pt x="61353" y="0"/>
                  </a:moveTo>
                  <a:lnTo>
                    <a:pt x="0" y="153403"/>
                  </a:lnTo>
                </a:path>
                <a:path w="123190" h="153670">
                  <a:moveTo>
                    <a:pt x="61353" y="0"/>
                  </a:moveTo>
                  <a:lnTo>
                    <a:pt x="122720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4234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0" y="0"/>
                  </a:moveTo>
                  <a:lnTo>
                    <a:pt x="245452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378" y="2996946"/>
              <a:ext cx="155523" cy="15552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58419" y="2996946"/>
            <a:ext cx="1742439" cy="852169"/>
            <a:chOff x="6758419" y="2996946"/>
            <a:chExt cx="1742439" cy="852169"/>
          </a:xfrm>
        </p:grpSpPr>
        <p:sp>
          <p:nvSpPr>
            <p:cNvPr id="13" name="object 13"/>
            <p:cNvSpPr/>
            <p:nvPr/>
          </p:nvSpPr>
          <p:spPr>
            <a:xfrm>
              <a:off x="7813420" y="3688346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70">
                  <a:moveTo>
                    <a:pt x="552259" y="0"/>
                  </a:moveTo>
                  <a:lnTo>
                    <a:pt x="490893" y="153403"/>
                  </a:lnTo>
                </a:path>
                <a:path w="614045" h="153670">
                  <a:moveTo>
                    <a:pt x="552259" y="0"/>
                  </a:moveTo>
                  <a:lnTo>
                    <a:pt x="613625" y="153403"/>
                  </a:lnTo>
                </a:path>
                <a:path w="614045" h="153670">
                  <a:moveTo>
                    <a:pt x="61353" y="0"/>
                  </a:moveTo>
                  <a:lnTo>
                    <a:pt x="0" y="153403"/>
                  </a:lnTo>
                </a:path>
                <a:path w="614045" h="153670">
                  <a:moveTo>
                    <a:pt x="61353" y="0"/>
                  </a:moveTo>
                  <a:lnTo>
                    <a:pt x="122720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8415" y="3074720"/>
              <a:ext cx="1227455" cy="614045"/>
            </a:xfrm>
            <a:custGeom>
              <a:avLst/>
              <a:gdLst/>
              <a:ahLst/>
              <a:cxnLst/>
              <a:rect l="l" t="t" r="r" b="b"/>
              <a:pathLst>
                <a:path w="1227454" h="614045">
                  <a:moveTo>
                    <a:pt x="490918" y="0"/>
                  </a:moveTo>
                  <a:lnTo>
                    <a:pt x="0" y="306819"/>
                  </a:lnTo>
                </a:path>
                <a:path w="1227454" h="614045">
                  <a:moveTo>
                    <a:pt x="490918" y="0"/>
                  </a:moveTo>
                  <a:lnTo>
                    <a:pt x="981824" y="306819"/>
                  </a:lnTo>
                </a:path>
                <a:path w="1227454" h="614045">
                  <a:moveTo>
                    <a:pt x="981824" y="306819"/>
                  </a:moveTo>
                  <a:lnTo>
                    <a:pt x="736371" y="613625"/>
                  </a:lnTo>
                </a:path>
                <a:path w="1227454" h="614045">
                  <a:moveTo>
                    <a:pt x="981824" y="306819"/>
                  </a:moveTo>
                  <a:lnTo>
                    <a:pt x="1227277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1583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90" h="153670">
                  <a:moveTo>
                    <a:pt x="61366" y="0"/>
                  </a:moveTo>
                  <a:lnTo>
                    <a:pt x="0" y="153403"/>
                  </a:lnTo>
                </a:path>
                <a:path w="123190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92963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245452" y="0"/>
                  </a:moveTo>
                  <a:lnTo>
                    <a:pt x="0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22502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90" h="153670">
                  <a:moveTo>
                    <a:pt x="61366" y="0"/>
                  </a:moveTo>
                  <a:lnTo>
                    <a:pt x="0" y="153403"/>
                  </a:lnTo>
                </a:path>
                <a:path w="123190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8415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52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1560" y="2996946"/>
              <a:ext cx="155523" cy="1555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0654" y="3303765"/>
              <a:ext cx="155523" cy="1555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2465" y="3303765"/>
              <a:ext cx="155523" cy="1555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188" y="3610585"/>
              <a:ext cx="155523" cy="1555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6107" y="3610585"/>
              <a:ext cx="155523" cy="1555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7013" y="3610585"/>
              <a:ext cx="155523" cy="1555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7918" y="3610585"/>
              <a:ext cx="155535" cy="1555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758419" y="3836708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40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744199" y="2996946"/>
            <a:ext cx="1604010" cy="848994"/>
            <a:chOff x="4744199" y="2996946"/>
            <a:chExt cx="1604010" cy="848994"/>
          </a:xfrm>
        </p:grpSpPr>
        <p:sp>
          <p:nvSpPr>
            <p:cNvPr id="28" name="object 28"/>
            <p:cNvSpPr/>
            <p:nvPr/>
          </p:nvSpPr>
          <p:spPr>
            <a:xfrm>
              <a:off x="5730151" y="3688346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70">
                  <a:moveTo>
                    <a:pt x="552272" y="0"/>
                  </a:moveTo>
                  <a:lnTo>
                    <a:pt x="490905" y="153403"/>
                  </a:lnTo>
                </a:path>
                <a:path w="614045" h="153670">
                  <a:moveTo>
                    <a:pt x="552272" y="0"/>
                  </a:moveTo>
                  <a:lnTo>
                    <a:pt x="613638" y="153403"/>
                  </a:lnTo>
                </a:path>
                <a:path w="614045" h="153670">
                  <a:moveTo>
                    <a:pt x="61366" y="0"/>
                  </a:moveTo>
                  <a:lnTo>
                    <a:pt x="0" y="153403"/>
                  </a:lnTo>
                </a:path>
                <a:path w="614045" h="153670">
                  <a:moveTo>
                    <a:pt x="61366" y="0"/>
                  </a:moveTo>
                  <a:lnTo>
                    <a:pt x="122720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55145" y="3074720"/>
              <a:ext cx="1227455" cy="614045"/>
            </a:xfrm>
            <a:custGeom>
              <a:avLst/>
              <a:gdLst/>
              <a:ahLst/>
              <a:cxnLst/>
              <a:rect l="l" t="t" r="r" b="b"/>
              <a:pathLst>
                <a:path w="1227454" h="614045">
                  <a:moveTo>
                    <a:pt x="490918" y="0"/>
                  </a:moveTo>
                  <a:lnTo>
                    <a:pt x="0" y="306819"/>
                  </a:lnTo>
                </a:path>
                <a:path w="1227454" h="614045">
                  <a:moveTo>
                    <a:pt x="490918" y="0"/>
                  </a:moveTo>
                  <a:lnTo>
                    <a:pt x="981824" y="306819"/>
                  </a:lnTo>
                </a:path>
                <a:path w="1227454" h="614045">
                  <a:moveTo>
                    <a:pt x="981824" y="306819"/>
                  </a:moveTo>
                  <a:lnTo>
                    <a:pt x="736371" y="613625"/>
                  </a:lnTo>
                </a:path>
                <a:path w="1227454" h="614045">
                  <a:moveTo>
                    <a:pt x="981824" y="306819"/>
                  </a:moveTo>
                  <a:lnTo>
                    <a:pt x="1227277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48326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70">
                  <a:moveTo>
                    <a:pt x="61366" y="0"/>
                  </a:moveTo>
                  <a:lnTo>
                    <a:pt x="0" y="153403"/>
                  </a:lnTo>
                </a:path>
                <a:path w="123189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9693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245452" y="0"/>
                  </a:moveTo>
                  <a:lnTo>
                    <a:pt x="0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39232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70">
                  <a:moveTo>
                    <a:pt x="61366" y="0"/>
                  </a:moveTo>
                  <a:lnTo>
                    <a:pt x="0" y="153403"/>
                  </a:lnTo>
                </a:path>
                <a:path w="123189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55145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65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8290" y="2996946"/>
              <a:ext cx="155523" cy="155523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698724" y="2996946"/>
            <a:ext cx="1604010" cy="848994"/>
            <a:chOff x="2698724" y="2996946"/>
            <a:chExt cx="1604010" cy="848994"/>
          </a:xfrm>
        </p:grpSpPr>
        <p:sp>
          <p:nvSpPr>
            <p:cNvPr id="36" name="object 36"/>
            <p:cNvSpPr/>
            <p:nvPr/>
          </p:nvSpPr>
          <p:spPr>
            <a:xfrm>
              <a:off x="3684676" y="3688346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70">
                  <a:moveTo>
                    <a:pt x="552272" y="0"/>
                  </a:moveTo>
                  <a:lnTo>
                    <a:pt x="490905" y="153403"/>
                  </a:lnTo>
                </a:path>
                <a:path w="614045" h="153670">
                  <a:moveTo>
                    <a:pt x="552272" y="0"/>
                  </a:moveTo>
                  <a:lnTo>
                    <a:pt x="613638" y="153403"/>
                  </a:lnTo>
                </a:path>
                <a:path w="614045" h="153670">
                  <a:moveTo>
                    <a:pt x="61366" y="0"/>
                  </a:moveTo>
                  <a:lnTo>
                    <a:pt x="0" y="153403"/>
                  </a:lnTo>
                </a:path>
                <a:path w="614045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09683" y="3074720"/>
              <a:ext cx="1227455" cy="614045"/>
            </a:xfrm>
            <a:custGeom>
              <a:avLst/>
              <a:gdLst/>
              <a:ahLst/>
              <a:cxnLst/>
              <a:rect l="l" t="t" r="r" b="b"/>
              <a:pathLst>
                <a:path w="1227454" h="614045">
                  <a:moveTo>
                    <a:pt x="490918" y="0"/>
                  </a:moveTo>
                  <a:lnTo>
                    <a:pt x="0" y="306819"/>
                  </a:lnTo>
                </a:path>
                <a:path w="1227454" h="614045">
                  <a:moveTo>
                    <a:pt x="490918" y="0"/>
                  </a:moveTo>
                  <a:lnTo>
                    <a:pt x="981824" y="306819"/>
                  </a:lnTo>
                </a:path>
                <a:path w="1227454" h="614045">
                  <a:moveTo>
                    <a:pt x="981824" y="306819"/>
                  </a:moveTo>
                  <a:lnTo>
                    <a:pt x="736371" y="613625"/>
                  </a:lnTo>
                </a:path>
                <a:path w="1227454" h="614045">
                  <a:moveTo>
                    <a:pt x="981824" y="306819"/>
                  </a:moveTo>
                  <a:lnTo>
                    <a:pt x="1227277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02851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70">
                  <a:moveTo>
                    <a:pt x="61366" y="0"/>
                  </a:moveTo>
                  <a:lnTo>
                    <a:pt x="0" y="153403"/>
                  </a:lnTo>
                </a:path>
                <a:path w="123189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64231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245452" y="0"/>
                  </a:moveTo>
                  <a:lnTo>
                    <a:pt x="0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93770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70">
                  <a:moveTo>
                    <a:pt x="61353" y="0"/>
                  </a:moveTo>
                  <a:lnTo>
                    <a:pt x="0" y="153403"/>
                  </a:lnTo>
                </a:path>
                <a:path w="123189" h="153670">
                  <a:moveTo>
                    <a:pt x="61353" y="0"/>
                  </a:moveTo>
                  <a:lnTo>
                    <a:pt x="122720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9683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52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2828" y="2996946"/>
              <a:ext cx="155523" cy="155523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653287" y="1896122"/>
            <a:ext cx="1604010" cy="853440"/>
            <a:chOff x="653287" y="1896122"/>
            <a:chExt cx="1604010" cy="853440"/>
          </a:xfrm>
        </p:grpSpPr>
        <p:sp>
          <p:nvSpPr>
            <p:cNvPr id="44" name="object 44"/>
            <p:cNvSpPr/>
            <p:nvPr/>
          </p:nvSpPr>
          <p:spPr>
            <a:xfrm>
              <a:off x="657415" y="1978012"/>
              <a:ext cx="1595755" cy="767080"/>
            </a:xfrm>
            <a:custGeom>
              <a:avLst/>
              <a:gdLst/>
              <a:ahLst/>
              <a:cxnLst/>
              <a:rect l="l" t="t" r="r" b="b"/>
              <a:pathLst>
                <a:path w="1595755" h="767080">
                  <a:moveTo>
                    <a:pt x="1534083" y="613638"/>
                  </a:moveTo>
                  <a:lnTo>
                    <a:pt x="1472730" y="767054"/>
                  </a:lnTo>
                </a:path>
                <a:path w="1595755" h="767080">
                  <a:moveTo>
                    <a:pt x="1534083" y="613638"/>
                  </a:moveTo>
                  <a:lnTo>
                    <a:pt x="1595450" y="767054"/>
                  </a:lnTo>
                </a:path>
                <a:path w="1595755" h="767080">
                  <a:moveTo>
                    <a:pt x="1043178" y="613638"/>
                  </a:moveTo>
                  <a:lnTo>
                    <a:pt x="981811" y="767054"/>
                  </a:lnTo>
                </a:path>
                <a:path w="1595755" h="767080">
                  <a:moveTo>
                    <a:pt x="1043178" y="613638"/>
                  </a:moveTo>
                  <a:lnTo>
                    <a:pt x="1104544" y="767054"/>
                  </a:lnTo>
                </a:path>
                <a:path w="1595755" h="767080">
                  <a:moveTo>
                    <a:pt x="797725" y="0"/>
                  </a:moveTo>
                  <a:lnTo>
                    <a:pt x="306819" y="306819"/>
                  </a:lnTo>
                </a:path>
                <a:path w="1595755" h="767080">
                  <a:moveTo>
                    <a:pt x="797725" y="0"/>
                  </a:moveTo>
                  <a:lnTo>
                    <a:pt x="1288643" y="306819"/>
                  </a:lnTo>
                </a:path>
                <a:path w="1595755" h="767080">
                  <a:moveTo>
                    <a:pt x="1288643" y="306819"/>
                  </a:moveTo>
                  <a:lnTo>
                    <a:pt x="1043178" y="613638"/>
                  </a:lnTo>
                </a:path>
                <a:path w="1595755" h="767080">
                  <a:moveTo>
                    <a:pt x="1288643" y="306819"/>
                  </a:moveTo>
                  <a:lnTo>
                    <a:pt x="1534096" y="613638"/>
                  </a:lnTo>
                </a:path>
                <a:path w="1595755" h="767080">
                  <a:moveTo>
                    <a:pt x="61353" y="613638"/>
                  </a:moveTo>
                  <a:lnTo>
                    <a:pt x="0" y="767054"/>
                  </a:lnTo>
                </a:path>
                <a:path w="1595755" h="767080">
                  <a:moveTo>
                    <a:pt x="61353" y="613638"/>
                  </a:moveTo>
                  <a:lnTo>
                    <a:pt x="122720" y="767054"/>
                  </a:lnTo>
                </a:path>
                <a:path w="1595755" h="767080">
                  <a:moveTo>
                    <a:pt x="306819" y="306819"/>
                  </a:moveTo>
                  <a:lnTo>
                    <a:pt x="61366" y="613638"/>
                  </a:lnTo>
                </a:path>
                <a:path w="1595755" h="767080">
                  <a:moveTo>
                    <a:pt x="552272" y="613638"/>
                  </a:moveTo>
                  <a:lnTo>
                    <a:pt x="490905" y="767054"/>
                  </a:lnTo>
                </a:path>
                <a:path w="1595755" h="767080">
                  <a:moveTo>
                    <a:pt x="552272" y="613638"/>
                  </a:moveTo>
                  <a:lnTo>
                    <a:pt x="613638" y="767054"/>
                  </a:lnTo>
                </a:path>
                <a:path w="1595755" h="767080">
                  <a:moveTo>
                    <a:pt x="306819" y="306819"/>
                  </a:moveTo>
                  <a:lnTo>
                    <a:pt x="552272" y="613638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81505" y="190437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81505" y="190437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797725" y="1900250"/>
            <a:ext cx="1604010" cy="848994"/>
            <a:chOff x="6797725" y="1900250"/>
            <a:chExt cx="1604010" cy="848994"/>
          </a:xfrm>
        </p:grpSpPr>
        <p:sp>
          <p:nvSpPr>
            <p:cNvPr id="48" name="object 48"/>
            <p:cNvSpPr/>
            <p:nvPr/>
          </p:nvSpPr>
          <p:spPr>
            <a:xfrm>
              <a:off x="7783664" y="2591650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69">
                  <a:moveTo>
                    <a:pt x="552284" y="0"/>
                  </a:moveTo>
                  <a:lnTo>
                    <a:pt x="490918" y="153416"/>
                  </a:lnTo>
                </a:path>
                <a:path w="614045" h="153669">
                  <a:moveTo>
                    <a:pt x="552284" y="0"/>
                  </a:moveTo>
                  <a:lnTo>
                    <a:pt x="613638" y="153416"/>
                  </a:lnTo>
                </a:path>
                <a:path w="614045" h="153669">
                  <a:moveTo>
                    <a:pt x="61366" y="0"/>
                  </a:moveTo>
                  <a:lnTo>
                    <a:pt x="0" y="153416"/>
                  </a:lnTo>
                </a:path>
                <a:path w="614045" h="153669">
                  <a:moveTo>
                    <a:pt x="61366" y="0"/>
                  </a:moveTo>
                  <a:lnTo>
                    <a:pt x="12273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08672" y="1978012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01852" y="2284831"/>
              <a:ext cx="1534160" cy="460375"/>
            </a:xfrm>
            <a:custGeom>
              <a:avLst/>
              <a:gdLst/>
              <a:ahLst/>
              <a:cxnLst/>
              <a:rect l="l" t="t" r="r" b="b"/>
              <a:pathLst>
                <a:path w="1534159" h="460375">
                  <a:moveTo>
                    <a:pt x="1288643" y="0"/>
                  </a:moveTo>
                  <a:lnTo>
                    <a:pt x="1043178" y="306819"/>
                  </a:lnTo>
                </a:path>
                <a:path w="1534159" h="460375">
                  <a:moveTo>
                    <a:pt x="1288643" y="0"/>
                  </a:moveTo>
                  <a:lnTo>
                    <a:pt x="1534096" y="306819"/>
                  </a:lnTo>
                </a:path>
                <a:path w="1534159" h="460375">
                  <a:moveTo>
                    <a:pt x="61353" y="306819"/>
                  </a:moveTo>
                  <a:lnTo>
                    <a:pt x="0" y="460235"/>
                  </a:lnTo>
                </a:path>
                <a:path w="1534159" h="460375">
                  <a:moveTo>
                    <a:pt x="61353" y="306819"/>
                  </a:moveTo>
                  <a:lnTo>
                    <a:pt x="122720" y="460235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63219" y="2284831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245452" y="0"/>
                  </a:moveTo>
                  <a:lnTo>
                    <a:pt x="0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92758" y="2591650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90" h="153669">
                  <a:moveTo>
                    <a:pt x="61366" y="0"/>
                  </a:moveTo>
                  <a:lnTo>
                    <a:pt x="0" y="153416"/>
                  </a:lnTo>
                </a:path>
                <a:path w="123190" h="153669">
                  <a:moveTo>
                    <a:pt x="61366" y="0"/>
                  </a:moveTo>
                  <a:lnTo>
                    <a:pt x="12273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08672" y="2284831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1816" y="1900250"/>
              <a:ext cx="155535" cy="155523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4744199" y="1900250"/>
            <a:ext cx="1604010" cy="848994"/>
            <a:chOff x="4744199" y="1900250"/>
            <a:chExt cx="1604010" cy="848994"/>
          </a:xfrm>
        </p:grpSpPr>
        <p:sp>
          <p:nvSpPr>
            <p:cNvPr id="56" name="object 56"/>
            <p:cNvSpPr/>
            <p:nvPr/>
          </p:nvSpPr>
          <p:spPr>
            <a:xfrm>
              <a:off x="5730138" y="2591650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69">
                  <a:moveTo>
                    <a:pt x="552284" y="0"/>
                  </a:moveTo>
                  <a:lnTo>
                    <a:pt x="490918" y="153416"/>
                  </a:lnTo>
                </a:path>
                <a:path w="614045" h="153669">
                  <a:moveTo>
                    <a:pt x="552284" y="0"/>
                  </a:moveTo>
                  <a:lnTo>
                    <a:pt x="613651" y="153416"/>
                  </a:lnTo>
                </a:path>
                <a:path w="614045" h="153669">
                  <a:moveTo>
                    <a:pt x="61366" y="0"/>
                  </a:moveTo>
                  <a:lnTo>
                    <a:pt x="0" y="153416"/>
                  </a:lnTo>
                </a:path>
                <a:path w="614045" h="153669">
                  <a:moveTo>
                    <a:pt x="61366" y="0"/>
                  </a:moveTo>
                  <a:lnTo>
                    <a:pt x="12273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55145" y="1978012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48326" y="2284831"/>
              <a:ext cx="1534160" cy="460375"/>
            </a:xfrm>
            <a:custGeom>
              <a:avLst/>
              <a:gdLst/>
              <a:ahLst/>
              <a:cxnLst/>
              <a:rect l="l" t="t" r="r" b="b"/>
              <a:pathLst>
                <a:path w="1534160" h="460375">
                  <a:moveTo>
                    <a:pt x="1288630" y="0"/>
                  </a:moveTo>
                  <a:lnTo>
                    <a:pt x="1043178" y="306819"/>
                  </a:lnTo>
                </a:path>
                <a:path w="1534160" h="460375">
                  <a:moveTo>
                    <a:pt x="1288630" y="0"/>
                  </a:moveTo>
                  <a:lnTo>
                    <a:pt x="1534096" y="306819"/>
                  </a:lnTo>
                </a:path>
                <a:path w="1534160" h="460375">
                  <a:moveTo>
                    <a:pt x="61366" y="306819"/>
                  </a:moveTo>
                  <a:lnTo>
                    <a:pt x="0" y="460235"/>
                  </a:lnTo>
                </a:path>
                <a:path w="1534160" h="460375">
                  <a:moveTo>
                    <a:pt x="61366" y="306819"/>
                  </a:moveTo>
                  <a:lnTo>
                    <a:pt x="122732" y="460235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09693" y="2284831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245452" y="0"/>
                  </a:moveTo>
                  <a:lnTo>
                    <a:pt x="0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39232" y="2591650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69">
                  <a:moveTo>
                    <a:pt x="61366" y="0"/>
                  </a:moveTo>
                  <a:lnTo>
                    <a:pt x="0" y="153416"/>
                  </a:lnTo>
                </a:path>
                <a:path w="123189" h="153669">
                  <a:moveTo>
                    <a:pt x="61366" y="0"/>
                  </a:moveTo>
                  <a:lnTo>
                    <a:pt x="12273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55145" y="2284831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8290" y="1900250"/>
              <a:ext cx="155523" cy="155523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2698737" y="1900250"/>
            <a:ext cx="1604010" cy="848994"/>
            <a:chOff x="2698737" y="1900250"/>
            <a:chExt cx="1604010" cy="848994"/>
          </a:xfrm>
        </p:grpSpPr>
        <p:sp>
          <p:nvSpPr>
            <p:cNvPr id="64" name="object 64"/>
            <p:cNvSpPr/>
            <p:nvPr/>
          </p:nvSpPr>
          <p:spPr>
            <a:xfrm>
              <a:off x="3684689" y="2591650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69">
                  <a:moveTo>
                    <a:pt x="552272" y="0"/>
                  </a:moveTo>
                  <a:lnTo>
                    <a:pt x="490905" y="153416"/>
                  </a:lnTo>
                </a:path>
                <a:path w="614045" h="153669">
                  <a:moveTo>
                    <a:pt x="552272" y="0"/>
                  </a:moveTo>
                  <a:lnTo>
                    <a:pt x="613638" y="153416"/>
                  </a:lnTo>
                </a:path>
                <a:path w="614045" h="153669">
                  <a:moveTo>
                    <a:pt x="61366" y="0"/>
                  </a:moveTo>
                  <a:lnTo>
                    <a:pt x="0" y="153416"/>
                  </a:lnTo>
                </a:path>
                <a:path w="614045" h="153669">
                  <a:moveTo>
                    <a:pt x="61366" y="0"/>
                  </a:moveTo>
                  <a:lnTo>
                    <a:pt x="122720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09684" y="1978012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02864" y="2284831"/>
              <a:ext cx="1534160" cy="460375"/>
            </a:xfrm>
            <a:custGeom>
              <a:avLst/>
              <a:gdLst/>
              <a:ahLst/>
              <a:cxnLst/>
              <a:rect l="l" t="t" r="r" b="b"/>
              <a:pathLst>
                <a:path w="1534160" h="460375">
                  <a:moveTo>
                    <a:pt x="1288643" y="0"/>
                  </a:moveTo>
                  <a:lnTo>
                    <a:pt x="1043190" y="306819"/>
                  </a:lnTo>
                </a:path>
                <a:path w="1534160" h="460375">
                  <a:moveTo>
                    <a:pt x="1288643" y="0"/>
                  </a:moveTo>
                  <a:lnTo>
                    <a:pt x="1534096" y="306819"/>
                  </a:lnTo>
                </a:path>
                <a:path w="1534160" h="460375">
                  <a:moveTo>
                    <a:pt x="61366" y="306819"/>
                  </a:moveTo>
                  <a:lnTo>
                    <a:pt x="0" y="460235"/>
                  </a:lnTo>
                </a:path>
                <a:path w="1534160" h="460375">
                  <a:moveTo>
                    <a:pt x="61366" y="306819"/>
                  </a:moveTo>
                  <a:lnTo>
                    <a:pt x="122732" y="460235"/>
                  </a:lnTo>
                </a:path>
                <a:path w="1534160" h="460375">
                  <a:moveTo>
                    <a:pt x="306819" y="0"/>
                  </a:moveTo>
                  <a:lnTo>
                    <a:pt x="61366" y="306819"/>
                  </a:lnTo>
                </a:path>
                <a:path w="1534160" h="460375">
                  <a:moveTo>
                    <a:pt x="552272" y="306819"/>
                  </a:moveTo>
                  <a:lnTo>
                    <a:pt x="490905" y="460235"/>
                  </a:lnTo>
                </a:path>
                <a:path w="1534160" h="460375">
                  <a:moveTo>
                    <a:pt x="552272" y="306819"/>
                  </a:moveTo>
                  <a:lnTo>
                    <a:pt x="613638" y="460235"/>
                  </a:lnTo>
                </a:path>
                <a:path w="1534160" h="460375">
                  <a:moveTo>
                    <a:pt x="306819" y="0"/>
                  </a:moveTo>
                  <a:lnTo>
                    <a:pt x="55227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2840" y="1900250"/>
              <a:ext cx="155523" cy="155523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412735" y="1888947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69" name="object 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473" y="2207069"/>
            <a:ext cx="155523" cy="155523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925537" y="219575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68284" y="2207069"/>
            <a:ext cx="155535" cy="155523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903641" y="219575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1020" y="2513889"/>
            <a:ext cx="155523" cy="155523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672655" y="2502586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1925" y="2513889"/>
            <a:ext cx="155523" cy="155523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1167269" y="2502586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22831" y="2513889"/>
            <a:ext cx="155523" cy="155523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1658188" y="2502586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9" name="object 7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13737" y="2513889"/>
            <a:ext cx="155535" cy="155523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2145385" y="2502586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84237" y="1938694"/>
            <a:ext cx="1741805" cy="814069"/>
            <a:chOff x="584237" y="1938694"/>
            <a:chExt cx="1741805" cy="814069"/>
          </a:xfrm>
        </p:grpSpPr>
        <p:sp>
          <p:nvSpPr>
            <p:cNvPr id="82" name="object 82"/>
            <p:cNvSpPr/>
            <p:nvPr/>
          </p:nvSpPr>
          <p:spPr>
            <a:xfrm>
              <a:off x="1309496" y="1946947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09496" y="1946947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4237" y="2740012"/>
              <a:ext cx="1741805" cy="0"/>
            </a:xfrm>
            <a:custGeom>
              <a:avLst/>
              <a:gdLst/>
              <a:ahLst/>
              <a:cxnLst/>
              <a:rect l="l" t="t" r="r" b="b"/>
              <a:pathLst>
                <a:path w="1741805">
                  <a:moveTo>
                    <a:pt x="0" y="0"/>
                  </a:moveTo>
                  <a:lnTo>
                    <a:pt x="1741805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557172" y="1888947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86" name="object 8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0911" y="2207069"/>
            <a:ext cx="155523" cy="155523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7069975" y="219575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88" name="object 8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08595" y="2202943"/>
            <a:ext cx="163777" cy="163777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8048066" y="219575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785445" y="2509761"/>
            <a:ext cx="650875" cy="163830"/>
            <a:chOff x="6785445" y="2509761"/>
            <a:chExt cx="650875" cy="163830"/>
          </a:xfrm>
        </p:grpSpPr>
        <p:pic>
          <p:nvPicPr>
            <p:cNvPr id="91" name="object 9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5445" y="2513889"/>
              <a:ext cx="155535" cy="15552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280490" y="251801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80490" y="251801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7311707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95" name="object 9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67270" y="2513889"/>
            <a:ext cx="155523" cy="155523"/>
          </a:xfrm>
          <a:prstGeom prst="rect">
            <a:avLst/>
          </a:prstGeom>
        </p:spPr>
      </p:pic>
      <p:sp>
        <p:nvSpPr>
          <p:cNvPr id="96" name="object 96"/>
          <p:cNvSpPr txBox="1"/>
          <p:nvPr/>
        </p:nvSpPr>
        <p:spPr>
          <a:xfrm>
            <a:off x="7802626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97" name="object 9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58188" y="2513889"/>
            <a:ext cx="155523" cy="155523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8289823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728676" y="2552319"/>
            <a:ext cx="1741805" cy="200660"/>
            <a:chOff x="6728676" y="2552319"/>
            <a:chExt cx="1741805" cy="200660"/>
          </a:xfrm>
        </p:grpSpPr>
        <p:sp>
          <p:nvSpPr>
            <p:cNvPr id="100" name="object 100"/>
            <p:cNvSpPr/>
            <p:nvPr/>
          </p:nvSpPr>
          <p:spPr>
            <a:xfrm>
              <a:off x="7212698" y="2560573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41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12698" y="2560573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64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728676" y="2740012"/>
              <a:ext cx="1741805" cy="0"/>
            </a:xfrm>
            <a:custGeom>
              <a:avLst/>
              <a:gdLst/>
              <a:ahLst/>
              <a:cxnLst/>
              <a:rect l="l" t="t" r="r" b="b"/>
              <a:pathLst>
                <a:path w="1741804">
                  <a:moveTo>
                    <a:pt x="0" y="0"/>
                  </a:moveTo>
                  <a:lnTo>
                    <a:pt x="1741805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503646" y="1888947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7384" y="2207069"/>
            <a:ext cx="155523" cy="155523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5016449" y="219575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06" name="object 10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55081" y="2202943"/>
            <a:ext cx="163777" cy="163777"/>
          </a:xfrm>
          <a:prstGeom prst="rect">
            <a:avLst/>
          </a:prstGeom>
        </p:spPr>
      </p:pic>
      <p:sp>
        <p:nvSpPr>
          <p:cNvPr id="107" name="object 107"/>
          <p:cNvSpPr txBox="1"/>
          <p:nvPr/>
        </p:nvSpPr>
        <p:spPr>
          <a:xfrm>
            <a:off x="5994552" y="219575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727803" y="2509761"/>
            <a:ext cx="163830" cy="163830"/>
            <a:chOff x="4727803" y="2509761"/>
            <a:chExt cx="163830" cy="163830"/>
          </a:xfrm>
        </p:grpSpPr>
        <p:sp>
          <p:nvSpPr>
            <p:cNvPr id="109" name="object 109"/>
            <p:cNvSpPr/>
            <p:nvPr/>
          </p:nvSpPr>
          <p:spPr>
            <a:xfrm>
              <a:off x="4736058" y="251801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6058" y="251801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4763566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18710" y="2509762"/>
            <a:ext cx="163777" cy="163777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5258180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4" name="object 11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713755" y="2513889"/>
            <a:ext cx="155523" cy="155523"/>
          </a:xfrm>
          <a:prstGeom prst="rect">
            <a:avLst/>
          </a:prstGeom>
        </p:spPr>
      </p:pic>
      <p:sp>
        <p:nvSpPr>
          <p:cNvPr id="115" name="object 115"/>
          <p:cNvSpPr txBox="1"/>
          <p:nvPr/>
        </p:nvSpPr>
        <p:spPr>
          <a:xfrm>
            <a:off x="5749099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204661" y="2513889"/>
            <a:ext cx="155523" cy="155523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6236296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4669105" y="2567864"/>
            <a:ext cx="1748155" cy="184785"/>
            <a:chOff x="4669105" y="2567864"/>
            <a:chExt cx="1748155" cy="184785"/>
          </a:xfrm>
        </p:grpSpPr>
        <p:sp>
          <p:nvSpPr>
            <p:cNvPr id="119" name="object 119"/>
            <p:cNvSpPr/>
            <p:nvPr/>
          </p:nvSpPr>
          <p:spPr>
            <a:xfrm>
              <a:off x="4677359" y="2576118"/>
              <a:ext cx="23495" cy="31115"/>
            </a:xfrm>
            <a:custGeom>
              <a:avLst/>
              <a:gdLst/>
              <a:ahLst/>
              <a:cxnLst/>
              <a:rect l="l" t="t" r="r" b="b"/>
              <a:pathLst>
                <a:path w="23495" h="31114">
                  <a:moveTo>
                    <a:pt x="0" y="0"/>
                  </a:moveTo>
                  <a:lnTo>
                    <a:pt x="0" y="31064"/>
                  </a:lnTo>
                  <a:lnTo>
                    <a:pt x="23304" y="15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677359" y="2576118"/>
              <a:ext cx="23495" cy="31115"/>
            </a:xfrm>
            <a:custGeom>
              <a:avLst/>
              <a:gdLst/>
              <a:ahLst/>
              <a:cxnLst/>
              <a:rect l="l" t="t" r="r" b="b"/>
              <a:pathLst>
                <a:path w="23495" h="31114">
                  <a:moveTo>
                    <a:pt x="23304" y="15532"/>
                  </a:moveTo>
                  <a:lnTo>
                    <a:pt x="0" y="31064"/>
                  </a:lnTo>
                  <a:lnTo>
                    <a:pt x="0" y="0"/>
                  </a:lnTo>
                  <a:lnTo>
                    <a:pt x="23304" y="15532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675149" y="2740012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39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3458184" y="1888947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2927794" y="2202941"/>
            <a:ext cx="163830" cy="163830"/>
            <a:chOff x="2927794" y="2202941"/>
            <a:chExt cx="163830" cy="163830"/>
          </a:xfrm>
        </p:grpSpPr>
        <p:sp>
          <p:nvSpPr>
            <p:cNvPr id="124" name="object 124"/>
            <p:cNvSpPr/>
            <p:nvPr/>
          </p:nvSpPr>
          <p:spPr>
            <a:xfrm>
              <a:off x="2936049" y="221119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1" y="141482"/>
                  </a:lnTo>
                  <a:lnTo>
                    <a:pt x="125706" y="125701"/>
                  </a:lnTo>
                  <a:lnTo>
                    <a:pt x="141484" y="102295"/>
                  </a:lnTo>
                  <a:lnTo>
                    <a:pt x="147269" y="73634"/>
                  </a:ln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936049" y="221119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1" y="141482"/>
                  </a:lnTo>
                  <a:lnTo>
                    <a:pt x="125706" y="125701"/>
                  </a:lnTo>
                  <a:lnTo>
                    <a:pt x="141484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2970987" y="219575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7" name="object 1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09619" y="2202943"/>
            <a:ext cx="163777" cy="163777"/>
          </a:xfrm>
          <a:prstGeom prst="rect">
            <a:avLst/>
          </a:prstGeom>
        </p:spPr>
      </p:pic>
      <p:sp>
        <p:nvSpPr>
          <p:cNvPr id="128" name="object 128"/>
          <p:cNvSpPr txBox="1"/>
          <p:nvPr/>
        </p:nvSpPr>
        <p:spPr>
          <a:xfrm>
            <a:off x="3949103" y="219575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9" name="object 1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86469" y="2513889"/>
            <a:ext cx="155523" cy="155523"/>
          </a:xfrm>
          <a:prstGeom prst="rect">
            <a:avLst/>
          </a:prstGeom>
        </p:spPr>
      </p:pic>
      <p:sp>
        <p:nvSpPr>
          <p:cNvPr id="130" name="object 130"/>
          <p:cNvSpPr txBox="1"/>
          <p:nvPr/>
        </p:nvSpPr>
        <p:spPr>
          <a:xfrm>
            <a:off x="2718104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31" name="object 1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77375" y="2513889"/>
            <a:ext cx="155535" cy="155523"/>
          </a:xfrm>
          <a:prstGeom prst="rect">
            <a:avLst/>
          </a:prstGeom>
        </p:spPr>
      </p:pic>
      <p:sp>
        <p:nvSpPr>
          <p:cNvPr id="132" name="object 132"/>
          <p:cNvSpPr txBox="1"/>
          <p:nvPr/>
        </p:nvSpPr>
        <p:spPr>
          <a:xfrm>
            <a:off x="3212731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33" name="object 1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68293" y="2513889"/>
            <a:ext cx="155523" cy="155523"/>
          </a:xfrm>
          <a:prstGeom prst="rect">
            <a:avLst/>
          </a:prstGeom>
        </p:spPr>
      </p:pic>
      <p:sp>
        <p:nvSpPr>
          <p:cNvPr id="134" name="object 134"/>
          <p:cNvSpPr txBox="1"/>
          <p:nvPr/>
        </p:nvSpPr>
        <p:spPr>
          <a:xfrm>
            <a:off x="3703650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35" name="object 13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59199" y="2513889"/>
            <a:ext cx="155523" cy="155523"/>
          </a:xfrm>
          <a:prstGeom prst="rect">
            <a:avLst/>
          </a:prstGeom>
        </p:spPr>
      </p:pic>
      <p:sp>
        <p:nvSpPr>
          <p:cNvPr id="136" name="object 136"/>
          <p:cNvSpPr txBox="1"/>
          <p:nvPr/>
        </p:nvSpPr>
        <p:spPr>
          <a:xfrm>
            <a:off x="4190834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2629687" y="2245513"/>
            <a:ext cx="1742439" cy="507365"/>
            <a:chOff x="2629687" y="2245513"/>
            <a:chExt cx="1742439" cy="507365"/>
          </a:xfrm>
        </p:grpSpPr>
        <p:sp>
          <p:nvSpPr>
            <p:cNvPr id="138" name="object 138"/>
            <p:cNvSpPr/>
            <p:nvPr/>
          </p:nvSpPr>
          <p:spPr>
            <a:xfrm>
              <a:off x="2863151" y="2253767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863151" y="2253767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629687" y="2740012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39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412722" y="298564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886460" y="3299637"/>
            <a:ext cx="1141730" cy="163830"/>
            <a:chOff x="886460" y="3299637"/>
            <a:chExt cx="1141730" cy="163830"/>
          </a:xfrm>
        </p:grpSpPr>
        <p:pic>
          <p:nvPicPr>
            <p:cNvPr id="143" name="object 1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6460" y="3303765"/>
              <a:ext cx="155535" cy="155523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1872411" y="330789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872411" y="330789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1903628" y="329246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641007" y="3610585"/>
            <a:ext cx="1137920" cy="155575"/>
            <a:chOff x="641007" y="3610585"/>
            <a:chExt cx="1137920" cy="155575"/>
          </a:xfrm>
        </p:grpSpPr>
        <p:pic>
          <p:nvPicPr>
            <p:cNvPr id="148" name="object 1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1007" y="3610585"/>
              <a:ext cx="155523" cy="155523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1925" y="3610585"/>
              <a:ext cx="155523" cy="15552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22831" y="3610585"/>
              <a:ext cx="155523" cy="155523"/>
            </a:xfrm>
            <a:prstGeom prst="rect">
              <a:avLst/>
            </a:prstGeom>
          </p:spPr>
        </p:pic>
      </p:grpSp>
      <p:sp>
        <p:nvSpPr>
          <p:cNvPr id="151" name="object 151"/>
          <p:cNvSpPr txBox="1"/>
          <p:nvPr/>
        </p:nvSpPr>
        <p:spPr>
          <a:xfrm>
            <a:off x="1658175" y="35992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52" name="object 1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13737" y="3610585"/>
            <a:ext cx="155523" cy="155523"/>
          </a:xfrm>
          <a:prstGeom prst="rect">
            <a:avLst/>
          </a:prstGeom>
        </p:spPr>
      </p:pic>
      <p:sp>
        <p:nvSpPr>
          <p:cNvPr id="153" name="object 153"/>
          <p:cNvSpPr txBox="1"/>
          <p:nvPr/>
        </p:nvSpPr>
        <p:spPr>
          <a:xfrm>
            <a:off x="2145372" y="3599282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584237" y="3342221"/>
            <a:ext cx="1741805" cy="507365"/>
            <a:chOff x="584237" y="3342221"/>
            <a:chExt cx="1741805" cy="507365"/>
          </a:xfrm>
        </p:grpSpPr>
        <p:sp>
          <p:nvSpPr>
            <p:cNvPr id="155" name="object 155"/>
            <p:cNvSpPr/>
            <p:nvPr/>
          </p:nvSpPr>
          <p:spPr>
            <a:xfrm>
              <a:off x="1799513" y="3350475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799513" y="3350475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84237" y="3836708"/>
              <a:ext cx="1741805" cy="0"/>
            </a:xfrm>
            <a:custGeom>
              <a:avLst/>
              <a:gdLst/>
              <a:ahLst/>
              <a:cxnLst/>
              <a:rect l="l" t="t" r="r" b="b"/>
              <a:pathLst>
                <a:path w="1741805">
                  <a:moveTo>
                    <a:pt x="0" y="0"/>
                  </a:moveTo>
                  <a:lnTo>
                    <a:pt x="1741805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5503646" y="298564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4977384" y="3303765"/>
            <a:ext cx="1137920" cy="155575"/>
            <a:chOff x="4977384" y="3303765"/>
            <a:chExt cx="1137920" cy="155575"/>
          </a:xfrm>
        </p:grpSpPr>
        <p:pic>
          <p:nvPicPr>
            <p:cNvPr id="160" name="object 1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77384" y="3303765"/>
              <a:ext cx="155523" cy="15552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59196" y="3303765"/>
              <a:ext cx="155523" cy="155523"/>
            </a:xfrm>
            <a:prstGeom prst="rect">
              <a:avLst/>
            </a:prstGeom>
          </p:spPr>
        </p:pic>
      </p:grpSp>
      <p:sp>
        <p:nvSpPr>
          <p:cNvPr id="162" name="object 162"/>
          <p:cNvSpPr txBox="1"/>
          <p:nvPr/>
        </p:nvSpPr>
        <p:spPr>
          <a:xfrm>
            <a:off x="5994539" y="329246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4731918" y="3606456"/>
            <a:ext cx="1632585" cy="163830"/>
            <a:chOff x="4731918" y="3606456"/>
            <a:chExt cx="1632585" cy="163830"/>
          </a:xfrm>
        </p:grpSpPr>
        <p:pic>
          <p:nvPicPr>
            <p:cNvPr id="164" name="object 1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918" y="3610585"/>
              <a:ext cx="155535" cy="15552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22837" y="3610585"/>
              <a:ext cx="155523" cy="15552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13743" y="3610585"/>
              <a:ext cx="155523" cy="155523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6208788" y="36147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5" y="102295"/>
                  </a:lnTo>
                  <a:lnTo>
                    <a:pt x="21563" y="125701"/>
                  </a:lnTo>
                  <a:lnTo>
                    <a:pt x="44968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68" y="5786"/>
                  </a:lnTo>
                  <a:lnTo>
                    <a:pt x="21563" y="21567"/>
                  </a:lnTo>
                  <a:lnTo>
                    <a:pt x="5785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08788" y="36147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68" y="5786"/>
                  </a:lnTo>
                  <a:lnTo>
                    <a:pt x="21563" y="21567"/>
                  </a:lnTo>
                  <a:lnTo>
                    <a:pt x="5785" y="44973"/>
                  </a:lnTo>
                  <a:lnTo>
                    <a:pt x="0" y="73634"/>
                  </a:lnTo>
                  <a:lnTo>
                    <a:pt x="5785" y="102295"/>
                  </a:lnTo>
                  <a:lnTo>
                    <a:pt x="21563" y="125701"/>
                  </a:lnTo>
                  <a:lnTo>
                    <a:pt x="44968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6236296" y="3599282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4675149" y="3649028"/>
            <a:ext cx="1742439" cy="200660"/>
            <a:chOff x="4675149" y="3649028"/>
            <a:chExt cx="1742439" cy="200660"/>
          </a:xfrm>
        </p:grpSpPr>
        <p:sp>
          <p:nvSpPr>
            <p:cNvPr id="171" name="object 171"/>
            <p:cNvSpPr/>
            <p:nvPr/>
          </p:nvSpPr>
          <p:spPr>
            <a:xfrm>
              <a:off x="6132855" y="36572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132855" y="36572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675149" y="3836707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39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3458184" y="298564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2931922" y="3303765"/>
            <a:ext cx="1137920" cy="155575"/>
            <a:chOff x="2931922" y="3303765"/>
            <a:chExt cx="1137920" cy="155575"/>
          </a:xfrm>
        </p:grpSpPr>
        <p:pic>
          <p:nvPicPr>
            <p:cNvPr id="176" name="object 1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1922" y="3303765"/>
              <a:ext cx="155523" cy="15552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13733" y="3303765"/>
              <a:ext cx="155523" cy="155523"/>
            </a:xfrm>
            <a:prstGeom prst="rect">
              <a:avLst/>
            </a:prstGeom>
          </p:spPr>
        </p:pic>
      </p:grpSp>
      <p:sp>
        <p:nvSpPr>
          <p:cNvPr id="178" name="object 178"/>
          <p:cNvSpPr txBox="1"/>
          <p:nvPr/>
        </p:nvSpPr>
        <p:spPr>
          <a:xfrm>
            <a:off x="3949077" y="329246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2686456" y="3606456"/>
            <a:ext cx="1141730" cy="163830"/>
            <a:chOff x="2686456" y="3606456"/>
            <a:chExt cx="1141730" cy="163830"/>
          </a:xfrm>
        </p:grpSpPr>
        <p:pic>
          <p:nvPicPr>
            <p:cNvPr id="180" name="object 1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6456" y="3610585"/>
              <a:ext cx="155523" cy="15552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7375" y="3610585"/>
              <a:ext cx="155523" cy="155523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3672408" y="36147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672408" y="36147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3703624" y="35992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85" name="object 18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155059" y="3606458"/>
            <a:ext cx="163789" cy="163777"/>
          </a:xfrm>
          <a:prstGeom prst="rect">
            <a:avLst/>
          </a:prstGeom>
        </p:spPr>
      </p:pic>
      <p:sp>
        <p:nvSpPr>
          <p:cNvPr id="186" name="object 186"/>
          <p:cNvSpPr txBox="1"/>
          <p:nvPr/>
        </p:nvSpPr>
        <p:spPr>
          <a:xfrm>
            <a:off x="4190822" y="3599282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2629687" y="3649028"/>
            <a:ext cx="1742439" cy="200660"/>
            <a:chOff x="2629687" y="3649028"/>
            <a:chExt cx="1742439" cy="200660"/>
          </a:xfrm>
        </p:grpSpPr>
        <p:sp>
          <p:nvSpPr>
            <p:cNvPr id="188" name="object 188"/>
            <p:cNvSpPr/>
            <p:nvPr/>
          </p:nvSpPr>
          <p:spPr>
            <a:xfrm>
              <a:off x="3599510" y="36572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41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99510" y="36572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629687" y="3836707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39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192" name="object 1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63</a:t>
            </a:fld>
            <a:endParaRPr spc="20"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EEB886A9-86F0-4B71-805E-E29931D189C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027834" y="7227954"/>
            <a:ext cx="3429000" cy="40957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1AAABC89-CF70-4B61-9614-3E02BBF64D5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65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  <a:r>
              <a:rPr spc="275" dirty="0"/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26" y="1833433"/>
            <a:ext cx="68199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5" dirty="0">
                <a:latin typeface="Times New Roman"/>
                <a:cs typeface="Times New Roman"/>
              </a:rPr>
              <a:t>Limit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11454" y="4511866"/>
            <a:ext cx="1960245" cy="1168400"/>
            <a:chOff x="6611454" y="4511866"/>
            <a:chExt cx="1960245" cy="1168400"/>
          </a:xfrm>
        </p:grpSpPr>
        <p:sp>
          <p:nvSpPr>
            <p:cNvPr id="5" name="object 5"/>
            <p:cNvSpPr/>
            <p:nvPr/>
          </p:nvSpPr>
          <p:spPr>
            <a:xfrm>
              <a:off x="6671055" y="5522188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53" y="0"/>
                  </a:moveTo>
                  <a:lnTo>
                    <a:pt x="0" y="153403"/>
                  </a:lnTo>
                </a:path>
                <a:path w="1841500" h="153670">
                  <a:moveTo>
                    <a:pt x="61353" y="0"/>
                  </a:moveTo>
                  <a:lnTo>
                    <a:pt x="122720" y="153403"/>
                  </a:lnTo>
                </a:path>
                <a:path w="1841500" h="153670">
                  <a:moveTo>
                    <a:pt x="1779549" y="0"/>
                  </a:moveTo>
                  <a:lnTo>
                    <a:pt x="1718183" y="153403"/>
                  </a:lnTo>
                </a:path>
                <a:path w="1841500" h="153670">
                  <a:moveTo>
                    <a:pt x="1779549" y="0"/>
                  </a:moveTo>
                  <a:lnTo>
                    <a:pt x="1840915" y="153403"/>
                  </a:lnTo>
                </a:path>
                <a:path w="1841500" h="153670">
                  <a:moveTo>
                    <a:pt x="1534096" y="0"/>
                  </a:moveTo>
                  <a:lnTo>
                    <a:pt x="1472730" y="153403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03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03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03"/>
                  </a:lnTo>
                </a:path>
                <a:path w="1841500" h="153670">
                  <a:moveTo>
                    <a:pt x="1043178" y="0"/>
                  </a:moveTo>
                  <a:lnTo>
                    <a:pt x="981811" y="153403"/>
                  </a:lnTo>
                </a:path>
                <a:path w="1841500" h="153670">
                  <a:moveTo>
                    <a:pt x="1043178" y="0"/>
                  </a:moveTo>
                  <a:lnTo>
                    <a:pt x="1104544" y="153403"/>
                  </a:lnTo>
                </a:path>
                <a:path w="1841500" h="153670">
                  <a:moveTo>
                    <a:pt x="797725" y="0"/>
                  </a:moveTo>
                  <a:lnTo>
                    <a:pt x="736358" y="153403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03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03"/>
                  </a:lnTo>
                </a:path>
                <a:path w="1841500" h="153670">
                  <a:moveTo>
                    <a:pt x="552272" y="0"/>
                  </a:moveTo>
                  <a:lnTo>
                    <a:pt x="613625" y="153403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03"/>
                  </a:lnTo>
                </a:path>
                <a:path w="1841500" h="153670">
                  <a:moveTo>
                    <a:pt x="306819" y="0"/>
                  </a:moveTo>
                  <a:lnTo>
                    <a:pt x="368173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3837" y="5666117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20824" y="547902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0824" y="547902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5154" y="4589640"/>
              <a:ext cx="1473200" cy="614045"/>
            </a:xfrm>
            <a:custGeom>
              <a:avLst/>
              <a:gdLst/>
              <a:ahLst/>
              <a:cxnLst/>
              <a:rect l="l" t="t" r="r" b="b"/>
              <a:pathLst>
                <a:path w="1473200" h="614045">
                  <a:moveTo>
                    <a:pt x="736358" y="0"/>
                  </a:moveTo>
                  <a:lnTo>
                    <a:pt x="245452" y="306819"/>
                  </a:lnTo>
                </a:path>
                <a:path w="1473200" h="614045">
                  <a:moveTo>
                    <a:pt x="736358" y="0"/>
                  </a:moveTo>
                  <a:lnTo>
                    <a:pt x="1227277" y="306819"/>
                  </a:lnTo>
                </a:path>
                <a:path w="1473200" h="614045">
                  <a:moveTo>
                    <a:pt x="1227277" y="306819"/>
                  </a:moveTo>
                  <a:lnTo>
                    <a:pt x="981811" y="613625"/>
                  </a:lnTo>
                </a:path>
                <a:path w="1473200" h="614045">
                  <a:moveTo>
                    <a:pt x="1227277" y="306819"/>
                  </a:moveTo>
                  <a:lnTo>
                    <a:pt x="147273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490905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5139" y="5203278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122720" y="0"/>
                  </a:moveTo>
                  <a:lnTo>
                    <a:pt x="0" y="306819"/>
                  </a:lnTo>
                </a:path>
                <a:path w="245745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2409" y="5203278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4" h="307339">
                  <a:moveTo>
                    <a:pt x="1104544" y="0"/>
                  </a:moveTo>
                  <a:lnTo>
                    <a:pt x="981811" y="306819"/>
                  </a:lnTo>
                </a:path>
                <a:path w="1227454" h="307339">
                  <a:moveTo>
                    <a:pt x="1104544" y="0"/>
                  </a:moveTo>
                  <a:lnTo>
                    <a:pt x="1227277" y="306819"/>
                  </a:lnTo>
                </a:path>
                <a:path w="1227454" h="307339">
                  <a:moveTo>
                    <a:pt x="613638" y="0"/>
                  </a:moveTo>
                  <a:lnTo>
                    <a:pt x="490905" y="306819"/>
                  </a:lnTo>
                </a:path>
                <a:path w="1227454" h="307339">
                  <a:moveTo>
                    <a:pt x="613638" y="0"/>
                  </a:moveTo>
                  <a:lnTo>
                    <a:pt x="736358" y="306819"/>
                  </a:lnTo>
                </a:path>
                <a:path w="1227454" h="307339">
                  <a:moveTo>
                    <a:pt x="122720" y="0"/>
                  </a:moveTo>
                  <a:lnTo>
                    <a:pt x="0" y="306819"/>
                  </a:lnTo>
                </a:path>
                <a:path w="1227454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3739" y="4511866"/>
              <a:ext cx="155523" cy="15552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49095" y="450056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22834" y="4818685"/>
            <a:ext cx="1137920" cy="155575"/>
            <a:chOff x="7022834" y="4818685"/>
            <a:chExt cx="1137920" cy="1555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2834" y="4818685"/>
              <a:ext cx="155523" cy="1555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4645" y="4818685"/>
              <a:ext cx="155523" cy="15552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039989" y="480738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77368" y="5125504"/>
            <a:ext cx="1137920" cy="155575"/>
            <a:chOff x="6777368" y="5125504"/>
            <a:chExt cx="1137920" cy="1555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7368" y="5125504"/>
              <a:ext cx="155523" cy="1555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8286" y="5125504"/>
              <a:ext cx="155523" cy="1555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9192" y="5125504"/>
              <a:ext cx="155523" cy="15552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794535" y="5114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5971" y="5121377"/>
            <a:ext cx="163789" cy="16377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281733" y="511420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54660" y="5428196"/>
            <a:ext cx="1873885" cy="163830"/>
            <a:chOff x="6654660" y="5428196"/>
            <a:chExt cx="1873885" cy="16383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4660" y="5432323"/>
              <a:ext cx="155523" cy="1555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0126" y="5432323"/>
              <a:ext cx="155523" cy="1555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5578" y="5432323"/>
              <a:ext cx="155523" cy="1555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1031" y="5432323"/>
              <a:ext cx="155523" cy="1555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6459" y="5432323"/>
              <a:ext cx="155535" cy="1555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7810" y="5428196"/>
              <a:ext cx="163777" cy="1637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7390" y="5432323"/>
              <a:ext cx="155535" cy="1555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72830" y="5432323"/>
              <a:ext cx="155523" cy="15553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906156" y="5421021"/>
            <a:ext cx="59944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1620" algn="l"/>
                <a:tab pos="510540" algn="l"/>
              </a:tabLst>
            </a:pPr>
            <a:r>
              <a:rPr sz="800" i="1" spc="15" dirty="0"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65993" y="4511866"/>
            <a:ext cx="1960245" cy="1168400"/>
            <a:chOff x="4565993" y="4511866"/>
            <a:chExt cx="1960245" cy="1168400"/>
          </a:xfrm>
        </p:grpSpPr>
        <p:sp>
          <p:nvSpPr>
            <p:cNvPr id="36" name="object 36"/>
            <p:cNvSpPr/>
            <p:nvPr/>
          </p:nvSpPr>
          <p:spPr>
            <a:xfrm>
              <a:off x="4625594" y="5522188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03"/>
                  </a:lnTo>
                </a:path>
                <a:path w="1841500" h="153670">
                  <a:moveTo>
                    <a:pt x="61366" y="0"/>
                  </a:moveTo>
                  <a:lnTo>
                    <a:pt x="122732" y="153403"/>
                  </a:lnTo>
                </a:path>
                <a:path w="1841500" h="153670">
                  <a:moveTo>
                    <a:pt x="1779562" y="0"/>
                  </a:moveTo>
                  <a:lnTo>
                    <a:pt x="1718195" y="153403"/>
                  </a:lnTo>
                </a:path>
                <a:path w="1841500" h="153670">
                  <a:moveTo>
                    <a:pt x="1779562" y="0"/>
                  </a:moveTo>
                  <a:lnTo>
                    <a:pt x="1840915" y="153403"/>
                  </a:lnTo>
                </a:path>
                <a:path w="1841500" h="153670">
                  <a:moveTo>
                    <a:pt x="1534096" y="0"/>
                  </a:moveTo>
                  <a:lnTo>
                    <a:pt x="1472742" y="153403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03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03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03"/>
                  </a:lnTo>
                </a:path>
                <a:path w="1841500" h="153670">
                  <a:moveTo>
                    <a:pt x="1043190" y="0"/>
                  </a:moveTo>
                  <a:lnTo>
                    <a:pt x="981824" y="153403"/>
                  </a:lnTo>
                </a:path>
                <a:path w="1841500" h="153670">
                  <a:moveTo>
                    <a:pt x="1043190" y="0"/>
                  </a:moveTo>
                  <a:lnTo>
                    <a:pt x="1104544" y="153403"/>
                  </a:lnTo>
                </a:path>
                <a:path w="1841500" h="153670">
                  <a:moveTo>
                    <a:pt x="797725" y="0"/>
                  </a:moveTo>
                  <a:lnTo>
                    <a:pt x="736371" y="153403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03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03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03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03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78375" y="5666117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09693" y="4589640"/>
              <a:ext cx="1473200" cy="614045"/>
            </a:xfrm>
            <a:custGeom>
              <a:avLst/>
              <a:gdLst/>
              <a:ahLst/>
              <a:cxnLst/>
              <a:rect l="l" t="t" r="r" b="b"/>
              <a:pathLst>
                <a:path w="1473200" h="614045">
                  <a:moveTo>
                    <a:pt x="736371" y="0"/>
                  </a:moveTo>
                  <a:lnTo>
                    <a:pt x="245452" y="306819"/>
                  </a:lnTo>
                </a:path>
                <a:path w="1473200" h="614045">
                  <a:moveTo>
                    <a:pt x="736371" y="0"/>
                  </a:moveTo>
                  <a:lnTo>
                    <a:pt x="1227277" y="306819"/>
                  </a:lnTo>
                </a:path>
                <a:path w="1473200" h="614045">
                  <a:moveTo>
                    <a:pt x="1227277" y="306819"/>
                  </a:moveTo>
                  <a:lnTo>
                    <a:pt x="981824" y="613625"/>
                  </a:lnTo>
                </a:path>
                <a:path w="1473200" h="614045">
                  <a:moveTo>
                    <a:pt x="1227277" y="306819"/>
                  </a:moveTo>
                  <a:lnTo>
                    <a:pt x="147273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490918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59677" y="5203278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122732" y="0"/>
                  </a:moveTo>
                  <a:lnTo>
                    <a:pt x="0" y="306819"/>
                  </a:lnTo>
                </a:path>
                <a:path w="245745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86947" y="5203278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4" h="307339">
                  <a:moveTo>
                    <a:pt x="1104544" y="0"/>
                  </a:moveTo>
                  <a:lnTo>
                    <a:pt x="981824" y="306819"/>
                  </a:lnTo>
                </a:path>
                <a:path w="1227454" h="307339">
                  <a:moveTo>
                    <a:pt x="1104544" y="0"/>
                  </a:moveTo>
                  <a:lnTo>
                    <a:pt x="1227277" y="306819"/>
                  </a:lnTo>
                </a:path>
                <a:path w="1227454" h="307339">
                  <a:moveTo>
                    <a:pt x="613638" y="0"/>
                  </a:moveTo>
                  <a:lnTo>
                    <a:pt x="490918" y="306819"/>
                  </a:lnTo>
                </a:path>
                <a:path w="1227454" h="307339">
                  <a:moveTo>
                    <a:pt x="613638" y="0"/>
                  </a:moveTo>
                  <a:lnTo>
                    <a:pt x="736371" y="306819"/>
                  </a:lnTo>
                </a:path>
                <a:path w="1227454" h="307339">
                  <a:moveTo>
                    <a:pt x="122732" y="0"/>
                  </a:moveTo>
                  <a:lnTo>
                    <a:pt x="0" y="306819"/>
                  </a:lnTo>
                </a:path>
                <a:path w="1227454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290" y="4511866"/>
              <a:ext cx="155523" cy="15552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503633" y="450056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977371" y="4818685"/>
            <a:ext cx="1137920" cy="155575"/>
            <a:chOff x="4977371" y="4818685"/>
            <a:chExt cx="1137920" cy="155575"/>
          </a:xfrm>
        </p:grpSpPr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7371" y="4818685"/>
              <a:ext cx="155523" cy="15552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59183" y="4818685"/>
              <a:ext cx="155535" cy="15552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994539" y="480738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31918" y="5125504"/>
            <a:ext cx="1137920" cy="155575"/>
            <a:chOff x="4731918" y="5125504"/>
            <a:chExt cx="1137920" cy="155575"/>
          </a:xfrm>
        </p:grpSpPr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31918" y="5125504"/>
              <a:ext cx="155523" cy="15552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2824" y="5125504"/>
              <a:ext cx="155523" cy="1555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13730" y="5125504"/>
              <a:ext cx="155535" cy="155523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749086" y="5114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00521" y="5121377"/>
            <a:ext cx="163777" cy="163777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6236284" y="511420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609198" y="5428195"/>
            <a:ext cx="1873885" cy="163830"/>
            <a:chOff x="4609198" y="5428195"/>
            <a:chExt cx="1873885" cy="163830"/>
          </a:xfrm>
        </p:grpSpPr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09198" y="5432323"/>
              <a:ext cx="155535" cy="1555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4664" y="5432323"/>
              <a:ext cx="155535" cy="15552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00117" y="5432323"/>
              <a:ext cx="155523" cy="1555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5583" y="5432323"/>
              <a:ext cx="155523" cy="15553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595137" y="543645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95137" y="543645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32361" y="5428196"/>
              <a:ext cx="163777" cy="16377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81941" y="5432323"/>
              <a:ext cx="155523" cy="15552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27382" y="5432323"/>
              <a:ext cx="155523" cy="15553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5630074" y="5421021"/>
            <a:ext cx="82994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2125" algn="l"/>
                <a:tab pos="741045" algn="l"/>
              </a:tabLst>
            </a:pPr>
            <a:r>
              <a:rPr sz="800" i="1" spc="10" dirty="0">
                <a:latin typeface="Times New Roman"/>
                <a:cs typeface="Times New Roman"/>
              </a:rPr>
              <a:t>L	</a:t>
            </a:r>
            <a:r>
              <a:rPr sz="800" i="1" spc="15" dirty="0"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521656" y="5470767"/>
            <a:ext cx="63500" cy="78740"/>
            <a:chOff x="5521656" y="5470767"/>
            <a:chExt cx="63500" cy="78740"/>
          </a:xfrm>
        </p:grpSpPr>
        <p:sp>
          <p:nvSpPr>
            <p:cNvPr id="66" name="object 66"/>
            <p:cNvSpPr/>
            <p:nvPr/>
          </p:nvSpPr>
          <p:spPr>
            <a:xfrm>
              <a:off x="5529910" y="547902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609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529910" y="547902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609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609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2520543" y="4511866"/>
            <a:ext cx="1960245" cy="1168400"/>
            <a:chOff x="2520543" y="4511866"/>
            <a:chExt cx="1960245" cy="1168400"/>
          </a:xfrm>
        </p:grpSpPr>
        <p:sp>
          <p:nvSpPr>
            <p:cNvPr id="69" name="object 69"/>
            <p:cNvSpPr/>
            <p:nvPr/>
          </p:nvSpPr>
          <p:spPr>
            <a:xfrm>
              <a:off x="2580144" y="5522188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53" y="0"/>
                  </a:moveTo>
                  <a:lnTo>
                    <a:pt x="0" y="153403"/>
                  </a:lnTo>
                </a:path>
                <a:path w="1841500" h="153670">
                  <a:moveTo>
                    <a:pt x="61353" y="0"/>
                  </a:moveTo>
                  <a:lnTo>
                    <a:pt x="122720" y="153403"/>
                  </a:lnTo>
                </a:path>
                <a:path w="1841500" h="153670">
                  <a:moveTo>
                    <a:pt x="1779549" y="0"/>
                  </a:moveTo>
                  <a:lnTo>
                    <a:pt x="1718183" y="153403"/>
                  </a:lnTo>
                </a:path>
                <a:path w="1841500" h="153670">
                  <a:moveTo>
                    <a:pt x="1779549" y="0"/>
                  </a:moveTo>
                  <a:lnTo>
                    <a:pt x="1840915" y="153403"/>
                  </a:lnTo>
                </a:path>
                <a:path w="1841500" h="153670">
                  <a:moveTo>
                    <a:pt x="1534096" y="0"/>
                  </a:moveTo>
                  <a:lnTo>
                    <a:pt x="1472730" y="153403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03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03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03"/>
                  </a:lnTo>
                </a:path>
                <a:path w="1841500" h="153670">
                  <a:moveTo>
                    <a:pt x="1043178" y="0"/>
                  </a:moveTo>
                  <a:lnTo>
                    <a:pt x="981811" y="153403"/>
                  </a:lnTo>
                </a:path>
                <a:path w="1841500" h="153670">
                  <a:moveTo>
                    <a:pt x="1043178" y="0"/>
                  </a:moveTo>
                  <a:lnTo>
                    <a:pt x="1104544" y="153403"/>
                  </a:lnTo>
                </a:path>
                <a:path w="1841500" h="153670">
                  <a:moveTo>
                    <a:pt x="797725" y="0"/>
                  </a:moveTo>
                  <a:lnTo>
                    <a:pt x="736358" y="153403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03"/>
                  </a:lnTo>
                </a:path>
                <a:path w="1841500" h="153670">
                  <a:moveTo>
                    <a:pt x="552259" y="0"/>
                  </a:moveTo>
                  <a:lnTo>
                    <a:pt x="490905" y="153403"/>
                  </a:lnTo>
                </a:path>
                <a:path w="1841500" h="153670">
                  <a:moveTo>
                    <a:pt x="552259" y="0"/>
                  </a:moveTo>
                  <a:lnTo>
                    <a:pt x="613625" y="153403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03"/>
                  </a:lnTo>
                </a:path>
                <a:path w="1841500" h="153670">
                  <a:moveTo>
                    <a:pt x="306819" y="0"/>
                  </a:moveTo>
                  <a:lnTo>
                    <a:pt x="368173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32925" y="5666117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764231" y="4589640"/>
              <a:ext cx="1473200" cy="614045"/>
            </a:xfrm>
            <a:custGeom>
              <a:avLst/>
              <a:gdLst/>
              <a:ahLst/>
              <a:cxnLst/>
              <a:rect l="l" t="t" r="r" b="b"/>
              <a:pathLst>
                <a:path w="1473200" h="614045">
                  <a:moveTo>
                    <a:pt x="736371" y="0"/>
                  </a:moveTo>
                  <a:lnTo>
                    <a:pt x="245452" y="306819"/>
                  </a:lnTo>
                </a:path>
                <a:path w="1473200" h="614045">
                  <a:moveTo>
                    <a:pt x="736371" y="0"/>
                  </a:moveTo>
                  <a:lnTo>
                    <a:pt x="1227277" y="306819"/>
                  </a:lnTo>
                </a:path>
                <a:path w="1473200" h="614045">
                  <a:moveTo>
                    <a:pt x="1227277" y="306819"/>
                  </a:moveTo>
                  <a:lnTo>
                    <a:pt x="981824" y="613625"/>
                  </a:lnTo>
                </a:path>
                <a:path w="1473200" h="614045">
                  <a:moveTo>
                    <a:pt x="1227277" y="306819"/>
                  </a:moveTo>
                  <a:lnTo>
                    <a:pt x="147273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490905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23309" y="520327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18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71" y="306819"/>
                  </a:lnTo>
                </a:path>
                <a:path w="736600" h="307339">
                  <a:moveTo>
                    <a:pt x="122732" y="0"/>
                  </a:moveTo>
                  <a:lnTo>
                    <a:pt x="0" y="306819"/>
                  </a:lnTo>
                </a:path>
                <a:path w="736600" h="307339">
                  <a:moveTo>
                    <a:pt x="122732" y="0"/>
                  </a:moveTo>
                  <a:lnTo>
                    <a:pt x="245465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41498" y="520327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58" y="306819"/>
                  </a:lnTo>
                </a:path>
                <a:path w="736600" h="307339">
                  <a:moveTo>
                    <a:pt x="122720" y="0"/>
                  </a:moveTo>
                  <a:lnTo>
                    <a:pt x="0" y="306819"/>
                  </a:lnTo>
                </a:path>
                <a:path w="736600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2828" y="4511866"/>
              <a:ext cx="155523" cy="155523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3458184" y="450056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931922" y="4818685"/>
            <a:ext cx="1137920" cy="155575"/>
            <a:chOff x="2931922" y="4818685"/>
            <a:chExt cx="1137920" cy="155575"/>
          </a:xfrm>
        </p:grpSpPr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1922" y="4818685"/>
              <a:ext cx="155523" cy="1555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3733" y="4818685"/>
              <a:ext cx="155523" cy="155523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3949077" y="480738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686456" y="5121376"/>
            <a:ext cx="1141730" cy="163830"/>
            <a:chOff x="2686456" y="5121376"/>
            <a:chExt cx="1141730" cy="163830"/>
          </a:xfrm>
        </p:grpSpPr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6456" y="5125504"/>
              <a:ext cx="155523" cy="1555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7375" y="5125504"/>
              <a:ext cx="155523" cy="15552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672408" y="512963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72408" y="512963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703624" y="5114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86" name="object 8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55059" y="5121377"/>
            <a:ext cx="163789" cy="163777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4190822" y="511420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563736" y="5432323"/>
            <a:ext cx="1873885" cy="155575"/>
            <a:chOff x="2563736" y="5432323"/>
            <a:chExt cx="1873885" cy="155575"/>
          </a:xfrm>
        </p:grpSpPr>
        <p:pic>
          <p:nvPicPr>
            <p:cNvPr id="89" name="object 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3736" y="5432323"/>
              <a:ext cx="155535" cy="15552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9202" y="5432323"/>
              <a:ext cx="155535" cy="15552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54655" y="5432323"/>
              <a:ext cx="155523" cy="1555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0120" y="5432323"/>
              <a:ext cx="155523" cy="15553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45548" y="5432323"/>
              <a:ext cx="155535" cy="15552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1026" y="5432323"/>
              <a:ext cx="155523" cy="15552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36479" y="5432323"/>
              <a:ext cx="155523" cy="15552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81919" y="5432323"/>
              <a:ext cx="155523" cy="155535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3584612" y="5421021"/>
            <a:ext cx="82994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2125" algn="l"/>
                <a:tab pos="74104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591256" y="5163947"/>
            <a:ext cx="63500" cy="78740"/>
            <a:chOff x="3591256" y="5163947"/>
            <a:chExt cx="63500" cy="78740"/>
          </a:xfrm>
        </p:grpSpPr>
        <p:sp>
          <p:nvSpPr>
            <p:cNvPr id="99" name="object 99"/>
            <p:cNvSpPr/>
            <p:nvPr/>
          </p:nvSpPr>
          <p:spPr>
            <a:xfrm>
              <a:off x="3599510" y="517220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99510" y="517220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475081" y="4511866"/>
            <a:ext cx="1960245" cy="1168400"/>
            <a:chOff x="475081" y="4511866"/>
            <a:chExt cx="1960245" cy="1168400"/>
          </a:xfrm>
        </p:grpSpPr>
        <p:sp>
          <p:nvSpPr>
            <p:cNvPr id="102" name="object 102"/>
            <p:cNvSpPr/>
            <p:nvPr/>
          </p:nvSpPr>
          <p:spPr>
            <a:xfrm>
              <a:off x="534682" y="5522188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03"/>
                  </a:lnTo>
                </a:path>
                <a:path w="1841500" h="153670">
                  <a:moveTo>
                    <a:pt x="61366" y="0"/>
                  </a:moveTo>
                  <a:lnTo>
                    <a:pt x="122720" y="153403"/>
                  </a:lnTo>
                </a:path>
                <a:path w="1841500" h="153670">
                  <a:moveTo>
                    <a:pt x="1779549" y="0"/>
                  </a:moveTo>
                  <a:lnTo>
                    <a:pt x="1718195" y="153403"/>
                  </a:lnTo>
                </a:path>
                <a:path w="1841500" h="153670">
                  <a:moveTo>
                    <a:pt x="1779549" y="0"/>
                  </a:moveTo>
                  <a:lnTo>
                    <a:pt x="1840915" y="153403"/>
                  </a:lnTo>
                </a:path>
                <a:path w="1841500" h="153670">
                  <a:moveTo>
                    <a:pt x="1534096" y="0"/>
                  </a:moveTo>
                  <a:lnTo>
                    <a:pt x="1472730" y="153403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03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03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03"/>
                  </a:lnTo>
                </a:path>
                <a:path w="1841500" h="153670">
                  <a:moveTo>
                    <a:pt x="1043178" y="0"/>
                  </a:moveTo>
                  <a:lnTo>
                    <a:pt x="981824" y="153403"/>
                  </a:lnTo>
                </a:path>
                <a:path w="1841500" h="153670">
                  <a:moveTo>
                    <a:pt x="1043178" y="0"/>
                  </a:moveTo>
                  <a:lnTo>
                    <a:pt x="1104544" y="153403"/>
                  </a:lnTo>
                </a:path>
                <a:path w="1841500" h="153670">
                  <a:moveTo>
                    <a:pt x="797725" y="0"/>
                  </a:moveTo>
                  <a:lnTo>
                    <a:pt x="736358" y="153403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03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03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03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03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87463" y="5666117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80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64234" y="4589640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4" h="307339">
                  <a:moveTo>
                    <a:pt x="490905" y="0"/>
                  </a:moveTo>
                  <a:lnTo>
                    <a:pt x="0" y="306819"/>
                  </a:lnTo>
                </a:path>
                <a:path w="982344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00593" y="489645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18" y="30680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8781" y="489645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52" y="0"/>
                  </a:moveTo>
                  <a:lnTo>
                    <a:pt x="0" y="306806"/>
                  </a:lnTo>
                </a:path>
                <a:path w="491490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77860" y="520327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58" y="306819"/>
                  </a:lnTo>
                </a:path>
                <a:path w="736600" h="307339">
                  <a:moveTo>
                    <a:pt x="122720" y="0"/>
                  </a:moveTo>
                  <a:lnTo>
                    <a:pt x="0" y="306819"/>
                  </a:lnTo>
                </a:path>
                <a:path w="736600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96036" y="520327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18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71" y="306819"/>
                  </a:lnTo>
                </a:path>
                <a:path w="736600" h="307339">
                  <a:moveTo>
                    <a:pt x="122732" y="0"/>
                  </a:moveTo>
                  <a:lnTo>
                    <a:pt x="0" y="306819"/>
                  </a:lnTo>
                </a:path>
                <a:path w="736600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378" y="4511866"/>
              <a:ext cx="155523" cy="155523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1412722" y="450056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86460" y="4814557"/>
            <a:ext cx="1141730" cy="163830"/>
            <a:chOff x="886460" y="4814557"/>
            <a:chExt cx="1141730" cy="163830"/>
          </a:xfrm>
        </p:grpSpPr>
        <p:pic>
          <p:nvPicPr>
            <p:cNvPr id="112" name="object 11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6460" y="4818685"/>
              <a:ext cx="155523" cy="155523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872398" y="482281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0" y="73634"/>
                  </a:moveTo>
                  <a:lnTo>
                    <a:pt x="5787" y="102295"/>
                  </a:lnTo>
                  <a:lnTo>
                    <a:pt x="21569" y="125701"/>
                  </a:lnTo>
                  <a:lnTo>
                    <a:pt x="44978" y="141482"/>
                  </a:lnTo>
                  <a:lnTo>
                    <a:pt x="73647" y="147269"/>
                  </a:lnTo>
                  <a:lnTo>
                    <a:pt x="102308" y="141482"/>
                  </a:lnTo>
                  <a:lnTo>
                    <a:pt x="125714" y="125701"/>
                  </a:lnTo>
                  <a:lnTo>
                    <a:pt x="141495" y="102295"/>
                  </a:lnTo>
                  <a:lnTo>
                    <a:pt x="147281" y="73634"/>
                  </a:lnTo>
                  <a:lnTo>
                    <a:pt x="141495" y="44973"/>
                  </a:lnTo>
                  <a:lnTo>
                    <a:pt x="125714" y="21567"/>
                  </a:lnTo>
                  <a:lnTo>
                    <a:pt x="102308" y="5786"/>
                  </a:lnTo>
                  <a:lnTo>
                    <a:pt x="73647" y="0"/>
                  </a:lnTo>
                  <a:lnTo>
                    <a:pt x="44978" y="5786"/>
                  </a:lnTo>
                  <a:lnTo>
                    <a:pt x="21569" y="21567"/>
                  </a:lnTo>
                  <a:lnTo>
                    <a:pt x="5787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72398" y="482281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281" y="73634"/>
                  </a:moveTo>
                  <a:lnTo>
                    <a:pt x="141495" y="44973"/>
                  </a:lnTo>
                  <a:lnTo>
                    <a:pt x="125714" y="21567"/>
                  </a:lnTo>
                  <a:lnTo>
                    <a:pt x="102308" y="5786"/>
                  </a:lnTo>
                  <a:lnTo>
                    <a:pt x="73647" y="0"/>
                  </a:lnTo>
                  <a:lnTo>
                    <a:pt x="44978" y="5786"/>
                  </a:lnTo>
                  <a:lnTo>
                    <a:pt x="21569" y="21567"/>
                  </a:lnTo>
                  <a:lnTo>
                    <a:pt x="5787" y="44973"/>
                  </a:lnTo>
                  <a:lnTo>
                    <a:pt x="0" y="73634"/>
                  </a:lnTo>
                  <a:lnTo>
                    <a:pt x="5787" y="102295"/>
                  </a:lnTo>
                  <a:lnTo>
                    <a:pt x="21569" y="125701"/>
                  </a:lnTo>
                  <a:lnTo>
                    <a:pt x="44978" y="141482"/>
                  </a:lnTo>
                  <a:lnTo>
                    <a:pt x="73647" y="147269"/>
                  </a:lnTo>
                  <a:lnTo>
                    <a:pt x="102308" y="141482"/>
                  </a:lnTo>
                  <a:lnTo>
                    <a:pt x="125714" y="125701"/>
                  </a:lnTo>
                  <a:lnTo>
                    <a:pt x="141495" y="102295"/>
                  </a:lnTo>
                  <a:lnTo>
                    <a:pt x="147281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1903628" y="480738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41007" y="5125504"/>
            <a:ext cx="1137920" cy="155575"/>
            <a:chOff x="641007" y="5125504"/>
            <a:chExt cx="1137920" cy="155575"/>
          </a:xfrm>
        </p:grpSpPr>
        <p:pic>
          <p:nvPicPr>
            <p:cNvPr id="117" name="object 1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07" y="5125504"/>
              <a:ext cx="155523" cy="15552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1913" y="5125504"/>
              <a:ext cx="155523" cy="15552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22819" y="5125504"/>
              <a:ext cx="155535" cy="155523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1658175" y="5114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113737" y="5125504"/>
            <a:ext cx="155523" cy="155523"/>
          </a:xfrm>
          <a:prstGeom prst="rect">
            <a:avLst/>
          </a:prstGeom>
        </p:spPr>
      </p:pic>
      <p:sp>
        <p:nvSpPr>
          <p:cNvPr id="122" name="object 122"/>
          <p:cNvSpPr txBox="1"/>
          <p:nvPr/>
        </p:nvSpPr>
        <p:spPr>
          <a:xfrm>
            <a:off x="2145372" y="511420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518287" y="5432323"/>
            <a:ext cx="1873885" cy="155575"/>
            <a:chOff x="518287" y="5432323"/>
            <a:chExt cx="1873885" cy="155575"/>
          </a:xfrm>
        </p:grpSpPr>
        <p:pic>
          <p:nvPicPr>
            <p:cNvPr id="124" name="object 1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287" y="5432323"/>
              <a:ext cx="155523" cy="15552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753" y="5432323"/>
              <a:ext cx="155523" cy="15552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9205" y="5432323"/>
              <a:ext cx="155523" cy="15552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4658" y="5432323"/>
              <a:ext cx="155523" cy="15553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00098" y="5432323"/>
              <a:ext cx="155523" cy="15552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45564" y="5432323"/>
              <a:ext cx="155523" cy="15552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91017" y="5432323"/>
              <a:ext cx="155523" cy="15552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36470" y="5432323"/>
              <a:ext cx="155523" cy="155535"/>
            </a:xfrm>
            <a:prstGeom prst="rect">
              <a:avLst/>
            </a:prstGeom>
          </p:spPr>
        </p:pic>
      </p:grpSp>
      <p:sp>
        <p:nvSpPr>
          <p:cNvPr id="132" name="object 132"/>
          <p:cNvSpPr txBox="1"/>
          <p:nvPr/>
        </p:nvSpPr>
        <p:spPr>
          <a:xfrm>
            <a:off x="1539163" y="5421021"/>
            <a:ext cx="82994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2125" algn="l"/>
                <a:tab pos="74104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791259" y="4857128"/>
            <a:ext cx="63500" cy="78740"/>
            <a:chOff x="1791259" y="4857128"/>
            <a:chExt cx="63500" cy="78740"/>
          </a:xfrm>
        </p:grpSpPr>
        <p:sp>
          <p:nvSpPr>
            <p:cNvPr id="134" name="object 134"/>
            <p:cNvSpPr/>
            <p:nvPr/>
          </p:nvSpPr>
          <p:spPr>
            <a:xfrm>
              <a:off x="1799513" y="48653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41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799513" y="48653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" name="object 136"/>
          <p:cNvGrpSpPr/>
          <p:nvPr/>
        </p:nvGrpSpPr>
        <p:grpSpPr>
          <a:xfrm>
            <a:off x="6611454" y="3202775"/>
            <a:ext cx="1960245" cy="1168400"/>
            <a:chOff x="6611454" y="3202775"/>
            <a:chExt cx="1960245" cy="1168400"/>
          </a:xfrm>
        </p:grpSpPr>
        <p:sp>
          <p:nvSpPr>
            <p:cNvPr id="137" name="object 137"/>
            <p:cNvSpPr/>
            <p:nvPr/>
          </p:nvSpPr>
          <p:spPr>
            <a:xfrm>
              <a:off x="6671055" y="4213097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16"/>
                  </a:lnTo>
                </a:path>
                <a:path w="1841500" h="153670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70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70">
                  <a:moveTo>
                    <a:pt x="1779562" y="0"/>
                  </a:moveTo>
                  <a:lnTo>
                    <a:pt x="1840928" y="153416"/>
                  </a:lnTo>
                </a:path>
                <a:path w="1841500" h="153670">
                  <a:moveTo>
                    <a:pt x="1534109" y="0"/>
                  </a:moveTo>
                  <a:lnTo>
                    <a:pt x="1472742" y="153416"/>
                  </a:lnTo>
                </a:path>
                <a:path w="1841500" h="153670">
                  <a:moveTo>
                    <a:pt x="1534109" y="0"/>
                  </a:moveTo>
                  <a:lnTo>
                    <a:pt x="1595462" y="153416"/>
                  </a:lnTo>
                </a:path>
                <a:path w="1841500" h="153670">
                  <a:moveTo>
                    <a:pt x="1288643" y="0"/>
                  </a:moveTo>
                  <a:lnTo>
                    <a:pt x="1227289" y="153416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70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70">
                  <a:moveTo>
                    <a:pt x="1043190" y="0"/>
                  </a:moveTo>
                  <a:lnTo>
                    <a:pt x="1104557" y="153416"/>
                  </a:lnTo>
                </a:path>
                <a:path w="1841500" h="153670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623837" y="435703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100607" y="328054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36966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65" y="0"/>
                  </a:moveTo>
                  <a:lnTo>
                    <a:pt x="0" y="306806"/>
                  </a:lnTo>
                </a:path>
                <a:path w="491490" h="307339">
                  <a:moveTo>
                    <a:pt x="245465" y="0"/>
                  </a:moveTo>
                  <a:lnTo>
                    <a:pt x="490918" y="30680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855154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52" y="0"/>
                  </a:moveTo>
                  <a:lnTo>
                    <a:pt x="0" y="306806"/>
                  </a:lnTo>
                </a:path>
                <a:path w="491490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714233" y="389418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71" y="306819"/>
                  </a:lnTo>
                </a:path>
                <a:path w="736600" h="307339">
                  <a:moveTo>
                    <a:pt x="122732" y="0"/>
                  </a:moveTo>
                  <a:lnTo>
                    <a:pt x="0" y="306819"/>
                  </a:lnTo>
                </a:path>
                <a:path w="736600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732409" y="389418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18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71" y="306819"/>
                  </a:lnTo>
                </a:path>
                <a:path w="736600" h="307339">
                  <a:moveTo>
                    <a:pt x="122732" y="0"/>
                  </a:moveTo>
                  <a:lnTo>
                    <a:pt x="0" y="306819"/>
                  </a:lnTo>
                </a:path>
                <a:path w="736600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13752" y="3202775"/>
              <a:ext cx="155523" cy="155535"/>
            </a:xfrm>
            <a:prstGeom prst="rect">
              <a:avLst/>
            </a:prstGeom>
          </p:spPr>
        </p:pic>
      </p:grpSp>
      <p:sp>
        <p:nvSpPr>
          <p:cNvPr id="145" name="object 145"/>
          <p:cNvSpPr txBox="1"/>
          <p:nvPr/>
        </p:nvSpPr>
        <p:spPr>
          <a:xfrm>
            <a:off x="7549095" y="319147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46" name="object 1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022834" y="3509594"/>
            <a:ext cx="155535" cy="155523"/>
          </a:xfrm>
          <a:prstGeom prst="rect">
            <a:avLst/>
          </a:prstGeom>
        </p:spPr>
      </p:pic>
      <p:sp>
        <p:nvSpPr>
          <p:cNvPr id="147" name="object 147"/>
          <p:cNvSpPr txBox="1"/>
          <p:nvPr/>
        </p:nvSpPr>
        <p:spPr>
          <a:xfrm>
            <a:off x="7061898" y="349829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48" name="object 14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000531" y="3505467"/>
            <a:ext cx="163777" cy="163777"/>
          </a:xfrm>
          <a:prstGeom prst="rect">
            <a:avLst/>
          </a:prstGeom>
        </p:spPr>
      </p:pic>
      <p:sp>
        <p:nvSpPr>
          <p:cNvPr id="149" name="object 149"/>
          <p:cNvSpPr txBox="1"/>
          <p:nvPr/>
        </p:nvSpPr>
        <p:spPr>
          <a:xfrm>
            <a:off x="8040001" y="349829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6777380" y="3816413"/>
            <a:ext cx="647065" cy="155575"/>
            <a:chOff x="6777380" y="3816413"/>
            <a:chExt cx="647065" cy="155575"/>
          </a:xfrm>
        </p:grpSpPr>
        <p:pic>
          <p:nvPicPr>
            <p:cNvPr id="151" name="object 1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7380" y="3816413"/>
              <a:ext cx="155523" cy="155523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8286" y="3816413"/>
              <a:ext cx="155535" cy="155523"/>
            </a:xfrm>
            <a:prstGeom prst="rect">
              <a:avLst/>
            </a:prstGeom>
          </p:spPr>
        </p:pic>
      </p:grpSp>
      <p:sp>
        <p:nvSpPr>
          <p:cNvPr id="153" name="object 153"/>
          <p:cNvSpPr txBox="1"/>
          <p:nvPr/>
        </p:nvSpPr>
        <p:spPr>
          <a:xfrm>
            <a:off x="7303643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54" name="object 15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759205" y="3816413"/>
            <a:ext cx="155523" cy="155523"/>
          </a:xfrm>
          <a:prstGeom prst="rect">
            <a:avLst/>
          </a:prstGeom>
        </p:spPr>
      </p:pic>
      <p:sp>
        <p:nvSpPr>
          <p:cNvPr id="155" name="object 155"/>
          <p:cNvSpPr txBox="1"/>
          <p:nvPr/>
        </p:nvSpPr>
        <p:spPr>
          <a:xfrm>
            <a:off x="7794549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56" name="object 1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250111" y="3816413"/>
            <a:ext cx="155523" cy="155523"/>
          </a:xfrm>
          <a:prstGeom prst="rect">
            <a:avLst/>
          </a:prstGeom>
        </p:spPr>
      </p:pic>
      <p:sp>
        <p:nvSpPr>
          <p:cNvPr id="157" name="object 157"/>
          <p:cNvSpPr txBox="1"/>
          <p:nvPr/>
        </p:nvSpPr>
        <p:spPr>
          <a:xfrm>
            <a:off x="8281746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6654660" y="4119117"/>
            <a:ext cx="1873885" cy="163830"/>
            <a:chOff x="6654660" y="4119117"/>
            <a:chExt cx="1873885" cy="163830"/>
          </a:xfrm>
        </p:grpSpPr>
        <p:pic>
          <p:nvPicPr>
            <p:cNvPr id="159" name="object 1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4660" y="4123233"/>
              <a:ext cx="155523" cy="15552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0126" y="4123233"/>
              <a:ext cx="155523" cy="155523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7149705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149705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close/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395158" y="412737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395158" y="412737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36472" y="4123233"/>
              <a:ext cx="155523" cy="155535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81937" y="4123233"/>
              <a:ext cx="155523" cy="15552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7390" y="4123233"/>
              <a:ext cx="155535" cy="15552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72843" y="4123233"/>
              <a:ext cx="155523" cy="155523"/>
            </a:xfrm>
            <a:prstGeom prst="rect">
              <a:avLst/>
            </a:prstGeom>
          </p:spPr>
        </p:pic>
      </p:grpSp>
      <p:sp>
        <p:nvSpPr>
          <p:cNvPr id="169" name="object 169"/>
          <p:cNvSpPr txBox="1"/>
          <p:nvPr/>
        </p:nvSpPr>
        <p:spPr>
          <a:xfrm>
            <a:off x="7422667" y="4111943"/>
            <a:ext cx="10826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5430" algn="l"/>
                <a:tab pos="495934" algn="l"/>
                <a:tab pos="744855" algn="l"/>
                <a:tab pos="994410" algn="l"/>
              </a:tabLst>
            </a:pPr>
            <a:r>
              <a:rPr sz="800" i="1" spc="10" dirty="0">
                <a:latin typeface="Times New Roman"/>
                <a:cs typeface="Times New Roman"/>
              </a:rPr>
              <a:t>K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7319112" y="4161689"/>
            <a:ext cx="63500" cy="78740"/>
            <a:chOff x="7319112" y="4161689"/>
            <a:chExt cx="63500" cy="78740"/>
          </a:xfrm>
        </p:grpSpPr>
        <p:sp>
          <p:nvSpPr>
            <p:cNvPr id="171" name="object 171"/>
            <p:cNvSpPr/>
            <p:nvPr/>
          </p:nvSpPr>
          <p:spPr>
            <a:xfrm>
              <a:off x="7327366" y="4169943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327366" y="4169943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3" name="object 173"/>
          <p:cNvGrpSpPr/>
          <p:nvPr/>
        </p:nvGrpSpPr>
        <p:grpSpPr>
          <a:xfrm>
            <a:off x="4566005" y="3202775"/>
            <a:ext cx="1960245" cy="1168400"/>
            <a:chOff x="4566005" y="3202775"/>
            <a:chExt cx="1960245" cy="1168400"/>
          </a:xfrm>
        </p:grpSpPr>
        <p:sp>
          <p:nvSpPr>
            <p:cNvPr id="174" name="object 174"/>
            <p:cNvSpPr/>
            <p:nvPr/>
          </p:nvSpPr>
          <p:spPr>
            <a:xfrm>
              <a:off x="4625606" y="4213097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16"/>
                  </a:lnTo>
                </a:path>
                <a:path w="1841500" h="153670">
                  <a:moveTo>
                    <a:pt x="61366" y="0"/>
                  </a:moveTo>
                  <a:lnTo>
                    <a:pt x="122720" y="153416"/>
                  </a:lnTo>
                </a:path>
                <a:path w="1841500" h="153670">
                  <a:moveTo>
                    <a:pt x="1779549" y="0"/>
                  </a:moveTo>
                  <a:lnTo>
                    <a:pt x="1718183" y="153416"/>
                  </a:lnTo>
                </a:path>
                <a:path w="1841500" h="153670">
                  <a:moveTo>
                    <a:pt x="1779549" y="0"/>
                  </a:moveTo>
                  <a:lnTo>
                    <a:pt x="1840915" y="153416"/>
                  </a:lnTo>
                </a:path>
                <a:path w="1841500" h="153670">
                  <a:moveTo>
                    <a:pt x="1534096" y="0"/>
                  </a:moveTo>
                  <a:lnTo>
                    <a:pt x="1472730" y="153416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70">
                  <a:moveTo>
                    <a:pt x="1043178" y="0"/>
                  </a:moveTo>
                  <a:lnTo>
                    <a:pt x="981824" y="153416"/>
                  </a:lnTo>
                </a:path>
                <a:path w="1841500" h="153670">
                  <a:moveTo>
                    <a:pt x="1043178" y="0"/>
                  </a:moveTo>
                  <a:lnTo>
                    <a:pt x="1104544" y="153416"/>
                  </a:lnTo>
                </a:path>
                <a:path w="1841500" h="153670">
                  <a:moveTo>
                    <a:pt x="797725" y="0"/>
                  </a:moveTo>
                  <a:lnTo>
                    <a:pt x="736358" y="153416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70">
                  <a:moveTo>
                    <a:pt x="552272" y="0"/>
                  </a:moveTo>
                  <a:lnTo>
                    <a:pt x="613625" y="153416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78387" y="435703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055145" y="328054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91517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809693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18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668784" y="389418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58" y="306819"/>
                  </a:lnTo>
                </a:path>
                <a:path w="736600" h="307339">
                  <a:moveTo>
                    <a:pt x="122720" y="0"/>
                  </a:moveTo>
                  <a:lnTo>
                    <a:pt x="0" y="306819"/>
                  </a:lnTo>
                </a:path>
                <a:path w="736600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86960" y="389418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58" y="306819"/>
                  </a:lnTo>
                </a:path>
                <a:path w="736600" h="307339">
                  <a:moveTo>
                    <a:pt x="122720" y="0"/>
                  </a:moveTo>
                  <a:lnTo>
                    <a:pt x="0" y="306819"/>
                  </a:lnTo>
                </a:path>
                <a:path w="736600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290" y="3202775"/>
              <a:ext cx="155523" cy="155535"/>
            </a:xfrm>
            <a:prstGeom prst="rect">
              <a:avLst/>
            </a:prstGeom>
          </p:spPr>
        </p:pic>
      </p:grpSp>
      <p:sp>
        <p:nvSpPr>
          <p:cNvPr id="182" name="object 182"/>
          <p:cNvSpPr txBox="1"/>
          <p:nvPr/>
        </p:nvSpPr>
        <p:spPr>
          <a:xfrm>
            <a:off x="5503646" y="319147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83" name="object 18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7384" y="3509594"/>
            <a:ext cx="155523" cy="155523"/>
          </a:xfrm>
          <a:prstGeom prst="rect">
            <a:avLst/>
          </a:prstGeom>
        </p:spPr>
      </p:pic>
      <p:sp>
        <p:nvSpPr>
          <p:cNvPr id="184" name="object 184"/>
          <p:cNvSpPr txBox="1"/>
          <p:nvPr/>
        </p:nvSpPr>
        <p:spPr>
          <a:xfrm>
            <a:off x="5016449" y="349829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85" name="object 18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5069" y="3505467"/>
            <a:ext cx="163777" cy="163777"/>
          </a:xfrm>
          <a:prstGeom prst="rect">
            <a:avLst/>
          </a:prstGeom>
        </p:spPr>
      </p:pic>
      <p:sp>
        <p:nvSpPr>
          <p:cNvPr id="186" name="object 186"/>
          <p:cNvSpPr txBox="1"/>
          <p:nvPr/>
        </p:nvSpPr>
        <p:spPr>
          <a:xfrm>
            <a:off x="5994539" y="349829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4731918" y="3816413"/>
            <a:ext cx="647065" cy="155575"/>
            <a:chOff x="4731918" y="3816413"/>
            <a:chExt cx="647065" cy="155575"/>
          </a:xfrm>
        </p:grpSpPr>
        <p:pic>
          <p:nvPicPr>
            <p:cNvPr id="188" name="object 18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31918" y="3816413"/>
              <a:ext cx="155535" cy="155523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22837" y="3816413"/>
              <a:ext cx="155523" cy="155523"/>
            </a:xfrm>
            <a:prstGeom prst="rect">
              <a:avLst/>
            </a:prstGeom>
          </p:spPr>
        </p:pic>
      </p:grpSp>
      <p:sp>
        <p:nvSpPr>
          <p:cNvPr id="190" name="object 190"/>
          <p:cNvSpPr txBox="1"/>
          <p:nvPr/>
        </p:nvSpPr>
        <p:spPr>
          <a:xfrm>
            <a:off x="5258180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91" name="object 19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13743" y="3816413"/>
            <a:ext cx="155523" cy="155523"/>
          </a:xfrm>
          <a:prstGeom prst="rect">
            <a:avLst/>
          </a:prstGeom>
        </p:spPr>
      </p:pic>
      <p:sp>
        <p:nvSpPr>
          <p:cNvPr id="192" name="object 192"/>
          <p:cNvSpPr txBox="1"/>
          <p:nvPr/>
        </p:nvSpPr>
        <p:spPr>
          <a:xfrm>
            <a:off x="5749099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93" name="object 19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204661" y="3816413"/>
            <a:ext cx="155523" cy="155523"/>
          </a:xfrm>
          <a:prstGeom prst="rect">
            <a:avLst/>
          </a:prstGeom>
        </p:spPr>
      </p:pic>
      <p:sp>
        <p:nvSpPr>
          <p:cNvPr id="194" name="object 194"/>
          <p:cNvSpPr txBox="1"/>
          <p:nvPr/>
        </p:nvSpPr>
        <p:spPr>
          <a:xfrm>
            <a:off x="6236296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4609198" y="4119105"/>
            <a:ext cx="1873885" cy="163830"/>
            <a:chOff x="4609198" y="4119105"/>
            <a:chExt cx="1873885" cy="163830"/>
          </a:xfrm>
        </p:grpSpPr>
        <p:pic>
          <p:nvPicPr>
            <p:cNvPr id="196" name="object 19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09198" y="4123233"/>
              <a:ext cx="155535" cy="155523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4664" y="4123233"/>
              <a:ext cx="155535" cy="155523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5104244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301" y="141484"/>
                  </a:lnTo>
                  <a:lnTo>
                    <a:pt x="125706" y="125706"/>
                  </a:lnTo>
                  <a:lnTo>
                    <a:pt x="141484" y="102301"/>
                  </a:lnTo>
                  <a:lnTo>
                    <a:pt x="147269" y="73634"/>
                  </a:ln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104244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301" y="141484"/>
                  </a:lnTo>
                  <a:lnTo>
                    <a:pt x="125706" y="125706"/>
                  </a:lnTo>
                  <a:lnTo>
                    <a:pt x="141484" y="102301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1456" y="4119118"/>
              <a:ext cx="163777" cy="163777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91023" y="4123233"/>
              <a:ext cx="155523" cy="155535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36488" y="4123233"/>
              <a:ext cx="155523" cy="155523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81941" y="4123233"/>
              <a:ext cx="155523" cy="155523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327382" y="4123233"/>
              <a:ext cx="155523" cy="155523"/>
            </a:xfrm>
            <a:prstGeom prst="rect">
              <a:avLst/>
            </a:prstGeom>
          </p:spPr>
        </p:pic>
      </p:grpSp>
      <p:sp>
        <p:nvSpPr>
          <p:cNvPr id="205" name="object 205"/>
          <p:cNvSpPr txBox="1"/>
          <p:nvPr/>
        </p:nvSpPr>
        <p:spPr>
          <a:xfrm>
            <a:off x="5146611" y="4111930"/>
            <a:ext cx="1313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5934" algn="l"/>
                <a:tab pos="726440" algn="l"/>
                <a:tab pos="975360" algn="l"/>
                <a:tab pos="1224915" algn="l"/>
              </a:tabLst>
            </a:pPr>
            <a:r>
              <a:rPr sz="800" i="1" spc="5" dirty="0">
                <a:latin typeface="Times New Roman"/>
                <a:cs typeface="Times New Roman"/>
              </a:rPr>
              <a:t>J	</a:t>
            </a:r>
            <a:r>
              <a:rPr sz="800" i="1" spc="10" dirty="0">
                <a:latin typeface="Times New Roman"/>
                <a:cs typeface="Times New Roman"/>
              </a:rPr>
              <a:t>K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5033315" y="4161676"/>
            <a:ext cx="63500" cy="78740"/>
            <a:chOff x="5033315" y="4161676"/>
            <a:chExt cx="63500" cy="78740"/>
          </a:xfrm>
        </p:grpSpPr>
        <p:sp>
          <p:nvSpPr>
            <p:cNvPr id="207" name="object 207"/>
            <p:cNvSpPr/>
            <p:nvPr/>
          </p:nvSpPr>
          <p:spPr>
            <a:xfrm>
              <a:off x="5041569" y="416993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041569" y="416993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9" name="object 209"/>
          <p:cNvGrpSpPr/>
          <p:nvPr/>
        </p:nvGrpSpPr>
        <p:grpSpPr>
          <a:xfrm>
            <a:off x="2520543" y="3202775"/>
            <a:ext cx="1960245" cy="1168400"/>
            <a:chOff x="2520543" y="3202775"/>
            <a:chExt cx="1960245" cy="1168400"/>
          </a:xfrm>
        </p:grpSpPr>
        <p:sp>
          <p:nvSpPr>
            <p:cNvPr id="210" name="object 210"/>
            <p:cNvSpPr/>
            <p:nvPr/>
          </p:nvSpPr>
          <p:spPr>
            <a:xfrm>
              <a:off x="2580144" y="4213097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16"/>
                  </a:lnTo>
                </a:path>
                <a:path w="1841500" h="153670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70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70">
                  <a:moveTo>
                    <a:pt x="1779562" y="0"/>
                  </a:moveTo>
                  <a:lnTo>
                    <a:pt x="1840928" y="153416"/>
                  </a:lnTo>
                </a:path>
                <a:path w="1841500" h="153670">
                  <a:moveTo>
                    <a:pt x="1534109" y="0"/>
                  </a:moveTo>
                  <a:lnTo>
                    <a:pt x="1472742" y="153416"/>
                  </a:lnTo>
                </a:path>
                <a:path w="1841500" h="153670">
                  <a:moveTo>
                    <a:pt x="1534109" y="0"/>
                  </a:moveTo>
                  <a:lnTo>
                    <a:pt x="1595462" y="153416"/>
                  </a:lnTo>
                </a:path>
                <a:path w="1841500" h="153670">
                  <a:moveTo>
                    <a:pt x="1288643" y="0"/>
                  </a:moveTo>
                  <a:lnTo>
                    <a:pt x="1227289" y="153416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70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70">
                  <a:moveTo>
                    <a:pt x="1043190" y="0"/>
                  </a:moveTo>
                  <a:lnTo>
                    <a:pt x="1104557" y="153416"/>
                  </a:lnTo>
                </a:path>
                <a:path w="1841500" h="153670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532925" y="435703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09683" y="328054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746055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764231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132416" y="3894188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4" h="307339">
                  <a:moveTo>
                    <a:pt x="1104544" y="0"/>
                  </a:moveTo>
                  <a:lnTo>
                    <a:pt x="981811" y="306819"/>
                  </a:lnTo>
                </a:path>
                <a:path w="1227454" h="307339">
                  <a:moveTo>
                    <a:pt x="1104544" y="0"/>
                  </a:moveTo>
                  <a:lnTo>
                    <a:pt x="1227277" y="306819"/>
                  </a:lnTo>
                </a:path>
                <a:path w="1227454" h="307339">
                  <a:moveTo>
                    <a:pt x="613638" y="0"/>
                  </a:moveTo>
                  <a:lnTo>
                    <a:pt x="490905" y="306819"/>
                  </a:lnTo>
                </a:path>
                <a:path w="1227454" h="307339">
                  <a:moveTo>
                    <a:pt x="613638" y="0"/>
                  </a:moveTo>
                  <a:lnTo>
                    <a:pt x="736358" y="306819"/>
                  </a:lnTo>
                </a:path>
                <a:path w="1227454" h="307339">
                  <a:moveTo>
                    <a:pt x="122720" y="0"/>
                  </a:moveTo>
                  <a:lnTo>
                    <a:pt x="0" y="306819"/>
                  </a:lnTo>
                </a:path>
                <a:path w="1227454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41498" y="3894188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122732" y="0"/>
                  </a:moveTo>
                  <a:lnTo>
                    <a:pt x="0" y="306819"/>
                  </a:lnTo>
                </a:path>
                <a:path w="245744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22840" y="3202775"/>
              <a:ext cx="155523" cy="155535"/>
            </a:xfrm>
            <a:prstGeom prst="rect">
              <a:avLst/>
            </a:prstGeom>
          </p:spPr>
        </p:pic>
      </p:grpSp>
      <p:sp>
        <p:nvSpPr>
          <p:cNvPr id="218" name="object 218"/>
          <p:cNvSpPr txBox="1"/>
          <p:nvPr/>
        </p:nvSpPr>
        <p:spPr>
          <a:xfrm>
            <a:off x="3458184" y="319147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19" name="object 21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931922" y="3509594"/>
            <a:ext cx="155523" cy="155523"/>
          </a:xfrm>
          <a:prstGeom prst="rect">
            <a:avLst/>
          </a:prstGeom>
        </p:spPr>
      </p:pic>
      <p:sp>
        <p:nvSpPr>
          <p:cNvPr id="220" name="object 220"/>
          <p:cNvSpPr txBox="1"/>
          <p:nvPr/>
        </p:nvSpPr>
        <p:spPr>
          <a:xfrm>
            <a:off x="2970987" y="349829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21" name="object 22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909619" y="3505467"/>
            <a:ext cx="163777" cy="163777"/>
          </a:xfrm>
          <a:prstGeom prst="rect">
            <a:avLst/>
          </a:prstGeom>
        </p:spPr>
      </p:pic>
      <p:sp>
        <p:nvSpPr>
          <p:cNvPr id="222" name="object 222"/>
          <p:cNvSpPr txBox="1"/>
          <p:nvPr/>
        </p:nvSpPr>
        <p:spPr>
          <a:xfrm>
            <a:off x="3949090" y="349829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2686469" y="3812285"/>
            <a:ext cx="650875" cy="163830"/>
            <a:chOff x="2686469" y="3812285"/>
            <a:chExt cx="650875" cy="163830"/>
          </a:xfrm>
        </p:grpSpPr>
        <p:pic>
          <p:nvPicPr>
            <p:cNvPr id="224" name="object 2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6469" y="3816413"/>
              <a:ext cx="155523" cy="155523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3181502" y="382054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3" y="141482"/>
                  </a:lnTo>
                  <a:lnTo>
                    <a:pt x="125712" y="125701"/>
                  </a:lnTo>
                  <a:lnTo>
                    <a:pt x="141494" y="102295"/>
                  </a:lnTo>
                  <a:lnTo>
                    <a:pt x="147281" y="73634"/>
                  </a:lnTo>
                  <a:lnTo>
                    <a:pt x="141494" y="44973"/>
                  </a:lnTo>
                  <a:lnTo>
                    <a:pt x="125712" y="21567"/>
                  </a:lnTo>
                  <a:lnTo>
                    <a:pt x="102303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181502" y="382054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81" y="73634"/>
                  </a:moveTo>
                  <a:lnTo>
                    <a:pt x="141494" y="44973"/>
                  </a:lnTo>
                  <a:lnTo>
                    <a:pt x="125712" y="21567"/>
                  </a:lnTo>
                  <a:lnTo>
                    <a:pt x="102303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3" y="141482"/>
                  </a:lnTo>
                  <a:lnTo>
                    <a:pt x="125712" y="125701"/>
                  </a:lnTo>
                  <a:lnTo>
                    <a:pt x="141494" y="102295"/>
                  </a:lnTo>
                  <a:lnTo>
                    <a:pt x="147281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/>
          <p:nvPr/>
        </p:nvSpPr>
        <p:spPr>
          <a:xfrm>
            <a:off x="3212731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28" name="object 22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668293" y="3816413"/>
            <a:ext cx="155523" cy="155523"/>
          </a:xfrm>
          <a:prstGeom prst="rect">
            <a:avLst/>
          </a:prstGeom>
        </p:spPr>
      </p:pic>
      <p:sp>
        <p:nvSpPr>
          <p:cNvPr id="229" name="object 229"/>
          <p:cNvSpPr txBox="1"/>
          <p:nvPr/>
        </p:nvSpPr>
        <p:spPr>
          <a:xfrm>
            <a:off x="3703637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30" name="object 23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59199" y="3816413"/>
            <a:ext cx="155523" cy="155523"/>
          </a:xfrm>
          <a:prstGeom prst="rect">
            <a:avLst/>
          </a:prstGeom>
        </p:spPr>
      </p:pic>
      <p:sp>
        <p:nvSpPr>
          <p:cNvPr id="231" name="object 231"/>
          <p:cNvSpPr txBox="1"/>
          <p:nvPr/>
        </p:nvSpPr>
        <p:spPr>
          <a:xfrm>
            <a:off x="4190834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2563749" y="4123233"/>
            <a:ext cx="1873885" cy="155575"/>
            <a:chOff x="2563749" y="4123233"/>
            <a:chExt cx="1873885" cy="155575"/>
          </a:xfrm>
        </p:grpSpPr>
        <p:pic>
          <p:nvPicPr>
            <p:cNvPr id="233" name="object 2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3749" y="4123233"/>
              <a:ext cx="155523" cy="155523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9202" y="4123233"/>
              <a:ext cx="155535" cy="155523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054655" y="4123233"/>
              <a:ext cx="155523" cy="155523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0120" y="4123245"/>
              <a:ext cx="155523" cy="155523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45560" y="4123233"/>
              <a:ext cx="155523" cy="155535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1026" y="4123233"/>
              <a:ext cx="155523" cy="155523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36479" y="4123233"/>
              <a:ext cx="155523" cy="155523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81932" y="4123233"/>
              <a:ext cx="155523" cy="155523"/>
            </a:xfrm>
            <a:prstGeom prst="rect">
              <a:avLst/>
            </a:prstGeom>
          </p:spPr>
        </p:pic>
      </p:grpSp>
      <p:sp>
        <p:nvSpPr>
          <p:cNvPr id="241" name="object 241"/>
          <p:cNvSpPr txBox="1"/>
          <p:nvPr/>
        </p:nvSpPr>
        <p:spPr>
          <a:xfrm>
            <a:off x="3101149" y="4111930"/>
            <a:ext cx="1313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5934" algn="l"/>
                <a:tab pos="726440" algn="l"/>
                <a:tab pos="975360" algn="l"/>
                <a:tab pos="1224915" algn="l"/>
              </a:tabLst>
            </a:pP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3105468" y="3854857"/>
            <a:ext cx="63500" cy="78740"/>
            <a:chOff x="3105468" y="3854857"/>
            <a:chExt cx="63500" cy="78740"/>
          </a:xfrm>
        </p:grpSpPr>
        <p:sp>
          <p:nvSpPr>
            <p:cNvPr id="243" name="object 243"/>
            <p:cNvSpPr/>
            <p:nvPr/>
          </p:nvSpPr>
          <p:spPr>
            <a:xfrm>
              <a:off x="3113722" y="386311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113722" y="386311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5" name="object 245"/>
          <p:cNvGrpSpPr/>
          <p:nvPr/>
        </p:nvGrpSpPr>
        <p:grpSpPr>
          <a:xfrm>
            <a:off x="475081" y="3202788"/>
            <a:ext cx="1960245" cy="1168400"/>
            <a:chOff x="475081" y="3202788"/>
            <a:chExt cx="1960245" cy="1168400"/>
          </a:xfrm>
        </p:grpSpPr>
        <p:sp>
          <p:nvSpPr>
            <p:cNvPr id="246" name="object 246"/>
            <p:cNvSpPr/>
            <p:nvPr/>
          </p:nvSpPr>
          <p:spPr>
            <a:xfrm>
              <a:off x="534682" y="4213097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16"/>
                  </a:lnTo>
                </a:path>
                <a:path w="1841500" h="153670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70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70">
                  <a:moveTo>
                    <a:pt x="1779562" y="0"/>
                  </a:moveTo>
                  <a:lnTo>
                    <a:pt x="1840915" y="153416"/>
                  </a:lnTo>
                </a:path>
                <a:path w="1841500" h="153670">
                  <a:moveTo>
                    <a:pt x="1534096" y="0"/>
                  </a:moveTo>
                  <a:lnTo>
                    <a:pt x="1472742" y="153416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70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70">
                  <a:moveTo>
                    <a:pt x="1043190" y="0"/>
                  </a:moveTo>
                  <a:lnTo>
                    <a:pt x="1104544" y="153416"/>
                  </a:lnTo>
                </a:path>
                <a:path w="1841500" h="153670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87463" y="435703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80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964234" y="328054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4" h="307339">
                  <a:moveTo>
                    <a:pt x="490905" y="0"/>
                  </a:moveTo>
                  <a:lnTo>
                    <a:pt x="0" y="306819"/>
                  </a:lnTo>
                </a:path>
                <a:path w="982344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700593" y="358736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19"/>
                  </a:lnTo>
                </a:path>
                <a:path w="491489" h="307339">
                  <a:moveTo>
                    <a:pt x="245452" y="0"/>
                  </a:moveTo>
                  <a:lnTo>
                    <a:pt x="490918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18781" y="358736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52" y="0"/>
                  </a:moveTo>
                  <a:lnTo>
                    <a:pt x="0" y="306819"/>
                  </a:lnTo>
                </a:path>
                <a:path w="491490" h="307339">
                  <a:moveTo>
                    <a:pt x="245452" y="0"/>
                  </a:moveTo>
                  <a:lnTo>
                    <a:pt x="490905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086954" y="3894188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5" h="307339">
                  <a:moveTo>
                    <a:pt x="1104544" y="0"/>
                  </a:moveTo>
                  <a:lnTo>
                    <a:pt x="981824" y="306819"/>
                  </a:lnTo>
                </a:path>
                <a:path w="1227455" h="307339">
                  <a:moveTo>
                    <a:pt x="1104544" y="0"/>
                  </a:moveTo>
                  <a:lnTo>
                    <a:pt x="1227277" y="306819"/>
                  </a:lnTo>
                </a:path>
                <a:path w="1227455" h="307339">
                  <a:moveTo>
                    <a:pt x="613638" y="0"/>
                  </a:moveTo>
                  <a:lnTo>
                    <a:pt x="490918" y="306819"/>
                  </a:lnTo>
                </a:path>
                <a:path w="1227455" h="307339">
                  <a:moveTo>
                    <a:pt x="613638" y="0"/>
                  </a:moveTo>
                  <a:lnTo>
                    <a:pt x="736371" y="306819"/>
                  </a:lnTo>
                </a:path>
                <a:path w="1227455" h="307339">
                  <a:moveTo>
                    <a:pt x="122732" y="0"/>
                  </a:moveTo>
                  <a:lnTo>
                    <a:pt x="0" y="306819"/>
                  </a:lnTo>
                </a:path>
                <a:path w="1227455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96048" y="3894188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122720" y="0"/>
                  </a:moveTo>
                  <a:lnTo>
                    <a:pt x="0" y="306819"/>
                  </a:lnTo>
                </a:path>
                <a:path w="245744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77378" y="3202788"/>
              <a:ext cx="155535" cy="155523"/>
            </a:xfrm>
            <a:prstGeom prst="rect">
              <a:avLst/>
            </a:prstGeom>
          </p:spPr>
        </p:pic>
      </p:grpSp>
      <p:sp>
        <p:nvSpPr>
          <p:cNvPr id="254" name="object 254"/>
          <p:cNvSpPr txBox="1"/>
          <p:nvPr/>
        </p:nvSpPr>
        <p:spPr>
          <a:xfrm>
            <a:off x="1412735" y="3191485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55" name="object 2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6473" y="3509594"/>
            <a:ext cx="155523" cy="155535"/>
          </a:xfrm>
          <a:prstGeom prst="rect">
            <a:avLst/>
          </a:prstGeom>
        </p:spPr>
      </p:pic>
      <p:sp>
        <p:nvSpPr>
          <p:cNvPr id="256" name="object 256"/>
          <p:cNvSpPr txBox="1"/>
          <p:nvPr/>
        </p:nvSpPr>
        <p:spPr>
          <a:xfrm>
            <a:off x="925537" y="349829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57" name="object 25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864157" y="3505467"/>
            <a:ext cx="163777" cy="163789"/>
          </a:xfrm>
          <a:prstGeom prst="rect">
            <a:avLst/>
          </a:prstGeom>
        </p:spPr>
      </p:pic>
      <p:sp>
        <p:nvSpPr>
          <p:cNvPr id="258" name="object 258"/>
          <p:cNvSpPr txBox="1"/>
          <p:nvPr/>
        </p:nvSpPr>
        <p:spPr>
          <a:xfrm>
            <a:off x="1903628" y="349829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59" name="object 25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1007" y="3816413"/>
            <a:ext cx="155535" cy="155523"/>
          </a:xfrm>
          <a:prstGeom prst="rect">
            <a:avLst/>
          </a:prstGeom>
        </p:spPr>
      </p:pic>
      <p:sp>
        <p:nvSpPr>
          <p:cNvPr id="260" name="object 260"/>
          <p:cNvSpPr txBox="1"/>
          <p:nvPr/>
        </p:nvSpPr>
        <p:spPr>
          <a:xfrm>
            <a:off x="672655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1" name="object 26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7799" y="3812287"/>
            <a:ext cx="163777" cy="163777"/>
          </a:xfrm>
          <a:prstGeom prst="rect">
            <a:avLst/>
          </a:prstGeom>
        </p:spPr>
      </p:pic>
      <p:sp>
        <p:nvSpPr>
          <p:cNvPr id="262" name="object 262"/>
          <p:cNvSpPr txBox="1"/>
          <p:nvPr/>
        </p:nvSpPr>
        <p:spPr>
          <a:xfrm>
            <a:off x="1167269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3" name="object 26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22831" y="3816413"/>
            <a:ext cx="155523" cy="155523"/>
          </a:xfrm>
          <a:prstGeom prst="rect">
            <a:avLst/>
          </a:prstGeom>
        </p:spPr>
      </p:pic>
      <p:sp>
        <p:nvSpPr>
          <p:cNvPr id="264" name="object 264"/>
          <p:cNvSpPr txBox="1"/>
          <p:nvPr/>
        </p:nvSpPr>
        <p:spPr>
          <a:xfrm>
            <a:off x="1658188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5" name="object 26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13737" y="3816413"/>
            <a:ext cx="155535" cy="155523"/>
          </a:xfrm>
          <a:prstGeom prst="rect">
            <a:avLst/>
          </a:prstGeom>
        </p:spPr>
      </p:pic>
      <p:sp>
        <p:nvSpPr>
          <p:cNvPr id="266" name="object 266"/>
          <p:cNvSpPr txBox="1"/>
          <p:nvPr/>
        </p:nvSpPr>
        <p:spPr>
          <a:xfrm>
            <a:off x="2145385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67" name="object 267"/>
          <p:cNvGrpSpPr/>
          <p:nvPr/>
        </p:nvGrpSpPr>
        <p:grpSpPr>
          <a:xfrm>
            <a:off x="518286" y="4119105"/>
            <a:ext cx="1873885" cy="163830"/>
            <a:chOff x="518286" y="4119105"/>
            <a:chExt cx="1873885" cy="163830"/>
          </a:xfrm>
        </p:grpSpPr>
        <p:sp>
          <p:nvSpPr>
            <p:cNvPr id="268" name="object 268"/>
            <p:cNvSpPr/>
            <p:nvPr/>
          </p:nvSpPr>
          <p:spPr>
            <a:xfrm>
              <a:off x="522414" y="412737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22414" y="412737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67879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67879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09205" y="4123245"/>
              <a:ext cx="155523" cy="155523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658" y="4123245"/>
              <a:ext cx="155523" cy="155523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00111" y="4123245"/>
              <a:ext cx="155523" cy="155523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45564" y="4123233"/>
              <a:ext cx="155523" cy="155523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91017" y="4123233"/>
              <a:ext cx="155523" cy="155523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236470" y="4123233"/>
              <a:ext cx="155535" cy="155535"/>
            </a:xfrm>
            <a:prstGeom prst="rect">
              <a:avLst/>
            </a:prstGeom>
          </p:spPr>
        </p:pic>
      </p:grpSp>
      <p:sp>
        <p:nvSpPr>
          <p:cNvPr id="278" name="object 278"/>
          <p:cNvSpPr txBox="1"/>
          <p:nvPr/>
        </p:nvSpPr>
        <p:spPr>
          <a:xfrm>
            <a:off x="813955" y="4111930"/>
            <a:ext cx="155511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4000" algn="l"/>
                <a:tab pos="484505" algn="l"/>
                <a:tab pos="737235" algn="l"/>
                <a:tab pos="968375" algn="l"/>
                <a:tab pos="1217295" algn="l"/>
                <a:tab pos="1466215" algn="l"/>
              </a:tabLst>
            </a:pPr>
            <a:r>
              <a:rPr sz="800" i="1" spc="5" dirty="0">
                <a:latin typeface="Times New Roman"/>
                <a:cs typeface="Times New Roman"/>
              </a:rPr>
              <a:t>I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79" name="object 279"/>
          <p:cNvGrpSpPr/>
          <p:nvPr/>
        </p:nvGrpSpPr>
        <p:grpSpPr>
          <a:xfrm>
            <a:off x="691820" y="4161676"/>
            <a:ext cx="63500" cy="78740"/>
            <a:chOff x="691820" y="4161676"/>
            <a:chExt cx="63500" cy="78740"/>
          </a:xfrm>
        </p:grpSpPr>
        <p:sp>
          <p:nvSpPr>
            <p:cNvPr id="280" name="object 280"/>
            <p:cNvSpPr/>
            <p:nvPr/>
          </p:nvSpPr>
          <p:spPr>
            <a:xfrm>
              <a:off x="700074" y="416993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00074" y="416993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2" name="object 282"/>
          <p:cNvGrpSpPr/>
          <p:nvPr/>
        </p:nvGrpSpPr>
        <p:grpSpPr>
          <a:xfrm>
            <a:off x="6611467" y="1893684"/>
            <a:ext cx="1960245" cy="1156335"/>
            <a:chOff x="6611467" y="1893684"/>
            <a:chExt cx="1960245" cy="1156335"/>
          </a:xfrm>
        </p:grpSpPr>
        <p:sp>
          <p:nvSpPr>
            <p:cNvPr id="283" name="object 283"/>
            <p:cNvSpPr/>
            <p:nvPr/>
          </p:nvSpPr>
          <p:spPr>
            <a:xfrm>
              <a:off x="6671068" y="2891904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69">
                  <a:moveTo>
                    <a:pt x="61366" y="0"/>
                  </a:moveTo>
                  <a:lnTo>
                    <a:pt x="0" y="153416"/>
                  </a:lnTo>
                </a:path>
                <a:path w="1841500" h="153669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69">
                  <a:moveTo>
                    <a:pt x="1779549" y="0"/>
                  </a:moveTo>
                  <a:lnTo>
                    <a:pt x="1718195" y="153416"/>
                  </a:lnTo>
                </a:path>
                <a:path w="1841500" h="153669">
                  <a:moveTo>
                    <a:pt x="1779549" y="0"/>
                  </a:moveTo>
                  <a:lnTo>
                    <a:pt x="1840915" y="153416"/>
                  </a:lnTo>
                </a:path>
                <a:path w="1841500" h="153669">
                  <a:moveTo>
                    <a:pt x="1534096" y="0"/>
                  </a:moveTo>
                  <a:lnTo>
                    <a:pt x="1472730" y="153416"/>
                  </a:lnTo>
                </a:path>
                <a:path w="1841500" h="153669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69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69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69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69">
                  <a:moveTo>
                    <a:pt x="1043190" y="0"/>
                  </a:moveTo>
                  <a:lnTo>
                    <a:pt x="1104544" y="153416"/>
                  </a:lnTo>
                </a:path>
                <a:path w="1841500" h="153669">
                  <a:moveTo>
                    <a:pt x="797725" y="0"/>
                  </a:moveTo>
                  <a:lnTo>
                    <a:pt x="736358" y="153416"/>
                  </a:lnTo>
                </a:path>
                <a:path w="1841500" h="153669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69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69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69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69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6623850" y="3035846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100608" y="197145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36966" y="227827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65" y="0"/>
                  </a:moveTo>
                  <a:lnTo>
                    <a:pt x="0" y="306819"/>
                  </a:lnTo>
                </a:path>
                <a:path w="491490" h="307339">
                  <a:moveTo>
                    <a:pt x="245465" y="0"/>
                  </a:moveTo>
                  <a:lnTo>
                    <a:pt x="490918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855155" y="227827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52" y="0"/>
                  </a:moveTo>
                  <a:lnTo>
                    <a:pt x="0" y="306819"/>
                  </a:lnTo>
                </a:path>
                <a:path w="491490" h="307339">
                  <a:moveTo>
                    <a:pt x="245452" y="0"/>
                  </a:moveTo>
                  <a:lnTo>
                    <a:pt x="490905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223328" y="2585097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4" h="307339">
                  <a:moveTo>
                    <a:pt x="1104557" y="0"/>
                  </a:moveTo>
                  <a:lnTo>
                    <a:pt x="981824" y="306819"/>
                  </a:lnTo>
                </a:path>
                <a:path w="1227454" h="307339">
                  <a:moveTo>
                    <a:pt x="1104557" y="0"/>
                  </a:moveTo>
                  <a:lnTo>
                    <a:pt x="1227277" y="306819"/>
                  </a:lnTo>
                </a:path>
                <a:path w="1227454" h="307339">
                  <a:moveTo>
                    <a:pt x="613638" y="0"/>
                  </a:moveTo>
                  <a:lnTo>
                    <a:pt x="490918" y="306819"/>
                  </a:lnTo>
                </a:path>
                <a:path w="1227454" h="307339">
                  <a:moveTo>
                    <a:pt x="613638" y="0"/>
                  </a:moveTo>
                  <a:lnTo>
                    <a:pt x="736371" y="306819"/>
                  </a:lnTo>
                </a:path>
                <a:path w="1227454" h="307339">
                  <a:moveTo>
                    <a:pt x="122732" y="0"/>
                  </a:moveTo>
                  <a:lnTo>
                    <a:pt x="0" y="306819"/>
                  </a:lnTo>
                </a:path>
                <a:path w="1227454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732422" y="2585097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122732" y="0"/>
                  </a:moveTo>
                  <a:lnTo>
                    <a:pt x="0" y="306819"/>
                  </a:lnTo>
                </a:path>
                <a:path w="245745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3752" y="1893684"/>
              <a:ext cx="155535" cy="155535"/>
            </a:xfrm>
            <a:prstGeom prst="rect">
              <a:avLst/>
            </a:prstGeom>
          </p:spPr>
        </p:pic>
      </p:grpSp>
      <p:sp>
        <p:nvSpPr>
          <p:cNvPr id="291" name="object 291"/>
          <p:cNvSpPr txBox="1"/>
          <p:nvPr/>
        </p:nvSpPr>
        <p:spPr>
          <a:xfrm>
            <a:off x="7549108" y="18823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2" name="object 29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2846" y="2200504"/>
            <a:ext cx="155523" cy="155523"/>
          </a:xfrm>
          <a:prstGeom prst="rect">
            <a:avLst/>
          </a:prstGeom>
        </p:spPr>
      </p:pic>
      <p:sp>
        <p:nvSpPr>
          <p:cNvPr id="293" name="object 293"/>
          <p:cNvSpPr txBox="1"/>
          <p:nvPr/>
        </p:nvSpPr>
        <p:spPr>
          <a:xfrm>
            <a:off x="7061911" y="2189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4" name="object 29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8000531" y="2196377"/>
            <a:ext cx="163777" cy="163777"/>
          </a:xfrm>
          <a:prstGeom prst="rect">
            <a:avLst/>
          </a:prstGeom>
        </p:spPr>
      </p:pic>
      <p:sp>
        <p:nvSpPr>
          <p:cNvPr id="295" name="object 295"/>
          <p:cNvSpPr txBox="1"/>
          <p:nvPr/>
        </p:nvSpPr>
        <p:spPr>
          <a:xfrm>
            <a:off x="8040014" y="218920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6" name="object 29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7380" y="2507323"/>
            <a:ext cx="155535" cy="155523"/>
          </a:xfrm>
          <a:prstGeom prst="rect">
            <a:avLst/>
          </a:prstGeom>
        </p:spPr>
      </p:pic>
      <p:sp>
        <p:nvSpPr>
          <p:cNvPr id="297" name="object 297"/>
          <p:cNvSpPr txBox="1"/>
          <p:nvPr/>
        </p:nvSpPr>
        <p:spPr>
          <a:xfrm>
            <a:off x="6809028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8" name="object 29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4172" y="2503196"/>
            <a:ext cx="163777" cy="163777"/>
          </a:xfrm>
          <a:prstGeom prst="rect">
            <a:avLst/>
          </a:prstGeom>
        </p:spPr>
      </p:pic>
      <p:sp>
        <p:nvSpPr>
          <p:cNvPr id="299" name="object 299"/>
          <p:cNvSpPr txBox="1"/>
          <p:nvPr/>
        </p:nvSpPr>
        <p:spPr>
          <a:xfrm>
            <a:off x="7303643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00" name="object 30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759205" y="2507323"/>
            <a:ext cx="155523" cy="155523"/>
          </a:xfrm>
          <a:prstGeom prst="rect">
            <a:avLst/>
          </a:prstGeom>
        </p:spPr>
      </p:pic>
      <p:sp>
        <p:nvSpPr>
          <p:cNvPr id="301" name="object 301"/>
          <p:cNvSpPr txBox="1"/>
          <p:nvPr/>
        </p:nvSpPr>
        <p:spPr>
          <a:xfrm>
            <a:off x="7794561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02" name="object 30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250123" y="2507323"/>
            <a:ext cx="155523" cy="155523"/>
          </a:xfrm>
          <a:prstGeom prst="rect">
            <a:avLst/>
          </a:prstGeom>
        </p:spPr>
      </p:pic>
      <p:sp>
        <p:nvSpPr>
          <p:cNvPr id="303" name="object 303"/>
          <p:cNvSpPr txBox="1"/>
          <p:nvPr/>
        </p:nvSpPr>
        <p:spPr>
          <a:xfrm>
            <a:off x="8281758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04" name="object 304"/>
          <p:cNvGrpSpPr/>
          <p:nvPr/>
        </p:nvGrpSpPr>
        <p:grpSpPr>
          <a:xfrm>
            <a:off x="6650532" y="2810014"/>
            <a:ext cx="1878330" cy="163830"/>
            <a:chOff x="6650532" y="2810014"/>
            <a:chExt cx="1878330" cy="163830"/>
          </a:xfrm>
        </p:grpSpPr>
        <p:sp>
          <p:nvSpPr>
            <p:cNvPr id="305" name="object 305"/>
            <p:cNvSpPr/>
            <p:nvPr/>
          </p:nvSpPr>
          <p:spPr>
            <a:xfrm>
              <a:off x="6658787" y="2818269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303"/>
                  </a:lnTo>
                  <a:lnTo>
                    <a:pt x="21567" y="125712"/>
                  </a:lnTo>
                  <a:lnTo>
                    <a:pt x="44973" y="141494"/>
                  </a:lnTo>
                  <a:lnTo>
                    <a:pt x="73634" y="147281"/>
                  </a:lnTo>
                  <a:lnTo>
                    <a:pt x="102295" y="141494"/>
                  </a:lnTo>
                  <a:lnTo>
                    <a:pt x="125701" y="125712"/>
                  </a:lnTo>
                  <a:lnTo>
                    <a:pt x="141482" y="102303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658787" y="2818269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3"/>
                  </a:lnTo>
                  <a:lnTo>
                    <a:pt x="21567" y="125712"/>
                  </a:lnTo>
                  <a:lnTo>
                    <a:pt x="44973" y="141494"/>
                  </a:lnTo>
                  <a:lnTo>
                    <a:pt x="73634" y="147281"/>
                  </a:lnTo>
                  <a:lnTo>
                    <a:pt x="102295" y="141494"/>
                  </a:lnTo>
                  <a:lnTo>
                    <a:pt x="125701" y="125712"/>
                  </a:lnTo>
                  <a:lnTo>
                    <a:pt x="141482" y="102303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7" name="object 30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95999" y="2810015"/>
              <a:ext cx="163777" cy="163777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145579" y="2814142"/>
              <a:ext cx="155523" cy="155535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91032" y="2814155"/>
              <a:ext cx="155523" cy="155523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636485" y="2814142"/>
              <a:ext cx="155523" cy="155535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81938" y="2814142"/>
              <a:ext cx="155523" cy="155523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127390" y="2814142"/>
              <a:ext cx="155535" cy="155523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372843" y="2814142"/>
              <a:ext cx="155535" cy="155523"/>
            </a:xfrm>
            <a:prstGeom prst="rect">
              <a:avLst/>
            </a:prstGeom>
          </p:spPr>
        </p:pic>
      </p:grpSp>
      <p:sp>
        <p:nvSpPr>
          <p:cNvPr id="314" name="object 314"/>
          <p:cNvSpPr txBox="1"/>
          <p:nvPr/>
        </p:nvSpPr>
        <p:spPr>
          <a:xfrm>
            <a:off x="6686295" y="2802840"/>
            <a:ext cx="18192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6225" algn="l"/>
                <a:tab pos="518159" algn="l"/>
                <a:tab pos="748665" algn="l"/>
                <a:tab pos="1001394" algn="l"/>
                <a:tab pos="1231900" algn="l"/>
                <a:tab pos="1481455" algn="l"/>
                <a:tab pos="1730375" algn="l"/>
              </a:tabLst>
            </a:pPr>
            <a:r>
              <a:rPr sz="800" i="1" spc="10" dirty="0">
                <a:latin typeface="Times New Roman"/>
                <a:cs typeface="Times New Roman"/>
              </a:rPr>
              <a:t>H	</a:t>
            </a:r>
            <a:r>
              <a:rPr sz="800" i="1" spc="5" dirty="0">
                <a:latin typeface="Times New Roman"/>
                <a:cs typeface="Times New Roman"/>
              </a:rPr>
              <a:t>I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15" name="object 315"/>
          <p:cNvGrpSpPr/>
          <p:nvPr/>
        </p:nvGrpSpPr>
        <p:grpSpPr>
          <a:xfrm>
            <a:off x="6577623" y="2852586"/>
            <a:ext cx="63500" cy="78740"/>
            <a:chOff x="6577623" y="2852586"/>
            <a:chExt cx="63500" cy="78740"/>
          </a:xfrm>
        </p:grpSpPr>
        <p:sp>
          <p:nvSpPr>
            <p:cNvPr id="316" name="object 316"/>
            <p:cNvSpPr/>
            <p:nvPr/>
          </p:nvSpPr>
          <p:spPr>
            <a:xfrm>
              <a:off x="6585877" y="286084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28"/>
                  </a:lnTo>
                  <a:lnTo>
                    <a:pt x="46609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585877" y="286084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609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609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8" name="object 318"/>
          <p:cNvGrpSpPr/>
          <p:nvPr/>
        </p:nvGrpSpPr>
        <p:grpSpPr>
          <a:xfrm>
            <a:off x="4566005" y="1893684"/>
            <a:ext cx="1960245" cy="1156335"/>
            <a:chOff x="4566005" y="1893684"/>
            <a:chExt cx="1960245" cy="1156335"/>
          </a:xfrm>
        </p:grpSpPr>
        <p:sp>
          <p:nvSpPr>
            <p:cNvPr id="319" name="object 319"/>
            <p:cNvSpPr/>
            <p:nvPr/>
          </p:nvSpPr>
          <p:spPr>
            <a:xfrm>
              <a:off x="4625606" y="2891904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69">
                  <a:moveTo>
                    <a:pt x="61366" y="0"/>
                  </a:moveTo>
                  <a:lnTo>
                    <a:pt x="0" y="153416"/>
                  </a:lnTo>
                </a:path>
                <a:path w="1841500" h="153669">
                  <a:moveTo>
                    <a:pt x="61366" y="0"/>
                  </a:moveTo>
                  <a:lnTo>
                    <a:pt x="122720" y="153416"/>
                  </a:lnTo>
                </a:path>
                <a:path w="1841500" h="153669">
                  <a:moveTo>
                    <a:pt x="1779549" y="0"/>
                  </a:moveTo>
                  <a:lnTo>
                    <a:pt x="1718183" y="153416"/>
                  </a:lnTo>
                </a:path>
                <a:path w="1841500" h="153669">
                  <a:moveTo>
                    <a:pt x="1779549" y="0"/>
                  </a:moveTo>
                  <a:lnTo>
                    <a:pt x="1840915" y="153416"/>
                  </a:lnTo>
                </a:path>
                <a:path w="1841500" h="153669">
                  <a:moveTo>
                    <a:pt x="1534096" y="0"/>
                  </a:moveTo>
                  <a:lnTo>
                    <a:pt x="1472730" y="153416"/>
                  </a:lnTo>
                </a:path>
                <a:path w="1841500" h="153669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69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69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69">
                  <a:moveTo>
                    <a:pt x="1043178" y="0"/>
                  </a:moveTo>
                  <a:lnTo>
                    <a:pt x="981824" y="153416"/>
                  </a:lnTo>
                </a:path>
                <a:path w="1841500" h="153669">
                  <a:moveTo>
                    <a:pt x="1043178" y="0"/>
                  </a:moveTo>
                  <a:lnTo>
                    <a:pt x="1104544" y="153416"/>
                  </a:lnTo>
                </a:path>
                <a:path w="1841500" h="153669">
                  <a:moveTo>
                    <a:pt x="797725" y="0"/>
                  </a:moveTo>
                  <a:lnTo>
                    <a:pt x="736358" y="153416"/>
                  </a:lnTo>
                </a:path>
                <a:path w="1841500" h="153669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69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69">
                  <a:moveTo>
                    <a:pt x="552272" y="0"/>
                  </a:moveTo>
                  <a:lnTo>
                    <a:pt x="613625" y="153416"/>
                  </a:lnTo>
                </a:path>
                <a:path w="1841500" h="153669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69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578387" y="3035846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055145" y="197145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791504" y="227827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19"/>
                  </a:lnTo>
                </a:path>
                <a:path w="491489" h="307339">
                  <a:moveTo>
                    <a:pt x="245452" y="0"/>
                  </a:moveTo>
                  <a:lnTo>
                    <a:pt x="490918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809693" y="227827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19"/>
                  </a:lnTo>
                </a:path>
                <a:path w="491489" h="307339">
                  <a:moveTo>
                    <a:pt x="245452" y="0"/>
                  </a:moveTo>
                  <a:lnTo>
                    <a:pt x="490905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686960" y="2585097"/>
              <a:ext cx="1718310" cy="307340"/>
            </a:xfrm>
            <a:custGeom>
              <a:avLst/>
              <a:gdLst/>
              <a:ahLst/>
              <a:cxnLst/>
              <a:rect l="l" t="t" r="r" b="b"/>
              <a:pathLst>
                <a:path w="1718310" h="307339">
                  <a:moveTo>
                    <a:pt x="1595462" y="0"/>
                  </a:moveTo>
                  <a:lnTo>
                    <a:pt x="1472742" y="306819"/>
                  </a:lnTo>
                </a:path>
                <a:path w="1718310" h="307339">
                  <a:moveTo>
                    <a:pt x="1595462" y="0"/>
                  </a:moveTo>
                  <a:lnTo>
                    <a:pt x="1718195" y="306819"/>
                  </a:lnTo>
                </a:path>
                <a:path w="1718310" h="307339">
                  <a:moveTo>
                    <a:pt x="1104544" y="0"/>
                  </a:moveTo>
                  <a:lnTo>
                    <a:pt x="981824" y="306819"/>
                  </a:lnTo>
                </a:path>
                <a:path w="1718310" h="307339">
                  <a:moveTo>
                    <a:pt x="1104544" y="0"/>
                  </a:moveTo>
                  <a:lnTo>
                    <a:pt x="1227277" y="306819"/>
                  </a:lnTo>
                </a:path>
                <a:path w="1718310" h="307339">
                  <a:moveTo>
                    <a:pt x="613638" y="0"/>
                  </a:moveTo>
                  <a:lnTo>
                    <a:pt x="490918" y="306819"/>
                  </a:lnTo>
                </a:path>
                <a:path w="1718310" h="307339">
                  <a:moveTo>
                    <a:pt x="613638" y="0"/>
                  </a:moveTo>
                  <a:lnTo>
                    <a:pt x="736371" y="306819"/>
                  </a:lnTo>
                </a:path>
                <a:path w="1718310" h="307339">
                  <a:moveTo>
                    <a:pt x="122732" y="0"/>
                  </a:moveTo>
                  <a:lnTo>
                    <a:pt x="0" y="306819"/>
                  </a:lnTo>
                </a:path>
                <a:path w="1718310" h="307339">
                  <a:moveTo>
                    <a:pt x="122732" y="0"/>
                  </a:moveTo>
                  <a:lnTo>
                    <a:pt x="245465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5" name="object 32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468290" y="1893684"/>
              <a:ext cx="155523" cy="155535"/>
            </a:xfrm>
            <a:prstGeom prst="rect">
              <a:avLst/>
            </a:prstGeom>
          </p:spPr>
        </p:pic>
      </p:grpSp>
      <p:sp>
        <p:nvSpPr>
          <p:cNvPr id="326" name="object 326"/>
          <p:cNvSpPr txBox="1"/>
          <p:nvPr/>
        </p:nvSpPr>
        <p:spPr>
          <a:xfrm>
            <a:off x="5503646" y="18823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27" name="object 3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7384" y="2200504"/>
            <a:ext cx="155523" cy="155523"/>
          </a:xfrm>
          <a:prstGeom prst="rect">
            <a:avLst/>
          </a:prstGeom>
        </p:spPr>
      </p:pic>
      <p:sp>
        <p:nvSpPr>
          <p:cNvPr id="328" name="object 328"/>
          <p:cNvSpPr txBox="1"/>
          <p:nvPr/>
        </p:nvSpPr>
        <p:spPr>
          <a:xfrm>
            <a:off x="5016449" y="2189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29" name="object 32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955081" y="2196377"/>
            <a:ext cx="163777" cy="163777"/>
          </a:xfrm>
          <a:prstGeom prst="rect">
            <a:avLst/>
          </a:prstGeom>
        </p:spPr>
      </p:pic>
      <p:sp>
        <p:nvSpPr>
          <p:cNvPr id="330" name="object 330"/>
          <p:cNvSpPr txBox="1"/>
          <p:nvPr/>
        </p:nvSpPr>
        <p:spPr>
          <a:xfrm>
            <a:off x="5994552" y="218920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31" name="object 331"/>
          <p:cNvGrpSpPr/>
          <p:nvPr/>
        </p:nvGrpSpPr>
        <p:grpSpPr>
          <a:xfrm>
            <a:off x="4727803" y="2503195"/>
            <a:ext cx="163830" cy="163830"/>
            <a:chOff x="4727803" y="2503195"/>
            <a:chExt cx="163830" cy="163830"/>
          </a:xfrm>
        </p:grpSpPr>
        <p:sp>
          <p:nvSpPr>
            <p:cNvPr id="332" name="object 332"/>
            <p:cNvSpPr/>
            <p:nvPr/>
          </p:nvSpPr>
          <p:spPr>
            <a:xfrm>
              <a:off x="4736058" y="251145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736058" y="251145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4" name="object 334"/>
          <p:cNvSpPr txBox="1"/>
          <p:nvPr/>
        </p:nvSpPr>
        <p:spPr>
          <a:xfrm>
            <a:off x="4763566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35" name="object 3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218710" y="2503196"/>
            <a:ext cx="163777" cy="163777"/>
          </a:xfrm>
          <a:prstGeom prst="rect">
            <a:avLst/>
          </a:prstGeom>
        </p:spPr>
      </p:pic>
      <p:sp>
        <p:nvSpPr>
          <p:cNvPr id="336" name="object 336"/>
          <p:cNvSpPr txBox="1"/>
          <p:nvPr/>
        </p:nvSpPr>
        <p:spPr>
          <a:xfrm>
            <a:off x="5258180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37" name="object 3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13755" y="2507323"/>
            <a:ext cx="155523" cy="155523"/>
          </a:xfrm>
          <a:prstGeom prst="rect">
            <a:avLst/>
          </a:prstGeom>
        </p:spPr>
      </p:pic>
      <p:sp>
        <p:nvSpPr>
          <p:cNvPr id="338" name="object 338"/>
          <p:cNvSpPr txBox="1"/>
          <p:nvPr/>
        </p:nvSpPr>
        <p:spPr>
          <a:xfrm>
            <a:off x="5749099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39" name="object 3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204661" y="2507323"/>
            <a:ext cx="155523" cy="155523"/>
          </a:xfrm>
          <a:prstGeom prst="rect">
            <a:avLst/>
          </a:prstGeom>
        </p:spPr>
      </p:pic>
      <p:sp>
        <p:nvSpPr>
          <p:cNvPr id="340" name="object 340"/>
          <p:cNvSpPr txBox="1"/>
          <p:nvPr/>
        </p:nvSpPr>
        <p:spPr>
          <a:xfrm>
            <a:off x="6236296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41" name="object 341"/>
          <p:cNvGrpSpPr/>
          <p:nvPr/>
        </p:nvGrpSpPr>
        <p:grpSpPr>
          <a:xfrm>
            <a:off x="4609198" y="2814142"/>
            <a:ext cx="1873885" cy="155575"/>
            <a:chOff x="4609198" y="2814142"/>
            <a:chExt cx="1873885" cy="155575"/>
          </a:xfrm>
        </p:grpSpPr>
        <p:pic>
          <p:nvPicPr>
            <p:cNvPr id="342" name="object 34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609198" y="2814142"/>
              <a:ext cx="155535" cy="155535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854664" y="2814142"/>
              <a:ext cx="155523" cy="155523"/>
            </a:xfrm>
            <a:prstGeom prst="rect">
              <a:avLst/>
            </a:prstGeom>
          </p:spPr>
        </p:pic>
        <p:pic>
          <p:nvPicPr>
            <p:cNvPr id="344" name="object 34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100117" y="2814142"/>
              <a:ext cx="155523" cy="155535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45570" y="2814155"/>
              <a:ext cx="155523" cy="155523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591023" y="2814142"/>
              <a:ext cx="155523" cy="155535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36476" y="2814142"/>
              <a:ext cx="155523" cy="155523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81941" y="2814142"/>
              <a:ext cx="155523" cy="155523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27394" y="2814142"/>
              <a:ext cx="155523" cy="155523"/>
            </a:xfrm>
            <a:prstGeom prst="rect">
              <a:avLst/>
            </a:prstGeom>
          </p:spPr>
        </p:pic>
      </p:grpSp>
      <p:sp>
        <p:nvSpPr>
          <p:cNvPr id="350" name="object 350"/>
          <p:cNvSpPr txBox="1"/>
          <p:nvPr/>
        </p:nvSpPr>
        <p:spPr>
          <a:xfrm>
            <a:off x="4640834" y="2802840"/>
            <a:ext cx="18192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6225" algn="l"/>
                <a:tab pos="518159" algn="l"/>
                <a:tab pos="748665" algn="l"/>
                <a:tab pos="1001394" algn="l"/>
                <a:tab pos="1231900" algn="l"/>
                <a:tab pos="1481455" algn="l"/>
                <a:tab pos="173037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I	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51" name="object 351"/>
          <p:cNvGrpSpPr/>
          <p:nvPr/>
        </p:nvGrpSpPr>
        <p:grpSpPr>
          <a:xfrm>
            <a:off x="4657459" y="2545766"/>
            <a:ext cx="63500" cy="78740"/>
            <a:chOff x="4657459" y="2545766"/>
            <a:chExt cx="63500" cy="78740"/>
          </a:xfrm>
        </p:grpSpPr>
        <p:sp>
          <p:nvSpPr>
            <p:cNvPr id="352" name="object 352"/>
            <p:cNvSpPr/>
            <p:nvPr/>
          </p:nvSpPr>
          <p:spPr>
            <a:xfrm>
              <a:off x="4665713" y="255402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41"/>
                  </a:lnTo>
                  <a:lnTo>
                    <a:pt x="46596" y="31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665713" y="255402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596" y="31076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76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4" name="object 354"/>
          <p:cNvGrpSpPr/>
          <p:nvPr/>
        </p:nvGrpSpPr>
        <p:grpSpPr>
          <a:xfrm>
            <a:off x="475081" y="1889556"/>
            <a:ext cx="1960245" cy="1160145"/>
            <a:chOff x="475081" y="1889556"/>
            <a:chExt cx="1960245" cy="1160145"/>
          </a:xfrm>
        </p:grpSpPr>
        <p:sp>
          <p:nvSpPr>
            <p:cNvPr id="355" name="object 355"/>
            <p:cNvSpPr/>
            <p:nvPr/>
          </p:nvSpPr>
          <p:spPr>
            <a:xfrm>
              <a:off x="534682" y="2891904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69">
                  <a:moveTo>
                    <a:pt x="61366" y="0"/>
                  </a:moveTo>
                  <a:lnTo>
                    <a:pt x="0" y="153416"/>
                  </a:lnTo>
                </a:path>
                <a:path w="1841500" h="153669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69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69">
                  <a:moveTo>
                    <a:pt x="1779562" y="0"/>
                  </a:moveTo>
                  <a:lnTo>
                    <a:pt x="1840915" y="153416"/>
                  </a:lnTo>
                </a:path>
                <a:path w="1841500" h="153669">
                  <a:moveTo>
                    <a:pt x="1534096" y="0"/>
                  </a:moveTo>
                  <a:lnTo>
                    <a:pt x="1472742" y="153416"/>
                  </a:lnTo>
                </a:path>
                <a:path w="1841500" h="153669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69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69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69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69">
                  <a:moveTo>
                    <a:pt x="1043190" y="0"/>
                  </a:moveTo>
                  <a:lnTo>
                    <a:pt x="1104544" y="153416"/>
                  </a:lnTo>
                </a:path>
                <a:path w="1841500" h="153669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69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69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69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69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69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87463" y="3035846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80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96048" y="1971459"/>
              <a:ext cx="1718310" cy="920750"/>
            </a:xfrm>
            <a:custGeom>
              <a:avLst/>
              <a:gdLst/>
              <a:ahLst/>
              <a:cxnLst/>
              <a:rect l="l" t="t" r="r" b="b"/>
              <a:pathLst>
                <a:path w="1718310" h="920750">
                  <a:moveTo>
                    <a:pt x="859091" y="0"/>
                  </a:moveTo>
                  <a:lnTo>
                    <a:pt x="368185" y="306806"/>
                  </a:lnTo>
                </a:path>
                <a:path w="1718310" h="920750">
                  <a:moveTo>
                    <a:pt x="859091" y="0"/>
                  </a:moveTo>
                  <a:lnTo>
                    <a:pt x="1350010" y="306806"/>
                  </a:lnTo>
                </a:path>
                <a:path w="1718310" h="920750">
                  <a:moveTo>
                    <a:pt x="1350010" y="306806"/>
                  </a:moveTo>
                  <a:lnTo>
                    <a:pt x="1104544" y="613625"/>
                  </a:lnTo>
                </a:path>
                <a:path w="1718310" h="920750">
                  <a:moveTo>
                    <a:pt x="1350010" y="306806"/>
                  </a:moveTo>
                  <a:lnTo>
                    <a:pt x="1595462" y="613625"/>
                  </a:lnTo>
                </a:path>
                <a:path w="1718310" h="920750">
                  <a:moveTo>
                    <a:pt x="368185" y="306806"/>
                  </a:moveTo>
                  <a:lnTo>
                    <a:pt x="122732" y="613625"/>
                  </a:lnTo>
                </a:path>
                <a:path w="1718310" h="920750">
                  <a:moveTo>
                    <a:pt x="368185" y="306806"/>
                  </a:moveTo>
                  <a:lnTo>
                    <a:pt x="613638" y="613625"/>
                  </a:lnTo>
                </a:path>
                <a:path w="1718310" h="920750">
                  <a:moveTo>
                    <a:pt x="1595450" y="613638"/>
                  </a:moveTo>
                  <a:lnTo>
                    <a:pt x="1472730" y="920457"/>
                  </a:lnTo>
                </a:path>
                <a:path w="1718310" h="920750">
                  <a:moveTo>
                    <a:pt x="1595450" y="613638"/>
                  </a:moveTo>
                  <a:lnTo>
                    <a:pt x="1718183" y="920457"/>
                  </a:lnTo>
                </a:path>
                <a:path w="1718310" h="920750">
                  <a:moveTo>
                    <a:pt x="1104544" y="613638"/>
                  </a:moveTo>
                  <a:lnTo>
                    <a:pt x="981811" y="920457"/>
                  </a:lnTo>
                </a:path>
                <a:path w="1718310" h="920750">
                  <a:moveTo>
                    <a:pt x="1104544" y="613638"/>
                  </a:moveTo>
                  <a:lnTo>
                    <a:pt x="1227277" y="920457"/>
                  </a:lnTo>
                </a:path>
                <a:path w="1718310" h="920750">
                  <a:moveTo>
                    <a:pt x="613638" y="613638"/>
                  </a:moveTo>
                  <a:lnTo>
                    <a:pt x="490905" y="920457"/>
                  </a:lnTo>
                </a:path>
                <a:path w="1718310" h="920750">
                  <a:moveTo>
                    <a:pt x="613638" y="613638"/>
                  </a:moveTo>
                  <a:lnTo>
                    <a:pt x="736358" y="920457"/>
                  </a:lnTo>
                </a:path>
                <a:path w="1718310" h="920750">
                  <a:moveTo>
                    <a:pt x="122720" y="613638"/>
                  </a:moveTo>
                  <a:lnTo>
                    <a:pt x="0" y="920457"/>
                  </a:lnTo>
                </a:path>
                <a:path w="1718310" h="920750">
                  <a:moveTo>
                    <a:pt x="122720" y="613638"/>
                  </a:moveTo>
                  <a:lnTo>
                    <a:pt x="245452" y="920457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381505" y="18978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303"/>
                  </a:lnTo>
                  <a:lnTo>
                    <a:pt x="21567" y="125712"/>
                  </a:lnTo>
                  <a:lnTo>
                    <a:pt x="44973" y="141494"/>
                  </a:lnTo>
                  <a:lnTo>
                    <a:pt x="73634" y="147281"/>
                  </a:lnTo>
                  <a:lnTo>
                    <a:pt x="102295" y="141494"/>
                  </a:lnTo>
                  <a:lnTo>
                    <a:pt x="125701" y="125712"/>
                  </a:lnTo>
                  <a:lnTo>
                    <a:pt x="141482" y="102303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381505" y="18978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3"/>
                  </a:lnTo>
                  <a:lnTo>
                    <a:pt x="21567" y="125712"/>
                  </a:lnTo>
                  <a:lnTo>
                    <a:pt x="44973" y="141494"/>
                  </a:lnTo>
                  <a:lnTo>
                    <a:pt x="73634" y="147281"/>
                  </a:lnTo>
                  <a:lnTo>
                    <a:pt x="102295" y="141494"/>
                  </a:lnTo>
                  <a:lnTo>
                    <a:pt x="125701" y="125712"/>
                  </a:lnTo>
                  <a:lnTo>
                    <a:pt x="141482" y="102303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0" name="object 360"/>
          <p:cNvSpPr txBox="1"/>
          <p:nvPr/>
        </p:nvSpPr>
        <p:spPr>
          <a:xfrm>
            <a:off x="1412735" y="18823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1" name="object 361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86473" y="2200504"/>
            <a:ext cx="155523" cy="155523"/>
          </a:xfrm>
          <a:prstGeom prst="rect">
            <a:avLst/>
          </a:prstGeom>
        </p:spPr>
      </p:pic>
      <p:sp>
        <p:nvSpPr>
          <p:cNvPr id="362" name="object 362"/>
          <p:cNvSpPr txBox="1"/>
          <p:nvPr/>
        </p:nvSpPr>
        <p:spPr>
          <a:xfrm>
            <a:off x="925537" y="2189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3" name="object 363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868284" y="2200504"/>
            <a:ext cx="155535" cy="155523"/>
          </a:xfrm>
          <a:prstGeom prst="rect">
            <a:avLst/>
          </a:prstGeom>
        </p:spPr>
      </p:pic>
      <p:sp>
        <p:nvSpPr>
          <p:cNvPr id="364" name="object 364"/>
          <p:cNvSpPr txBox="1"/>
          <p:nvPr/>
        </p:nvSpPr>
        <p:spPr>
          <a:xfrm>
            <a:off x="1903641" y="218920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5" name="object 36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41020" y="2507336"/>
            <a:ext cx="155523" cy="155523"/>
          </a:xfrm>
          <a:prstGeom prst="rect">
            <a:avLst/>
          </a:prstGeom>
        </p:spPr>
      </p:pic>
      <p:sp>
        <p:nvSpPr>
          <p:cNvPr id="366" name="object 366"/>
          <p:cNvSpPr txBox="1"/>
          <p:nvPr/>
        </p:nvSpPr>
        <p:spPr>
          <a:xfrm>
            <a:off x="672655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7" name="object 36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31925" y="2507336"/>
            <a:ext cx="155523" cy="155523"/>
          </a:xfrm>
          <a:prstGeom prst="rect">
            <a:avLst/>
          </a:prstGeom>
        </p:spPr>
      </p:pic>
      <p:sp>
        <p:nvSpPr>
          <p:cNvPr id="368" name="object 368"/>
          <p:cNvSpPr txBox="1"/>
          <p:nvPr/>
        </p:nvSpPr>
        <p:spPr>
          <a:xfrm>
            <a:off x="1167269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9" name="object 36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622831" y="2507336"/>
            <a:ext cx="155523" cy="155523"/>
          </a:xfrm>
          <a:prstGeom prst="rect">
            <a:avLst/>
          </a:prstGeom>
        </p:spPr>
      </p:pic>
      <p:sp>
        <p:nvSpPr>
          <p:cNvPr id="370" name="object 370"/>
          <p:cNvSpPr txBox="1"/>
          <p:nvPr/>
        </p:nvSpPr>
        <p:spPr>
          <a:xfrm>
            <a:off x="1658188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71" name="object 37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13737" y="2507336"/>
            <a:ext cx="155535" cy="155523"/>
          </a:xfrm>
          <a:prstGeom prst="rect">
            <a:avLst/>
          </a:prstGeom>
        </p:spPr>
      </p:pic>
      <p:sp>
        <p:nvSpPr>
          <p:cNvPr id="372" name="object 372"/>
          <p:cNvSpPr txBox="1"/>
          <p:nvPr/>
        </p:nvSpPr>
        <p:spPr>
          <a:xfrm>
            <a:off x="2145385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73" name="object 373"/>
          <p:cNvGrpSpPr/>
          <p:nvPr/>
        </p:nvGrpSpPr>
        <p:grpSpPr>
          <a:xfrm>
            <a:off x="518287" y="1932128"/>
            <a:ext cx="1873885" cy="1037590"/>
            <a:chOff x="518287" y="1932128"/>
            <a:chExt cx="1873885" cy="1037590"/>
          </a:xfrm>
        </p:grpSpPr>
        <p:pic>
          <p:nvPicPr>
            <p:cNvPr id="374" name="object 37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18287" y="2814142"/>
              <a:ext cx="155523" cy="155535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09193" y="2814142"/>
              <a:ext cx="155523" cy="155535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54646" y="2814155"/>
              <a:ext cx="155523" cy="155523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00111" y="2814142"/>
              <a:ext cx="155523" cy="155535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745564" y="2814155"/>
              <a:ext cx="155523" cy="155523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991017" y="2814142"/>
              <a:ext cx="155523" cy="155535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236470" y="2814142"/>
              <a:ext cx="155523" cy="155523"/>
            </a:xfrm>
            <a:prstGeom prst="rect">
              <a:avLst/>
            </a:prstGeom>
          </p:spPr>
        </p:pic>
        <p:sp>
          <p:nvSpPr>
            <p:cNvPr id="381" name="object 381"/>
            <p:cNvSpPr/>
            <p:nvPr/>
          </p:nvSpPr>
          <p:spPr>
            <a:xfrm>
              <a:off x="1309496" y="19403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41"/>
                  </a:lnTo>
                  <a:lnTo>
                    <a:pt x="46596" y="31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309496" y="19403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76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76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3" name="object 3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3740" y="2814155"/>
              <a:ext cx="155523" cy="155523"/>
            </a:xfrm>
            <a:prstGeom prst="rect">
              <a:avLst/>
            </a:prstGeom>
          </p:spPr>
        </p:pic>
      </p:grpSp>
      <p:sp>
        <p:nvSpPr>
          <p:cNvPr id="384" name="object 384"/>
          <p:cNvSpPr txBox="1"/>
          <p:nvPr/>
        </p:nvSpPr>
        <p:spPr>
          <a:xfrm>
            <a:off x="549922" y="2802840"/>
            <a:ext cx="18192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6225" algn="l"/>
                <a:tab pos="518159" algn="l"/>
                <a:tab pos="748665" algn="l"/>
                <a:tab pos="1001394" algn="l"/>
                <a:tab pos="1231900" algn="l"/>
                <a:tab pos="1481455" algn="l"/>
                <a:tab pos="173037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I	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85" name="object 385"/>
          <p:cNvGrpSpPr/>
          <p:nvPr/>
        </p:nvGrpSpPr>
        <p:grpSpPr>
          <a:xfrm>
            <a:off x="2520543" y="1893684"/>
            <a:ext cx="1960245" cy="1156335"/>
            <a:chOff x="2520543" y="1893684"/>
            <a:chExt cx="1960245" cy="1156335"/>
          </a:xfrm>
        </p:grpSpPr>
        <p:sp>
          <p:nvSpPr>
            <p:cNvPr id="386" name="object 386"/>
            <p:cNvSpPr/>
            <p:nvPr/>
          </p:nvSpPr>
          <p:spPr>
            <a:xfrm>
              <a:off x="2580144" y="2891904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69">
                  <a:moveTo>
                    <a:pt x="61366" y="0"/>
                  </a:moveTo>
                  <a:lnTo>
                    <a:pt x="0" y="153416"/>
                  </a:lnTo>
                </a:path>
                <a:path w="1841500" h="153669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69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69">
                  <a:moveTo>
                    <a:pt x="1779562" y="0"/>
                  </a:moveTo>
                  <a:lnTo>
                    <a:pt x="1840928" y="153416"/>
                  </a:lnTo>
                </a:path>
                <a:path w="1841500" h="153669">
                  <a:moveTo>
                    <a:pt x="1534109" y="0"/>
                  </a:moveTo>
                  <a:lnTo>
                    <a:pt x="1472742" y="153416"/>
                  </a:lnTo>
                </a:path>
                <a:path w="1841500" h="153669">
                  <a:moveTo>
                    <a:pt x="1534109" y="0"/>
                  </a:moveTo>
                  <a:lnTo>
                    <a:pt x="1595462" y="153416"/>
                  </a:lnTo>
                </a:path>
                <a:path w="1841500" h="153669">
                  <a:moveTo>
                    <a:pt x="1288643" y="0"/>
                  </a:moveTo>
                  <a:lnTo>
                    <a:pt x="1227289" y="153416"/>
                  </a:lnTo>
                </a:path>
                <a:path w="1841500" h="153669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69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69">
                  <a:moveTo>
                    <a:pt x="1043190" y="0"/>
                  </a:moveTo>
                  <a:lnTo>
                    <a:pt x="1104557" y="153416"/>
                  </a:lnTo>
                </a:path>
                <a:path w="1841500" h="153669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69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69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69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69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69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532925" y="3035846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009683" y="197145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641498" y="2278278"/>
              <a:ext cx="1718310" cy="614045"/>
            </a:xfrm>
            <a:custGeom>
              <a:avLst/>
              <a:gdLst/>
              <a:ahLst/>
              <a:cxnLst/>
              <a:rect l="l" t="t" r="r" b="b"/>
              <a:pathLst>
                <a:path w="1718310" h="614044">
                  <a:moveTo>
                    <a:pt x="1350010" y="0"/>
                  </a:moveTo>
                  <a:lnTo>
                    <a:pt x="1104557" y="306819"/>
                  </a:lnTo>
                </a:path>
                <a:path w="1718310" h="614044">
                  <a:moveTo>
                    <a:pt x="1350010" y="0"/>
                  </a:moveTo>
                  <a:lnTo>
                    <a:pt x="1595462" y="306819"/>
                  </a:lnTo>
                </a:path>
                <a:path w="1718310" h="614044">
                  <a:moveTo>
                    <a:pt x="368185" y="0"/>
                  </a:moveTo>
                  <a:lnTo>
                    <a:pt x="122732" y="306819"/>
                  </a:lnTo>
                </a:path>
                <a:path w="1718310" h="614044">
                  <a:moveTo>
                    <a:pt x="368185" y="0"/>
                  </a:moveTo>
                  <a:lnTo>
                    <a:pt x="613638" y="306819"/>
                  </a:lnTo>
                </a:path>
                <a:path w="1718310" h="614044">
                  <a:moveTo>
                    <a:pt x="1595462" y="306819"/>
                  </a:moveTo>
                  <a:lnTo>
                    <a:pt x="1472730" y="613638"/>
                  </a:lnTo>
                </a:path>
                <a:path w="1718310" h="614044">
                  <a:moveTo>
                    <a:pt x="1595462" y="306819"/>
                  </a:moveTo>
                  <a:lnTo>
                    <a:pt x="1718195" y="613638"/>
                  </a:lnTo>
                </a:path>
                <a:path w="1718310" h="614044">
                  <a:moveTo>
                    <a:pt x="1104557" y="306819"/>
                  </a:moveTo>
                  <a:lnTo>
                    <a:pt x="981824" y="613638"/>
                  </a:lnTo>
                </a:path>
                <a:path w="1718310" h="614044">
                  <a:moveTo>
                    <a:pt x="1104557" y="306819"/>
                  </a:moveTo>
                  <a:lnTo>
                    <a:pt x="1227277" y="613638"/>
                  </a:lnTo>
                </a:path>
                <a:path w="1718310" h="614044">
                  <a:moveTo>
                    <a:pt x="613638" y="306819"/>
                  </a:moveTo>
                  <a:lnTo>
                    <a:pt x="490918" y="613638"/>
                  </a:lnTo>
                </a:path>
                <a:path w="1718310" h="614044">
                  <a:moveTo>
                    <a:pt x="613638" y="306819"/>
                  </a:moveTo>
                  <a:lnTo>
                    <a:pt x="736371" y="613638"/>
                  </a:lnTo>
                </a:path>
                <a:path w="1718310" h="614044">
                  <a:moveTo>
                    <a:pt x="122732" y="306819"/>
                  </a:moveTo>
                  <a:lnTo>
                    <a:pt x="0" y="613638"/>
                  </a:lnTo>
                </a:path>
                <a:path w="1718310" h="614044">
                  <a:moveTo>
                    <a:pt x="122732" y="306819"/>
                  </a:moveTo>
                  <a:lnTo>
                    <a:pt x="245452" y="613638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0" name="object 3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2840" y="1893684"/>
              <a:ext cx="155523" cy="155535"/>
            </a:xfrm>
            <a:prstGeom prst="rect">
              <a:avLst/>
            </a:prstGeom>
          </p:spPr>
        </p:pic>
      </p:grpSp>
      <p:sp>
        <p:nvSpPr>
          <p:cNvPr id="391" name="object 391"/>
          <p:cNvSpPr txBox="1"/>
          <p:nvPr/>
        </p:nvSpPr>
        <p:spPr>
          <a:xfrm>
            <a:off x="3458184" y="18823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92" name="object 392"/>
          <p:cNvGrpSpPr/>
          <p:nvPr/>
        </p:nvGrpSpPr>
        <p:grpSpPr>
          <a:xfrm>
            <a:off x="2927794" y="2196376"/>
            <a:ext cx="163830" cy="163830"/>
            <a:chOff x="2927794" y="2196376"/>
            <a:chExt cx="163830" cy="163830"/>
          </a:xfrm>
        </p:grpSpPr>
        <p:sp>
          <p:nvSpPr>
            <p:cNvPr id="393" name="object 393"/>
            <p:cNvSpPr/>
            <p:nvPr/>
          </p:nvSpPr>
          <p:spPr>
            <a:xfrm>
              <a:off x="2936049" y="220463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301" y="141484"/>
                  </a:lnTo>
                  <a:lnTo>
                    <a:pt x="125706" y="125706"/>
                  </a:lnTo>
                  <a:lnTo>
                    <a:pt x="141484" y="102301"/>
                  </a:lnTo>
                  <a:lnTo>
                    <a:pt x="147269" y="73634"/>
                  </a:ln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936049" y="220463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301" y="141484"/>
                  </a:lnTo>
                  <a:lnTo>
                    <a:pt x="125706" y="125706"/>
                  </a:lnTo>
                  <a:lnTo>
                    <a:pt x="141484" y="102301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5" name="object 395"/>
          <p:cNvSpPr txBox="1"/>
          <p:nvPr/>
        </p:nvSpPr>
        <p:spPr>
          <a:xfrm>
            <a:off x="2970987" y="2189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96" name="object 39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909619" y="2196377"/>
            <a:ext cx="163777" cy="163777"/>
          </a:xfrm>
          <a:prstGeom prst="rect">
            <a:avLst/>
          </a:prstGeom>
        </p:spPr>
      </p:pic>
      <p:sp>
        <p:nvSpPr>
          <p:cNvPr id="397" name="object 397"/>
          <p:cNvSpPr txBox="1"/>
          <p:nvPr/>
        </p:nvSpPr>
        <p:spPr>
          <a:xfrm>
            <a:off x="3949103" y="218920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98" name="object 39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686469" y="2507323"/>
            <a:ext cx="155523" cy="155523"/>
          </a:xfrm>
          <a:prstGeom prst="rect">
            <a:avLst/>
          </a:prstGeom>
        </p:spPr>
      </p:pic>
      <p:sp>
        <p:nvSpPr>
          <p:cNvPr id="399" name="object 399"/>
          <p:cNvSpPr txBox="1"/>
          <p:nvPr/>
        </p:nvSpPr>
        <p:spPr>
          <a:xfrm>
            <a:off x="2718104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400" name="object 40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177375" y="2507323"/>
            <a:ext cx="155535" cy="155523"/>
          </a:xfrm>
          <a:prstGeom prst="rect">
            <a:avLst/>
          </a:prstGeom>
        </p:spPr>
      </p:pic>
      <p:sp>
        <p:nvSpPr>
          <p:cNvPr id="401" name="object 401"/>
          <p:cNvSpPr txBox="1"/>
          <p:nvPr/>
        </p:nvSpPr>
        <p:spPr>
          <a:xfrm>
            <a:off x="3212731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402" name="object 40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668293" y="2507323"/>
            <a:ext cx="155523" cy="155523"/>
          </a:xfrm>
          <a:prstGeom prst="rect">
            <a:avLst/>
          </a:prstGeom>
        </p:spPr>
      </p:pic>
      <p:sp>
        <p:nvSpPr>
          <p:cNvPr id="403" name="object 403"/>
          <p:cNvSpPr txBox="1"/>
          <p:nvPr/>
        </p:nvSpPr>
        <p:spPr>
          <a:xfrm>
            <a:off x="3703650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404" name="object 40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59199" y="2507323"/>
            <a:ext cx="155523" cy="155523"/>
          </a:xfrm>
          <a:prstGeom prst="rect">
            <a:avLst/>
          </a:prstGeom>
        </p:spPr>
      </p:pic>
      <p:sp>
        <p:nvSpPr>
          <p:cNvPr id="405" name="object 405"/>
          <p:cNvSpPr txBox="1"/>
          <p:nvPr/>
        </p:nvSpPr>
        <p:spPr>
          <a:xfrm>
            <a:off x="4190834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06" name="object 406"/>
          <p:cNvGrpSpPr/>
          <p:nvPr/>
        </p:nvGrpSpPr>
        <p:grpSpPr>
          <a:xfrm>
            <a:off x="2563749" y="2814142"/>
            <a:ext cx="1873885" cy="155575"/>
            <a:chOff x="2563749" y="2814142"/>
            <a:chExt cx="1873885" cy="155575"/>
          </a:xfrm>
        </p:grpSpPr>
        <p:pic>
          <p:nvPicPr>
            <p:cNvPr id="407" name="object 40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63749" y="2814142"/>
              <a:ext cx="155523" cy="155535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09202" y="2814142"/>
              <a:ext cx="155523" cy="155523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54655" y="2814142"/>
              <a:ext cx="155523" cy="155535"/>
            </a:xfrm>
            <a:prstGeom prst="rect">
              <a:avLst/>
            </a:prstGeom>
          </p:spPr>
        </p:pic>
        <p:pic>
          <p:nvPicPr>
            <p:cNvPr id="410" name="object 41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300108" y="2814155"/>
              <a:ext cx="155535" cy="155523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545573" y="2814142"/>
              <a:ext cx="155523" cy="155535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791026" y="2814142"/>
              <a:ext cx="155523" cy="155523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6479" y="2814142"/>
              <a:ext cx="155523" cy="155523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81932" y="2814142"/>
              <a:ext cx="155523" cy="155523"/>
            </a:xfrm>
            <a:prstGeom prst="rect">
              <a:avLst/>
            </a:prstGeom>
          </p:spPr>
        </p:pic>
      </p:grpSp>
      <p:sp>
        <p:nvSpPr>
          <p:cNvPr id="415" name="object 415"/>
          <p:cNvSpPr txBox="1"/>
          <p:nvPr/>
        </p:nvSpPr>
        <p:spPr>
          <a:xfrm>
            <a:off x="2595384" y="2802840"/>
            <a:ext cx="18192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6225" algn="l"/>
                <a:tab pos="518159" algn="l"/>
                <a:tab pos="748665" algn="l"/>
                <a:tab pos="1001394" algn="l"/>
                <a:tab pos="1231900" algn="l"/>
                <a:tab pos="1481455" algn="l"/>
                <a:tab pos="173037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I	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16" name="object 416"/>
          <p:cNvGrpSpPr/>
          <p:nvPr/>
        </p:nvGrpSpPr>
        <p:grpSpPr>
          <a:xfrm>
            <a:off x="2854897" y="2238947"/>
            <a:ext cx="63500" cy="78740"/>
            <a:chOff x="2854897" y="2238947"/>
            <a:chExt cx="63500" cy="78740"/>
          </a:xfrm>
        </p:grpSpPr>
        <p:sp>
          <p:nvSpPr>
            <p:cNvPr id="417" name="object 417"/>
            <p:cNvSpPr/>
            <p:nvPr/>
          </p:nvSpPr>
          <p:spPr>
            <a:xfrm>
              <a:off x="2863151" y="224720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863151" y="224720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9" name="object 4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0" name="object 4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64</a:t>
            </a:fld>
            <a:endParaRPr spc="20" dirty="0"/>
          </a:p>
        </p:txBody>
      </p:sp>
      <p:pic>
        <p:nvPicPr>
          <p:cNvPr id="422" name="Picture 421">
            <a:extLst>
              <a:ext uri="{FF2B5EF4-FFF2-40B4-BE49-F238E27FC236}">
                <a16:creationId xmlns:a16="http://schemas.microsoft.com/office/drawing/2014/main" id="{0A0C6787-E135-4CCB-B173-83195CDDE425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3716578" y="7139517"/>
            <a:ext cx="3429000" cy="409575"/>
          </a:xfrm>
          <a:prstGeom prst="rect">
            <a:avLst/>
          </a:prstGeom>
        </p:spPr>
      </p:pic>
      <p:pic>
        <p:nvPicPr>
          <p:cNvPr id="423" name="Picture 422">
            <a:extLst>
              <a:ext uri="{FF2B5EF4-FFF2-40B4-BE49-F238E27FC236}">
                <a16:creationId xmlns:a16="http://schemas.microsoft.com/office/drawing/2014/main" id="{BC2CA734-D16E-4CBD-85A0-D588D5F3773C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227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46B89-C5E0-43F7-A49C-1E4A226B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7139517"/>
            <a:ext cx="34290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08C21C-F4D4-4690-A4A9-DFF2F26C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68719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6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Yes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A7742-19AB-4024-A790-7DC23346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66" y="7139517"/>
            <a:ext cx="34290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665B12-FDA5-4BC0-8ED4-65E9FE62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5869305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8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Yes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</a:t>
            </a: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-5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3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100" spc="217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db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37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32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25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30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7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20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4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14C6C-C238-416D-A04F-33F311ED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7139517"/>
            <a:ext cx="34290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EB659-8BE9-49DA-8714-F9B06622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608802"/>
            <a:ext cx="5894705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8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Yes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</a:t>
            </a: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-5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3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100" spc="217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db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37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32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25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30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7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20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7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6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bd</a:t>
            </a:r>
            <a:r>
              <a:rPr sz="2050" spc="-6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79AA7-5F6D-4203-B596-F5AA3741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46" y="7139517"/>
            <a:ext cx="34290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BB2209-B89B-4ADA-8934-0D4EF6B63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669" y="1608802"/>
            <a:ext cx="8288020" cy="5095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8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Yes</a:t>
            </a:r>
            <a:endParaRPr sz="20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</a:t>
            </a: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</a:t>
            </a:r>
            <a:r>
              <a:rPr sz="2050" spc="-6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-55" dirty="0">
                <a:solidFill>
                  <a:srgbClr val="FF00FF"/>
                </a:solidFill>
                <a:latin typeface="Tahoma"/>
                <a:cs typeface="Tahoma"/>
              </a:rPr>
              <a:t>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3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100" spc="217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db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37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32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25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30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7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spc="-20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17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6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bd</a:t>
            </a:r>
            <a:r>
              <a:rPr sz="2050" spc="-6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1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step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cost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</a:t>
            </a:r>
            <a:endParaRPr sz="2050">
              <a:latin typeface="Tahoma"/>
              <a:cs typeface="Tahoma"/>
            </a:endParaRPr>
          </a:p>
          <a:p>
            <a:pPr marL="832485">
              <a:lnSpc>
                <a:spcPct val="100000"/>
              </a:lnSpc>
              <a:spcBef>
                <a:spcPts val="25"/>
              </a:spcBef>
            </a:pPr>
            <a:r>
              <a:rPr sz="2050" spc="-100" dirty="0">
                <a:latin typeface="Tahoma"/>
                <a:cs typeface="Tahoma"/>
              </a:rPr>
              <a:t>Can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modified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explore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uniform-cost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tree</a:t>
            </a:r>
            <a:endParaRPr sz="20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spc="-110" dirty="0">
                <a:latin typeface="Tahoma"/>
                <a:cs typeface="Tahoma"/>
              </a:rPr>
              <a:t>Numerica</a:t>
            </a:r>
            <a:r>
              <a:rPr sz="2050" spc="-45" dirty="0">
                <a:latin typeface="Tahoma"/>
                <a:cs typeface="Tahoma"/>
              </a:rPr>
              <a:t>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comp</a:t>
            </a:r>
            <a:r>
              <a:rPr sz="2050" spc="-180" dirty="0">
                <a:latin typeface="Tahoma"/>
                <a:cs typeface="Tahoma"/>
              </a:rPr>
              <a:t>a</a:t>
            </a:r>
            <a:r>
              <a:rPr sz="2050" spc="-105" dirty="0">
                <a:latin typeface="Tahoma"/>
                <a:cs typeface="Tahoma"/>
              </a:rPr>
              <a:t>riso</a:t>
            </a:r>
            <a:r>
              <a:rPr sz="2050" spc="-145" dirty="0">
                <a:latin typeface="Tahoma"/>
                <a:cs typeface="Tahoma"/>
              </a:rPr>
              <a:t>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a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righ</a:t>
            </a:r>
            <a:r>
              <a:rPr sz="2050" spc="-65" dirty="0">
                <a:latin typeface="Tahoma"/>
                <a:cs typeface="Tahoma"/>
              </a:rPr>
              <a:t>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leaf:</a:t>
            </a:r>
            <a:endParaRPr sz="2050">
              <a:latin typeface="Tahoma"/>
              <a:cs typeface="Tahoma"/>
            </a:endParaRPr>
          </a:p>
          <a:p>
            <a:pPr marL="476250">
              <a:lnSpc>
                <a:spcPct val="100000"/>
              </a:lnSpc>
              <a:spcBef>
                <a:spcPts val="1570"/>
              </a:spcBef>
            </a:pP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IDS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48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48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50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400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000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20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000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100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000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123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450</a:t>
            </a:r>
            <a:endParaRPr sz="2050">
              <a:latin typeface="Garamond"/>
              <a:cs typeface="Garamond"/>
            </a:endParaRPr>
          </a:p>
          <a:p>
            <a:pPr marL="418465">
              <a:lnSpc>
                <a:spcPct val="100000"/>
              </a:lnSpc>
              <a:spcBef>
                <a:spcPts val="325"/>
              </a:spcBef>
            </a:pP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60" dirty="0">
                <a:solidFill>
                  <a:srgbClr val="990099"/>
                </a:solidFill>
                <a:latin typeface="Tahoma"/>
                <a:cs typeface="Tahoma"/>
              </a:rPr>
              <a:t>BFS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48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49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10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100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000</a:t>
            </a:r>
            <a:r>
              <a:rPr sz="2050" spc="-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10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000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100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000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999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990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111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100</a:t>
            </a:r>
            <a:endParaRPr sz="205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2000">
              <a:latin typeface="Garamond"/>
              <a:cs typeface="Garamond"/>
            </a:endParaRPr>
          </a:p>
          <a:p>
            <a:pPr marL="100965" marR="1156970">
              <a:lnSpc>
                <a:spcPct val="163400"/>
              </a:lnSpc>
              <a:spcBef>
                <a:spcPts val="1770"/>
              </a:spcBef>
            </a:pPr>
            <a:r>
              <a:rPr sz="2050" spc="-95" dirty="0">
                <a:latin typeface="Tahoma"/>
                <a:cs typeface="Tahoma"/>
              </a:rPr>
              <a:t>IDS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</a:t>
            </a:r>
            <a:r>
              <a:rPr sz="2050" spc="-95" dirty="0">
                <a:latin typeface="Tahoma"/>
                <a:cs typeface="Tahoma"/>
              </a:rPr>
              <a:t>o</a:t>
            </a:r>
            <a:r>
              <a:rPr sz="2050" spc="-195" dirty="0">
                <a:latin typeface="Tahoma"/>
                <a:cs typeface="Tahoma"/>
              </a:rPr>
              <a:t>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better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65" dirty="0">
                <a:latin typeface="Tahoma"/>
                <a:cs typeface="Tahoma"/>
              </a:rPr>
              <a:t>ecause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other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00" dirty="0">
                <a:latin typeface="Tahoma"/>
                <a:cs typeface="Tahoma"/>
              </a:rPr>
              <a:t>o</a:t>
            </a:r>
            <a:r>
              <a:rPr sz="2050" spc="-190" dirty="0">
                <a:latin typeface="Tahoma"/>
                <a:cs typeface="Tahoma"/>
              </a:rPr>
              <a:t>de</a:t>
            </a:r>
            <a:r>
              <a:rPr sz="2050" spc="-155" dirty="0">
                <a:latin typeface="Tahoma"/>
                <a:cs typeface="Tahoma"/>
              </a:rPr>
              <a:t>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dept</a:t>
            </a:r>
            <a:r>
              <a:rPr sz="2050" spc="-135" dirty="0">
                <a:latin typeface="Tahoma"/>
                <a:cs typeface="Tahoma"/>
              </a:rPr>
              <a:t>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no</a:t>
            </a:r>
            <a:r>
              <a:rPr sz="2050" spc="-65" dirty="0">
                <a:latin typeface="Tahoma"/>
                <a:cs typeface="Tahoma"/>
              </a:rPr>
              <a:t>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expanded  </a:t>
            </a:r>
            <a:r>
              <a:rPr sz="2050" spc="15" dirty="0">
                <a:latin typeface="Tahoma"/>
                <a:cs typeface="Tahoma"/>
              </a:rPr>
              <a:t>BFS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04" dirty="0">
                <a:latin typeface="Tahoma"/>
                <a:cs typeface="Tahoma"/>
              </a:rPr>
              <a:t>m</a:t>
            </a:r>
            <a:r>
              <a:rPr sz="2050" spc="-85" dirty="0">
                <a:latin typeface="Tahoma"/>
                <a:cs typeface="Tahoma"/>
              </a:rPr>
              <a:t>o</a:t>
            </a:r>
            <a:r>
              <a:rPr sz="2050" spc="-95" dirty="0">
                <a:latin typeface="Tahoma"/>
                <a:cs typeface="Tahoma"/>
              </a:rPr>
              <a:t>difie</a:t>
            </a:r>
            <a:r>
              <a:rPr sz="2050" spc="-135" dirty="0">
                <a:latin typeface="Tahoma"/>
                <a:cs typeface="Tahoma"/>
              </a:rPr>
              <a:t>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</a:t>
            </a:r>
            <a:r>
              <a:rPr sz="2050" spc="-80" dirty="0">
                <a:latin typeface="Tahoma"/>
                <a:cs typeface="Tahoma"/>
              </a:rPr>
              <a:t>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apply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goal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tes</a:t>
            </a:r>
            <a:r>
              <a:rPr sz="2050" spc="-75" dirty="0">
                <a:latin typeface="Tahoma"/>
                <a:cs typeface="Tahoma"/>
              </a:rPr>
              <a:t>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whe</a:t>
            </a:r>
            <a:r>
              <a:rPr sz="2050" spc="-165" dirty="0">
                <a:latin typeface="Tahoma"/>
                <a:cs typeface="Tahoma"/>
              </a:rPr>
              <a:t>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00" dirty="0">
                <a:latin typeface="Tahoma"/>
                <a:cs typeface="Tahoma"/>
              </a:rPr>
              <a:t>o</a:t>
            </a:r>
            <a:r>
              <a:rPr sz="2050" spc="-185" dirty="0">
                <a:latin typeface="Tahoma"/>
                <a:cs typeface="Tahoma"/>
              </a:rPr>
              <a:t>d</a:t>
            </a:r>
            <a:r>
              <a:rPr sz="2050" spc="-170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generated</a:t>
            </a:r>
            <a:endParaRPr sz="2050">
              <a:latin typeface="Century"/>
              <a:cs typeface="Centur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E09D4-0F6B-4DC1-AA35-01728D91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46" y="7187160"/>
            <a:ext cx="34290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7C50A-D60E-41CF-8DD7-BC4E4B5F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  <a:tabLst>
                <a:tab pos="164211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10" dirty="0"/>
              <a:t> </a:t>
            </a:r>
            <a:r>
              <a:rPr spc="85" dirty="0"/>
              <a:t>world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3719" y="1725272"/>
          <a:ext cx="6788150" cy="28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25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50" spc="-10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Single-state</a:t>
                      </a:r>
                      <a:r>
                        <a:rPr sz="2050" spc="-10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5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85" dirty="0">
                          <a:latin typeface="Tahoma"/>
                          <a:cs typeface="Tahoma"/>
                        </a:rPr>
                        <a:t>start</a:t>
                      </a:r>
                      <a:r>
                        <a:rPr sz="205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85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35" dirty="0">
                          <a:latin typeface="Tahoma"/>
                          <a:cs typeface="Tahoma"/>
                        </a:rPr>
                        <a:t>#5.</a:t>
                      </a:r>
                      <a:r>
                        <a:rPr sz="2050" spc="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u="sng" spc="-8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Tahoma"/>
                          <a:cs typeface="Tahoma"/>
                        </a:rPr>
                        <a:t>Solution</a:t>
                      </a:r>
                      <a:r>
                        <a:rPr sz="2050" spc="-8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??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70"/>
                        </a:lnSpc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0"/>
                        </a:lnSpc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96926" y="3369068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1411" y="3646720"/>
            <a:ext cx="234750" cy="15042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42411" y="3414298"/>
            <a:ext cx="378460" cy="214629"/>
            <a:chOff x="5742411" y="3414298"/>
            <a:chExt cx="378460" cy="21462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7005" y="3414298"/>
              <a:ext cx="343297" cy="2145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51626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196926" y="1961171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742411" y="2006414"/>
            <a:ext cx="378460" cy="394335"/>
            <a:chOff x="5742411" y="2006414"/>
            <a:chExt cx="378460" cy="3943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720" y="2249835"/>
              <a:ext cx="234750" cy="1504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005" y="2006414"/>
              <a:ext cx="343284" cy="2145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51626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196926" y="2665120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742411" y="2710349"/>
            <a:ext cx="378460" cy="394335"/>
            <a:chOff x="5742411" y="2710349"/>
            <a:chExt cx="378460" cy="39433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1732" y="2953770"/>
              <a:ext cx="234750" cy="15042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7005" y="2710349"/>
              <a:ext cx="343297" cy="2145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51626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742411" y="4118246"/>
            <a:ext cx="378460" cy="214629"/>
            <a:chOff x="5742411" y="4118246"/>
            <a:chExt cx="378460" cy="214629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7005" y="4118246"/>
              <a:ext cx="343297" cy="21458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51626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417227" y="3359849"/>
            <a:ext cx="1050925" cy="534670"/>
            <a:chOff x="7417227" y="3359849"/>
            <a:chExt cx="1050925" cy="534670"/>
          </a:xfrm>
        </p:grpSpPr>
        <p:sp>
          <p:nvSpPr>
            <p:cNvPr id="23" name="object 23"/>
            <p:cNvSpPr/>
            <p:nvPr/>
          </p:nvSpPr>
          <p:spPr>
            <a:xfrm>
              <a:off x="742644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6285" y="3657706"/>
              <a:ext cx="234750" cy="15043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1571" y="3414297"/>
              <a:ext cx="343284" cy="21458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036179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417227" y="1951952"/>
            <a:ext cx="1050925" cy="534670"/>
            <a:chOff x="7417227" y="1951952"/>
            <a:chExt cx="1050925" cy="534670"/>
          </a:xfrm>
        </p:grpSpPr>
        <p:sp>
          <p:nvSpPr>
            <p:cNvPr id="28" name="object 28"/>
            <p:cNvSpPr/>
            <p:nvPr/>
          </p:nvSpPr>
          <p:spPr>
            <a:xfrm>
              <a:off x="742644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6285" y="2249835"/>
              <a:ext cx="234750" cy="1504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61558" y="2006414"/>
              <a:ext cx="343297" cy="21458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36179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8039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7417227" y="2655901"/>
            <a:ext cx="1050925" cy="534670"/>
            <a:chOff x="7417227" y="2655901"/>
            <a:chExt cx="1050925" cy="534670"/>
          </a:xfrm>
        </p:grpSpPr>
        <p:sp>
          <p:nvSpPr>
            <p:cNvPr id="34" name="object 34"/>
            <p:cNvSpPr/>
            <p:nvPr/>
          </p:nvSpPr>
          <p:spPr>
            <a:xfrm>
              <a:off x="742644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8039" y="2953770"/>
              <a:ext cx="234750" cy="15042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61571" y="2710349"/>
              <a:ext cx="343284" cy="21459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036179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417227" y="4063810"/>
            <a:ext cx="1050925" cy="534670"/>
            <a:chOff x="7417227" y="4063810"/>
            <a:chExt cx="1050925" cy="534670"/>
          </a:xfrm>
        </p:grpSpPr>
        <p:sp>
          <p:nvSpPr>
            <p:cNvPr id="39" name="object 39"/>
            <p:cNvSpPr/>
            <p:nvPr/>
          </p:nvSpPr>
          <p:spPr>
            <a:xfrm>
              <a:off x="7426443" y="4073017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77"/>
                  </a:moveTo>
                  <a:lnTo>
                    <a:pt x="1032137" y="8"/>
                  </a:lnTo>
                  <a:lnTo>
                    <a:pt x="0" y="8"/>
                  </a:lnTo>
                  <a:lnTo>
                    <a:pt x="0" y="516077"/>
                  </a:lnTo>
                  <a:lnTo>
                    <a:pt x="1032137" y="516077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1571" y="4118246"/>
              <a:ext cx="343284" cy="2145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036179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31411" y="2249822"/>
            <a:ext cx="234750" cy="150422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7842FB-F483-4EAC-87B3-4B917A926755}"/>
              </a:ext>
            </a:extLst>
          </p:cNvPr>
          <p:cNvSpPr txBox="1"/>
          <p:nvPr/>
        </p:nvSpPr>
        <p:spPr>
          <a:xfrm>
            <a:off x="3733800" y="72173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BE42077-E1E6-487F-BB9D-32C8896C378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Summary</a:t>
            </a:r>
            <a:r>
              <a:rPr spc="19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lang="en-US" spc="240" dirty="0"/>
              <a:t>Uninformed Search </a:t>
            </a:r>
            <a:r>
              <a:rPr spc="65" dirty="0"/>
              <a:t>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0FD6A-8C20-4D1A-8CA6-28419EEA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8520426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51EE9-2D62-43FB-8A04-D27389D1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06" y="7139517"/>
            <a:ext cx="34290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726EBD-CFBA-4899-AD95-1EA381A5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25" dirty="0"/>
              <a:t>Repeated</a:t>
            </a:r>
            <a:r>
              <a:rPr spc="240" dirty="0"/>
              <a:t> </a:t>
            </a:r>
            <a:r>
              <a:rPr spc="40" dirty="0"/>
              <a:t>states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73782" y="2582621"/>
            <a:ext cx="1035050" cy="1880235"/>
            <a:chOff x="2073782" y="2582621"/>
            <a:chExt cx="1035050" cy="1880235"/>
          </a:xfrm>
        </p:grpSpPr>
        <p:sp>
          <p:nvSpPr>
            <p:cNvPr id="4" name="object 4"/>
            <p:cNvSpPr/>
            <p:nvPr/>
          </p:nvSpPr>
          <p:spPr>
            <a:xfrm>
              <a:off x="2575064" y="2587066"/>
              <a:ext cx="511809" cy="265430"/>
            </a:xfrm>
            <a:custGeom>
              <a:avLst/>
              <a:gdLst/>
              <a:ahLst/>
              <a:cxnLst/>
              <a:rect l="l" t="t" r="r" b="b"/>
              <a:pathLst>
                <a:path w="511810" h="265430">
                  <a:moveTo>
                    <a:pt x="0" y="0"/>
                  </a:moveTo>
                  <a:lnTo>
                    <a:pt x="1332" y="172"/>
                  </a:lnTo>
                  <a:lnTo>
                    <a:pt x="10656" y="1382"/>
                  </a:lnTo>
                  <a:lnTo>
                    <a:pt x="35966" y="4666"/>
                  </a:lnTo>
                  <a:lnTo>
                    <a:pt x="85255" y="11061"/>
                  </a:lnTo>
                  <a:lnTo>
                    <a:pt x="126514" y="16505"/>
                  </a:lnTo>
                  <a:lnTo>
                    <a:pt x="175230" y="23496"/>
                  </a:lnTo>
                  <a:lnTo>
                    <a:pt x="228419" y="32226"/>
                  </a:lnTo>
                  <a:lnTo>
                    <a:pt x="283098" y="42890"/>
                  </a:lnTo>
                  <a:lnTo>
                    <a:pt x="336287" y="55681"/>
                  </a:lnTo>
                  <a:lnTo>
                    <a:pt x="385003" y="70792"/>
                  </a:lnTo>
                  <a:lnTo>
                    <a:pt x="426262" y="88417"/>
                  </a:lnTo>
                  <a:lnTo>
                    <a:pt x="475550" y="124853"/>
                  </a:lnTo>
                  <a:lnTo>
                    <a:pt x="500861" y="164396"/>
                  </a:lnTo>
                  <a:lnTo>
                    <a:pt x="510185" y="201865"/>
                  </a:lnTo>
                  <a:lnTo>
                    <a:pt x="511517" y="232079"/>
                  </a:lnTo>
                  <a:lnTo>
                    <a:pt x="511517" y="251250"/>
                  </a:lnTo>
                  <a:lnTo>
                    <a:pt x="511517" y="261094"/>
                  </a:lnTo>
                  <a:lnTo>
                    <a:pt x="511517" y="264721"/>
                  </a:lnTo>
                  <a:lnTo>
                    <a:pt x="511517" y="265239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4840" y="2773565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5525" y="2587066"/>
              <a:ext cx="1007744" cy="530860"/>
            </a:xfrm>
            <a:custGeom>
              <a:avLst/>
              <a:gdLst/>
              <a:ahLst/>
              <a:cxnLst/>
              <a:rect l="l" t="t" r="r" b="b"/>
              <a:pathLst>
                <a:path w="1007744" h="530860">
                  <a:moveTo>
                    <a:pt x="1007630" y="190639"/>
                  </a:moveTo>
                  <a:lnTo>
                    <a:pt x="991057" y="265239"/>
                  </a:lnTo>
                  <a:lnTo>
                    <a:pt x="974483" y="190639"/>
                  </a:lnTo>
                </a:path>
                <a:path w="1007744" h="530860">
                  <a:moveTo>
                    <a:pt x="991057" y="265239"/>
                  </a:moveTo>
                  <a:lnTo>
                    <a:pt x="991057" y="265757"/>
                  </a:lnTo>
                  <a:lnTo>
                    <a:pt x="991057" y="269382"/>
                  </a:lnTo>
                  <a:lnTo>
                    <a:pt x="991057" y="279223"/>
                  </a:lnTo>
                  <a:lnTo>
                    <a:pt x="991057" y="298386"/>
                  </a:lnTo>
                  <a:lnTo>
                    <a:pt x="989725" y="328608"/>
                  </a:lnTo>
                  <a:lnTo>
                    <a:pt x="980400" y="366080"/>
                  </a:lnTo>
                  <a:lnTo>
                    <a:pt x="955090" y="405624"/>
                  </a:lnTo>
                  <a:lnTo>
                    <a:pt x="905802" y="442061"/>
                  </a:lnTo>
                  <a:lnTo>
                    <a:pt x="864542" y="459682"/>
                  </a:lnTo>
                  <a:lnTo>
                    <a:pt x="815826" y="474792"/>
                  </a:lnTo>
                  <a:lnTo>
                    <a:pt x="762638" y="487583"/>
                  </a:lnTo>
                  <a:lnTo>
                    <a:pt x="707958" y="498248"/>
                  </a:lnTo>
                  <a:lnTo>
                    <a:pt x="654769" y="506980"/>
                  </a:lnTo>
                  <a:lnTo>
                    <a:pt x="606054" y="513972"/>
                  </a:lnTo>
                  <a:lnTo>
                    <a:pt x="564794" y="519417"/>
                  </a:lnTo>
                  <a:lnTo>
                    <a:pt x="515506" y="525805"/>
                  </a:lnTo>
                  <a:lnTo>
                    <a:pt x="490196" y="529085"/>
                  </a:lnTo>
                  <a:lnTo>
                    <a:pt x="480871" y="530293"/>
                  </a:lnTo>
                  <a:lnTo>
                    <a:pt x="479539" y="530466"/>
                  </a:lnTo>
                </a:path>
                <a:path w="1007744" h="530860">
                  <a:moveTo>
                    <a:pt x="511505" y="0"/>
                  </a:moveTo>
                  <a:lnTo>
                    <a:pt x="510173" y="172"/>
                  </a:lnTo>
                  <a:lnTo>
                    <a:pt x="500849" y="1382"/>
                  </a:lnTo>
                  <a:lnTo>
                    <a:pt x="475543" y="4666"/>
                  </a:lnTo>
                  <a:lnTo>
                    <a:pt x="426262" y="11061"/>
                  </a:lnTo>
                  <a:lnTo>
                    <a:pt x="385002" y="16505"/>
                  </a:lnTo>
                  <a:lnTo>
                    <a:pt x="336285" y="23496"/>
                  </a:lnTo>
                  <a:lnTo>
                    <a:pt x="283093" y="32226"/>
                  </a:lnTo>
                  <a:lnTo>
                    <a:pt x="228411" y="42890"/>
                  </a:lnTo>
                  <a:lnTo>
                    <a:pt x="175220" y="55681"/>
                  </a:lnTo>
                  <a:lnTo>
                    <a:pt x="126502" y="70792"/>
                  </a:lnTo>
                  <a:lnTo>
                    <a:pt x="85242" y="88417"/>
                  </a:lnTo>
                  <a:lnTo>
                    <a:pt x="35961" y="124853"/>
                  </a:lnTo>
                  <a:lnTo>
                    <a:pt x="10655" y="164396"/>
                  </a:lnTo>
                  <a:lnTo>
                    <a:pt x="1331" y="201865"/>
                  </a:lnTo>
                  <a:lnTo>
                    <a:pt x="0" y="232079"/>
                  </a:lnTo>
                  <a:lnTo>
                    <a:pt x="0" y="251250"/>
                  </a:lnTo>
                  <a:lnTo>
                    <a:pt x="0" y="261094"/>
                  </a:lnTo>
                  <a:lnTo>
                    <a:pt x="0" y="264721"/>
                  </a:lnTo>
                  <a:lnTo>
                    <a:pt x="0" y="265239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73782" y="2773565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8939" y="2777705"/>
              <a:ext cx="1007744" cy="605155"/>
            </a:xfrm>
            <a:custGeom>
              <a:avLst/>
              <a:gdLst/>
              <a:ahLst/>
              <a:cxnLst/>
              <a:rect l="l" t="t" r="r" b="b"/>
              <a:pathLst>
                <a:path w="1007744" h="605154">
                  <a:moveTo>
                    <a:pt x="33159" y="0"/>
                  </a:moveTo>
                  <a:lnTo>
                    <a:pt x="16586" y="74599"/>
                  </a:lnTo>
                  <a:lnTo>
                    <a:pt x="0" y="0"/>
                  </a:lnTo>
                </a:path>
                <a:path w="1007744" h="605154">
                  <a:moveTo>
                    <a:pt x="16586" y="74599"/>
                  </a:moveTo>
                  <a:lnTo>
                    <a:pt x="16586" y="75117"/>
                  </a:lnTo>
                  <a:lnTo>
                    <a:pt x="16586" y="78743"/>
                  </a:lnTo>
                  <a:lnTo>
                    <a:pt x="16586" y="88583"/>
                  </a:lnTo>
                  <a:lnTo>
                    <a:pt x="16586" y="107746"/>
                  </a:lnTo>
                  <a:lnTo>
                    <a:pt x="17918" y="137968"/>
                  </a:lnTo>
                  <a:lnTo>
                    <a:pt x="27241" y="175440"/>
                  </a:lnTo>
                  <a:lnTo>
                    <a:pt x="52547" y="214985"/>
                  </a:lnTo>
                  <a:lnTo>
                    <a:pt x="101828" y="251421"/>
                  </a:lnTo>
                  <a:lnTo>
                    <a:pt x="143089" y="269043"/>
                  </a:lnTo>
                  <a:lnTo>
                    <a:pt x="191806" y="284152"/>
                  </a:lnTo>
                  <a:lnTo>
                    <a:pt x="244997" y="296943"/>
                  </a:lnTo>
                  <a:lnTo>
                    <a:pt x="299680" y="307608"/>
                  </a:lnTo>
                  <a:lnTo>
                    <a:pt x="352871" y="316340"/>
                  </a:lnTo>
                  <a:lnTo>
                    <a:pt x="401588" y="323332"/>
                  </a:lnTo>
                  <a:lnTo>
                    <a:pt x="442849" y="328777"/>
                  </a:lnTo>
                  <a:lnTo>
                    <a:pt x="492129" y="335165"/>
                  </a:lnTo>
                  <a:lnTo>
                    <a:pt x="517436" y="338445"/>
                  </a:lnTo>
                  <a:lnTo>
                    <a:pt x="526759" y="339653"/>
                  </a:lnTo>
                  <a:lnTo>
                    <a:pt x="528091" y="339826"/>
                  </a:lnTo>
                </a:path>
                <a:path w="1007744" h="605154">
                  <a:moveTo>
                    <a:pt x="496125" y="339826"/>
                  </a:moveTo>
                  <a:lnTo>
                    <a:pt x="497457" y="339999"/>
                  </a:lnTo>
                  <a:lnTo>
                    <a:pt x="506782" y="341207"/>
                  </a:lnTo>
                  <a:lnTo>
                    <a:pt x="532092" y="344487"/>
                  </a:lnTo>
                  <a:lnTo>
                    <a:pt x="581380" y="350875"/>
                  </a:lnTo>
                  <a:lnTo>
                    <a:pt x="622640" y="356320"/>
                  </a:lnTo>
                  <a:lnTo>
                    <a:pt x="671355" y="363312"/>
                  </a:lnTo>
                  <a:lnTo>
                    <a:pt x="724544" y="372045"/>
                  </a:lnTo>
                  <a:lnTo>
                    <a:pt x="779224" y="382711"/>
                  </a:lnTo>
                  <a:lnTo>
                    <a:pt x="832413" y="395505"/>
                  </a:lnTo>
                  <a:lnTo>
                    <a:pt x="881128" y="410618"/>
                  </a:lnTo>
                  <a:lnTo>
                    <a:pt x="922388" y="428244"/>
                  </a:lnTo>
                  <a:lnTo>
                    <a:pt x="971676" y="464673"/>
                  </a:lnTo>
                  <a:lnTo>
                    <a:pt x="996986" y="504213"/>
                  </a:lnTo>
                  <a:lnTo>
                    <a:pt x="1006311" y="541684"/>
                  </a:lnTo>
                  <a:lnTo>
                    <a:pt x="1007643" y="571906"/>
                  </a:lnTo>
                  <a:lnTo>
                    <a:pt x="1007643" y="591069"/>
                  </a:lnTo>
                  <a:lnTo>
                    <a:pt x="1007643" y="600910"/>
                  </a:lnTo>
                  <a:lnTo>
                    <a:pt x="1007643" y="604535"/>
                  </a:lnTo>
                  <a:lnTo>
                    <a:pt x="1007643" y="605053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64840" y="3304019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53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5064" y="3308172"/>
              <a:ext cx="528320" cy="1136015"/>
            </a:xfrm>
            <a:custGeom>
              <a:avLst/>
              <a:gdLst/>
              <a:ahLst/>
              <a:cxnLst/>
              <a:rect l="l" t="t" r="r" b="b"/>
              <a:pathLst>
                <a:path w="528319" h="1136014">
                  <a:moveTo>
                    <a:pt x="528091" y="0"/>
                  </a:moveTo>
                  <a:lnTo>
                    <a:pt x="511517" y="74587"/>
                  </a:lnTo>
                  <a:lnTo>
                    <a:pt x="494944" y="0"/>
                  </a:lnTo>
                </a:path>
                <a:path w="528319" h="1136014">
                  <a:moveTo>
                    <a:pt x="0" y="870280"/>
                  </a:moveTo>
                  <a:lnTo>
                    <a:pt x="1332" y="870452"/>
                  </a:lnTo>
                  <a:lnTo>
                    <a:pt x="10656" y="871661"/>
                  </a:lnTo>
                  <a:lnTo>
                    <a:pt x="35966" y="874941"/>
                  </a:lnTo>
                  <a:lnTo>
                    <a:pt x="85255" y="881329"/>
                  </a:lnTo>
                  <a:lnTo>
                    <a:pt x="126514" y="886777"/>
                  </a:lnTo>
                  <a:lnTo>
                    <a:pt x="175230" y="893771"/>
                  </a:lnTo>
                  <a:lnTo>
                    <a:pt x="228419" y="902504"/>
                  </a:lnTo>
                  <a:lnTo>
                    <a:pt x="283098" y="913169"/>
                  </a:lnTo>
                  <a:lnTo>
                    <a:pt x="336287" y="925961"/>
                  </a:lnTo>
                  <a:lnTo>
                    <a:pt x="385003" y="941072"/>
                  </a:lnTo>
                  <a:lnTo>
                    <a:pt x="426262" y="958697"/>
                  </a:lnTo>
                  <a:lnTo>
                    <a:pt x="475550" y="995126"/>
                  </a:lnTo>
                  <a:lnTo>
                    <a:pt x="500861" y="1034667"/>
                  </a:lnTo>
                  <a:lnTo>
                    <a:pt x="510185" y="1072138"/>
                  </a:lnTo>
                  <a:lnTo>
                    <a:pt x="511517" y="1102360"/>
                  </a:lnTo>
                  <a:lnTo>
                    <a:pt x="511517" y="1121530"/>
                  </a:lnTo>
                  <a:lnTo>
                    <a:pt x="511517" y="1131374"/>
                  </a:lnTo>
                  <a:lnTo>
                    <a:pt x="511517" y="1135001"/>
                  </a:lnTo>
                  <a:lnTo>
                    <a:pt x="511517" y="1135519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4840" y="4364951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5525" y="4178452"/>
              <a:ext cx="1007744" cy="265430"/>
            </a:xfrm>
            <a:custGeom>
              <a:avLst/>
              <a:gdLst/>
              <a:ahLst/>
              <a:cxnLst/>
              <a:rect l="l" t="t" r="r" b="b"/>
              <a:pathLst>
                <a:path w="1007744" h="265429">
                  <a:moveTo>
                    <a:pt x="1007630" y="190639"/>
                  </a:moveTo>
                  <a:lnTo>
                    <a:pt x="991057" y="265239"/>
                  </a:lnTo>
                  <a:lnTo>
                    <a:pt x="974483" y="190639"/>
                  </a:lnTo>
                </a:path>
                <a:path w="1007744" h="265429">
                  <a:moveTo>
                    <a:pt x="511505" y="0"/>
                  </a:moveTo>
                  <a:lnTo>
                    <a:pt x="510173" y="172"/>
                  </a:lnTo>
                  <a:lnTo>
                    <a:pt x="500849" y="1381"/>
                  </a:lnTo>
                  <a:lnTo>
                    <a:pt x="475543" y="4661"/>
                  </a:lnTo>
                  <a:lnTo>
                    <a:pt x="426262" y="11049"/>
                  </a:lnTo>
                  <a:lnTo>
                    <a:pt x="385002" y="16497"/>
                  </a:lnTo>
                  <a:lnTo>
                    <a:pt x="336285" y="23491"/>
                  </a:lnTo>
                  <a:lnTo>
                    <a:pt x="283093" y="32224"/>
                  </a:lnTo>
                  <a:lnTo>
                    <a:pt x="228411" y="42889"/>
                  </a:lnTo>
                  <a:lnTo>
                    <a:pt x="175220" y="55680"/>
                  </a:lnTo>
                  <a:lnTo>
                    <a:pt x="126502" y="70792"/>
                  </a:lnTo>
                  <a:lnTo>
                    <a:pt x="85242" y="88417"/>
                  </a:lnTo>
                  <a:lnTo>
                    <a:pt x="35961" y="124846"/>
                  </a:lnTo>
                  <a:lnTo>
                    <a:pt x="10655" y="164387"/>
                  </a:lnTo>
                  <a:lnTo>
                    <a:pt x="1331" y="201858"/>
                  </a:lnTo>
                  <a:lnTo>
                    <a:pt x="0" y="232079"/>
                  </a:lnTo>
                  <a:lnTo>
                    <a:pt x="0" y="251250"/>
                  </a:lnTo>
                  <a:lnTo>
                    <a:pt x="0" y="261094"/>
                  </a:lnTo>
                  <a:lnTo>
                    <a:pt x="0" y="264721"/>
                  </a:lnTo>
                  <a:lnTo>
                    <a:pt x="0" y="265239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3782" y="4364951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8939" y="3647998"/>
              <a:ext cx="1007744" cy="796290"/>
            </a:xfrm>
            <a:custGeom>
              <a:avLst/>
              <a:gdLst/>
              <a:ahLst/>
              <a:cxnLst/>
              <a:rect l="l" t="t" r="r" b="b"/>
              <a:pathLst>
                <a:path w="1007744" h="796289">
                  <a:moveTo>
                    <a:pt x="33159" y="721093"/>
                  </a:moveTo>
                  <a:lnTo>
                    <a:pt x="16586" y="795693"/>
                  </a:lnTo>
                  <a:lnTo>
                    <a:pt x="0" y="721093"/>
                  </a:lnTo>
                </a:path>
                <a:path w="1007744" h="796289">
                  <a:moveTo>
                    <a:pt x="496125" y="0"/>
                  </a:moveTo>
                  <a:lnTo>
                    <a:pt x="497457" y="172"/>
                  </a:lnTo>
                  <a:lnTo>
                    <a:pt x="506782" y="1381"/>
                  </a:lnTo>
                  <a:lnTo>
                    <a:pt x="532092" y="4661"/>
                  </a:lnTo>
                  <a:lnTo>
                    <a:pt x="581380" y="11049"/>
                  </a:lnTo>
                  <a:lnTo>
                    <a:pt x="622640" y="16493"/>
                  </a:lnTo>
                  <a:lnTo>
                    <a:pt x="671355" y="23483"/>
                  </a:lnTo>
                  <a:lnTo>
                    <a:pt x="724544" y="32213"/>
                  </a:lnTo>
                  <a:lnTo>
                    <a:pt x="779224" y="42877"/>
                  </a:lnTo>
                  <a:lnTo>
                    <a:pt x="832413" y="55668"/>
                  </a:lnTo>
                  <a:lnTo>
                    <a:pt x="881128" y="70779"/>
                  </a:lnTo>
                  <a:lnTo>
                    <a:pt x="922388" y="88404"/>
                  </a:lnTo>
                  <a:lnTo>
                    <a:pt x="971676" y="124841"/>
                  </a:lnTo>
                  <a:lnTo>
                    <a:pt x="996986" y="164384"/>
                  </a:lnTo>
                  <a:lnTo>
                    <a:pt x="1006311" y="201852"/>
                  </a:lnTo>
                  <a:lnTo>
                    <a:pt x="1007643" y="232067"/>
                  </a:lnTo>
                  <a:lnTo>
                    <a:pt x="1007643" y="251237"/>
                  </a:lnTo>
                  <a:lnTo>
                    <a:pt x="1007643" y="261081"/>
                  </a:lnTo>
                  <a:lnTo>
                    <a:pt x="1007643" y="264708"/>
                  </a:lnTo>
                  <a:lnTo>
                    <a:pt x="1007643" y="265226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4840" y="3834485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5525" y="3647998"/>
              <a:ext cx="1007744" cy="530860"/>
            </a:xfrm>
            <a:custGeom>
              <a:avLst/>
              <a:gdLst/>
              <a:ahLst/>
              <a:cxnLst/>
              <a:rect l="l" t="t" r="r" b="b"/>
              <a:pathLst>
                <a:path w="1007744" h="530860">
                  <a:moveTo>
                    <a:pt x="1007630" y="190627"/>
                  </a:moveTo>
                  <a:lnTo>
                    <a:pt x="991057" y="265226"/>
                  </a:lnTo>
                  <a:lnTo>
                    <a:pt x="974483" y="190627"/>
                  </a:lnTo>
                </a:path>
                <a:path w="1007744" h="530860">
                  <a:moveTo>
                    <a:pt x="991057" y="265226"/>
                  </a:moveTo>
                  <a:lnTo>
                    <a:pt x="991057" y="265744"/>
                  </a:lnTo>
                  <a:lnTo>
                    <a:pt x="991057" y="269370"/>
                  </a:lnTo>
                  <a:lnTo>
                    <a:pt x="991057" y="279210"/>
                  </a:lnTo>
                  <a:lnTo>
                    <a:pt x="991057" y="298373"/>
                  </a:lnTo>
                  <a:lnTo>
                    <a:pt x="989725" y="328595"/>
                  </a:lnTo>
                  <a:lnTo>
                    <a:pt x="980400" y="366067"/>
                  </a:lnTo>
                  <a:lnTo>
                    <a:pt x="955090" y="405612"/>
                  </a:lnTo>
                  <a:lnTo>
                    <a:pt x="905802" y="442048"/>
                  </a:lnTo>
                  <a:lnTo>
                    <a:pt x="864542" y="459674"/>
                  </a:lnTo>
                  <a:lnTo>
                    <a:pt x="815826" y="474785"/>
                  </a:lnTo>
                  <a:lnTo>
                    <a:pt x="762638" y="487575"/>
                  </a:lnTo>
                  <a:lnTo>
                    <a:pt x="707958" y="498239"/>
                  </a:lnTo>
                  <a:lnTo>
                    <a:pt x="654769" y="506970"/>
                  </a:lnTo>
                  <a:lnTo>
                    <a:pt x="606054" y="513960"/>
                  </a:lnTo>
                  <a:lnTo>
                    <a:pt x="564794" y="519404"/>
                  </a:lnTo>
                  <a:lnTo>
                    <a:pt x="515506" y="525792"/>
                  </a:lnTo>
                  <a:lnTo>
                    <a:pt x="490196" y="529072"/>
                  </a:lnTo>
                  <a:lnTo>
                    <a:pt x="480871" y="530280"/>
                  </a:lnTo>
                  <a:lnTo>
                    <a:pt x="479539" y="530453"/>
                  </a:lnTo>
                </a:path>
                <a:path w="1007744" h="530860">
                  <a:moveTo>
                    <a:pt x="511505" y="0"/>
                  </a:moveTo>
                  <a:lnTo>
                    <a:pt x="510173" y="172"/>
                  </a:lnTo>
                  <a:lnTo>
                    <a:pt x="500849" y="1381"/>
                  </a:lnTo>
                  <a:lnTo>
                    <a:pt x="475543" y="4661"/>
                  </a:lnTo>
                  <a:lnTo>
                    <a:pt x="426262" y="11049"/>
                  </a:lnTo>
                  <a:lnTo>
                    <a:pt x="385002" y="16493"/>
                  </a:lnTo>
                  <a:lnTo>
                    <a:pt x="336285" y="23483"/>
                  </a:lnTo>
                  <a:lnTo>
                    <a:pt x="283093" y="32213"/>
                  </a:lnTo>
                  <a:lnTo>
                    <a:pt x="228411" y="42877"/>
                  </a:lnTo>
                  <a:lnTo>
                    <a:pt x="175220" y="55668"/>
                  </a:lnTo>
                  <a:lnTo>
                    <a:pt x="126502" y="70779"/>
                  </a:lnTo>
                  <a:lnTo>
                    <a:pt x="85242" y="88404"/>
                  </a:lnTo>
                  <a:lnTo>
                    <a:pt x="35961" y="124841"/>
                  </a:lnTo>
                  <a:lnTo>
                    <a:pt x="10655" y="164384"/>
                  </a:lnTo>
                  <a:lnTo>
                    <a:pt x="1331" y="201852"/>
                  </a:lnTo>
                  <a:lnTo>
                    <a:pt x="0" y="232067"/>
                  </a:lnTo>
                  <a:lnTo>
                    <a:pt x="0" y="251237"/>
                  </a:lnTo>
                  <a:lnTo>
                    <a:pt x="0" y="261081"/>
                  </a:lnTo>
                  <a:lnTo>
                    <a:pt x="0" y="264708"/>
                  </a:lnTo>
                  <a:lnTo>
                    <a:pt x="0" y="265226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3782" y="3834485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78939" y="3117532"/>
              <a:ext cx="1007744" cy="1061085"/>
            </a:xfrm>
            <a:custGeom>
              <a:avLst/>
              <a:gdLst/>
              <a:ahLst/>
              <a:cxnLst/>
              <a:rect l="l" t="t" r="r" b="b"/>
              <a:pathLst>
                <a:path w="1007744" h="1061085">
                  <a:moveTo>
                    <a:pt x="33159" y="721093"/>
                  </a:moveTo>
                  <a:lnTo>
                    <a:pt x="16586" y="795693"/>
                  </a:lnTo>
                  <a:lnTo>
                    <a:pt x="0" y="721093"/>
                  </a:lnTo>
                </a:path>
                <a:path w="1007744" h="1061085">
                  <a:moveTo>
                    <a:pt x="16586" y="795693"/>
                  </a:moveTo>
                  <a:lnTo>
                    <a:pt x="16586" y="796211"/>
                  </a:lnTo>
                  <a:lnTo>
                    <a:pt x="16586" y="799836"/>
                  </a:lnTo>
                  <a:lnTo>
                    <a:pt x="16586" y="809677"/>
                  </a:lnTo>
                  <a:lnTo>
                    <a:pt x="16586" y="828840"/>
                  </a:lnTo>
                  <a:lnTo>
                    <a:pt x="17918" y="859061"/>
                  </a:lnTo>
                  <a:lnTo>
                    <a:pt x="27241" y="896534"/>
                  </a:lnTo>
                  <a:lnTo>
                    <a:pt x="52547" y="936078"/>
                  </a:lnTo>
                  <a:lnTo>
                    <a:pt x="101828" y="972515"/>
                  </a:lnTo>
                  <a:lnTo>
                    <a:pt x="143089" y="990140"/>
                  </a:lnTo>
                  <a:lnTo>
                    <a:pt x="191806" y="1005251"/>
                  </a:lnTo>
                  <a:lnTo>
                    <a:pt x="244997" y="1018042"/>
                  </a:lnTo>
                  <a:lnTo>
                    <a:pt x="299680" y="1028706"/>
                  </a:lnTo>
                  <a:lnTo>
                    <a:pt x="352871" y="1037436"/>
                  </a:lnTo>
                  <a:lnTo>
                    <a:pt x="401588" y="1044426"/>
                  </a:lnTo>
                  <a:lnTo>
                    <a:pt x="442849" y="1049870"/>
                  </a:lnTo>
                  <a:lnTo>
                    <a:pt x="492129" y="1056258"/>
                  </a:lnTo>
                  <a:lnTo>
                    <a:pt x="517436" y="1059538"/>
                  </a:lnTo>
                  <a:lnTo>
                    <a:pt x="526759" y="1060747"/>
                  </a:lnTo>
                  <a:lnTo>
                    <a:pt x="528091" y="1060919"/>
                  </a:lnTo>
                </a:path>
                <a:path w="1007744" h="1061085">
                  <a:moveTo>
                    <a:pt x="1007643" y="265226"/>
                  </a:moveTo>
                  <a:lnTo>
                    <a:pt x="1007643" y="265744"/>
                  </a:lnTo>
                  <a:lnTo>
                    <a:pt x="1007643" y="269371"/>
                  </a:lnTo>
                  <a:lnTo>
                    <a:pt x="1007643" y="279216"/>
                  </a:lnTo>
                  <a:lnTo>
                    <a:pt x="1007643" y="298386"/>
                  </a:lnTo>
                  <a:lnTo>
                    <a:pt x="1006311" y="328602"/>
                  </a:lnTo>
                  <a:lnTo>
                    <a:pt x="996986" y="366074"/>
                  </a:lnTo>
                  <a:lnTo>
                    <a:pt x="971676" y="405617"/>
                  </a:lnTo>
                  <a:lnTo>
                    <a:pt x="922388" y="442048"/>
                  </a:lnTo>
                  <a:lnTo>
                    <a:pt x="881128" y="459674"/>
                  </a:lnTo>
                  <a:lnTo>
                    <a:pt x="832413" y="474785"/>
                  </a:lnTo>
                  <a:lnTo>
                    <a:pt x="779224" y="487575"/>
                  </a:lnTo>
                  <a:lnTo>
                    <a:pt x="724544" y="498239"/>
                  </a:lnTo>
                  <a:lnTo>
                    <a:pt x="671355" y="506970"/>
                  </a:lnTo>
                  <a:lnTo>
                    <a:pt x="622640" y="513960"/>
                  </a:lnTo>
                  <a:lnTo>
                    <a:pt x="581380" y="519404"/>
                  </a:lnTo>
                  <a:lnTo>
                    <a:pt x="532092" y="525799"/>
                  </a:lnTo>
                  <a:lnTo>
                    <a:pt x="506782" y="529083"/>
                  </a:lnTo>
                  <a:lnTo>
                    <a:pt x="497457" y="530293"/>
                  </a:lnTo>
                  <a:lnTo>
                    <a:pt x="496125" y="530466"/>
                  </a:lnTo>
                </a:path>
                <a:path w="1007744" h="1061085">
                  <a:moveTo>
                    <a:pt x="528091" y="0"/>
                  </a:moveTo>
                  <a:lnTo>
                    <a:pt x="526759" y="172"/>
                  </a:lnTo>
                  <a:lnTo>
                    <a:pt x="517436" y="1381"/>
                  </a:lnTo>
                  <a:lnTo>
                    <a:pt x="492129" y="4661"/>
                  </a:lnTo>
                  <a:lnTo>
                    <a:pt x="442849" y="11049"/>
                  </a:lnTo>
                  <a:lnTo>
                    <a:pt x="401588" y="16493"/>
                  </a:lnTo>
                  <a:lnTo>
                    <a:pt x="352871" y="23485"/>
                  </a:lnTo>
                  <a:lnTo>
                    <a:pt x="299680" y="32218"/>
                  </a:lnTo>
                  <a:lnTo>
                    <a:pt x="244997" y="42885"/>
                  </a:lnTo>
                  <a:lnTo>
                    <a:pt x="191806" y="55678"/>
                  </a:lnTo>
                  <a:lnTo>
                    <a:pt x="143089" y="70791"/>
                  </a:lnTo>
                  <a:lnTo>
                    <a:pt x="101828" y="88417"/>
                  </a:lnTo>
                  <a:lnTo>
                    <a:pt x="52547" y="124846"/>
                  </a:lnTo>
                  <a:lnTo>
                    <a:pt x="27241" y="164387"/>
                  </a:lnTo>
                  <a:lnTo>
                    <a:pt x="17918" y="201858"/>
                  </a:lnTo>
                  <a:lnTo>
                    <a:pt x="16586" y="232079"/>
                  </a:lnTo>
                  <a:lnTo>
                    <a:pt x="16586" y="251242"/>
                  </a:lnTo>
                  <a:lnTo>
                    <a:pt x="16586" y="261083"/>
                  </a:lnTo>
                  <a:lnTo>
                    <a:pt x="16586" y="264708"/>
                  </a:lnTo>
                  <a:lnTo>
                    <a:pt x="16586" y="265226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3782" y="3304019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53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8939" y="3308172"/>
              <a:ext cx="528320" cy="340360"/>
            </a:xfrm>
            <a:custGeom>
              <a:avLst/>
              <a:gdLst/>
              <a:ahLst/>
              <a:cxnLst/>
              <a:rect l="l" t="t" r="r" b="b"/>
              <a:pathLst>
                <a:path w="528319" h="340360">
                  <a:moveTo>
                    <a:pt x="33159" y="0"/>
                  </a:moveTo>
                  <a:lnTo>
                    <a:pt x="16586" y="74587"/>
                  </a:lnTo>
                  <a:lnTo>
                    <a:pt x="0" y="0"/>
                  </a:lnTo>
                </a:path>
                <a:path w="528319" h="340360">
                  <a:moveTo>
                    <a:pt x="16586" y="74587"/>
                  </a:moveTo>
                  <a:lnTo>
                    <a:pt x="16586" y="75105"/>
                  </a:lnTo>
                  <a:lnTo>
                    <a:pt x="16586" y="78732"/>
                  </a:lnTo>
                  <a:lnTo>
                    <a:pt x="16586" y="88576"/>
                  </a:lnTo>
                  <a:lnTo>
                    <a:pt x="16586" y="107746"/>
                  </a:lnTo>
                  <a:lnTo>
                    <a:pt x="17918" y="137962"/>
                  </a:lnTo>
                  <a:lnTo>
                    <a:pt x="27241" y="175434"/>
                  </a:lnTo>
                  <a:lnTo>
                    <a:pt x="52547" y="214978"/>
                  </a:lnTo>
                  <a:lnTo>
                    <a:pt x="101828" y="251409"/>
                  </a:lnTo>
                  <a:lnTo>
                    <a:pt x="143089" y="269034"/>
                  </a:lnTo>
                  <a:lnTo>
                    <a:pt x="191806" y="284145"/>
                  </a:lnTo>
                  <a:lnTo>
                    <a:pt x="244997" y="296936"/>
                  </a:lnTo>
                  <a:lnTo>
                    <a:pt x="299680" y="307600"/>
                  </a:lnTo>
                  <a:lnTo>
                    <a:pt x="352871" y="316330"/>
                  </a:lnTo>
                  <a:lnTo>
                    <a:pt x="401588" y="323320"/>
                  </a:lnTo>
                  <a:lnTo>
                    <a:pt x="442849" y="328764"/>
                  </a:lnTo>
                  <a:lnTo>
                    <a:pt x="492129" y="335159"/>
                  </a:lnTo>
                  <a:lnTo>
                    <a:pt x="517436" y="338443"/>
                  </a:lnTo>
                  <a:lnTo>
                    <a:pt x="526759" y="339653"/>
                  </a:lnTo>
                  <a:lnTo>
                    <a:pt x="528091" y="339826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07972" y="298710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6400" y="3517566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6400" y="4048028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94466" y="2587066"/>
            <a:ext cx="2586355" cy="1525270"/>
          </a:xfrm>
          <a:custGeom>
            <a:avLst/>
            <a:gdLst/>
            <a:ahLst/>
            <a:cxnLst/>
            <a:rect l="l" t="t" r="r" b="b"/>
            <a:pathLst>
              <a:path w="2586354" h="1525270">
                <a:moveTo>
                  <a:pt x="1326159" y="0"/>
                </a:moveTo>
                <a:lnTo>
                  <a:pt x="397852" y="530466"/>
                </a:lnTo>
              </a:path>
              <a:path w="2586354" h="1525270">
                <a:moveTo>
                  <a:pt x="1326159" y="0"/>
                </a:moveTo>
                <a:lnTo>
                  <a:pt x="2188159" y="530466"/>
                </a:lnTo>
              </a:path>
              <a:path w="2586354" h="1525270">
                <a:moveTo>
                  <a:pt x="397852" y="530466"/>
                </a:moveTo>
                <a:lnTo>
                  <a:pt x="132626" y="1060932"/>
                </a:lnTo>
              </a:path>
              <a:path w="2586354" h="1525270">
                <a:moveTo>
                  <a:pt x="397852" y="530466"/>
                </a:moveTo>
                <a:lnTo>
                  <a:pt x="663079" y="1060932"/>
                </a:lnTo>
              </a:path>
              <a:path w="2586354" h="1525270">
                <a:moveTo>
                  <a:pt x="2188159" y="530466"/>
                </a:moveTo>
                <a:lnTo>
                  <a:pt x="1922932" y="1060932"/>
                </a:lnTo>
              </a:path>
              <a:path w="2586354" h="1525270">
                <a:moveTo>
                  <a:pt x="2188159" y="530466"/>
                </a:moveTo>
                <a:lnTo>
                  <a:pt x="2453386" y="1060932"/>
                </a:lnTo>
              </a:path>
              <a:path w="2586354" h="1525270">
                <a:moveTo>
                  <a:pt x="132613" y="1060932"/>
                </a:moveTo>
                <a:lnTo>
                  <a:pt x="0" y="1525079"/>
                </a:lnTo>
              </a:path>
              <a:path w="2586354" h="1525270">
                <a:moveTo>
                  <a:pt x="132613" y="1060932"/>
                </a:moveTo>
                <a:lnTo>
                  <a:pt x="265239" y="1525079"/>
                </a:lnTo>
              </a:path>
              <a:path w="2586354" h="1525270">
                <a:moveTo>
                  <a:pt x="663079" y="1060932"/>
                </a:moveTo>
                <a:lnTo>
                  <a:pt x="530466" y="1525079"/>
                </a:lnTo>
              </a:path>
              <a:path w="2586354" h="1525270">
                <a:moveTo>
                  <a:pt x="663079" y="1060932"/>
                </a:moveTo>
                <a:lnTo>
                  <a:pt x="795693" y="1525079"/>
                </a:lnTo>
              </a:path>
              <a:path w="2586354" h="1525270">
                <a:moveTo>
                  <a:pt x="1922919" y="1060932"/>
                </a:moveTo>
                <a:lnTo>
                  <a:pt x="1790306" y="1525079"/>
                </a:lnTo>
              </a:path>
              <a:path w="2586354" h="1525270">
                <a:moveTo>
                  <a:pt x="1922919" y="1060932"/>
                </a:moveTo>
                <a:lnTo>
                  <a:pt x="2055533" y="1525079"/>
                </a:lnTo>
              </a:path>
              <a:path w="2586354" h="1525270">
                <a:moveTo>
                  <a:pt x="2453386" y="1060932"/>
                </a:moveTo>
                <a:lnTo>
                  <a:pt x="2320772" y="1525079"/>
                </a:lnTo>
              </a:path>
              <a:path w="2586354" h="1525270">
                <a:moveTo>
                  <a:pt x="2453386" y="1060932"/>
                </a:moveTo>
                <a:lnTo>
                  <a:pt x="2585999" y="1525079"/>
                </a:lnTo>
              </a:path>
            </a:pathLst>
          </a:custGeom>
          <a:ln w="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6569" y="1608802"/>
            <a:ext cx="7790815" cy="1065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90" dirty="0">
                <a:latin typeface="Tahoma"/>
                <a:cs typeface="Tahoma"/>
              </a:rPr>
              <a:t>Failure</a:t>
            </a:r>
            <a:r>
              <a:rPr sz="2050" spc="-21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-19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detect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repeated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</a:t>
            </a:r>
            <a:r>
              <a:rPr sz="2050" spc="-19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-19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turn</a:t>
            </a:r>
            <a:r>
              <a:rPr sz="2050" spc="-16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9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linear</a:t>
            </a:r>
            <a:r>
              <a:rPr sz="2050" spc="-19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problem</a:t>
            </a:r>
            <a:r>
              <a:rPr sz="2050" spc="-19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into</a:t>
            </a:r>
            <a:r>
              <a:rPr sz="2050" spc="-17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-18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exponential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one!</a:t>
            </a:r>
            <a:endParaRPr sz="2050">
              <a:latin typeface="Tahoma"/>
              <a:cs typeface="Tahoma"/>
            </a:endParaRPr>
          </a:p>
          <a:p>
            <a:pPr marL="1223645">
              <a:lnSpc>
                <a:spcPct val="100000"/>
              </a:lnSpc>
              <a:spcBef>
                <a:spcPts val="1725"/>
              </a:spcBef>
              <a:tabLst>
                <a:tab pos="4977765" algn="l"/>
              </a:tabLst>
            </a:pPr>
            <a:r>
              <a:rPr sz="1250" b="1" spc="5" dirty="0">
                <a:latin typeface="Arial"/>
                <a:cs typeface="Arial"/>
              </a:rPr>
              <a:t>A	A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65819" y="301678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17079" y="301678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85877" y="351756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5414" y="351756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5569" y="351756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65106" y="351756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20602" y="2516615"/>
            <a:ext cx="140970" cy="1732914"/>
            <a:chOff x="2520602" y="2516615"/>
            <a:chExt cx="140970" cy="1732914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0602" y="4108001"/>
              <a:ext cx="140901" cy="1409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0602" y="3577547"/>
              <a:ext cx="140901" cy="14090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0602" y="3047081"/>
              <a:ext cx="140901" cy="14090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02" y="2516615"/>
              <a:ext cx="140901" cy="140914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6628" y="2516615"/>
            <a:ext cx="2461895" cy="1202055"/>
            <a:chOff x="4556628" y="2516615"/>
            <a:chExt cx="2461895" cy="1202055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174" y="2516615"/>
              <a:ext cx="140901" cy="14091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6935" y="3577547"/>
              <a:ext cx="140901" cy="1409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7401" y="3577547"/>
              <a:ext cx="140901" cy="14090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7095" y="3577547"/>
              <a:ext cx="140901" cy="14090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2174" y="3047081"/>
              <a:ext cx="140901" cy="14090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1868" y="3047081"/>
              <a:ext cx="140901" cy="14090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6628" y="3577547"/>
              <a:ext cx="140901" cy="140901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71</a:t>
            </a:fld>
            <a:endParaRPr spc="2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1B3984B-29F8-4BD1-901F-AC0325BBA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124" y="7227911"/>
            <a:ext cx="3429000" cy="409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C5492C6-ACA2-4A0C-B574-03A376630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20" dirty="0"/>
              <a:t>Graph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695" y="1708048"/>
            <a:ext cx="7760334" cy="349504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B30000"/>
                </a:solidFill>
                <a:latin typeface="Century"/>
                <a:cs typeface="Century"/>
              </a:rPr>
              <a:t>Graph-Sea</a:t>
            </a:r>
            <a:r>
              <a:rPr sz="1700" spc="50" dirty="0">
                <a:solidFill>
                  <a:srgbClr val="B30000"/>
                </a:solidFill>
                <a:latin typeface="Century"/>
                <a:cs typeface="Century"/>
              </a:rPr>
              <a:t>r</a:t>
            </a:r>
            <a:r>
              <a:rPr sz="1700" spc="135" dirty="0">
                <a:solidFill>
                  <a:srgbClr val="B30000"/>
                </a:solidFill>
                <a:latin typeface="Century"/>
                <a:cs typeface="Century"/>
              </a:rPr>
              <a:t>ch</a:t>
            </a:r>
            <a:r>
              <a:rPr sz="1700" spc="8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oblem,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solution,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-185" dirty="0">
                <a:latin typeface="Gill Sans MT"/>
                <a:cs typeface="Gill Sans MT"/>
              </a:rPr>
              <a:t>o</a:t>
            </a:r>
            <a:r>
              <a:rPr sz="1700" spc="-125" dirty="0">
                <a:latin typeface="Gill Sans MT"/>
                <a:cs typeface="Gill Sans MT"/>
              </a:rPr>
              <a:t>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865"/>
              </a:spcBef>
            </a:pP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clos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emp</a:t>
            </a:r>
            <a:r>
              <a:rPr sz="1700" spc="-75" dirty="0">
                <a:latin typeface="Gill Sans MT"/>
                <a:cs typeface="Gill Sans MT"/>
              </a:rPr>
              <a:t>t</a:t>
            </a:r>
            <a:r>
              <a:rPr sz="1700" spc="-5" dirty="0">
                <a:latin typeface="Gill Sans MT"/>
                <a:cs typeface="Gill Sans MT"/>
              </a:rPr>
              <a:t>y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55"/>
              </a:spcBef>
            </a:pP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12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Century"/>
                <a:cs typeface="Century"/>
              </a:rPr>
              <a:t>Inse</a:t>
            </a:r>
            <a:r>
              <a:rPr sz="1700" spc="165" dirty="0">
                <a:latin typeface="Century"/>
                <a:cs typeface="Century"/>
              </a:rPr>
              <a:t>r</a:t>
            </a:r>
            <a:r>
              <a:rPr sz="1700" spc="35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05" dirty="0">
                <a:latin typeface="Century"/>
                <a:cs typeface="Century"/>
              </a:rPr>
              <a:t>Make-Nod</a:t>
            </a:r>
            <a:r>
              <a:rPr sz="1700" spc="95" dirty="0">
                <a:latin typeface="Century"/>
                <a:cs typeface="Century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14" dirty="0">
                <a:latin typeface="Century"/>
                <a:cs typeface="Century"/>
              </a:rPr>
              <a:t>Initial-S</a:t>
            </a:r>
            <a:r>
              <a:rPr sz="1700" spc="10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70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15" dirty="0">
                <a:latin typeface="Gill Sans MT"/>
                <a:cs typeface="Gill Sans MT"/>
              </a:rPr>
              <a:t>]),</a:t>
            </a:r>
            <a:r>
              <a:rPr sz="1700" spc="-245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loop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84010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fringe</a:t>
            </a:r>
            <a:r>
              <a:rPr sz="1700" i="1" spc="12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</a:t>
            </a:r>
            <a:endParaRPr sz="1700">
              <a:latin typeface="Gill Sans MT"/>
              <a:cs typeface="Gill Sans MT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Century"/>
                <a:cs typeface="Century"/>
              </a:rPr>
              <a:t>Rem</a:t>
            </a:r>
            <a:r>
              <a:rPr sz="1700" dirty="0">
                <a:latin typeface="Century"/>
                <a:cs typeface="Century"/>
              </a:rPr>
              <a:t>o</a:t>
            </a:r>
            <a:r>
              <a:rPr sz="1700" spc="145" dirty="0">
                <a:latin typeface="Century"/>
                <a:cs typeface="Century"/>
              </a:rPr>
              <a:t>ve-F</a:t>
            </a:r>
            <a:r>
              <a:rPr sz="1700" spc="75" dirty="0">
                <a:latin typeface="Century"/>
                <a:cs typeface="Century"/>
              </a:rPr>
              <a:t>r</a:t>
            </a:r>
            <a:r>
              <a:rPr sz="1700" spc="220" dirty="0">
                <a:latin typeface="Century"/>
                <a:cs typeface="Century"/>
              </a:rPr>
              <a:t>on</a:t>
            </a:r>
            <a:r>
              <a:rPr sz="1700" spc="17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95" dirty="0">
                <a:latin typeface="Century"/>
                <a:cs typeface="Century"/>
              </a:rPr>
              <a:t>Goal-Test</a:t>
            </a:r>
            <a:r>
              <a:rPr sz="1700" spc="95" dirty="0">
                <a:latin typeface="Gill Sans MT"/>
                <a:cs typeface="Gill Sans MT"/>
              </a:rPr>
              <a:t>(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45" dirty="0">
                <a:latin typeface="Century"/>
                <a:cs typeface="Century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[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45" dirty="0">
                <a:latin typeface="Gill Sans MT"/>
                <a:cs typeface="Gill Sans MT"/>
              </a:rPr>
              <a:t>])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endParaRPr sz="1700">
              <a:latin typeface="Times New Roman"/>
              <a:cs typeface="Times New Roman"/>
            </a:endParaRPr>
          </a:p>
          <a:p>
            <a:pPr marL="84010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latin typeface="Century"/>
                <a:cs typeface="Century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[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45" dirty="0">
                <a:latin typeface="Gill Sans MT"/>
                <a:cs typeface="Gill Sans MT"/>
              </a:rPr>
              <a:t>]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not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closed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endParaRPr sz="1700">
              <a:latin typeface="Century"/>
              <a:cs typeface="Century"/>
            </a:endParaRPr>
          </a:p>
          <a:p>
            <a:pPr marL="1251585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45" dirty="0">
                <a:latin typeface="Century"/>
                <a:cs typeface="Century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[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45" dirty="0">
                <a:latin typeface="Gill Sans MT"/>
                <a:cs typeface="Gill Sans MT"/>
              </a:rPr>
              <a:t>]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closed</a:t>
            </a:r>
            <a:endParaRPr sz="1700">
              <a:latin typeface="Times New Roman"/>
              <a:cs typeface="Times New Roman"/>
            </a:endParaRPr>
          </a:p>
          <a:p>
            <a:pPr marL="1251585">
              <a:lnSpc>
                <a:spcPct val="100000"/>
              </a:lnSpc>
              <a:spcBef>
                <a:spcPts val="155"/>
              </a:spcBef>
            </a:pP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12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Century"/>
                <a:cs typeface="Century"/>
              </a:rPr>
              <a:t>Inse</a:t>
            </a:r>
            <a:r>
              <a:rPr sz="1700" spc="165" dirty="0">
                <a:latin typeface="Century"/>
                <a:cs typeface="Century"/>
              </a:rPr>
              <a:t>r</a:t>
            </a:r>
            <a:r>
              <a:rPr sz="1700" spc="330" dirty="0">
                <a:latin typeface="Century"/>
                <a:cs typeface="Century"/>
              </a:rPr>
              <a:t>tAl</a:t>
            </a:r>
            <a:r>
              <a:rPr sz="1700" spc="210" dirty="0">
                <a:latin typeface="Century"/>
                <a:cs typeface="Century"/>
              </a:rPr>
              <a:t>l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85" dirty="0">
                <a:latin typeface="Century"/>
                <a:cs typeface="Century"/>
              </a:rPr>
              <a:t>Ex</a:t>
            </a:r>
            <a:r>
              <a:rPr sz="1700" spc="-135" dirty="0">
                <a:latin typeface="Century"/>
                <a:cs typeface="Century"/>
              </a:rPr>
              <a:t>p</a:t>
            </a:r>
            <a:r>
              <a:rPr sz="1700" spc="75" dirty="0">
                <a:latin typeface="Century"/>
                <a:cs typeface="Century"/>
              </a:rPr>
              <a:t>an</a:t>
            </a:r>
            <a:r>
              <a:rPr sz="1700" spc="85" dirty="0">
                <a:latin typeface="Century"/>
                <a:cs typeface="Century"/>
              </a:rPr>
              <a:t>d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45"/>
              </a:spcBef>
            </a:pP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end</a:t>
            </a:r>
            <a:endParaRPr sz="1700">
              <a:latin typeface="Century"/>
              <a:cs typeface="Centur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8E5C-1FF5-4C0B-8E9C-55389969FFE3}"/>
              </a:ext>
            </a:extLst>
          </p:cNvPr>
          <p:cNvSpPr txBox="1"/>
          <p:nvPr/>
        </p:nvSpPr>
        <p:spPr>
          <a:xfrm>
            <a:off x="3657600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52C9-F15F-4297-8FD9-CF6B41ED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423670" algn="l"/>
              </a:tabLst>
            </a:pPr>
            <a:r>
              <a:rPr spc="100" dirty="0"/>
              <a:t>Review:	</a:t>
            </a:r>
            <a:r>
              <a:rPr spc="70" dirty="0"/>
              <a:t>Tree</a:t>
            </a:r>
            <a:r>
              <a:rPr spc="120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695" y="1683664"/>
            <a:ext cx="7760334" cy="229108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28625" marR="1052195" indent="-273050">
              <a:lnSpc>
                <a:spcPct val="107600"/>
              </a:lnSpc>
              <a:spcBef>
                <a:spcPts val="58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45" dirty="0">
                <a:solidFill>
                  <a:srgbClr val="B30000"/>
                </a:solidFill>
                <a:latin typeface="Century"/>
                <a:cs typeface="Century"/>
              </a:rPr>
              <a:t>Tree-Sea</a:t>
            </a:r>
            <a:r>
              <a:rPr sz="1700" spc="60" dirty="0">
                <a:solidFill>
                  <a:srgbClr val="B30000"/>
                </a:solidFill>
                <a:latin typeface="Century"/>
                <a:cs typeface="Century"/>
              </a:rPr>
              <a:t>r</a:t>
            </a:r>
            <a:r>
              <a:rPr sz="1700" spc="135" dirty="0">
                <a:solidFill>
                  <a:srgbClr val="B30000"/>
                </a:solidFill>
                <a:latin typeface="Century"/>
                <a:cs typeface="Century"/>
              </a:rPr>
              <a:t>ch</a:t>
            </a:r>
            <a:r>
              <a:rPr sz="1700" spc="110" dirty="0">
                <a:latin typeface="Calibri"/>
                <a:cs typeface="Calibri"/>
              </a:rPr>
              <a:t>(</a:t>
            </a:r>
            <a:r>
              <a:rPr sz="1700" spc="-130" dirty="0">
                <a:latin typeface="Calibri"/>
                <a:cs typeface="Calibri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Palatino Linotype"/>
                <a:cs typeface="Palatino Linotype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Palatino Linotype"/>
                <a:cs typeface="Palatino Linotype"/>
              </a:rPr>
              <a:t>r</a:t>
            </a:r>
            <a:r>
              <a:rPr sz="1700" i="1" spc="50" dirty="0">
                <a:solidFill>
                  <a:srgbClr val="004B00"/>
                </a:solidFill>
                <a:latin typeface="Palatino Linotype"/>
                <a:cs typeface="Palatino Linotype"/>
              </a:rPr>
              <a:t>oblem,</a:t>
            </a:r>
            <a:r>
              <a:rPr sz="1700" i="1" spc="-160" dirty="0">
                <a:solidFill>
                  <a:srgbClr val="004B00"/>
                </a:solidFill>
                <a:latin typeface="Palatino Linotype"/>
                <a:cs typeface="Palatino Linotype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Palatino Linotype"/>
                <a:cs typeface="Palatino Linotype"/>
              </a:rPr>
              <a:t>fring</a:t>
            </a:r>
            <a:r>
              <a:rPr sz="1700" i="1" spc="35" dirty="0">
                <a:solidFill>
                  <a:srgbClr val="004B00"/>
                </a:solidFill>
                <a:latin typeface="Palatino Linotype"/>
                <a:cs typeface="Palatino Linotype"/>
              </a:rPr>
              <a:t>e</a:t>
            </a:r>
            <a:r>
              <a:rPr sz="1700" spc="110" dirty="0">
                <a:latin typeface="Calibri"/>
                <a:cs typeface="Calibri"/>
              </a:rPr>
              <a:t>)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40" dirty="0">
                <a:latin typeface="Calibri"/>
                <a:cs typeface="Calibri"/>
              </a:rPr>
              <a:t>a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solution,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145" dirty="0">
                <a:latin typeface="Calibri"/>
                <a:cs typeface="Calibri"/>
              </a:rPr>
              <a:t>o</a:t>
            </a:r>
            <a:r>
              <a:rPr sz="1700" spc="-45" dirty="0">
                <a:latin typeface="Calibri"/>
                <a:cs typeface="Calibri"/>
              </a:rPr>
              <a:t>r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failure  </a:t>
            </a:r>
            <a:r>
              <a:rPr sz="1700" i="1" spc="25" dirty="0">
                <a:solidFill>
                  <a:srgbClr val="004B00"/>
                </a:solidFill>
                <a:latin typeface="Palatino Linotype"/>
                <a:cs typeface="Palatino Linotype"/>
              </a:rPr>
              <a:t>fringe </a:t>
            </a:r>
            <a:r>
              <a:rPr sz="1700" spc="20" dirty="0">
                <a:latin typeface="Arial"/>
                <a:cs typeface="Arial"/>
              </a:rPr>
              <a:t>← </a:t>
            </a:r>
            <a:r>
              <a:rPr sz="1700" spc="85" dirty="0">
                <a:latin typeface="Century"/>
                <a:cs typeface="Century"/>
              </a:rPr>
              <a:t>Insert</a:t>
            </a:r>
            <a:r>
              <a:rPr sz="1700" spc="85" dirty="0">
                <a:latin typeface="Calibri"/>
                <a:cs typeface="Calibri"/>
              </a:rPr>
              <a:t>(</a:t>
            </a:r>
            <a:r>
              <a:rPr sz="1700" spc="85" dirty="0">
                <a:latin typeface="Century"/>
                <a:cs typeface="Century"/>
              </a:rPr>
              <a:t>Make-Node</a:t>
            </a:r>
            <a:r>
              <a:rPr sz="1700" spc="85" dirty="0">
                <a:latin typeface="Calibri"/>
                <a:cs typeface="Calibri"/>
              </a:rPr>
              <a:t>(</a:t>
            </a:r>
            <a:r>
              <a:rPr sz="1700" spc="85" dirty="0">
                <a:latin typeface="Century"/>
                <a:cs typeface="Century"/>
              </a:rPr>
              <a:t>Initial-State</a:t>
            </a:r>
            <a:r>
              <a:rPr sz="1700" spc="85" dirty="0">
                <a:latin typeface="Calibri"/>
                <a:cs typeface="Calibri"/>
              </a:rPr>
              <a:t>[</a:t>
            </a:r>
            <a:r>
              <a:rPr sz="1700" i="1" spc="85" dirty="0">
                <a:solidFill>
                  <a:srgbClr val="004B00"/>
                </a:solidFill>
                <a:latin typeface="Palatino Linotype"/>
                <a:cs typeface="Palatino Linotype"/>
              </a:rPr>
              <a:t>problem</a:t>
            </a:r>
            <a:r>
              <a:rPr sz="1700" spc="85" dirty="0">
                <a:latin typeface="Calibri"/>
                <a:cs typeface="Calibri"/>
              </a:rPr>
              <a:t>]), </a:t>
            </a:r>
            <a:r>
              <a:rPr sz="1700" i="1" spc="35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1700" spc="35" dirty="0">
                <a:latin typeface="Calibri"/>
                <a:cs typeface="Calibri"/>
              </a:rPr>
              <a:t>) 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loop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84010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1700" i="1" spc="120" dirty="0">
                <a:solidFill>
                  <a:srgbClr val="004B00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latin typeface="Calibri"/>
                <a:cs typeface="Calibri"/>
              </a:rPr>
              <a:t>is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empty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50" dirty="0">
                <a:latin typeface="Calibri"/>
                <a:cs typeface="Calibri"/>
              </a:rPr>
              <a:t>failure</a:t>
            </a:r>
            <a:endParaRPr sz="1700">
              <a:latin typeface="Calibri"/>
              <a:cs typeface="Calibri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i="1" spc="35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1700" i="1" spc="-135" dirty="0">
                <a:solidFill>
                  <a:srgbClr val="004B00"/>
                </a:solidFill>
                <a:latin typeface="Palatino Linotype"/>
                <a:cs typeface="Palatino Linotyp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204" dirty="0">
                <a:latin typeface="Arial"/>
                <a:cs typeface="Arial"/>
              </a:rPr>
              <a:t> </a:t>
            </a:r>
            <a:r>
              <a:rPr sz="1700" spc="90" dirty="0">
                <a:latin typeface="Century"/>
                <a:cs typeface="Century"/>
              </a:rPr>
              <a:t>Remove-Front</a:t>
            </a:r>
            <a:r>
              <a:rPr sz="1700" spc="90" dirty="0">
                <a:latin typeface="Calibri"/>
                <a:cs typeface="Calibri"/>
              </a:rPr>
              <a:t>(</a:t>
            </a:r>
            <a:r>
              <a:rPr sz="1700" i="1" spc="90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1700" spc="9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840105" marR="447675">
              <a:lnSpc>
                <a:spcPct val="107100"/>
              </a:lnSpc>
              <a:spcBef>
                <a:spcPts val="10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90" dirty="0">
                <a:latin typeface="Century"/>
                <a:cs typeface="Century"/>
              </a:rPr>
              <a:t>Goal-Test</a:t>
            </a:r>
            <a:r>
              <a:rPr sz="1700" spc="90" dirty="0">
                <a:latin typeface="Calibri"/>
                <a:cs typeface="Calibri"/>
              </a:rPr>
              <a:t>[</a:t>
            </a:r>
            <a:r>
              <a:rPr sz="1700" i="1" spc="90" dirty="0">
                <a:solidFill>
                  <a:srgbClr val="004B00"/>
                </a:solidFill>
                <a:latin typeface="Palatino Linotype"/>
                <a:cs typeface="Palatino Linotype"/>
              </a:rPr>
              <a:t>problem</a:t>
            </a:r>
            <a:r>
              <a:rPr sz="1700" spc="90" dirty="0">
                <a:latin typeface="Calibri"/>
                <a:cs typeface="Calibri"/>
              </a:rPr>
              <a:t>]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applied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90" dirty="0">
                <a:latin typeface="Century"/>
                <a:cs typeface="Century"/>
              </a:rPr>
              <a:t>State</a:t>
            </a:r>
            <a:r>
              <a:rPr sz="1700" spc="90" dirty="0">
                <a:latin typeface="Calibri"/>
                <a:cs typeface="Calibri"/>
              </a:rPr>
              <a:t>(</a:t>
            </a:r>
            <a:r>
              <a:rPr sz="1700" i="1" spc="90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1700" spc="90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succeeds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35" dirty="0">
                <a:solidFill>
                  <a:srgbClr val="004B00"/>
                </a:solidFill>
                <a:latin typeface="Palatino Linotype"/>
                <a:cs typeface="Palatino Linotype"/>
              </a:rPr>
              <a:t>node </a:t>
            </a:r>
            <a:r>
              <a:rPr sz="1700" i="1" spc="-409" dirty="0">
                <a:solidFill>
                  <a:srgbClr val="004B00"/>
                </a:solidFill>
                <a:latin typeface="Palatino Linotype"/>
                <a:cs typeface="Palatino Linotype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1700" i="1" spc="-125" dirty="0">
                <a:solidFill>
                  <a:srgbClr val="004B00"/>
                </a:solidFill>
                <a:latin typeface="Palatino Linotype"/>
                <a:cs typeface="Palatino Linotype"/>
              </a:rPr>
              <a:t> </a:t>
            </a:r>
            <a:r>
              <a:rPr sz="1700" spc="20" dirty="0">
                <a:latin typeface="Arial"/>
                <a:cs typeface="Arial"/>
              </a:rPr>
              <a:t>←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spc="95" dirty="0">
                <a:latin typeface="Century"/>
                <a:cs typeface="Century"/>
              </a:rPr>
              <a:t>InsertAll</a:t>
            </a:r>
            <a:r>
              <a:rPr sz="1700" spc="95" dirty="0">
                <a:latin typeface="Calibri"/>
                <a:cs typeface="Calibri"/>
              </a:rPr>
              <a:t>(</a:t>
            </a:r>
            <a:r>
              <a:rPr sz="1700" spc="95" dirty="0">
                <a:latin typeface="Century"/>
                <a:cs typeface="Century"/>
              </a:rPr>
              <a:t>Expand</a:t>
            </a:r>
            <a:r>
              <a:rPr sz="1700" spc="95" dirty="0">
                <a:latin typeface="Calibri"/>
                <a:cs typeface="Calibri"/>
              </a:rPr>
              <a:t>(</a:t>
            </a:r>
            <a:r>
              <a:rPr sz="1700" i="1" spc="95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1700" spc="95" dirty="0">
                <a:latin typeface="Calibri"/>
                <a:cs typeface="Calibri"/>
              </a:rPr>
              <a:t>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35" dirty="0">
                <a:solidFill>
                  <a:srgbClr val="004B00"/>
                </a:solidFill>
                <a:latin typeface="Palatino Linotype"/>
                <a:cs typeface="Palatino Linotype"/>
              </a:rPr>
              <a:t>problem</a:t>
            </a:r>
            <a:r>
              <a:rPr sz="1700" spc="35" dirty="0">
                <a:latin typeface="Calibri"/>
                <a:cs typeface="Calibri"/>
              </a:rPr>
              <a:t>),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35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1700" spc="35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69" y="4094446"/>
            <a:ext cx="68580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strategy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defined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picking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order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of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95" dirty="0">
                <a:solidFill>
                  <a:srgbClr val="7E0000"/>
                </a:solidFill>
                <a:latin typeface="Century"/>
                <a:cs typeface="Century"/>
              </a:rPr>
              <a:t>node</a:t>
            </a:r>
            <a:r>
              <a:rPr sz="2050" spc="1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expansion</a:t>
            </a:r>
            <a:endParaRPr sz="205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5" dirty="0"/>
              <a:t>Best-first</a:t>
            </a:r>
            <a:r>
              <a:rPr spc="90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72" y="1592038"/>
            <a:ext cx="6005195" cy="31388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4"/>
              </a:spcBef>
            </a:pPr>
            <a:r>
              <a:rPr sz="2050" spc="-185" dirty="0">
                <a:solidFill>
                  <a:srgbClr val="004B00"/>
                </a:solidFill>
                <a:latin typeface="Tahoma"/>
                <a:cs typeface="Tahoma"/>
              </a:rPr>
              <a:t>Idea</a:t>
            </a:r>
            <a:r>
              <a:rPr sz="2050" spc="-185" dirty="0">
                <a:latin typeface="Tahoma"/>
                <a:cs typeface="Tahoma"/>
              </a:rPr>
              <a:t>:</a:t>
            </a:r>
            <a:r>
              <a:rPr sz="2050" spc="21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use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00007E"/>
                </a:solidFill>
                <a:latin typeface="Tahoma"/>
                <a:cs typeface="Tahoma"/>
              </a:rPr>
              <a:t>evaluation</a:t>
            </a:r>
            <a:r>
              <a:rPr sz="2050" spc="-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function</a:t>
            </a:r>
            <a:r>
              <a:rPr sz="2050" spc="4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</a:t>
            </a:r>
            <a:endParaRPr sz="2050">
              <a:latin typeface="Tahoma"/>
              <a:cs typeface="Tahoma"/>
            </a:endParaRPr>
          </a:p>
          <a:p>
            <a:pPr marL="781685">
              <a:lnSpc>
                <a:spcPct val="100000"/>
              </a:lnSpc>
              <a:spcBef>
                <a:spcPts val="35"/>
              </a:spcBef>
            </a:pPr>
            <a:r>
              <a:rPr sz="2050" spc="-150" dirty="0">
                <a:latin typeface="Tahoma"/>
                <a:cs typeface="Tahoma"/>
              </a:rPr>
              <a:t>–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estimate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“desirabili</a:t>
            </a:r>
            <a:r>
              <a:rPr sz="2050" spc="-145" dirty="0">
                <a:latin typeface="Tahoma"/>
                <a:cs typeface="Tahoma"/>
              </a:rPr>
              <a:t>t</a:t>
            </a:r>
            <a:r>
              <a:rPr sz="2050" dirty="0">
                <a:latin typeface="Tahoma"/>
                <a:cs typeface="Tahoma"/>
              </a:rPr>
              <a:t>y”</a:t>
            </a:r>
            <a:endParaRPr sz="2050">
              <a:latin typeface="Tahoma"/>
              <a:cs typeface="Tahoma"/>
            </a:endParaRPr>
          </a:p>
          <a:p>
            <a:pPr marL="50165" marR="1421765" indent="-635">
              <a:lnSpc>
                <a:spcPct val="163400"/>
              </a:lnSpc>
            </a:pPr>
            <a:r>
              <a:rPr sz="2050" spc="140" dirty="0">
                <a:latin typeface="Lucida Sans Unicode"/>
                <a:cs typeface="Lucida Sans Unicode"/>
              </a:rPr>
              <a:t>⇒ </a:t>
            </a:r>
            <a:r>
              <a:rPr sz="2050" spc="-114" dirty="0">
                <a:latin typeface="Tahoma"/>
                <a:cs typeface="Tahoma"/>
              </a:rPr>
              <a:t>Expand </a:t>
            </a:r>
            <a:r>
              <a:rPr sz="2050" spc="-125" dirty="0">
                <a:latin typeface="Tahoma"/>
                <a:cs typeface="Tahoma"/>
              </a:rPr>
              <a:t>most </a:t>
            </a:r>
            <a:r>
              <a:rPr sz="2050" spc="-130" dirty="0">
                <a:latin typeface="Tahoma"/>
                <a:cs typeface="Tahoma"/>
              </a:rPr>
              <a:t>desirable </a:t>
            </a:r>
            <a:r>
              <a:rPr sz="2050" spc="-160" dirty="0">
                <a:latin typeface="Tahoma"/>
                <a:cs typeface="Tahoma"/>
              </a:rPr>
              <a:t>unexpanded</a:t>
            </a:r>
            <a:r>
              <a:rPr sz="2050" spc="-155" dirty="0">
                <a:latin typeface="Tahoma"/>
                <a:cs typeface="Tahoma"/>
              </a:rPr>
              <a:t> node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004B00"/>
                </a:solidFill>
                <a:latin typeface="Tahoma"/>
                <a:cs typeface="Tahoma"/>
              </a:rPr>
              <a:t>Implementation</a:t>
            </a:r>
            <a:r>
              <a:rPr sz="2050" spc="-1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25"/>
              </a:spcBef>
            </a:pPr>
            <a:r>
              <a:rPr sz="2050" i="1" spc="-15" dirty="0">
                <a:solidFill>
                  <a:srgbClr val="004B00"/>
                </a:solidFill>
                <a:latin typeface="Euclid"/>
                <a:cs typeface="Euclid"/>
              </a:rPr>
              <a:t>fringe</a:t>
            </a:r>
            <a:r>
              <a:rPr sz="2050" i="1" spc="-55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queue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sorted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decreasing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order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desirability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70"/>
              </a:spcBef>
            </a:pPr>
            <a:r>
              <a:rPr sz="2050" spc="-90" dirty="0">
                <a:latin typeface="Tahoma"/>
                <a:cs typeface="Tahoma"/>
              </a:rPr>
              <a:t>Special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cases:</a:t>
            </a:r>
            <a:endParaRPr sz="2050">
              <a:latin typeface="Tahoma"/>
              <a:cs typeface="Tahoma"/>
            </a:endParaRPr>
          </a:p>
          <a:p>
            <a:pPr marL="782320" marR="3828415">
              <a:lnSpc>
                <a:spcPts val="2500"/>
              </a:lnSpc>
              <a:spcBef>
                <a:spcPts val="75"/>
              </a:spcBef>
            </a:pPr>
            <a:r>
              <a:rPr sz="2050" spc="-160" dirty="0">
                <a:latin typeface="Tahoma"/>
                <a:cs typeface="Tahoma"/>
              </a:rPr>
              <a:t>greedy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se</a:t>
            </a:r>
            <a:r>
              <a:rPr sz="2050" spc="-240" dirty="0">
                <a:latin typeface="Tahoma"/>
                <a:cs typeface="Tahoma"/>
              </a:rPr>
              <a:t>a</a:t>
            </a:r>
            <a:r>
              <a:rPr sz="2050" spc="-95" dirty="0">
                <a:latin typeface="Tahoma"/>
                <a:cs typeface="Tahoma"/>
              </a:rPr>
              <a:t>rch  </a:t>
            </a:r>
            <a:r>
              <a:rPr sz="2050" spc="-170" dirty="0">
                <a:latin typeface="Tahoma"/>
                <a:cs typeface="Tahoma"/>
              </a:rPr>
              <a:t>A</a:t>
            </a:r>
            <a:r>
              <a:rPr sz="2100" spc="-254" baseline="29761" dirty="0">
                <a:latin typeface="Lucida Sans Unicode"/>
                <a:cs typeface="Lucida Sans Unicode"/>
              </a:rPr>
              <a:t>∗</a:t>
            </a:r>
            <a:r>
              <a:rPr sz="2100" spc="-67" baseline="29761" dirty="0">
                <a:latin typeface="Lucida Sans Unicode"/>
                <a:cs typeface="Lucida Sans Unicode"/>
              </a:rPr>
              <a:t> </a:t>
            </a:r>
            <a:r>
              <a:rPr sz="2050" spc="-150" dirty="0">
                <a:latin typeface="Tahoma"/>
                <a:cs typeface="Tahoma"/>
              </a:rPr>
              <a:t>search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Romania</a:t>
            </a:r>
            <a:r>
              <a:rPr spc="150" dirty="0"/>
              <a:t> </a:t>
            </a:r>
            <a:r>
              <a:rPr spc="60" dirty="0"/>
              <a:t>with</a:t>
            </a:r>
            <a:r>
              <a:rPr spc="165" dirty="0"/>
              <a:t> </a:t>
            </a:r>
            <a:r>
              <a:rPr spc="5" dirty="0"/>
              <a:t>step</a:t>
            </a:r>
            <a:r>
              <a:rPr spc="145" dirty="0"/>
              <a:t> </a:t>
            </a:r>
            <a:r>
              <a:rPr spc="-40" dirty="0"/>
              <a:t>costs</a:t>
            </a:r>
            <a:r>
              <a:rPr spc="145" dirty="0"/>
              <a:t> </a:t>
            </a:r>
            <a:r>
              <a:rPr spc="-10" dirty="0"/>
              <a:t>in</a:t>
            </a:r>
            <a:r>
              <a:rPr spc="150" dirty="0"/>
              <a:t> </a:t>
            </a:r>
            <a:r>
              <a:rPr spc="-5" dirty="0"/>
              <a:t>km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1167" y="1767175"/>
            <a:ext cx="1389380" cy="3683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30"/>
              </a:lnSpc>
              <a:spcBef>
                <a:spcPts val="340"/>
              </a:spcBef>
            </a:pPr>
            <a:r>
              <a:rPr sz="1200" spc="10" dirty="0">
                <a:latin typeface="Times New Roman"/>
                <a:cs typeface="Times New Roman"/>
              </a:rPr>
              <a:t>Straight−line</a:t>
            </a:r>
            <a:r>
              <a:rPr sz="1200" spc="5" dirty="0">
                <a:latin typeface="Times New Roman"/>
                <a:cs typeface="Times New Roman"/>
              </a:rPr>
              <a:t> distance 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Bucharest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82117" y="2128343"/>
          <a:ext cx="1630044" cy="371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Arad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  <a:spcBef>
                          <a:spcPts val="1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366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Bucharest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Craiova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Dobreta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6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Eforie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Fagaras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Giurgiu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Hirsova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Iasi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Lugoj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0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Mehadia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Neamt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Oradea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Pitesti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98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31750">
                        <a:lnSpc>
                          <a:spcPts val="1370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Rimnicu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Vilcea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13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193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30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Sibiu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0"/>
                        </a:lnSpc>
                        <a:spcBef>
                          <a:spcPts val="7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Timisoara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Urziceni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Vaslui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  <a:spcBef>
                          <a:spcPts val="3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199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385"/>
                        </a:lnSpc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Zerind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65"/>
                        </a:lnSpc>
                        <a:spcBef>
                          <a:spcPts val="12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374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02609" y="3522116"/>
            <a:ext cx="1169035" cy="1480185"/>
          </a:xfrm>
          <a:custGeom>
            <a:avLst/>
            <a:gdLst/>
            <a:ahLst/>
            <a:cxnLst/>
            <a:rect l="l" t="t" r="r" b="b"/>
            <a:pathLst>
              <a:path w="1169035" h="1480185">
                <a:moveTo>
                  <a:pt x="0" y="0"/>
                </a:moveTo>
                <a:lnTo>
                  <a:pt x="1168831" y="1479626"/>
                </a:lnTo>
              </a:path>
            </a:pathLst>
          </a:custGeom>
          <a:ln w="12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9267" y="4775349"/>
            <a:ext cx="52832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Urziceni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1999" y="4631324"/>
            <a:ext cx="49974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Hirsova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0695" y="5512333"/>
            <a:ext cx="39179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Eforie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384" y="2125720"/>
            <a:ext cx="4203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10" dirty="0">
                <a:latin typeface="Arial"/>
                <a:cs typeface="Arial"/>
              </a:rPr>
              <a:t>Neamt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7642" y="1885289"/>
            <a:ext cx="4711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10" dirty="0">
                <a:latin typeface="Arial"/>
                <a:cs typeface="Arial"/>
              </a:rPr>
              <a:t>Oradea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599" y="2445930"/>
            <a:ext cx="4203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Zerind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089" y="2869284"/>
            <a:ext cx="32004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Arad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652" y="3818951"/>
            <a:ext cx="6362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Timisoara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0988" y="4276620"/>
            <a:ext cx="37719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Lugoj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5304" y="4768618"/>
            <a:ext cx="5429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Mehadia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618" y="5260616"/>
            <a:ext cx="51371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Dobreta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3639" y="5478023"/>
            <a:ext cx="49974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Craiova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2984" y="3155329"/>
            <a:ext cx="34163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Sibiu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1256" y="3183934"/>
            <a:ext cx="521334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Fagaras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0286" y="4215289"/>
            <a:ext cx="413384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Pitesti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7353" y="3464274"/>
            <a:ext cx="40640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Vaslui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94000" y="2697673"/>
            <a:ext cx="24130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Iasi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1919" y="3750300"/>
            <a:ext cx="94488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5" dirty="0">
                <a:latin typeface="Arial"/>
                <a:cs typeface="Arial"/>
              </a:rPr>
              <a:t>Rimnicu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Vilcea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5181" y="1935270"/>
            <a:ext cx="5975985" cy="3862070"/>
            <a:chOff x="565181" y="1935270"/>
            <a:chExt cx="5975985" cy="3862070"/>
          </a:xfrm>
        </p:grpSpPr>
        <p:sp>
          <p:nvSpPr>
            <p:cNvPr id="25" name="object 25"/>
            <p:cNvSpPr/>
            <p:nvPr/>
          </p:nvSpPr>
          <p:spPr>
            <a:xfrm>
              <a:off x="5186336" y="3604437"/>
              <a:ext cx="635635" cy="1127125"/>
            </a:xfrm>
            <a:custGeom>
              <a:avLst/>
              <a:gdLst/>
              <a:ahLst/>
              <a:cxnLst/>
              <a:rect l="l" t="t" r="r" b="b"/>
              <a:pathLst>
                <a:path w="635635" h="1127125">
                  <a:moveTo>
                    <a:pt x="0" y="1127023"/>
                  </a:moveTo>
                  <a:lnTo>
                    <a:pt x="635025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23535" y="4765776"/>
              <a:ext cx="843915" cy="0"/>
            </a:xfrm>
            <a:custGeom>
              <a:avLst/>
              <a:gdLst/>
              <a:ahLst/>
              <a:cxnLst/>
              <a:rect l="l" t="t" r="r" b="b"/>
              <a:pathLst>
                <a:path w="843914">
                  <a:moveTo>
                    <a:pt x="0" y="0"/>
                  </a:moveTo>
                  <a:lnTo>
                    <a:pt x="843818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65020" y="3427094"/>
              <a:ext cx="4897120" cy="2322830"/>
            </a:xfrm>
            <a:custGeom>
              <a:avLst/>
              <a:gdLst/>
              <a:ahLst/>
              <a:cxnLst/>
              <a:rect l="l" t="t" r="r" b="b"/>
              <a:pathLst>
                <a:path w="4897120" h="2322829">
                  <a:moveTo>
                    <a:pt x="4536655" y="1298638"/>
                  </a:moveTo>
                  <a:lnTo>
                    <a:pt x="4897081" y="2002307"/>
                  </a:lnTo>
                </a:path>
                <a:path w="4897120" h="2322829">
                  <a:moveTo>
                    <a:pt x="2917647" y="1584680"/>
                  </a:moveTo>
                  <a:lnTo>
                    <a:pt x="3586988" y="1338681"/>
                  </a:lnTo>
                </a:path>
                <a:path w="4897120" h="2322829">
                  <a:moveTo>
                    <a:pt x="2917647" y="1619008"/>
                  </a:moveTo>
                  <a:lnTo>
                    <a:pt x="2568676" y="2322677"/>
                  </a:lnTo>
                </a:path>
                <a:path w="4897120" h="2322829">
                  <a:moveTo>
                    <a:pt x="1933651" y="1086967"/>
                  </a:moveTo>
                  <a:lnTo>
                    <a:pt x="2883319" y="1584680"/>
                  </a:lnTo>
                </a:path>
                <a:path w="4897120" h="2322829">
                  <a:moveTo>
                    <a:pt x="1092682" y="2111006"/>
                  </a:moveTo>
                  <a:lnTo>
                    <a:pt x="1899323" y="1127010"/>
                  </a:lnTo>
                </a:path>
                <a:path w="4897120" h="2322829">
                  <a:moveTo>
                    <a:pt x="840968" y="594969"/>
                  </a:moveTo>
                  <a:lnTo>
                    <a:pt x="1865007" y="1086967"/>
                  </a:lnTo>
                </a:path>
                <a:path w="4897120" h="2322829">
                  <a:moveTo>
                    <a:pt x="532041" y="0"/>
                  </a:moveTo>
                  <a:lnTo>
                    <a:pt x="1721980" y="68643"/>
                  </a:lnTo>
                </a:path>
                <a:path w="4897120" h="2322829">
                  <a:moveTo>
                    <a:pt x="1052639" y="2076678"/>
                  </a:moveTo>
                  <a:lnTo>
                    <a:pt x="846683" y="629297"/>
                  </a:lnTo>
                </a:path>
                <a:path w="4897120" h="2322829">
                  <a:moveTo>
                    <a:pt x="0" y="1967979"/>
                  </a:moveTo>
                  <a:lnTo>
                    <a:pt x="1052639" y="207667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4203" y="4915573"/>
              <a:ext cx="47625" cy="408305"/>
            </a:xfrm>
            <a:custGeom>
              <a:avLst/>
              <a:gdLst/>
              <a:ahLst/>
              <a:cxnLst/>
              <a:rect l="l" t="t" r="r" b="b"/>
              <a:pathLst>
                <a:path w="47625" h="408304">
                  <a:moveTo>
                    <a:pt x="0" y="0"/>
                  </a:moveTo>
                  <a:lnTo>
                    <a:pt x="47306" y="0"/>
                  </a:lnTo>
                </a:path>
                <a:path w="47625" h="408304">
                  <a:moveTo>
                    <a:pt x="23653" y="18973"/>
                  </a:moveTo>
                  <a:lnTo>
                    <a:pt x="23653" y="407992"/>
                  </a:lnTo>
                </a:path>
              </a:pathLst>
            </a:custGeom>
            <a:ln w="37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9668" y="2019757"/>
              <a:ext cx="1722120" cy="1934210"/>
            </a:xfrm>
            <a:custGeom>
              <a:avLst/>
              <a:gdLst/>
              <a:ahLst/>
              <a:cxnLst/>
              <a:rect l="l" t="t" r="r" b="b"/>
              <a:pathLst>
                <a:path w="1722120" h="1934210">
                  <a:moveTo>
                    <a:pt x="1721993" y="1933651"/>
                  </a:moveTo>
                  <a:lnTo>
                    <a:pt x="1430223" y="1407337"/>
                  </a:lnTo>
                </a:path>
                <a:path w="1722120" h="1934210">
                  <a:moveTo>
                    <a:pt x="0" y="949667"/>
                  </a:moveTo>
                  <a:lnTo>
                    <a:pt x="1407337" y="1373009"/>
                  </a:lnTo>
                </a:path>
                <a:path w="1722120" h="1934210">
                  <a:moveTo>
                    <a:pt x="1407337" y="1373009"/>
                  </a:moveTo>
                  <a:lnTo>
                    <a:pt x="491998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4203" y="4448276"/>
              <a:ext cx="47625" cy="403860"/>
            </a:xfrm>
            <a:custGeom>
              <a:avLst/>
              <a:gdLst/>
              <a:ahLst/>
              <a:cxnLst/>
              <a:rect l="l" t="t" r="r" b="b"/>
              <a:pathLst>
                <a:path w="47625" h="403860">
                  <a:moveTo>
                    <a:pt x="0" y="403703"/>
                  </a:moveTo>
                  <a:lnTo>
                    <a:pt x="47294" y="403703"/>
                  </a:lnTo>
                </a:path>
                <a:path w="47625" h="403860">
                  <a:moveTo>
                    <a:pt x="23647" y="0"/>
                  </a:moveTo>
                  <a:lnTo>
                    <a:pt x="23647" y="380433"/>
                  </a:lnTo>
                </a:path>
              </a:pathLst>
            </a:custGeom>
            <a:ln w="46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3996" y="4022064"/>
              <a:ext cx="847090" cy="354965"/>
            </a:xfrm>
            <a:custGeom>
              <a:avLst/>
              <a:gdLst/>
              <a:ahLst/>
              <a:cxnLst/>
              <a:rect l="l" t="t" r="r" b="b"/>
              <a:pathLst>
                <a:path w="847090" h="354964">
                  <a:moveTo>
                    <a:pt x="0" y="0"/>
                  </a:moveTo>
                  <a:lnTo>
                    <a:pt x="846696" y="3546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8850" y="3040926"/>
              <a:ext cx="47625" cy="931544"/>
            </a:xfrm>
            <a:custGeom>
              <a:avLst/>
              <a:gdLst/>
              <a:ahLst/>
              <a:cxnLst/>
              <a:rect l="l" t="t" r="r" b="b"/>
              <a:pathLst>
                <a:path w="47625" h="931545">
                  <a:moveTo>
                    <a:pt x="0" y="931458"/>
                  </a:moveTo>
                  <a:lnTo>
                    <a:pt x="47306" y="931458"/>
                  </a:lnTo>
                </a:path>
                <a:path w="47625" h="931545">
                  <a:moveTo>
                    <a:pt x="23653" y="0"/>
                  </a:moveTo>
                  <a:lnTo>
                    <a:pt x="23653" y="909617"/>
                  </a:lnTo>
                </a:path>
              </a:pathLst>
            </a:custGeom>
            <a:ln w="4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5340" y="1985429"/>
              <a:ext cx="492125" cy="984250"/>
            </a:xfrm>
            <a:custGeom>
              <a:avLst/>
              <a:gdLst/>
              <a:ahLst/>
              <a:cxnLst/>
              <a:rect l="l" t="t" r="r" b="b"/>
              <a:pathLst>
                <a:path w="492125" h="984250">
                  <a:moveTo>
                    <a:pt x="211670" y="491998"/>
                  </a:moveTo>
                  <a:lnTo>
                    <a:pt x="0" y="983996"/>
                  </a:lnTo>
                </a:path>
                <a:path w="492125" h="984250">
                  <a:moveTo>
                    <a:pt x="491998" y="0"/>
                  </a:moveTo>
                  <a:lnTo>
                    <a:pt x="211670" y="4919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80480" y="546945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80480" y="546945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37351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37351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93647" y="567827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93647" y="567827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17698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17698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7163" y="448259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27163" y="448259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7039" y="2443098"/>
              <a:ext cx="1264920" cy="1087120"/>
            </a:xfrm>
            <a:custGeom>
              <a:avLst/>
              <a:gdLst/>
              <a:ahLst/>
              <a:cxnLst/>
              <a:rect l="l" t="t" r="r" b="b"/>
              <a:pathLst>
                <a:path w="1264920" h="1087120">
                  <a:moveTo>
                    <a:pt x="806653" y="348970"/>
                  </a:moveTo>
                  <a:lnTo>
                    <a:pt x="0" y="0"/>
                  </a:lnTo>
                </a:path>
                <a:path w="1264920" h="1087120">
                  <a:moveTo>
                    <a:pt x="1264323" y="1086967"/>
                  </a:moveTo>
                  <a:lnTo>
                    <a:pt x="806653" y="3832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82660" y="23744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2660" y="23744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2665" y="346141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52665" y="346141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30685" y="482871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30685" y="482871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93499" y="532356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3499" y="532356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93499" y="434244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93499" y="434244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8160" y="293508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8160" y="293508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2488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2488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2688" y="244024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2688" y="244024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70158" y="19482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158" y="19482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22696" y="3358444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22696" y="3358444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22039" y="539794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2039" y="539794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67354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067354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65119" y="352052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65119" y="352052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23642" y="2754902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23642" y="2754902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14017" y="497459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0" y="0"/>
                  </a:moveTo>
                  <a:lnTo>
                    <a:pt x="0" y="105836"/>
                  </a:lnTo>
                  <a:lnTo>
                    <a:pt x="105836" y="105836"/>
                  </a:lnTo>
                  <a:lnTo>
                    <a:pt x="105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14017" y="497459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800646" y="1991564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71</a:t>
            </a:r>
            <a:endParaRPr sz="115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75</a:t>
            </a:fld>
            <a:endParaRPr spc="20" dirty="0"/>
          </a:p>
        </p:txBody>
      </p:sp>
      <p:sp>
        <p:nvSpPr>
          <p:cNvPr id="76" name="object 76"/>
          <p:cNvSpPr txBox="1"/>
          <p:nvPr/>
        </p:nvSpPr>
        <p:spPr>
          <a:xfrm>
            <a:off x="536870" y="2523535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75</a:t>
            </a:r>
            <a:endParaRPr sz="11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2040" y="3340245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118</a:t>
            </a:r>
            <a:endParaRPr sz="11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13221" y="4137890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111</a:t>
            </a:r>
            <a:endParaRPr sz="11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58161" y="4471728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70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54155" y="4960597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75</a:t>
            </a:r>
            <a:endParaRPr sz="11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973738" y="5170891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120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644754" y="2458435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151</a:t>
            </a:r>
            <a:endParaRPr sz="11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33131" y="2887381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140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92213" y="3194042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99</a:t>
            </a:r>
            <a:endParaRPr sz="11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86966" y="3514602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80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90629" y="4237711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97</a:t>
            </a:r>
            <a:endParaRPr sz="11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731857" y="4698090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101</a:t>
            </a:r>
            <a:endParaRPr sz="11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981061" y="4102109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211</a:t>
            </a:r>
            <a:endParaRPr sz="11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071735" y="4968618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138</a:t>
            </a:r>
            <a:endParaRPr sz="11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572471" y="4651393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146</a:t>
            </a:r>
            <a:endParaRPr sz="11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707764" y="4634352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85</a:t>
            </a:r>
            <a:endParaRPr sz="11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258284" y="5017203"/>
            <a:ext cx="875030" cy="7791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620"/>
              </a:spcBef>
            </a:pPr>
            <a:r>
              <a:rPr sz="1000" b="1" spc="5" dirty="0">
                <a:latin typeface="Arial"/>
                <a:cs typeface="Arial"/>
              </a:rPr>
              <a:t>Bucharest</a:t>
            </a:r>
            <a:endParaRPr sz="10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625"/>
              </a:spcBef>
            </a:pPr>
            <a:r>
              <a:rPr sz="1150" b="1" spc="20" dirty="0">
                <a:latin typeface="Arial"/>
                <a:cs typeface="Arial"/>
              </a:rPr>
              <a:t>90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000" b="1" spc="5" dirty="0">
                <a:latin typeface="Arial"/>
                <a:cs typeface="Arial"/>
              </a:rPr>
              <a:t>Giurgiu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08850" y="4490003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98</a:t>
            </a:r>
            <a:endParaRPr sz="11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570666" y="4016436"/>
            <a:ext cx="27749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142</a:t>
            </a:r>
            <a:endParaRPr sz="11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64593" y="2989095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92</a:t>
            </a:r>
            <a:endParaRPr sz="11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964783" y="2356006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87</a:t>
            </a:r>
            <a:endParaRPr sz="11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357617" y="4905357"/>
            <a:ext cx="193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86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Greedy</a:t>
            </a:r>
            <a:r>
              <a:rPr spc="8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57" y="1622519"/>
            <a:ext cx="7160259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spc="-85" dirty="0">
                <a:latin typeface="Tahoma"/>
                <a:cs typeface="Tahoma"/>
              </a:rPr>
              <a:t>Evaluation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function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i="1" spc="145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45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65" dirty="0">
                <a:latin typeface="Tahoma"/>
                <a:cs typeface="Tahoma"/>
              </a:rPr>
              <a:t>(</a:t>
            </a:r>
            <a:r>
              <a:rPr sz="2050" spc="-65" dirty="0">
                <a:solidFill>
                  <a:srgbClr val="7E0000"/>
                </a:solidFill>
                <a:latin typeface="Century"/>
                <a:cs typeface="Century"/>
              </a:rPr>
              <a:t>h</a:t>
            </a:r>
            <a:r>
              <a:rPr sz="2050" spc="-65" dirty="0">
                <a:latin typeface="Tahoma"/>
                <a:cs typeface="Tahoma"/>
              </a:rPr>
              <a:t>euristic)</a:t>
            </a:r>
            <a:endParaRPr sz="2050">
              <a:latin typeface="Tahoma"/>
              <a:cs typeface="Tahoma"/>
            </a:endParaRPr>
          </a:p>
          <a:p>
            <a:pPr marL="795020">
              <a:lnSpc>
                <a:spcPct val="100000"/>
              </a:lnSpc>
              <a:spcBef>
                <a:spcPts val="35"/>
              </a:spcBef>
            </a:pPr>
            <a:r>
              <a:rPr sz="2050" spc="15" dirty="0">
                <a:latin typeface="Tahoma"/>
                <a:cs typeface="Tahoma"/>
              </a:rPr>
              <a:t>=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estimate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cost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i="1" spc="12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closest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goal</a:t>
            </a:r>
            <a:endParaRPr sz="20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spc="172" baseline="-11904" dirty="0">
                <a:solidFill>
                  <a:srgbClr val="990099"/>
                </a:solidFill>
                <a:latin typeface="Garamond"/>
                <a:cs typeface="Garamond"/>
              </a:rPr>
              <a:t>SLD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14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straight-line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distance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Bucharest</a:t>
            </a:r>
            <a:endParaRPr sz="20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145" dirty="0">
                <a:latin typeface="Tahoma"/>
                <a:cs typeface="Tahoma"/>
              </a:rPr>
              <a:t>Greedy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expands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appears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closest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goal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0" dirty="0"/>
              <a:t>Greedy</a:t>
            </a:r>
            <a:r>
              <a:rPr spc="114" dirty="0"/>
              <a:t> </a:t>
            </a:r>
            <a:r>
              <a:rPr spc="-55" dirty="0"/>
              <a:t>search</a:t>
            </a:r>
            <a:r>
              <a:rPr spc="155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19586" y="1860880"/>
            <a:ext cx="883919" cy="257175"/>
          </a:xfrm>
          <a:custGeom>
            <a:avLst/>
            <a:gdLst/>
            <a:ahLst/>
            <a:cxnLst/>
            <a:rect l="l" t="t" r="r" b="b"/>
            <a:pathLst>
              <a:path w="883920" h="257175">
                <a:moveTo>
                  <a:pt x="883754" y="128282"/>
                </a:moveTo>
                <a:lnTo>
                  <a:pt x="861227" y="87738"/>
                </a:lnTo>
                <a:lnTo>
                  <a:pt x="798497" y="52524"/>
                </a:lnTo>
                <a:lnTo>
                  <a:pt x="754330" y="37576"/>
                </a:lnTo>
                <a:lnTo>
                  <a:pt x="702843" y="24753"/>
                </a:lnTo>
                <a:lnTo>
                  <a:pt x="644945" y="14320"/>
                </a:lnTo>
                <a:lnTo>
                  <a:pt x="581546" y="6540"/>
                </a:lnTo>
                <a:lnTo>
                  <a:pt x="513555" y="1679"/>
                </a:lnTo>
                <a:lnTo>
                  <a:pt x="441883" y="0"/>
                </a:lnTo>
                <a:lnTo>
                  <a:pt x="370208" y="1679"/>
                </a:lnTo>
                <a:lnTo>
                  <a:pt x="302215" y="6540"/>
                </a:lnTo>
                <a:lnTo>
                  <a:pt x="238813" y="14320"/>
                </a:lnTo>
                <a:lnTo>
                  <a:pt x="180914" y="24753"/>
                </a:lnTo>
                <a:lnTo>
                  <a:pt x="129425" y="37576"/>
                </a:lnTo>
                <a:lnTo>
                  <a:pt x="85258" y="52524"/>
                </a:lnTo>
                <a:lnTo>
                  <a:pt x="49322" y="69332"/>
                </a:lnTo>
                <a:lnTo>
                  <a:pt x="5783" y="107476"/>
                </a:lnTo>
                <a:lnTo>
                  <a:pt x="0" y="128282"/>
                </a:lnTo>
                <a:lnTo>
                  <a:pt x="5783" y="149092"/>
                </a:lnTo>
                <a:lnTo>
                  <a:pt x="49322" y="187240"/>
                </a:lnTo>
                <a:lnTo>
                  <a:pt x="85258" y="204051"/>
                </a:lnTo>
                <a:lnTo>
                  <a:pt x="129425" y="219000"/>
                </a:lnTo>
                <a:lnTo>
                  <a:pt x="180914" y="231823"/>
                </a:lnTo>
                <a:lnTo>
                  <a:pt x="238813" y="242257"/>
                </a:lnTo>
                <a:lnTo>
                  <a:pt x="302215" y="250037"/>
                </a:lnTo>
                <a:lnTo>
                  <a:pt x="370208" y="254898"/>
                </a:lnTo>
                <a:lnTo>
                  <a:pt x="441883" y="256578"/>
                </a:lnTo>
                <a:lnTo>
                  <a:pt x="513555" y="254898"/>
                </a:lnTo>
                <a:lnTo>
                  <a:pt x="581546" y="250037"/>
                </a:lnTo>
                <a:lnTo>
                  <a:pt x="644945" y="242257"/>
                </a:lnTo>
                <a:lnTo>
                  <a:pt x="702843" y="231823"/>
                </a:lnTo>
                <a:lnTo>
                  <a:pt x="754330" y="219000"/>
                </a:lnTo>
                <a:lnTo>
                  <a:pt x="798497" y="204051"/>
                </a:lnTo>
                <a:lnTo>
                  <a:pt x="834432" y="187240"/>
                </a:lnTo>
                <a:lnTo>
                  <a:pt x="877971" y="149092"/>
                </a:lnTo>
                <a:lnTo>
                  <a:pt x="883754" y="128282"/>
                </a:lnTo>
                <a:close/>
              </a:path>
            </a:pathLst>
          </a:custGeom>
          <a:ln w="2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80800" y="1812508"/>
            <a:ext cx="35306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937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Arad  </a:t>
            </a:r>
            <a:r>
              <a:rPr sz="1200" spc="10" dirty="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3537" y="1903305"/>
            <a:ext cx="135264" cy="1717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77</a:t>
            </a:fld>
            <a:endParaRPr spc="2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0" dirty="0"/>
              <a:t>Greedy</a:t>
            </a:r>
            <a:r>
              <a:rPr spc="114" dirty="0"/>
              <a:t> </a:t>
            </a:r>
            <a:r>
              <a:rPr spc="-55" dirty="0"/>
              <a:t>search</a:t>
            </a:r>
            <a:r>
              <a:rPr spc="15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55430" y="1860880"/>
            <a:ext cx="6119495" cy="1103630"/>
            <a:chOff x="2355430" y="1860880"/>
            <a:chExt cx="6119495" cy="1103630"/>
          </a:xfrm>
        </p:grpSpPr>
        <p:sp>
          <p:nvSpPr>
            <p:cNvPr id="4" name="object 4"/>
            <p:cNvSpPr/>
            <p:nvPr/>
          </p:nvSpPr>
          <p:spPr>
            <a:xfrm>
              <a:off x="2356065" y="2122373"/>
              <a:ext cx="5652135" cy="570230"/>
            </a:xfrm>
            <a:custGeom>
              <a:avLst/>
              <a:gdLst/>
              <a:ahLst/>
              <a:cxnLst/>
              <a:rect l="l" t="t" r="r" b="b"/>
              <a:pathLst>
                <a:path w="5652134" h="570230">
                  <a:moveTo>
                    <a:pt x="0" y="570153"/>
                  </a:moveTo>
                  <a:lnTo>
                    <a:pt x="2629877" y="0"/>
                  </a:lnTo>
                </a:path>
                <a:path w="5652134" h="570230">
                  <a:moveTo>
                    <a:pt x="2629877" y="0"/>
                  </a:moveTo>
                  <a:lnTo>
                    <a:pt x="3371088" y="570153"/>
                  </a:lnTo>
                </a:path>
                <a:path w="5652134" h="570230">
                  <a:moveTo>
                    <a:pt x="2629877" y="0"/>
                  </a:moveTo>
                  <a:lnTo>
                    <a:pt x="5651728" y="5701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556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95"/>
                  </a:moveTo>
                  <a:lnTo>
                    <a:pt x="861227" y="87745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6" y="1679"/>
                  </a:lnTo>
                  <a:lnTo>
                    <a:pt x="302203" y="6540"/>
                  </a:lnTo>
                  <a:lnTo>
                    <a:pt x="238803" y="14320"/>
                  </a:lnTo>
                  <a:lnTo>
                    <a:pt x="180905" y="24754"/>
                  </a:lnTo>
                  <a:lnTo>
                    <a:pt x="129419" y="37577"/>
                  </a:lnTo>
                  <a:lnTo>
                    <a:pt x="85254" y="52526"/>
                  </a:lnTo>
                  <a:lnTo>
                    <a:pt x="49319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19" y="187245"/>
                  </a:lnTo>
                  <a:lnTo>
                    <a:pt x="85254" y="204054"/>
                  </a:lnTo>
                  <a:lnTo>
                    <a:pt x="129419" y="219001"/>
                  </a:lnTo>
                  <a:lnTo>
                    <a:pt x="180905" y="231824"/>
                  </a:lnTo>
                  <a:lnTo>
                    <a:pt x="238803" y="242257"/>
                  </a:lnTo>
                  <a:lnTo>
                    <a:pt x="302203" y="250037"/>
                  </a:lnTo>
                  <a:lnTo>
                    <a:pt x="370196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9599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0" y="128282"/>
                  </a:moveTo>
                  <a:lnTo>
                    <a:pt x="22526" y="168833"/>
                  </a:lnTo>
                  <a:lnTo>
                    <a:pt x="85254" y="204051"/>
                  </a:lnTo>
                  <a:lnTo>
                    <a:pt x="129419" y="219000"/>
                  </a:lnTo>
                  <a:lnTo>
                    <a:pt x="180905" y="231823"/>
                  </a:lnTo>
                  <a:lnTo>
                    <a:pt x="238803" y="242257"/>
                  </a:lnTo>
                  <a:lnTo>
                    <a:pt x="302203" y="250037"/>
                  </a:lnTo>
                  <a:lnTo>
                    <a:pt x="370196" y="254898"/>
                  </a:lnTo>
                  <a:lnTo>
                    <a:pt x="441871" y="256578"/>
                  </a:lnTo>
                  <a:lnTo>
                    <a:pt x="513545" y="254898"/>
                  </a:lnTo>
                  <a:lnTo>
                    <a:pt x="581538" y="250037"/>
                  </a:lnTo>
                  <a:lnTo>
                    <a:pt x="644938" y="242257"/>
                  </a:lnTo>
                  <a:lnTo>
                    <a:pt x="702836" y="231823"/>
                  </a:lnTo>
                  <a:lnTo>
                    <a:pt x="754322" y="219000"/>
                  </a:lnTo>
                  <a:lnTo>
                    <a:pt x="798488" y="204051"/>
                  </a:lnTo>
                  <a:lnTo>
                    <a:pt x="834422" y="187240"/>
                  </a:lnTo>
                  <a:lnTo>
                    <a:pt x="877958" y="149092"/>
                  </a:lnTo>
                  <a:lnTo>
                    <a:pt x="883742" y="128282"/>
                  </a:lnTo>
                  <a:lnTo>
                    <a:pt x="877958" y="107476"/>
                  </a:lnTo>
                  <a:lnTo>
                    <a:pt x="834422" y="69332"/>
                  </a:lnTo>
                  <a:lnTo>
                    <a:pt x="798488" y="52524"/>
                  </a:lnTo>
                  <a:lnTo>
                    <a:pt x="754322" y="37576"/>
                  </a:lnTo>
                  <a:lnTo>
                    <a:pt x="702836" y="24753"/>
                  </a:lnTo>
                  <a:lnTo>
                    <a:pt x="644938" y="14320"/>
                  </a:lnTo>
                  <a:lnTo>
                    <a:pt x="581538" y="6540"/>
                  </a:lnTo>
                  <a:lnTo>
                    <a:pt x="513545" y="1679"/>
                  </a:lnTo>
                  <a:lnTo>
                    <a:pt x="441871" y="0"/>
                  </a:lnTo>
                  <a:lnTo>
                    <a:pt x="370196" y="1679"/>
                  </a:lnTo>
                  <a:lnTo>
                    <a:pt x="302203" y="6540"/>
                  </a:lnTo>
                  <a:lnTo>
                    <a:pt x="238803" y="14320"/>
                  </a:lnTo>
                  <a:lnTo>
                    <a:pt x="180905" y="24753"/>
                  </a:lnTo>
                  <a:lnTo>
                    <a:pt x="129419" y="37576"/>
                  </a:lnTo>
                  <a:lnTo>
                    <a:pt x="85254" y="52524"/>
                  </a:lnTo>
                  <a:lnTo>
                    <a:pt x="49319" y="69332"/>
                  </a:lnTo>
                  <a:lnTo>
                    <a:pt x="5783" y="107476"/>
                  </a:lnTo>
                  <a:lnTo>
                    <a:pt x="0" y="12828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9599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42" y="128282"/>
                  </a:moveTo>
                  <a:lnTo>
                    <a:pt x="861215" y="87738"/>
                  </a:lnTo>
                  <a:lnTo>
                    <a:pt x="798488" y="52524"/>
                  </a:lnTo>
                  <a:lnTo>
                    <a:pt x="754322" y="37576"/>
                  </a:lnTo>
                  <a:lnTo>
                    <a:pt x="702836" y="24753"/>
                  </a:lnTo>
                  <a:lnTo>
                    <a:pt x="644938" y="14320"/>
                  </a:lnTo>
                  <a:lnTo>
                    <a:pt x="581538" y="6540"/>
                  </a:lnTo>
                  <a:lnTo>
                    <a:pt x="513545" y="1679"/>
                  </a:lnTo>
                  <a:lnTo>
                    <a:pt x="441871" y="0"/>
                  </a:lnTo>
                  <a:lnTo>
                    <a:pt x="370196" y="1679"/>
                  </a:lnTo>
                  <a:lnTo>
                    <a:pt x="302203" y="6540"/>
                  </a:lnTo>
                  <a:lnTo>
                    <a:pt x="238803" y="14320"/>
                  </a:lnTo>
                  <a:lnTo>
                    <a:pt x="180905" y="24753"/>
                  </a:lnTo>
                  <a:lnTo>
                    <a:pt x="129419" y="37576"/>
                  </a:lnTo>
                  <a:lnTo>
                    <a:pt x="85254" y="52524"/>
                  </a:lnTo>
                  <a:lnTo>
                    <a:pt x="49319" y="69332"/>
                  </a:lnTo>
                  <a:lnTo>
                    <a:pt x="5783" y="107476"/>
                  </a:lnTo>
                  <a:lnTo>
                    <a:pt x="0" y="128282"/>
                  </a:lnTo>
                  <a:lnTo>
                    <a:pt x="5783" y="149092"/>
                  </a:lnTo>
                  <a:lnTo>
                    <a:pt x="49319" y="187240"/>
                  </a:lnTo>
                  <a:lnTo>
                    <a:pt x="85254" y="204051"/>
                  </a:lnTo>
                  <a:lnTo>
                    <a:pt x="129419" y="219000"/>
                  </a:lnTo>
                  <a:lnTo>
                    <a:pt x="180905" y="231823"/>
                  </a:lnTo>
                  <a:lnTo>
                    <a:pt x="238803" y="242257"/>
                  </a:lnTo>
                  <a:lnTo>
                    <a:pt x="302203" y="250037"/>
                  </a:lnTo>
                  <a:lnTo>
                    <a:pt x="370196" y="254898"/>
                  </a:lnTo>
                  <a:lnTo>
                    <a:pt x="441871" y="256578"/>
                  </a:lnTo>
                  <a:lnTo>
                    <a:pt x="513545" y="254898"/>
                  </a:lnTo>
                  <a:lnTo>
                    <a:pt x="581538" y="250037"/>
                  </a:lnTo>
                  <a:lnTo>
                    <a:pt x="644938" y="242257"/>
                  </a:lnTo>
                  <a:lnTo>
                    <a:pt x="702836" y="231823"/>
                  </a:lnTo>
                  <a:lnTo>
                    <a:pt x="754322" y="219000"/>
                  </a:lnTo>
                  <a:lnTo>
                    <a:pt x="798488" y="204051"/>
                  </a:lnTo>
                  <a:lnTo>
                    <a:pt x="834422" y="187240"/>
                  </a:lnTo>
                  <a:lnTo>
                    <a:pt x="877958" y="149092"/>
                  </a:lnTo>
                  <a:lnTo>
                    <a:pt x="883742" y="12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80813" y="1867666"/>
            <a:ext cx="35306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0435" y="2694736"/>
            <a:ext cx="4245610" cy="257175"/>
          </a:xfrm>
          <a:custGeom>
            <a:avLst/>
            <a:gdLst/>
            <a:ahLst/>
            <a:cxnLst/>
            <a:rect l="l" t="t" r="r" b="b"/>
            <a:pathLst>
              <a:path w="4245610" h="257175">
                <a:moveTo>
                  <a:pt x="883754" y="128295"/>
                </a:moveTo>
                <a:lnTo>
                  <a:pt x="861228" y="87745"/>
                </a:lnTo>
                <a:lnTo>
                  <a:pt x="798500" y="52526"/>
                </a:lnTo>
                <a:lnTo>
                  <a:pt x="754335" y="37577"/>
                </a:lnTo>
                <a:lnTo>
                  <a:pt x="702849" y="24754"/>
                </a:lnTo>
                <a:lnTo>
                  <a:pt x="644951" y="14320"/>
                </a:lnTo>
                <a:lnTo>
                  <a:pt x="581550" y="6540"/>
                </a:lnTo>
                <a:lnTo>
                  <a:pt x="513558" y="1679"/>
                </a:lnTo>
                <a:lnTo>
                  <a:pt x="441883" y="0"/>
                </a:lnTo>
                <a:lnTo>
                  <a:pt x="370208" y="1679"/>
                </a:lnTo>
                <a:lnTo>
                  <a:pt x="302215" y="6540"/>
                </a:lnTo>
                <a:lnTo>
                  <a:pt x="238813" y="14320"/>
                </a:lnTo>
                <a:lnTo>
                  <a:pt x="180914" y="24754"/>
                </a:lnTo>
                <a:lnTo>
                  <a:pt x="129425" y="37577"/>
                </a:lnTo>
                <a:lnTo>
                  <a:pt x="85258" y="52526"/>
                </a:lnTo>
                <a:lnTo>
                  <a:pt x="49322" y="69337"/>
                </a:lnTo>
                <a:lnTo>
                  <a:pt x="5783" y="107485"/>
                </a:lnTo>
                <a:lnTo>
                  <a:pt x="0" y="128295"/>
                </a:lnTo>
                <a:lnTo>
                  <a:pt x="5783" y="149101"/>
                </a:lnTo>
                <a:lnTo>
                  <a:pt x="49322" y="187245"/>
                </a:lnTo>
                <a:lnTo>
                  <a:pt x="85258" y="204054"/>
                </a:lnTo>
                <a:lnTo>
                  <a:pt x="129425" y="219001"/>
                </a:lnTo>
                <a:lnTo>
                  <a:pt x="180914" y="231824"/>
                </a:lnTo>
                <a:lnTo>
                  <a:pt x="238813" y="242257"/>
                </a:lnTo>
                <a:lnTo>
                  <a:pt x="302215" y="250037"/>
                </a:lnTo>
                <a:lnTo>
                  <a:pt x="370208" y="254898"/>
                </a:lnTo>
                <a:lnTo>
                  <a:pt x="441883" y="256578"/>
                </a:lnTo>
                <a:lnTo>
                  <a:pt x="513558" y="254898"/>
                </a:lnTo>
                <a:lnTo>
                  <a:pt x="581550" y="250037"/>
                </a:lnTo>
                <a:lnTo>
                  <a:pt x="644951" y="242257"/>
                </a:lnTo>
                <a:lnTo>
                  <a:pt x="702849" y="231824"/>
                </a:lnTo>
                <a:lnTo>
                  <a:pt x="754335" y="219001"/>
                </a:lnTo>
                <a:lnTo>
                  <a:pt x="798500" y="204054"/>
                </a:lnTo>
                <a:lnTo>
                  <a:pt x="834434" y="187245"/>
                </a:lnTo>
                <a:lnTo>
                  <a:pt x="877971" y="149101"/>
                </a:lnTo>
                <a:lnTo>
                  <a:pt x="883754" y="128295"/>
                </a:lnTo>
                <a:close/>
              </a:path>
              <a:path w="4245610" h="257175">
                <a:moveTo>
                  <a:pt x="4245305" y="128295"/>
                </a:moveTo>
                <a:lnTo>
                  <a:pt x="4222777" y="87745"/>
                </a:lnTo>
                <a:lnTo>
                  <a:pt x="4160046" y="52526"/>
                </a:lnTo>
                <a:lnTo>
                  <a:pt x="4115879" y="37577"/>
                </a:lnTo>
                <a:lnTo>
                  <a:pt x="4064391" y="24754"/>
                </a:lnTo>
                <a:lnTo>
                  <a:pt x="4006491" y="14320"/>
                </a:lnTo>
                <a:lnTo>
                  <a:pt x="3943089" y="6540"/>
                </a:lnTo>
                <a:lnTo>
                  <a:pt x="3875096" y="1679"/>
                </a:lnTo>
                <a:lnTo>
                  <a:pt x="3803421" y="0"/>
                </a:lnTo>
                <a:lnTo>
                  <a:pt x="3731749" y="1679"/>
                </a:lnTo>
                <a:lnTo>
                  <a:pt x="3663759" y="6540"/>
                </a:lnTo>
                <a:lnTo>
                  <a:pt x="3600359" y="14320"/>
                </a:lnTo>
                <a:lnTo>
                  <a:pt x="3542461" y="24754"/>
                </a:lnTo>
                <a:lnTo>
                  <a:pt x="3490974" y="37577"/>
                </a:lnTo>
                <a:lnTo>
                  <a:pt x="3446808" y="52526"/>
                </a:lnTo>
                <a:lnTo>
                  <a:pt x="3410872" y="69337"/>
                </a:lnTo>
                <a:lnTo>
                  <a:pt x="3367333" y="107485"/>
                </a:lnTo>
                <a:lnTo>
                  <a:pt x="3361550" y="128295"/>
                </a:lnTo>
                <a:lnTo>
                  <a:pt x="3367333" y="149101"/>
                </a:lnTo>
                <a:lnTo>
                  <a:pt x="3410872" y="187245"/>
                </a:lnTo>
                <a:lnTo>
                  <a:pt x="3446808" y="204054"/>
                </a:lnTo>
                <a:lnTo>
                  <a:pt x="3490974" y="219001"/>
                </a:lnTo>
                <a:lnTo>
                  <a:pt x="3542461" y="231824"/>
                </a:lnTo>
                <a:lnTo>
                  <a:pt x="3600359" y="242257"/>
                </a:lnTo>
                <a:lnTo>
                  <a:pt x="3663759" y="250037"/>
                </a:lnTo>
                <a:lnTo>
                  <a:pt x="3731749" y="254898"/>
                </a:lnTo>
                <a:lnTo>
                  <a:pt x="3803421" y="256578"/>
                </a:lnTo>
                <a:lnTo>
                  <a:pt x="3875096" y="254898"/>
                </a:lnTo>
                <a:lnTo>
                  <a:pt x="3943089" y="250037"/>
                </a:lnTo>
                <a:lnTo>
                  <a:pt x="4006491" y="242257"/>
                </a:lnTo>
                <a:lnTo>
                  <a:pt x="4064391" y="231824"/>
                </a:lnTo>
                <a:lnTo>
                  <a:pt x="4115879" y="219001"/>
                </a:lnTo>
                <a:lnTo>
                  <a:pt x="4160046" y="204054"/>
                </a:lnTo>
                <a:lnTo>
                  <a:pt x="4195982" y="187245"/>
                </a:lnTo>
                <a:lnTo>
                  <a:pt x="4239521" y="149101"/>
                </a:lnTo>
                <a:lnTo>
                  <a:pt x="4245305" y="128295"/>
                </a:lnTo>
                <a:close/>
              </a:path>
            </a:pathLst>
          </a:custGeom>
          <a:ln w="2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65184" y="2646388"/>
            <a:ext cx="37020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marR="5080" indent="-4572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Sibiu  </a:t>
            </a:r>
            <a:r>
              <a:rPr sz="1200" spc="10" dirty="0">
                <a:latin typeface="Arial"/>
                <a:cs typeface="Arial"/>
              </a:rPr>
              <a:t>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5216" y="2646363"/>
            <a:ext cx="70612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marR="5080" indent="-20701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Timisoara  </a:t>
            </a:r>
            <a:r>
              <a:rPr sz="1200" spc="10" dirty="0">
                <a:latin typeface="Arial"/>
                <a:cs typeface="Arial"/>
              </a:rPr>
              <a:t>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4152" y="2646363"/>
            <a:ext cx="46545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 marR="5080" indent="-103505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Zerind  </a:t>
            </a:r>
            <a:r>
              <a:rPr sz="1200" spc="10" dirty="0">
                <a:latin typeface="Arial"/>
                <a:cs typeface="Arial"/>
              </a:rPr>
              <a:t>374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385" y="2737162"/>
            <a:ext cx="135252" cy="17172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78</a:t>
            </a:fld>
            <a:endParaRPr spc="2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0" dirty="0"/>
              <a:t>Greedy</a:t>
            </a:r>
            <a:r>
              <a:rPr spc="114" dirty="0"/>
              <a:t> </a:t>
            </a:r>
            <a:r>
              <a:rPr spc="-55" dirty="0"/>
              <a:t>search</a:t>
            </a:r>
            <a:r>
              <a:rPr spc="15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0453" y="1860880"/>
            <a:ext cx="7744459" cy="1946910"/>
            <a:chOff x="730453" y="1860880"/>
            <a:chExt cx="7744459" cy="1946910"/>
          </a:xfrm>
        </p:grpSpPr>
        <p:sp>
          <p:nvSpPr>
            <p:cNvPr id="4" name="object 4"/>
            <p:cNvSpPr/>
            <p:nvPr/>
          </p:nvSpPr>
          <p:spPr>
            <a:xfrm>
              <a:off x="2356053" y="2122373"/>
              <a:ext cx="5652135" cy="570230"/>
            </a:xfrm>
            <a:custGeom>
              <a:avLst/>
              <a:gdLst/>
              <a:ahLst/>
              <a:cxnLst/>
              <a:rect l="l" t="t" r="r" b="b"/>
              <a:pathLst>
                <a:path w="5652134" h="570230">
                  <a:moveTo>
                    <a:pt x="0" y="570153"/>
                  </a:moveTo>
                  <a:lnTo>
                    <a:pt x="2629877" y="0"/>
                  </a:lnTo>
                </a:path>
                <a:path w="5652134" h="570230">
                  <a:moveTo>
                    <a:pt x="2629877" y="0"/>
                  </a:moveTo>
                  <a:lnTo>
                    <a:pt x="3371088" y="570153"/>
                  </a:lnTo>
                </a:path>
                <a:path w="5652134" h="570230">
                  <a:moveTo>
                    <a:pt x="2629877" y="0"/>
                  </a:moveTo>
                  <a:lnTo>
                    <a:pt x="5651728" y="5701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543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95"/>
                  </a:moveTo>
                  <a:lnTo>
                    <a:pt x="861228" y="87745"/>
                  </a:lnTo>
                  <a:lnTo>
                    <a:pt x="798500" y="52526"/>
                  </a:lnTo>
                  <a:lnTo>
                    <a:pt x="754335" y="37577"/>
                  </a:lnTo>
                  <a:lnTo>
                    <a:pt x="702849" y="24754"/>
                  </a:lnTo>
                  <a:lnTo>
                    <a:pt x="644951" y="14320"/>
                  </a:lnTo>
                  <a:lnTo>
                    <a:pt x="581550" y="6540"/>
                  </a:lnTo>
                  <a:lnTo>
                    <a:pt x="513558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4"/>
                  </a:lnTo>
                  <a:lnTo>
                    <a:pt x="129425" y="37577"/>
                  </a:lnTo>
                  <a:lnTo>
                    <a:pt x="85258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22" y="187245"/>
                  </a:lnTo>
                  <a:lnTo>
                    <a:pt x="85258" y="204054"/>
                  </a:lnTo>
                  <a:lnTo>
                    <a:pt x="129425" y="219001"/>
                  </a:lnTo>
                  <a:lnTo>
                    <a:pt x="180914" y="231824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8" y="254898"/>
                  </a:lnTo>
                  <a:lnTo>
                    <a:pt x="581550" y="250037"/>
                  </a:lnTo>
                  <a:lnTo>
                    <a:pt x="644951" y="242257"/>
                  </a:lnTo>
                  <a:lnTo>
                    <a:pt x="702849" y="231824"/>
                  </a:lnTo>
                  <a:lnTo>
                    <a:pt x="754335" y="219001"/>
                  </a:lnTo>
                  <a:lnTo>
                    <a:pt x="798500" y="204054"/>
                  </a:lnTo>
                  <a:lnTo>
                    <a:pt x="834434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9586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0" y="128282"/>
                  </a:moveTo>
                  <a:lnTo>
                    <a:pt x="22527" y="168833"/>
                  </a:lnTo>
                  <a:lnTo>
                    <a:pt x="85258" y="204051"/>
                  </a:lnTo>
                  <a:lnTo>
                    <a:pt x="129425" y="219000"/>
                  </a:lnTo>
                  <a:lnTo>
                    <a:pt x="180914" y="231823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5" y="254898"/>
                  </a:lnTo>
                  <a:lnTo>
                    <a:pt x="581546" y="250037"/>
                  </a:lnTo>
                  <a:lnTo>
                    <a:pt x="644945" y="242257"/>
                  </a:lnTo>
                  <a:lnTo>
                    <a:pt x="702843" y="231823"/>
                  </a:lnTo>
                  <a:lnTo>
                    <a:pt x="754330" y="219000"/>
                  </a:lnTo>
                  <a:lnTo>
                    <a:pt x="798497" y="204051"/>
                  </a:lnTo>
                  <a:lnTo>
                    <a:pt x="834432" y="187240"/>
                  </a:lnTo>
                  <a:lnTo>
                    <a:pt x="877971" y="149092"/>
                  </a:lnTo>
                  <a:lnTo>
                    <a:pt x="883754" y="128282"/>
                  </a:lnTo>
                  <a:lnTo>
                    <a:pt x="877971" y="107476"/>
                  </a:lnTo>
                  <a:lnTo>
                    <a:pt x="834432" y="69332"/>
                  </a:lnTo>
                  <a:lnTo>
                    <a:pt x="798497" y="52524"/>
                  </a:lnTo>
                  <a:lnTo>
                    <a:pt x="754330" y="37576"/>
                  </a:lnTo>
                  <a:lnTo>
                    <a:pt x="702843" y="24753"/>
                  </a:lnTo>
                  <a:lnTo>
                    <a:pt x="644945" y="14320"/>
                  </a:lnTo>
                  <a:lnTo>
                    <a:pt x="581546" y="6540"/>
                  </a:lnTo>
                  <a:lnTo>
                    <a:pt x="513555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3"/>
                  </a:lnTo>
                  <a:lnTo>
                    <a:pt x="129425" y="37576"/>
                  </a:lnTo>
                  <a:lnTo>
                    <a:pt x="85258" y="52524"/>
                  </a:lnTo>
                  <a:lnTo>
                    <a:pt x="49322" y="69332"/>
                  </a:lnTo>
                  <a:lnTo>
                    <a:pt x="5783" y="107476"/>
                  </a:lnTo>
                  <a:lnTo>
                    <a:pt x="0" y="12828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9586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82"/>
                  </a:moveTo>
                  <a:lnTo>
                    <a:pt x="861227" y="87738"/>
                  </a:lnTo>
                  <a:lnTo>
                    <a:pt x="798497" y="52524"/>
                  </a:lnTo>
                  <a:lnTo>
                    <a:pt x="754330" y="37576"/>
                  </a:lnTo>
                  <a:lnTo>
                    <a:pt x="702843" y="24753"/>
                  </a:lnTo>
                  <a:lnTo>
                    <a:pt x="644945" y="14320"/>
                  </a:lnTo>
                  <a:lnTo>
                    <a:pt x="581546" y="6540"/>
                  </a:lnTo>
                  <a:lnTo>
                    <a:pt x="513555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3"/>
                  </a:lnTo>
                  <a:lnTo>
                    <a:pt x="129425" y="37576"/>
                  </a:lnTo>
                  <a:lnTo>
                    <a:pt x="85258" y="52524"/>
                  </a:lnTo>
                  <a:lnTo>
                    <a:pt x="49322" y="69332"/>
                  </a:lnTo>
                  <a:lnTo>
                    <a:pt x="5783" y="107476"/>
                  </a:lnTo>
                  <a:lnTo>
                    <a:pt x="0" y="128282"/>
                  </a:lnTo>
                  <a:lnTo>
                    <a:pt x="5783" y="149092"/>
                  </a:lnTo>
                  <a:lnTo>
                    <a:pt x="49322" y="187240"/>
                  </a:lnTo>
                  <a:lnTo>
                    <a:pt x="85258" y="204051"/>
                  </a:lnTo>
                  <a:lnTo>
                    <a:pt x="129425" y="219000"/>
                  </a:lnTo>
                  <a:lnTo>
                    <a:pt x="180914" y="231823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5" y="254898"/>
                  </a:lnTo>
                  <a:lnTo>
                    <a:pt x="581546" y="250037"/>
                  </a:lnTo>
                  <a:lnTo>
                    <a:pt x="644945" y="242257"/>
                  </a:lnTo>
                  <a:lnTo>
                    <a:pt x="702843" y="231823"/>
                  </a:lnTo>
                  <a:lnTo>
                    <a:pt x="754330" y="219000"/>
                  </a:lnTo>
                  <a:lnTo>
                    <a:pt x="798497" y="204051"/>
                  </a:lnTo>
                  <a:lnTo>
                    <a:pt x="834432" y="187240"/>
                  </a:lnTo>
                  <a:lnTo>
                    <a:pt x="877971" y="149092"/>
                  </a:lnTo>
                  <a:lnTo>
                    <a:pt x="883754" y="12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088" y="2956229"/>
              <a:ext cx="3242945" cy="570230"/>
            </a:xfrm>
            <a:custGeom>
              <a:avLst/>
              <a:gdLst/>
              <a:ahLst/>
              <a:cxnLst/>
              <a:rect l="l" t="t" r="r" b="b"/>
              <a:pathLst>
                <a:path w="3242945" h="570229">
                  <a:moveTo>
                    <a:pt x="1624965" y="0"/>
                  </a:moveTo>
                  <a:lnTo>
                    <a:pt x="0" y="570166"/>
                  </a:lnTo>
                </a:path>
                <a:path w="3242945" h="570229">
                  <a:moveTo>
                    <a:pt x="1624965" y="0"/>
                  </a:moveTo>
                  <a:lnTo>
                    <a:pt x="1097559" y="570166"/>
                  </a:lnTo>
                </a:path>
                <a:path w="3242945" h="570229">
                  <a:moveTo>
                    <a:pt x="1624965" y="0"/>
                  </a:moveTo>
                  <a:lnTo>
                    <a:pt x="2145233" y="570166"/>
                  </a:lnTo>
                </a:path>
                <a:path w="3242945" h="570229">
                  <a:moveTo>
                    <a:pt x="1624965" y="0"/>
                  </a:moveTo>
                  <a:lnTo>
                    <a:pt x="3242792" y="5701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6104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42" y="128282"/>
                  </a:moveTo>
                  <a:lnTo>
                    <a:pt x="861215" y="87733"/>
                  </a:lnTo>
                  <a:lnTo>
                    <a:pt x="798488" y="52518"/>
                  </a:lnTo>
                  <a:lnTo>
                    <a:pt x="754322" y="37571"/>
                  </a:lnTo>
                  <a:lnTo>
                    <a:pt x="702836" y="24749"/>
                  </a:lnTo>
                  <a:lnTo>
                    <a:pt x="644938" y="14317"/>
                  </a:lnTo>
                  <a:lnTo>
                    <a:pt x="581538" y="6539"/>
                  </a:lnTo>
                  <a:lnTo>
                    <a:pt x="513545" y="1678"/>
                  </a:lnTo>
                  <a:lnTo>
                    <a:pt x="441871" y="0"/>
                  </a:lnTo>
                  <a:lnTo>
                    <a:pt x="370196" y="1678"/>
                  </a:lnTo>
                  <a:lnTo>
                    <a:pt x="302203" y="6539"/>
                  </a:lnTo>
                  <a:lnTo>
                    <a:pt x="238803" y="14317"/>
                  </a:lnTo>
                  <a:lnTo>
                    <a:pt x="180905" y="24749"/>
                  </a:lnTo>
                  <a:lnTo>
                    <a:pt x="129419" y="37571"/>
                  </a:lnTo>
                  <a:lnTo>
                    <a:pt x="85254" y="52518"/>
                  </a:lnTo>
                  <a:lnTo>
                    <a:pt x="49319" y="69327"/>
                  </a:lnTo>
                  <a:lnTo>
                    <a:pt x="5783" y="107473"/>
                  </a:lnTo>
                  <a:lnTo>
                    <a:pt x="0" y="128282"/>
                  </a:lnTo>
                  <a:lnTo>
                    <a:pt x="5783" y="149091"/>
                  </a:lnTo>
                  <a:lnTo>
                    <a:pt x="49319" y="187238"/>
                  </a:lnTo>
                  <a:lnTo>
                    <a:pt x="85254" y="204046"/>
                  </a:lnTo>
                  <a:lnTo>
                    <a:pt x="129419" y="218994"/>
                  </a:lnTo>
                  <a:lnTo>
                    <a:pt x="180905" y="231815"/>
                  </a:lnTo>
                  <a:lnTo>
                    <a:pt x="238803" y="242247"/>
                  </a:lnTo>
                  <a:lnTo>
                    <a:pt x="302203" y="250025"/>
                  </a:lnTo>
                  <a:lnTo>
                    <a:pt x="370196" y="254886"/>
                  </a:lnTo>
                  <a:lnTo>
                    <a:pt x="441871" y="256565"/>
                  </a:lnTo>
                  <a:lnTo>
                    <a:pt x="513545" y="254886"/>
                  </a:lnTo>
                  <a:lnTo>
                    <a:pt x="581538" y="250025"/>
                  </a:lnTo>
                  <a:lnTo>
                    <a:pt x="644938" y="242247"/>
                  </a:lnTo>
                  <a:lnTo>
                    <a:pt x="702836" y="231815"/>
                  </a:lnTo>
                  <a:lnTo>
                    <a:pt x="754322" y="218994"/>
                  </a:lnTo>
                  <a:lnTo>
                    <a:pt x="798488" y="204046"/>
                  </a:lnTo>
                  <a:lnTo>
                    <a:pt x="834422" y="187238"/>
                  </a:lnTo>
                  <a:lnTo>
                    <a:pt x="877958" y="149091"/>
                  </a:lnTo>
                  <a:lnTo>
                    <a:pt x="883742" y="128282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80800" y="1867666"/>
            <a:ext cx="35306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10435" y="2694736"/>
            <a:ext cx="883919" cy="257175"/>
            <a:chOff x="1910435" y="2694736"/>
            <a:chExt cx="883919" cy="257175"/>
          </a:xfrm>
        </p:grpSpPr>
        <p:sp>
          <p:nvSpPr>
            <p:cNvPr id="12" name="object 12"/>
            <p:cNvSpPr/>
            <p:nvPr/>
          </p:nvSpPr>
          <p:spPr>
            <a:xfrm>
              <a:off x="1910435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0" y="128295"/>
                  </a:moveTo>
                  <a:lnTo>
                    <a:pt x="22527" y="168839"/>
                  </a:lnTo>
                  <a:lnTo>
                    <a:pt x="85257" y="204054"/>
                  </a:lnTo>
                  <a:lnTo>
                    <a:pt x="129424" y="219001"/>
                  </a:lnTo>
                  <a:lnTo>
                    <a:pt x="180911" y="231824"/>
                  </a:lnTo>
                  <a:lnTo>
                    <a:pt x="238809" y="242257"/>
                  </a:lnTo>
                  <a:lnTo>
                    <a:pt x="302208" y="250037"/>
                  </a:lnTo>
                  <a:lnTo>
                    <a:pt x="370199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lnTo>
                    <a:pt x="877971" y="107485"/>
                  </a:lnTo>
                  <a:lnTo>
                    <a:pt x="834432" y="69337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9" y="1679"/>
                  </a:lnTo>
                  <a:lnTo>
                    <a:pt x="302208" y="6540"/>
                  </a:lnTo>
                  <a:lnTo>
                    <a:pt x="238809" y="14320"/>
                  </a:lnTo>
                  <a:lnTo>
                    <a:pt x="180911" y="24754"/>
                  </a:lnTo>
                  <a:lnTo>
                    <a:pt x="129424" y="37577"/>
                  </a:lnTo>
                  <a:lnTo>
                    <a:pt x="85257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0435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883754" y="128295"/>
                  </a:moveTo>
                  <a:lnTo>
                    <a:pt x="861227" y="87745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9" y="1679"/>
                  </a:lnTo>
                  <a:lnTo>
                    <a:pt x="302208" y="6540"/>
                  </a:lnTo>
                  <a:lnTo>
                    <a:pt x="238809" y="14320"/>
                  </a:lnTo>
                  <a:lnTo>
                    <a:pt x="180911" y="24754"/>
                  </a:lnTo>
                  <a:lnTo>
                    <a:pt x="129424" y="37577"/>
                  </a:lnTo>
                  <a:lnTo>
                    <a:pt x="85257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22" y="187245"/>
                  </a:lnTo>
                  <a:lnTo>
                    <a:pt x="85257" y="204054"/>
                  </a:lnTo>
                  <a:lnTo>
                    <a:pt x="129424" y="219001"/>
                  </a:lnTo>
                  <a:lnTo>
                    <a:pt x="180911" y="231824"/>
                  </a:lnTo>
                  <a:lnTo>
                    <a:pt x="238809" y="242257"/>
                  </a:lnTo>
                  <a:lnTo>
                    <a:pt x="302208" y="250037"/>
                  </a:lnTo>
                  <a:lnTo>
                    <a:pt x="370199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65172" y="2701535"/>
            <a:ext cx="37020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9018" y="2694736"/>
            <a:ext cx="5876925" cy="1099820"/>
          </a:xfrm>
          <a:custGeom>
            <a:avLst/>
            <a:gdLst/>
            <a:ahLst/>
            <a:cxnLst/>
            <a:rect l="l" t="t" r="r" b="b"/>
            <a:pathLst>
              <a:path w="5876925" h="1099820">
                <a:moveTo>
                  <a:pt x="883742" y="971194"/>
                </a:moveTo>
                <a:lnTo>
                  <a:pt x="861215" y="930645"/>
                </a:lnTo>
                <a:lnTo>
                  <a:pt x="798488" y="895430"/>
                </a:lnTo>
                <a:lnTo>
                  <a:pt x="754322" y="880483"/>
                </a:lnTo>
                <a:lnTo>
                  <a:pt x="702836" y="867661"/>
                </a:lnTo>
                <a:lnTo>
                  <a:pt x="644938" y="857229"/>
                </a:lnTo>
                <a:lnTo>
                  <a:pt x="581538" y="849451"/>
                </a:lnTo>
                <a:lnTo>
                  <a:pt x="513545" y="844590"/>
                </a:lnTo>
                <a:lnTo>
                  <a:pt x="441871" y="842911"/>
                </a:lnTo>
                <a:lnTo>
                  <a:pt x="370196" y="844590"/>
                </a:lnTo>
                <a:lnTo>
                  <a:pt x="302203" y="849451"/>
                </a:lnTo>
                <a:lnTo>
                  <a:pt x="238803" y="857229"/>
                </a:lnTo>
                <a:lnTo>
                  <a:pt x="180905" y="867661"/>
                </a:lnTo>
                <a:lnTo>
                  <a:pt x="129419" y="880483"/>
                </a:lnTo>
                <a:lnTo>
                  <a:pt x="85254" y="895430"/>
                </a:lnTo>
                <a:lnTo>
                  <a:pt x="49319" y="912239"/>
                </a:lnTo>
                <a:lnTo>
                  <a:pt x="5783" y="950385"/>
                </a:lnTo>
                <a:lnTo>
                  <a:pt x="0" y="971194"/>
                </a:lnTo>
                <a:lnTo>
                  <a:pt x="5783" y="992003"/>
                </a:lnTo>
                <a:lnTo>
                  <a:pt x="49319" y="1030149"/>
                </a:lnTo>
                <a:lnTo>
                  <a:pt x="85254" y="1046958"/>
                </a:lnTo>
                <a:lnTo>
                  <a:pt x="129419" y="1061905"/>
                </a:lnTo>
                <a:lnTo>
                  <a:pt x="180905" y="1074727"/>
                </a:lnTo>
                <a:lnTo>
                  <a:pt x="238803" y="1085159"/>
                </a:lnTo>
                <a:lnTo>
                  <a:pt x="302203" y="1092937"/>
                </a:lnTo>
                <a:lnTo>
                  <a:pt x="370196" y="1097798"/>
                </a:lnTo>
                <a:lnTo>
                  <a:pt x="441871" y="1099477"/>
                </a:lnTo>
                <a:lnTo>
                  <a:pt x="513545" y="1097798"/>
                </a:lnTo>
                <a:lnTo>
                  <a:pt x="581538" y="1092937"/>
                </a:lnTo>
                <a:lnTo>
                  <a:pt x="644938" y="1085159"/>
                </a:lnTo>
                <a:lnTo>
                  <a:pt x="702836" y="1074727"/>
                </a:lnTo>
                <a:lnTo>
                  <a:pt x="754322" y="1061905"/>
                </a:lnTo>
                <a:lnTo>
                  <a:pt x="798488" y="1046958"/>
                </a:lnTo>
                <a:lnTo>
                  <a:pt x="834422" y="1030149"/>
                </a:lnTo>
                <a:lnTo>
                  <a:pt x="877958" y="992003"/>
                </a:lnTo>
                <a:lnTo>
                  <a:pt x="883742" y="971194"/>
                </a:lnTo>
                <a:close/>
              </a:path>
              <a:path w="5876925" h="1099820">
                <a:moveTo>
                  <a:pt x="1975764" y="971194"/>
                </a:moveTo>
                <a:lnTo>
                  <a:pt x="1953236" y="930645"/>
                </a:lnTo>
                <a:lnTo>
                  <a:pt x="1890505" y="895430"/>
                </a:lnTo>
                <a:lnTo>
                  <a:pt x="1846338" y="880483"/>
                </a:lnTo>
                <a:lnTo>
                  <a:pt x="1794850" y="867661"/>
                </a:lnTo>
                <a:lnTo>
                  <a:pt x="1736950" y="857229"/>
                </a:lnTo>
                <a:lnTo>
                  <a:pt x="1673549" y="849451"/>
                </a:lnTo>
                <a:lnTo>
                  <a:pt x="1605555" y="844590"/>
                </a:lnTo>
                <a:lnTo>
                  <a:pt x="1533880" y="842911"/>
                </a:lnTo>
                <a:lnTo>
                  <a:pt x="1462208" y="844590"/>
                </a:lnTo>
                <a:lnTo>
                  <a:pt x="1394218" y="849451"/>
                </a:lnTo>
                <a:lnTo>
                  <a:pt x="1330819" y="857229"/>
                </a:lnTo>
                <a:lnTo>
                  <a:pt x="1272920" y="867661"/>
                </a:lnTo>
                <a:lnTo>
                  <a:pt x="1221433" y="880483"/>
                </a:lnTo>
                <a:lnTo>
                  <a:pt x="1177267" y="895430"/>
                </a:lnTo>
                <a:lnTo>
                  <a:pt x="1141331" y="912239"/>
                </a:lnTo>
                <a:lnTo>
                  <a:pt x="1097793" y="950385"/>
                </a:lnTo>
                <a:lnTo>
                  <a:pt x="1092009" y="971194"/>
                </a:lnTo>
                <a:lnTo>
                  <a:pt x="1097793" y="992003"/>
                </a:lnTo>
                <a:lnTo>
                  <a:pt x="1141331" y="1030149"/>
                </a:lnTo>
                <a:lnTo>
                  <a:pt x="1177267" y="1046958"/>
                </a:lnTo>
                <a:lnTo>
                  <a:pt x="1221433" y="1061905"/>
                </a:lnTo>
                <a:lnTo>
                  <a:pt x="1272920" y="1074727"/>
                </a:lnTo>
                <a:lnTo>
                  <a:pt x="1330819" y="1085159"/>
                </a:lnTo>
                <a:lnTo>
                  <a:pt x="1394218" y="1092937"/>
                </a:lnTo>
                <a:lnTo>
                  <a:pt x="1462208" y="1097798"/>
                </a:lnTo>
                <a:lnTo>
                  <a:pt x="1533880" y="1099477"/>
                </a:lnTo>
                <a:lnTo>
                  <a:pt x="1605555" y="1097798"/>
                </a:lnTo>
                <a:lnTo>
                  <a:pt x="1673549" y="1092937"/>
                </a:lnTo>
                <a:lnTo>
                  <a:pt x="1736950" y="1085159"/>
                </a:lnTo>
                <a:lnTo>
                  <a:pt x="1794850" y="1074727"/>
                </a:lnTo>
                <a:lnTo>
                  <a:pt x="1846338" y="1061905"/>
                </a:lnTo>
                <a:lnTo>
                  <a:pt x="1890505" y="1046958"/>
                </a:lnTo>
                <a:lnTo>
                  <a:pt x="1926441" y="1030149"/>
                </a:lnTo>
                <a:lnTo>
                  <a:pt x="1969980" y="992003"/>
                </a:lnTo>
                <a:lnTo>
                  <a:pt x="1975764" y="971194"/>
                </a:lnTo>
                <a:close/>
              </a:path>
              <a:path w="5876925" h="1099820">
                <a:moveTo>
                  <a:pt x="3040354" y="971194"/>
                </a:moveTo>
                <a:lnTo>
                  <a:pt x="3017828" y="930645"/>
                </a:lnTo>
                <a:lnTo>
                  <a:pt x="2955100" y="895430"/>
                </a:lnTo>
                <a:lnTo>
                  <a:pt x="2910935" y="880483"/>
                </a:lnTo>
                <a:lnTo>
                  <a:pt x="2859448" y="867661"/>
                </a:lnTo>
                <a:lnTo>
                  <a:pt x="2801550" y="857229"/>
                </a:lnTo>
                <a:lnTo>
                  <a:pt x="2738150" y="849451"/>
                </a:lnTo>
                <a:lnTo>
                  <a:pt x="2670158" y="844590"/>
                </a:lnTo>
                <a:lnTo>
                  <a:pt x="2598483" y="842911"/>
                </a:lnTo>
                <a:lnTo>
                  <a:pt x="2526808" y="844590"/>
                </a:lnTo>
                <a:lnTo>
                  <a:pt x="2458816" y="849451"/>
                </a:lnTo>
                <a:lnTo>
                  <a:pt x="2395416" y="857229"/>
                </a:lnTo>
                <a:lnTo>
                  <a:pt x="2337518" y="867661"/>
                </a:lnTo>
                <a:lnTo>
                  <a:pt x="2286031" y="880483"/>
                </a:lnTo>
                <a:lnTo>
                  <a:pt x="2241866" y="895430"/>
                </a:lnTo>
                <a:lnTo>
                  <a:pt x="2205932" y="912239"/>
                </a:lnTo>
                <a:lnTo>
                  <a:pt x="2162395" y="950385"/>
                </a:lnTo>
                <a:lnTo>
                  <a:pt x="2156612" y="971194"/>
                </a:lnTo>
                <a:lnTo>
                  <a:pt x="2162395" y="992003"/>
                </a:lnTo>
                <a:lnTo>
                  <a:pt x="2205932" y="1030149"/>
                </a:lnTo>
                <a:lnTo>
                  <a:pt x="2241866" y="1046958"/>
                </a:lnTo>
                <a:lnTo>
                  <a:pt x="2286031" y="1061905"/>
                </a:lnTo>
                <a:lnTo>
                  <a:pt x="2337518" y="1074727"/>
                </a:lnTo>
                <a:lnTo>
                  <a:pt x="2395416" y="1085159"/>
                </a:lnTo>
                <a:lnTo>
                  <a:pt x="2458816" y="1092937"/>
                </a:lnTo>
                <a:lnTo>
                  <a:pt x="2526808" y="1097798"/>
                </a:lnTo>
                <a:lnTo>
                  <a:pt x="2598483" y="1099477"/>
                </a:lnTo>
                <a:lnTo>
                  <a:pt x="2670158" y="1097798"/>
                </a:lnTo>
                <a:lnTo>
                  <a:pt x="2738150" y="1092937"/>
                </a:lnTo>
                <a:lnTo>
                  <a:pt x="2801550" y="1085159"/>
                </a:lnTo>
                <a:lnTo>
                  <a:pt x="2859448" y="1074727"/>
                </a:lnTo>
                <a:lnTo>
                  <a:pt x="2910935" y="1061905"/>
                </a:lnTo>
                <a:lnTo>
                  <a:pt x="2955100" y="1046958"/>
                </a:lnTo>
                <a:lnTo>
                  <a:pt x="2991034" y="1030149"/>
                </a:lnTo>
                <a:lnTo>
                  <a:pt x="3034571" y="992003"/>
                </a:lnTo>
                <a:lnTo>
                  <a:pt x="3040354" y="971194"/>
                </a:lnTo>
                <a:close/>
              </a:path>
              <a:path w="5876925" h="1099820">
                <a:moveTo>
                  <a:pt x="5876709" y="128295"/>
                </a:moveTo>
                <a:lnTo>
                  <a:pt x="5854182" y="87745"/>
                </a:lnTo>
                <a:lnTo>
                  <a:pt x="5791455" y="52526"/>
                </a:lnTo>
                <a:lnTo>
                  <a:pt x="5747289" y="37577"/>
                </a:lnTo>
                <a:lnTo>
                  <a:pt x="5695803" y="24754"/>
                </a:lnTo>
                <a:lnTo>
                  <a:pt x="5637905" y="14320"/>
                </a:lnTo>
                <a:lnTo>
                  <a:pt x="5574505" y="6540"/>
                </a:lnTo>
                <a:lnTo>
                  <a:pt x="5506512" y="1679"/>
                </a:lnTo>
                <a:lnTo>
                  <a:pt x="5434838" y="0"/>
                </a:lnTo>
                <a:lnTo>
                  <a:pt x="5363163" y="1679"/>
                </a:lnTo>
                <a:lnTo>
                  <a:pt x="5295170" y="6540"/>
                </a:lnTo>
                <a:lnTo>
                  <a:pt x="5231770" y="14320"/>
                </a:lnTo>
                <a:lnTo>
                  <a:pt x="5173872" y="24754"/>
                </a:lnTo>
                <a:lnTo>
                  <a:pt x="5122386" y="37577"/>
                </a:lnTo>
                <a:lnTo>
                  <a:pt x="5078221" y="52526"/>
                </a:lnTo>
                <a:lnTo>
                  <a:pt x="5042286" y="69337"/>
                </a:lnTo>
                <a:lnTo>
                  <a:pt x="4998750" y="107485"/>
                </a:lnTo>
                <a:lnTo>
                  <a:pt x="4992966" y="128295"/>
                </a:lnTo>
                <a:lnTo>
                  <a:pt x="4998750" y="149101"/>
                </a:lnTo>
                <a:lnTo>
                  <a:pt x="5042286" y="187245"/>
                </a:lnTo>
                <a:lnTo>
                  <a:pt x="5078221" y="204054"/>
                </a:lnTo>
                <a:lnTo>
                  <a:pt x="5122386" y="219001"/>
                </a:lnTo>
                <a:lnTo>
                  <a:pt x="5173872" y="231824"/>
                </a:lnTo>
                <a:lnTo>
                  <a:pt x="5231770" y="242257"/>
                </a:lnTo>
                <a:lnTo>
                  <a:pt x="5295170" y="250037"/>
                </a:lnTo>
                <a:lnTo>
                  <a:pt x="5363163" y="254898"/>
                </a:lnTo>
                <a:lnTo>
                  <a:pt x="5434838" y="256578"/>
                </a:lnTo>
                <a:lnTo>
                  <a:pt x="5506512" y="254898"/>
                </a:lnTo>
                <a:lnTo>
                  <a:pt x="5574505" y="250037"/>
                </a:lnTo>
                <a:lnTo>
                  <a:pt x="5637905" y="242257"/>
                </a:lnTo>
                <a:lnTo>
                  <a:pt x="5695803" y="231824"/>
                </a:lnTo>
                <a:lnTo>
                  <a:pt x="5747289" y="219001"/>
                </a:lnTo>
                <a:lnTo>
                  <a:pt x="5791455" y="204054"/>
                </a:lnTo>
                <a:lnTo>
                  <a:pt x="5827389" y="187245"/>
                </a:lnTo>
                <a:lnTo>
                  <a:pt x="5870925" y="149101"/>
                </a:lnTo>
                <a:lnTo>
                  <a:pt x="5876709" y="128295"/>
                </a:lnTo>
                <a:close/>
              </a:path>
            </a:pathLst>
          </a:custGeom>
          <a:ln w="2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65216" y="2646363"/>
            <a:ext cx="70612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marR="5080" indent="-20701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Timisoara  </a:t>
            </a:r>
            <a:r>
              <a:rPr sz="1200" spc="10" dirty="0">
                <a:latin typeface="Arial"/>
                <a:cs typeface="Arial"/>
              </a:rPr>
              <a:t>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4152" y="2646363"/>
            <a:ext cx="46545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 marR="5080" indent="-103505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Zerind  </a:t>
            </a:r>
            <a:r>
              <a:rPr sz="1200" spc="10" dirty="0">
                <a:latin typeface="Arial"/>
                <a:cs typeface="Arial"/>
              </a:rPr>
              <a:t>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219" y="3498325"/>
            <a:ext cx="35306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8735">
              <a:lnSpc>
                <a:spcPct val="1270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Arad  </a:t>
            </a:r>
            <a:r>
              <a:rPr sz="1200" spc="10" dirty="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496" y="3498325"/>
            <a:ext cx="59436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marR="5080" indent="-161925">
              <a:lnSpc>
                <a:spcPct val="1270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Fagaras  </a:t>
            </a:r>
            <a:r>
              <a:rPr sz="1200" spc="10" dirty="0">
                <a:latin typeface="Arial"/>
                <a:cs typeface="Arial"/>
              </a:rPr>
              <a:t>176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9918" y="3498325"/>
            <a:ext cx="542925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 marR="5080" indent="-135890">
              <a:lnSpc>
                <a:spcPct val="127000"/>
              </a:lnSpc>
              <a:spcBef>
                <a:spcPts val="95"/>
              </a:spcBef>
            </a:pPr>
            <a:r>
              <a:rPr sz="1200" spc="10" dirty="0">
                <a:latin typeface="Arial"/>
                <a:cs typeface="Arial"/>
              </a:rPr>
              <a:t>Oradea  380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9208" y="3506866"/>
            <a:ext cx="763905" cy="481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100" spc="-114" dirty="0">
                <a:latin typeface="Arial"/>
                <a:cs typeface="Arial"/>
              </a:rPr>
              <a:t>Rimnicu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  <a:p>
            <a:pPr marL="33655" algn="ctr">
              <a:lnSpc>
                <a:spcPct val="100000"/>
              </a:lnSpc>
              <a:spcBef>
                <a:spcPts val="445"/>
              </a:spcBef>
            </a:pPr>
            <a:r>
              <a:rPr sz="1200" spc="10" dirty="0">
                <a:latin typeface="Arial"/>
                <a:cs typeface="Arial"/>
              </a:rPr>
              <a:t>193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978" y="3580061"/>
            <a:ext cx="135252" cy="17173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79</a:t>
            </a:fld>
            <a:endParaRPr spc="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  <a:tabLst>
                <a:tab pos="1642110" algn="l"/>
              </a:tabLst>
            </a:pPr>
            <a:r>
              <a:rPr lang="en-US" spc="90"/>
              <a:t>Example:	</a:t>
            </a:r>
            <a:r>
              <a:rPr lang="en-US" spc="70"/>
              <a:t>vacuum</a:t>
            </a:r>
            <a:r>
              <a:rPr lang="en-US" spc="210"/>
              <a:t> </a:t>
            </a:r>
            <a:r>
              <a:rPr lang="en-US" spc="85"/>
              <a:t>world</a:t>
            </a:r>
            <a:endParaRPr lang="en-US" spc="85" dirty="0"/>
          </a:p>
        </p:txBody>
      </p:sp>
      <p:sp>
        <p:nvSpPr>
          <p:cNvPr id="3" name="object 3"/>
          <p:cNvSpPr txBox="1"/>
          <p:nvPr/>
        </p:nvSpPr>
        <p:spPr>
          <a:xfrm>
            <a:off x="572769" y="1648426"/>
            <a:ext cx="4460240" cy="14471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Single-state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start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#5.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ht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spc="-110" dirty="0">
                <a:solidFill>
                  <a:srgbClr val="004B00"/>
                </a:solidFill>
                <a:latin typeface="Tahoma"/>
                <a:cs typeface="Tahoma"/>
              </a:rPr>
              <a:t>Conformant</a:t>
            </a:r>
            <a:r>
              <a:rPr sz="2050" spc="-110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start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7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spc="11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65" dirty="0">
                <a:latin typeface="Tahoma"/>
                <a:cs typeface="Tahoma"/>
              </a:rPr>
              <a:t>goes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spc="4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45" dirty="0">
                <a:latin typeface="Tahoma"/>
                <a:cs typeface="Tahoma"/>
              </a:rPr>
              <a:t>.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531" y="1967837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1905" y="1967837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531" y="2671780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1905" y="2671780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531" y="3375723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1905" y="3375723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531" y="4079674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1905" y="4079674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71637" y="3359849"/>
            <a:ext cx="1050925" cy="534670"/>
            <a:chOff x="5671637" y="3359849"/>
            <a:chExt cx="1050925" cy="534670"/>
          </a:xfrm>
        </p:grpSpPr>
        <p:sp>
          <p:nvSpPr>
            <p:cNvPr id="13" name="object 13"/>
            <p:cNvSpPr/>
            <p:nvPr/>
          </p:nvSpPr>
          <p:spPr>
            <a:xfrm>
              <a:off x="568085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1411" y="3646720"/>
              <a:ext cx="234750" cy="15042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7006" y="3414297"/>
              <a:ext cx="343297" cy="21458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51626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671637" y="1951952"/>
            <a:ext cx="1050925" cy="534670"/>
            <a:chOff x="5671637" y="1951952"/>
            <a:chExt cx="1050925" cy="534670"/>
          </a:xfrm>
        </p:grpSpPr>
        <p:sp>
          <p:nvSpPr>
            <p:cNvPr id="18" name="object 18"/>
            <p:cNvSpPr/>
            <p:nvPr/>
          </p:nvSpPr>
          <p:spPr>
            <a:xfrm>
              <a:off x="568085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720" y="2249835"/>
              <a:ext cx="234750" cy="15042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006" y="2006414"/>
              <a:ext cx="343284" cy="21458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51626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1411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671637" y="2655901"/>
            <a:ext cx="1050925" cy="534670"/>
            <a:chOff x="5671637" y="2655901"/>
            <a:chExt cx="1050925" cy="534670"/>
          </a:xfrm>
        </p:grpSpPr>
        <p:sp>
          <p:nvSpPr>
            <p:cNvPr id="24" name="object 24"/>
            <p:cNvSpPr/>
            <p:nvPr/>
          </p:nvSpPr>
          <p:spPr>
            <a:xfrm>
              <a:off x="568085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1733" y="2953770"/>
              <a:ext cx="234750" cy="1504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7006" y="2710349"/>
              <a:ext cx="343297" cy="21458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751626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71637" y="4063810"/>
            <a:ext cx="1050925" cy="534670"/>
            <a:chOff x="5671637" y="4063810"/>
            <a:chExt cx="1050925" cy="534670"/>
          </a:xfrm>
        </p:grpSpPr>
        <p:sp>
          <p:nvSpPr>
            <p:cNvPr id="29" name="object 29"/>
            <p:cNvSpPr/>
            <p:nvPr/>
          </p:nvSpPr>
          <p:spPr>
            <a:xfrm>
              <a:off x="5680853" y="407300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89"/>
                  </a:moveTo>
                  <a:lnTo>
                    <a:pt x="1032137" y="21"/>
                  </a:lnTo>
                  <a:lnTo>
                    <a:pt x="0" y="21"/>
                  </a:lnTo>
                  <a:lnTo>
                    <a:pt x="0" y="516089"/>
                  </a:lnTo>
                  <a:lnTo>
                    <a:pt x="1032137" y="516089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7006" y="4118246"/>
              <a:ext cx="343297" cy="21458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51626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417227" y="3359849"/>
            <a:ext cx="1050925" cy="534670"/>
            <a:chOff x="7417227" y="3359849"/>
            <a:chExt cx="1050925" cy="534670"/>
          </a:xfrm>
        </p:grpSpPr>
        <p:sp>
          <p:nvSpPr>
            <p:cNvPr id="33" name="object 33"/>
            <p:cNvSpPr/>
            <p:nvPr/>
          </p:nvSpPr>
          <p:spPr>
            <a:xfrm>
              <a:off x="742644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6285" y="3657706"/>
              <a:ext cx="234750" cy="15043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61571" y="3414297"/>
              <a:ext cx="343284" cy="21458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36179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417227" y="1951952"/>
            <a:ext cx="1050925" cy="534670"/>
            <a:chOff x="7417227" y="1951952"/>
            <a:chExt cx="1050925" cy="534670"/>
          </a:xfrm>
        </p:grpSpPr>
        <p:sp>
          <p:nvSpPr>
            <p:cNvPr id="38" name="object 38"/>
            <p:cNvSpPr/>
            <p:nvPr/>
          </p:nvSpPr>
          <p:spPr>
            <a:xfrm>
              <a:off x="742644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36285" y="2249835"/>
              <a:ext cx="234750" cy="15042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61558" y="2006414"/>
              <a:ext cx="343297" cy="21458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036179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8039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7417227" y="2655901"/>
            <a:ext cx="1050925" cy="534670"/>
            <a:chOff x="7417227" y="2655901"/>
            <a:chExt cx="1050925" cy="534670"/>
          </a:xfrm>
        </p:grpSpPr>
        <p:sp>
          <p:nvSpPr>
            <p:cNvPr id="44" name="object 44"/>
            <p:cNvSpPr/>
            <p:nvPr/>
          </p:nvSpPr>
          <p:spPr>
            <a:xfrm>
              <a:off x="742644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38039" y="2953770"/>
              <a:ext cx="234750" cy="15042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1571" y="2710349"/>
              <a:ext cx="343284" cy="21459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036179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417227" y="4063810"/>
            <a:ext cx="1050925" cy="534670"/>
            <a:chOff x="7417227" y="4063810"/>
            <a:chExt cx="1050925" cy="534670"/>
          </a:xfrm>
        </p:grpSpPr>
        <p:sp>
          <p:nvSpPr>
            <p:cNvPr id="49" name="object 49"/>
            <p:cNvSpPr/>
            <p:nvPr/>
          </p:nvSpPr>
          <p:spPr>
            <a:xfrm>
              <a:off x="7426443" y="4073017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77"/>
                  </a:moveTo>
                  <a:lnTo>
                    <a:pt x="1032137" y="8"/>
                  </a:lnTo>
                  <a:lnTo>
                    <a:pt x="0" y="8"/>
                  </a:lnTo>
                  <a:lnTo>
                    <a:pt x="0" y="516077"/>
                  </a:lnTo>
                  <a:lnTo>
                    <a:pt x="1032137" y="516077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61571" y="4118246"/>
              <a:ext cx="343284" cy="21459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36179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3</a:t>
            </a:r>
            <a:endParaRPr lang="en-US" spc="2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8</a:t>
            </a:fld>
            <a:endParaRPr lang="en-US" spc="2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DF98A4-0637-4407-B72B-C838D9162FF8}"/>
              </a:ext>
            </a:extLst>
          </p:cNvPr>
          <p:cNvSpPr txBox="1"/>
          <p:nvPr/>
        </p:nvSpPr>
        <p:spPr>
          <a:xfrm>
            <a:off x="377470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8EB276D-B769-4735-B062-3082ED7DAE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0" dirty="0"/>
              <a:t>Greedy</a:t>
            </a:r>
            <a:r>
              <a:rPr spc="114" dirty="0"/>
              <a:t> </a:t>
            </a:r>
            <a:r>
              <a:rPr spc="-55" dirty="0"/>
              <a:t>search</a:t>
            </a:r>
            <a:r>
              <a:rPr spc="15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0453" y="1860880"/>
            <a:ext cx="7744459" cy="2498090"/>
            <a:chOff x="730453" y="1860880"/>
            <a:chExt cx="7744459" cy="2498090"/>
          </a:xfrm>
        </p:grpSpPr>
        <p:sp>
          <p:nvSpPr>
            <p:cNvPr id="4" name="object 4"/>
            <p:cNvSpPr/>
            <p:nvPr/>
          </p:nvSpPr>
          <p:spPr>
            <a:xfrm>
              <a:off x="1279499" y="2122373"/>
              <a:ext cx="6728459" cy="2235835"/>
            </a:xfrm>
            <a:custGeom>
              <a:avLst/>
              <a:gdLst/>
              <a:ahLst/>
              <a:cxnLst/>
              <a:rect l="l" t="t" r="r" b="b"/>
              <a:pathLst>
                <a:path w="6728459" h="2235835">
                  <a:moveTo>
                    <a:pt x="527392" y="1665528"/>
                  </a:moveTo>
                  <a:lnTo>
                    <a:pt x="0" y="2235695"/>
                  </a:lnTo>
                </a:path>
                <a:path w="6728459" h="2235835">
                  <a:moveTo>
                    <a:pt x="527392" y="1665528"/>
                  </a:moveTo>
                  <a:lnTo>
                    <a:pt x="1047673" y="2235695"/>
                  </a:lnTo>
                </a:path>
                <a:path w="6728459" h="2235835">
                  <a:moveTo>
                    <a:pt x="1076553" y="570153"/>
                  </a:moveTo>
                  <a:lnTo>
                    <a:pt x="3706431" y="0"/>
                  </a:lnTo>
                </a:path>
                <a:path w="6728459" h="2235835">
                  <a:moveTo>
                    <a:pt x="3706431" y="0"/>
                  </a:moveTo>
                  <a:lnTo>
                    <a:pt x="4447641" y="570153"/>
                  </a:lnTo>
                </a:path>
                <a:path w="6728459" h="2235835">
                  <a:moveTo>
                    <a:pt x="3706431" y="0"/>
                  </a:moveTo>
                  <a:lnTo>
                    <a:pt x="6728282" y="5701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543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95"/>
                  </a:moveTo>
                  <a:lnTo>
                    <a:pt x="861228" y="87745"/>
                  </a:lnTo>
                  <a:lnTo>
                    <a:pt x="798500" y="52526"/>
                  </a:lnTo>
                  <a:lnTo>
                    <a:pt x="754335" y="37577"/>
                  </a:lnTo>
                  <a:lnTo>
                    <a:pt x="702849" y="24754"/>
                  </a:lnTo>
                  <a:lnTo>
                    <a:pt x="644951" y="14320"/>
                  </a:lnTo>
                  <a:lnTo>
                    <a:pt x="581550" y="6540"/>
                  </a:lnTo>
                  <a:lnTo>
                    <a:pt x="513558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4"/>
                  </a:lnTo>
                  <a:lnTo>
                    <a:pt x="129425" y="37577"/>
                  </a:lnTo>
                  <a:lnTo>
                    <a:pt x="85258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22" y="187245"/>
                  </a:lnTo>
                  <a:lnTo>
                    <a:pt x="85258" y="204054"/>
                  </a:lnTo>
                  <a:lnTo>
                    <a:pt x="129425" y="219001"/>
                  </a:lnTo>
                  <a:lnTo>
                    <a:pt x="180914" y="231824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8" y="254898"/>
                  </a:lnTo>
                  <a:lnTo>
                    <a:pt x="581550" y="250037"/>
                  </a:lnTo>
                  <a:lnTo>
                    <a:pt x="644951" y="242257"/>
                  </a:lnTo>
                  <a:lnTo>
                    <a:pt x="702849" y="231824"/>
                  </a:lnTo>
                  <a:lnTo>
                    <a:pt x="754335" y="219001"/>
                  </a:lnTo>
                  <a:lnTo>
                    <a:pt x="798500" y="204054"/>
                  </a:lnTo>
                  <a:lnTo>
                    <a:pt x="834434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9586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0" y="128282"/>
                  </a:moveTo>
                  <a:lnTo>
                    <a:pt x="22527" y="168833"/>
                  </a:lnTo>
                  <a:lnTo>
                    <a:pt x="85258" y="204051"/>
                  </a:lnTo>
                  <a:lnTo>
                    <a:pt x="129425" y="219000"/>
                  </a:lnTo>
                  <a:lnTo>
                    <a:pt x="180914" y="231823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5" y="254898"/>
                  </a:lnTo>
                  <a:lnTo>
                    <a:pt x="581546" y="250037"/>
                  </a:lnTo>
                  <a:lnTo>
                    <a:pt x="644945" y="242257"/>
                  </a:lnTo>
                  <a:lnTo>
                    <a:pt x="702843" y="231823"/>
                  </a:lnTo>
                  <a:lnTo>
                    <a:pt x="754330" y="219000"/>
                  </a:lnTo>
                  <a:lnTo>
                    <a:pt x="798497" y="204051"/>
                  </a:lnTo>
                  <a:lnTo>
                    <a:pt x="834432" y="187240"/>
                  </a:lnTo>
                  <a:lnTo>
                    <a:pt x="877971" y="149092"/>
                  </a:lnTo>
                  <a:lnTo>
                    <a:pt x="883754" y="128282"/>
                  </a:lnTo>
                  <a:lnTo>
                    <a:pt x="877971" y="107476"/>
                  </a:lnTo>
                  <a:lnTo>
                    <a:pt x="834432" y="69332"/>
                  </a:lnTo>
                  <a:lnTo>
                    <a:pt x="798497" y="52524"/>
                  </a:lnTo>
                  <a:lnTo>
                    <a:pt x="754330" y="37576"/>
                  </a:lnTo>
                  <a:lnTo>
                    <a:pt x="702843" y="24753"/>
                  </a:lnTo>
                  <a:lnTo>
                    <a:pt x="644945" y="14320"/>
                  </a:lnTo>
                  <a:lnTo>
                    <a:pt x="581546" y="6540"/>
                  </a:lnTo>
                  <a:lnTo>
                    <a:pt x="513555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3"/>
                  </a:lnTo>
                  <a:lnTo>
                    <a:pt x="129425" y="37576"/>
                  </a:lnTo>
                  <a:lnTo>
                    <a:pt x="85258" y="52524"/>
                  </a:lnTo>
                  <a:lnTo>
                    <a:pt x="49322" y="69332"/>
                  </a:lnTo>
                  <a:lnTo>
                    <a:pt x="5783" y="107476"/>
                  </a:lnTo>
                  <a:lnTo>
                    <a:pt x="0" y="12828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9586" y="1860880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54" y="128282"/>
                  </a:moveTo>
                  <a:lnTo>
                    <a:pt x="861227" y="87738"/>
                  </a:lnTo>
                  <a:lnTo>
                    <a:pt x="798497" y="52524"/>
                  </a:lnTo>
                  <a:lnTo>
                    <a:pt x="754330" y="37576"/>
                  </a:lnTo>
                  <a:lnTo>
                    <a:pt x="702843" y="24753"/>
                  </a:lnTo>
                  <a:lnTo>
                    <a:pt x="644945" y="14320"/>
                  </a:lnTo>
                  <a:lnTo>
                    <a:pt x="581546" y="6540"/>
                  </a:lnTo>
                  <a:lnTo>
                    <a:pt x="513555" y="1679"/>
                  </a:lnTo>
                  <a:lnTo>
                    <a:pt x="441883" y="0"/>
                  </a:lnTo>
                  <a:lnTo>
                    <a:pt x="370208" y="1679"/>
                  </a:lnTo>
                  <a:lnTo>
                    <a:pt x="302215" y="6540"/>
                  </a:lnTo>
                  <a:lnTo>
                    <a:pt x="238813" y="14320"/>
                  </a:lnTo>
                  <a:lnTo>
                    <a:pt x="180914" y="24753"/>
                  </a:lnTo>
                  <a:lnTo>
                    <a:pt x="129425" y="37576"/>
                  </a:lnTo>
                  <a:lnTo>
                    <a:pt x="85258" y="52524"/>
                  </a:lnTo>
                  <a:lnTo>
                    <a:pt x="49322" y="69332"/>
                  </a:lnTo>
                  <a:lnTo>
                    <a:pt x="5783" y="107476"/>
                  </a:lnTo>
                  <a:lnTo>
                    <a:pt x="0" y="128282"/>
                  </a:lnTo>
                  <a:lnTo>
                    <a:pt x="5783" y="149092"/>
                  </a:lnTo>
                  <a:lnTo>
                    <a:pt x="49322" y="187240"/>
                  </a:lnTo>
                  <a:lnTo>
                    <a:pt x="85258" y="204051"/>
                  </a:lnTo>
                  <a:lnTo>
                    <a:pt x="129425" y="219000"/>
                  </a:lnTo>
                  <a:lnTo>
                    <a:pt x="180914" y="231823"/>
                  </a:lnTo>
                  <a:lnTo>
                    <a:pt x="238813" y="242257"/>
                  </a:lnTo>
                  <a:lnTo>
                    <a:pt x="302215" y="250037"/>
                  </a:lnTo>
                  <a:lnTo>
                    <a:pt x="370208" y="254898"/>
                  </a:lnTo>
                  <a:lnTo>
                    <a:pt x="441883" y="256578"/>
                  </a:lnTo>
                  <a:lnTo>
                    <a:pt x="513555" y="254898"/>
                  </a:lnTo>
                  <a:lnTo>
                    <a:pt x="581546" y="250037"/>
                  </a:lnTo>
                  <a:lnTo>
                    <a:pt x="644945" y="242257"/>
                  </a:lnTo>
                  <a:lnTo>
                    <a:pt x="702843" y="231823"/>
                  </a:lnTo>
                  <a:lnTo>
                    <a:pt x="754330" y="219000"/>
                  </a:lnTo>
                  <a:lnTo>
                    <a:pt x="798497" y="204051"/>
                  </a:lnTo>
                  <a:lnTo>
                    <a:pt x="834432" y="187240"/>
                  </a:lnTo>
                  <a:lnTo>
                    <a:pt x="877971" y="149092"/>
                  </a:lnTo>
                  <a:lnTo>
                    <a:pt x="883754" y="12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088" y="2956229"/>
              <a:ext cx="3242945" cy="570230"/>
            </a:xfrm>
            <a:custGeom>
              <a:avLst/>
              <a:gdLst/>
              <a:ahLst/>
              <a:cxnLst/>
              <a:rect l="l" t="t" r="r" b="b"/>
              <a:pathLst>
                <a:path w="3242945" h="570229">
                  <a:moveTo>
                    <a:pt x="1624965" y="0"/>
                  </a:moveTo>
                  <a:lnTo>
                    <a:pt x="0" y="570166"/>
                  </a:lnTo>
                </a:path>
                <a:path w="3242945" h="570229">
                  <a:moveTo>
                    <a:pt x="1624965" y="0"/>
                  </a:moveTo>
                  <a:lnTo>
                    <a:pt x="1097559" y="570166"/>
                  </a:lnTo>
                </a:path>
                <a:path w="3242945" h="570229">
                  <a:moveTo>
                    <a:pt x="1624965" y="0"/>
                  </a:moveTo>
                  <a:lnTo>
                    <a:pt x="2145233" y="570166"/>
                  </a:lnTo>
                </a:path>
                <a:path w="3242945" h="570229">
                  <a:moveTo>
                    <a:pt x="1624965" y="0"/>
                  </a:moveTo>
                  <a:lnTo>
                    <a:pt x="3242792" y="5701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6104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20" h="257175">
                  <a:moveTo>
                    <a:pt x="883742" y="128282"/>
                  </a:moveTo>
                  <a:lnTo>
                    <a:pt x="861215" y="87733"/>
                  </a:lnTo>
                  <a:lnTo>
                    <a:pt x="798488" y="52518"/>
                  </a:lnTo>
                  <a:lnTo>
                    <a:pt x="754322" y="37571"/>
                  </a:lnTo>
                  <a:lnTo>
                    <a:pt x="702836" y="24749"/>
                  </a:lnTo>
                  <a:lnTo>
                    <a:pt x="644938" y="14317"/>
                  </a:lnTo>
                  <a:lnTo>
                    <a:pt x="581538" y="6539"/>
                  </a:lnTo>
                  <a:lnTo>
                    <a:pt x="513545" y="1678"/>
                  </a:lnTo>
                  <a:lnTo>
                    <a:pt x="441871" y="0"/>
                  </a:lnTo>
                  <a:lnTo>
                    <a:pt x="370196" y="1678"/>
                  </a:lnTo>
                  <a:lnTo>
                    <a:pt x="302203" y="6539"/>
                  </a:lnTo>
                  <a:lnTo>
                    <a:pt x="238803" y="14317"/>
                  </a:lnTo>
                  <a:lnTo>
                    <a:pt x="180905" y="24749"/>
                  </a:lnTo>
                  <a:lnTo>
                    <a:pt x="129419" y="37571"/>
                  </a:lnTo>
                  <a:lnTo>
                    <a:pt x="85254" y="52518"/>
                  </a:lnTo>
                  <a:lnTo>
                    <a:pt x="49319" y="69327"/>
                  </a:lnTo>
                  <a:lnTo>
                    <a:pt x="5783" y="107473"/>
                  </a:lnTo>
                  <a:lnTo>
                    <a:pt x="0" y="128282"/>
                  </a:lnTo>
                  <a:lnTo>
                    <a:pt x="5783" y="149091"/>
                  </a:lnTo>
                  <a:lnTo>
                    <a:pt x="49319" y="187238"/>
                  </a:lnTo>
                  <a:lnTo>
                    <a:pt x="85254" y="204046"/>
                  </a:lnTo>
                  <a:lnTo>
                    <a:pt x="129419" y="218994"/>
                  </a:lnTo>
                  <a:lnTo>
                    <a:pt x="180905" y="231815"/>
                  </a:lnTo>
                  <a:lnTo>
                    <a:pt x="238803" y="242247"/>
                  </a:lnTo>
                  <a:lnTo>
                    <a:pt x="302203" y="250025"/>
                  </a:lnTo>
                  <a:lnTo>
                    <a:pt x="370196" y="254886"/>
                  </a:lnTo>
                  <a:lnTo>
                    <a:pt x="441871" y="256565"/>
                  </a:lnTo>
                  <a:lnTo>
                    <a:pt x="513545" y="254886"/>
                  </a:lnTo>
                  <a:lnTo>
                    <a:pt x="581538" y="250025"/>
                  </a:lnTo>
                  <a:lnTo>
                    <a:pt x="644938" y="242247"/>
                  </a:lnTo>
                  <a:lnTo>
                    <a:pt x="702836" y="231815"/>
                  </a:lnTo>
                  <a:lnTo>
                    <a:pt x="754322" y="218994"/>
                  </a:lnTo>
                  <a:lnTo>
                    <a:pt x="798488" y="204046"/>
                  </a:lnTo>
                  <a:lnTo>
                    <a:pt x="834422" y="187238"/>
                  </a:lnTo>
                  <a:lnTo>
                    <a:pt x="877958" y="149091"/>
                  </a:lnTo>
                  <a:lnTo>
                    <a:pt x="883742" y="128282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80800" y="1867666"/>
            <a:ext cx="35306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10435" y="2694736"/>
            <a:ext cx="883919" cy="257175"/>
            <a:chOff x="1910435" y="2694736"/>
            <a:chExt cx="883919" cy="257175"/>
          </a:xfrm>
        </p:grpSpPr>
        <p:sp>
          <p:nvSpPr>
            <p:cNvPr id="12" name="object 12"/>
            <p:cNvSpPr/>
            <p:nvPr/>
          </p:nvSpPr>
          <p:spPr>
            <a:xfrm>
              <a:off x="1910435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0" y="128295"/>
                  </a:moveTo>
                  <a:lnTo>
                    <a:pt x="22527" y="168839"/>
                  </a:lnTo>
                  <a:lnTo>
                    <a:pt x="85257" y="204054"/>
                  </a:lnTo>
                  <a:lnTo>
                    <a:pt x="129424" y="219001"/>
                  </a:lnTo>
                  <a:lnTo>
                    <a:pt x="180911" y="231824"/>
                  </a:lnTo>
                  <a:lnTo>
                    <a:pt x="238809" y="242257"/>
                  </a:lnTo>
                  <a:lnTo>
                    <a:pt x="302208" y="250037"/>
                  </a:lnTo>
                  <a:lnTo>
                    <a:pt x="370199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lnTo>
                    <a:pt x="877971" y="107485"/>
                  </a:lnTo>
                  <a:lnTo>
                    <a:pt x="834432" y="69337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9" y="1679"/>
                  </a:lnTo>
                  <a:lnTo>
                    <a:pt x="302208" y="6540"/>
                  </a:lnTo>
                  <a:lnTo>
                    <a:pt x="238809" y="14320"/>
                  </a:lnTo>
                  <a:lnTo>
                    <a:pt x="180911" y="24754"/>
                  </a:lnTo>
                  <a:lnTo>
                    <a:pt x="129424" y="37577"/>
                  </a:lnTo>
                  <a:lnTo>
                    <a:pt x="85257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0435" y="2694736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883754" y="128295"/>
                  </a:moveTo>
                  <a:lnTo>
                    <a:pt x="861227" y="87745"/>
                  </a:lnTo>
                  <a:lnTo>
                    <a:pt x="798496" y="52526"/>
                  </a:lnTo>
                  <a:lnTo>
                    <a:pt x="754329" y="37577"/>
                  </a:lnTo>
                  <a:lnTo>
                    <a:pt x="702840" y="24754"/>
                  </a:lnTo>
                  <a:lnTo>
                    <a:pt x="644941" y="14320"/>
                  </a:lnTo>
                  <a:lnTo>
                    <a:pt x="581539" y="6540"/>
                  </a:lnTo>
                  <a:lnTo>
                    <a:pt x="513546" y="1679"/>
                  </a:lnTo>
                  <a:lnTo>
                    <a:pt x="441871" y="0"/>
                  </a:lnTo>
                  <a:lnTo>
                    <a:pt x="370199" y="1679"/>
                  </a:lnTo>
                  <a:lnTo>
                    <a:pt x="302208" y="6540"/>
                  </a:lnTo>
                  <a:lnTo>
                    <a:pt x="238809" y="14320"/>
                  </a:lnTo>
                  <a:lnTo>
                    <a:pt x="180911" y="24754"/>
                  </a:lnTo>
                  <a:lnTo>
                    <a:pt x="129424" y="37577"/>
                  </a:lnTo>
                  <a:lnTo>
                    <a:pt x="85257" y="52526"/>
                  </a:lnTo>
                  <a:lnTo>
                    <a:pt x="49322" y="69337"/>
                  </a:lnTo>
                  <a:lnTo>
                    <a:pt x="5783" y="107485"/>
                  </a:lnTo>
                  <a:lnTo>
                    <a:pt x="0" y="128295"/>
                  </a:lnTo>
                  <a:lnTo>
                    <a:pt x="5783" y="149101"/>
                  </a:lnTo>
                  <a:lnTo>
                    <a:pt x="49322" y="187245"/>
                  </a:lnTo>
                  <a:lnTo>
                    <a:pt x="85257" y="204054"/>
                  </a:lnTo>
                  <a:lnTo>
                    <a:pt x="129424" y="219001"/>
                  </a:lnTo>
                  <a:lnTo>
                    <a:pt x="180911" y="231824"/>
                  </a:lnTo>
                  <a:lnTo>
                    <a:pt x="238809" y="242257"/>
                  </a:lnTo>
                  <a:lnTo>
                    <a:pt x="302208" y="250037"/>
                  </a:lnTo>
                  <a:lnTo>
                    <a:pt x="370199" y="254898"/>
                  </a:lnTo>
                  <a:lnTo>
                    <a:pt x="441871" y="256578"/>
                  </a:lnTo>
                  <a:lnTo>
                    <a:pt x="513546" y="254898"/>
                  </a:lnTo>
                  <a:lnTo>
                    <a:pt x="581539" y="250037"/>
                  </a:lnTo>
                  <a:lnTo>
                    <a:pt x="644941" y="242257"/>
                  </a:lnTo>
                  <a:lnTo>
                    <a:pt x="702840" y="231824"/>
                  </a:lnTo>
                  <a:lnTo>
                    <a:pt x="754329" y="219001"/>
                  </a:lnTo>
                  <a:lnTo>
                    <a:pt x="798496" y="204054"/>
                  </a:lnTo>
                  <a:lnTo>
                    <a:pt x="834432" y="187245"/>
                  </a:lnTo>
                  <a:lnTo>
                    <a:pt x="877971" y="149101"/>
                  </a:lnTo>
                  <a:lnTo>
                    <a:pt x="883754" y="1282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65172" y="2701535"/>
            <a:ext cx="37020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6001" y="3524630"/>
            <a:ext cx="1995805" cy="283210"/>
            <a:chOff x="266001" y="3524630"/>
            <a:chExt cx="1995805" cy="283210"/>
          </a:xfrm>
        </p:grpSpPr>
        <p:sp>
          <p:nvSpPr>
            <p:cNvPr id="16" name="object 16"/>
            <p:cNvSpPr/>
            <p:nvPr/>
          </p:nvSpPr>
          <p:spPr>
            <a:xfrm>
              <a:off x="279018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883742" y="128282"/>
                  </a:moveTo>
                  <a:lnTo>
                    <a:pt x="861215" y="87733"/>
                  </a:lnTo>
                  <a:lnTo>
                    <a:pt x="798488" y="52518"/>
                  </a:lnTo>
                  <a:lnTo>
                    <a:pt x="754322" y="37571"/>
                  </a:lnTo>
                  <a:lnTo>
                    <a:pt x="702836" y="24749"/>
                  </a:lnTo>
                  <a:lnTo>
                    <a:pt x="644938" y="14317"/>
                  </a:lnTo>
                  <a:lnTo>
                    <a:pt x="581538" y="6539"/>
                  </a:lnTo>
                  <a:lnTo>
                    <a:pt x="513545" y="1678"/>
                  </a:lnTo>
                  <a:lnTo>
                    <a:pt x="441871" y="0"/>
                  </a:lnTo>
                  <a:lnTo>
                    <a:pt x="370196" y="1678"/>
                  </a:lnTo>
                  <a:lnTo>
                    <a:pt x="302203" y="6539"/>
                  </a:lnTo>
                  <a:lnTo>
                    <a:pt x="238803" y="14317"/>
                  </a:lnTo>
                  <a:lnTo>
                    <a:pt x="180905" y="24749"/>
                  </a:lnTo>
                  <a:lnTo>
                    <a:pt x="129419" y="37571"/>
                  </a:lnTo>
                  <a:lnTo>
                    <a:pt x="85254" y="52518"/>
                  </a:lnTo>
                  <a:lnTo>
                    <a:pt x="49319" y="69327"/>
                  </a:lnTo>
                  <a:lnTo>
                    <a:pt x="5783" y="107473"/>
                  </a:lnTo>
                  <a:lnTo>
                    <a:pt x="0" y="128282"/>
                  </a:lnTo>
                  <a:lnTo>
                    <a:pt x="5783" y="149091"/>
                  </a:lnTo>
                  <a:lnTo>
                    <a:pt x="49319" y="187238"/>
                  </a:lnTo>
                  <a:lnTo>
                    <a:pt x="85254" y="204046"/>
                  </a:lnTo>
                  <a:lnTo>
                    <a:pt x="129419" y="218994"/>
                  </a:lnTo>
                  <a:lnTo>
                    <a:pt x="180905" y="231815"/>
                  </a:lnTo>
                  <a:lnTo>
                    <a:pt x="238803" y="242247"/>
                  </a:lnTo>
                  <a:lnTo>
                    <a:pt x="302203" y="250025"/>
                  </a:lnTo>
                  <a:lnTo>
                    <a:pt x="370196" y="254886"/>
                  </a:lnTo>
                  <a:lnTo>
                    <a:pt x="441871" y="256565"/>
                  </a:lnTo>
                  <a:lnTo>
                    <a:pt x="513545" y="254886"/>
                  </a:lnTo>
                  <a:lnTo>
                    <a:pt x="581538" y="250025"/>
                  </a:lnTo>
                  <a:lnTo>
                    <a:pt x="644938" y="242247"/>
                  </a:lnTo>
                  <a:lnTo>
                    <a:pt x="702836" y="231815"/>
                  </a:lnTo>
                  <a:lnTo>
                    <a:pt x="754322" y="218994"/>
                  </a:lnTo>
                  <a:lnTo>
                    <a:pt x="798488" y="204046"/>
                  </a:lnTo>
                  <a:lnTo>
                    <a:pt x="834422" y="187238"/>
                  </a:lnTo>
                  <a:lnTo>
                    <a:pt x="877958" y="149091"/>
                  </a:lnTo>
                  <a:lnTo>
                    <a:pt x="883742" y="128282"/>
                  </a:lnTo>
                  <a:close/>
                </a:path>
              </a:pathLst>
            </a:custGeom>
            <a:ln w="2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028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0" y="128282"/>
                  </a:moveTo>
                  <a:lnTo>
                    <a:pt x="22527" y="168831"/>
                  </a:lnTo>
                  <a:lnTo>
                    <a:pt x="85257" y="204046"/>
                  </a:lnTo>
                  <a:lnTo>
                    <a:pt x="129424" y="218994"/>
                  </a:lnTo>
                  <a:lnTo>
                    <a:pt x="180911" y="231815"/>
                  </a:lnTo>
                  <a:lnTo>
                    <a:pt x="238809" y="242247"/>
                  </a:lnTo>
                  <a:lnTo>
                    <a:pt x="302208" y="250025"/>
                  </a:lnTo>
                  <a:lnTo>
                    <a:pt x="370199" y="254886"/>
                  </a:lnTo>
                  <a:lnTo>
                    <a:pt x="441871" y="256565"/>
                  </a:lnTo>
                  <a:lnTo>
                    <a:pt x="513546" y="254886"/>
                  </a:lnTo>
                  <a:lnTo>
                    <a:pt x="581539" y="250025"/>
                  </a:lnTo>
                  <a:lnTo>
                    <a:pt x="644941" y="242247"/>
                  </a:lnTo>
                  <a:lnTo>
                    <a:pt x="702840" y="231815"/>
                  </a:lnTo>
                  <a:lnTo>
                    <a:pt x="754329" y="218994"/>
                  </a:lnTo>
                  <a:lnTo>
                    <a:pt x="798496" y="204046"/>
                  </a:lnTo>
                  <a:lnTo>
                    <a:pt x="834432" y="187238"/>
                  </a:lnTo>
                  <a:lnTo>
                    <a:pt x="877971" y="149091"/>
                  </a:lnTo>
                  <a:lnTo>
                    <a:pt x="883754" y="128282"/>
                  </a:lnTo>
                  <a:lnTo>
                    <a:pt x="877971" y="107473"/>
                  </a:lnTo>
                  <a:lnTo>
                    <a:pt x="834432" y="69327"/>
                  </a:lnTo>
                  <a:lnTo>
                    <a:pt x="798496" y="52518"/>
                  </a:lnTo>
                  <a:lnTo>
                    <a:pt x="754329" y="37571"/>
                  </a:lnTo>
                  <a:lnTo>
                    <a:pt x="702840" y="24749"/>
                  </a:lnTo>
                  <a:lnTo>
                    <a:pt x="644941" y="14317"/>
                  </a:lnTo>
                  <a:lnTo>
                    <a:pt x="581539" y="6539"/>
                  </a:lnTo>
                  <a:lnTo>
                    <a:pt x="513546" y="1678"/>
                  </a:lnTo>
                  <a:lnTo>
                    <a:pt x="441871" y="0"/>
                  </a:lnTo>
                  <a:lnTo>
                    <a:pt x="370199" y="1678"/>
                  </a:lnTo>
                  <a:lnTo>
                    <a:pt x="302208" y="6539"/>
                  </a:lnTo>
                  <a:lnTo>
                    <a:pt x="238809" y="14317"/>
                  </a:lnTo>
                  <a:lnTo>
                    <a:pt x="180911" y="24749"/>
                  </a:lnTo>
                  <a:lnTo>
                    <a:pt x="129424" y="37571"/>
                  </a:lnTo>
                  <a:lnTo>
                    <a:pt x="85257" y="52518"/>
                  </a:lnTo>
                  <a:lnTo>
                    <a:pt x="49322" y="69327"/>
                  </a:lnTo>
                  <a:lnTo>
                    <a:pt x="5783" y="107473"/>
                  </a:lnTo>
                  <a:lnTo>
                    <a:pt x="0" y="12828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1028" y="3537648"/>
              <a:ext cx="883919" cy="257175"/>
            </a:xfrm>
            <a:custGeom>
              <a:avLst/>
              <a:gdLst/>
              <a:ahLst/>
              <a:cxnLst/>
              <a:rect l="l" t="t" r="r" b="b"/>
              <a:pathLst>
                <a:path w="883919" h="257175">
                  <a:moveTo>
                    <a:pt x="883754" y="128282"/>
                  </a:moveTo>
                  <a:lnTo>
                    <a:pt x="861227" y="87733"/>
                  </a:lnTo>
                  <a:lnTo>
                    <a:pt x="798496" y="52518"/>
                  </a:lnTo>
                  <a:lnTo>
                    <a:pt x="754329" y="37571"/>
                  </a:lnTo>
                  <a:lnTo>
                    <a:pt x="702840" y="24749"/>
                  </a:lnTo>
                  <a:lnTo>
                    <a:pt x="644941" y="14317"/>
                  </a:lnTo>
                  <a:lnTo>
                    <a:pt x="581539" y="6539"/>
                  </a:lnTo>
                  <a:lnTo>
                    <a:pt x="513546" y="1678"/>
                  </a:lnTo>
                  <a:lnTo>
                    <a:pt x="441871" y="0"/>
                  </a:lnTo>
                  <a:lnTo>
                    <a:pt x="370199" y="1678"/>
                  </a:lnTo>
                  <a:lnTo>
                    <a:pt x="302208" y="6539"/>
                  </a:lnTo>
                  <a:lnTo>
                    <a:pt x="238809" y="14317"/>
                  </a:lnTo>
                  <a:lnTo>
                    <a:pt x="180911" y="24749"/>
                  </a:lnTo>
                  <a:lnTo>
                    <a:pt x="129424" y="37571"/>
                  </a:lnTo>
                  <a:lnTo>
                    <a:pt x="85257" y="52518"/>
                  </a:lnTo>
                  <a:lnTo>
                    <a:pt x="49322" y="69327"/>
                  </a:lnTo>
                  <a:lnTo>
                    <a:pt x="5783" y="107473"/>
                  </a:lnTo>
                  <a:lnTo>
                    <a:pt x="0" y="128282"/>
                  </a:lnTo>
                  <a:lnTo>
                    <a:pt x="5783" y="149091"/>
                  </a:lnTo>
                  <a:lnTo>
                    <a:pt x="49322" y="187238"/>
                  </a:lnTo>
                  <a:lnTo>
                    <a:pt x="85257" y="204046"/>
                  </a:lnTo>
                  <a:lnTo>
                    <a:pt x="129424" y="218994"/>
                  </a:lnTo>
                  <a:lnTo>
                    <a:pt x="180911" y="231815"/>
                  </a:lnTo>
                  <a:lnTo>
                    <a:pt x="238809" y="242247"/>
                  </a:lnTo>
                  <a:lnTo>
                    <a:pt x="302208" y="250025"/>
                  </a:lnTo>
                  <a:lnTo>
                    <a:pt x="370199" y="254886"/>
                  </a:lnTo>
                  <a:lnTo>
                    <a:pt x="441871" y="256565"/>
                  </a:lnTo>
                  <a:lnTo>
                    <a:pt x="513546" y="254886"/>
                  </a:lnTo>
                  <a:lnTo>
                    <a:pt x="581539" y="250025"/>
                  </a:lnTo>
                  <a:lnTo>
                    <a:pt x="644941" y="242247"/>
                  </a:lnTo>
                  <a:lnTo>
                    <a:pt x="702840" y="231815"/>
                  </a:lnTo>
                  <a:lnTo>
                    <a:pt x="754329" y="218994"/>
                  </a:lnTo>
                  <a:lnTo>
                    <a:pt x="798496" y="204046"/>
                  </a:lnTo>
                  <a:lnTo>
                    <a:pt x="834432" y="187238"/>
                  </a:lnTo>
                  <a:lnTo>
                    <a:pt x="877971" y="149091"/>
                  </a:lnTo>
                  <a:lnTo>
                    <a:pt x="883754" y="128282"/>
                  </a:lnTo>
                  <a:close/>
                </a:path>
              </a:pathLst>
            </a:custGeom>
            <a:ln w="12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9496" y="3544434"/>
            <a:ext cx="59436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Fagaras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1880" y="2694736"/>
            <a:ext cx="5334000" cy="1922145"/>
          </a:xfrm>
          <a:custGeom>
            <a:avLst/>
            <a:gdLst/>
            <a:ahLst/>
            <a:cxnLst/>
            <a:rect l="l" t="t" r="r" b="b"/>
            <a:pathLst>
              <a:path w="5334000" h="1922145">
                <a:moveTo>
                  <a:pt x="2497493" y="971194"/>
                </a:moveTo>
                <a:lnTo>
                  <a:pt x="2474966" y="930645"/>
                </a:lnTo>
                <a:lnTo>
                  <a:pt x="2412238" y="895430"/>
                </a:lnTo>
                <a:lnTo>
                  <a:pt x="2368073" y="880483"/>
                </a:lnTo>
                <a:lnTo>
                  <a:pt x="2316587" y="867661"/>
                </a:lnTo>
                <a:lnTo>
                  <a:pt x="2258689" y="857229"/>
                </a:lnTo>
                <a:lnTo>
                  <a:pt x="2195289" y="849451"/>
                </a:lnTo>
                <a:lnTo>
                  <a:pt x="2127296" y="844590"/>
                </a:lnTo>
                <a:lnTo>
                  <a:pt x="2055622" y="842911"/>
                </a:lnTo>
                <a:lnTo>
                  <a:pt x="1983947" y="844590"/>
                </a:lnTo>
                <a:lnTo>
                  <a:pt x="1915954" y="849451"/>
                </a:lnTo>
                <a:lnTo>
                  <a:pt x="1852554" y="857229"/>
                </a:lnTo>
                <a:lnTo>
                  <a:pt x="1794656" y="867661"/>
                </a:lnTo>
                <a:lnTo>
                  <a:pt x="1743170" y="880483"/>
                </a:lnTo>
                <a:lnTo>
                  <a:pt x="1699005" y="895430"/>
                </a:lnTo>
                <a:lnTo>
                  <a:pt x="1663070" y="912239"/>
                </a:lnTo>
                <a:lnTo>
                  <a:pt x="1619534" y="950385"/>
                </a:lnTo>
                <a:lnTo>
                  <a:pt x="1613750" y="971194"/>
                </a:lnTo>
                <a:lnTo>
                  <a:pt x="1619534" y="992003"/>
                </a:lnTo>
                <a:lnTo>
                  <a:pt x="1663070" y="1030149"/>
                </a:lnTo>
                <a:lnTo>
                  <a:pt x="1699005" y="1046958"/>
                </a:lnTo>
                <a:lnTo>
                  <a:pt x="1743170" y="1061905"/>
                </a:lnTo>
                <a:lnTo>
                  <a:pt x="1794656" y="1074727"/>
                </a:lnTo>
                <a:lnTo>
                  <a:pt x="1852554" y="1085159"/>
                </a:lnTo>
                <a:lnTo>
                  <a:pt x="1915954" y="1092937"/>
                </a:lnTo>
                <a:lnTo>
                  <a:pt x="1983947" y="1097798"/>
                </a:lnTo>
                <a:lnTo>
                  <a:pt x="2055622" y="1099477"/>
                </a:lnTo>
                <a:lnTo>
                  <a:pt x="2127296" y="1097798"/>
                </a:lnTo>
                <a:lnTo>
                  <a:pt x="2195289" y="1092937"/>
                </a:lnTo>
                <a:lnTo>
                  <a:pt x="2258689" y="1085159"/>
                </a:lnTo>
                <a:lnTo>
                  <a:pt x="2316587" y="1074727"/>
                </a:lnTo>
                <a:lnTo>
                  <a:pt x="2368073" y="1061905"/>
                </a:lnTo>
                <a:lnTo>
                  <a:pt x="2412238" y="1046958"/>
                </a:lnTo>
                <a:lnTo>
                  <a:pt x="2448173" y="1030149"/>
                </a:lnTo>
                <a:lnTo>
                  <a:pt x="2491709" y="992003"/>
                </a:lnTo>
                <a:lnTo>
                  <a:pt x="2497493" y="971194"/>
                </a:lnTo>
                <a:close/>
              </a:path>
              <a:path w="5334000" h="1922145">
                <a:moveTo>
                  <a:pt x="5333847" y="128295"/>
                </a:moveTo>
                <a:lnTo>
                  <a:pt x="5311321" y="87745"/>
                </a:lnTo>
                <a:lnTo>
                  <a:pt x="5248593" y="52526"/>
                </a:lnTo>
                <a:lnTo>
                  <a:pt x="5204428" y="37577"/>
                </a:lnTo>
                <a:lnTo>
                  <a:pt x="5152941" y="24754"/>
                </a:lnTo>
                <a:lnTo>
                  <a:pt x="5095043" y="14320"/>
                </a:lnTo>
                <a:lnTo>
                  <a:pt x="5031643" y="6540"/>
                </a:lnTo>
                <a:lnTo>
                  <a:pt x="4963651" y="1679"/>
                </a:lnTo>
                <a:lnTo>
                  <a:pt x="4891976" y="0"/>
                </a:lnTo>
                <a:lnTo>
                  <a:pt x="4820301" y="1679"/>
                </a:lnTo>
                <a:lnTo>
                  <a:pt x="4752309" y="6540"/>
                </a:lnTo>
                <a:lnTo>
                  <a:pt x="4688909" y="14320"/>
                </a:lnTo>
                <a:lnTo>
                  <a:pt x="4631011" y="24754"/>
                </a:lnTo>
                <a:lnTo>
                  <a:pt x="4579524" y="37577"/>
                </a:lnTo>
                <a:lnTo>
                  <a:pt x="4535359" y="52526"/>
                </a:lnTo>
                <a:lnTo>
                  <a:pt x="4499425" y="69337"/>
                </a:lnTo>
                <a:lnTo>
                  <a:pt x="4455888" y="107485"/>
                </a:lnTo>
                <a:lnTo>
                  <a:pt x="4450105" y="128295"/>
                </a:lnTo>
                <a:lnTo>
                  <a:pt x="4455888" y="149101"/>
                </a:lnTo>
                <a:lnTo>
                  <a:pt x="4499425" y="187245"/>
                </a:lnTo>
                <a:lnTo>
                  <a:pt x="4535359" y="204054"/>
                </a:lnTo>
                <a:lnTo>
                  <a:pt x="4579524" y="219001"/>
                </a:lnTo>
                <a:lnTo>
                  <a:pt x="4631011" y="231824"/>
                </a:lnTo>
                <a:lnTo>
                  <a:pt x="4688909" y="242257"/>
                </a:lnTo>
                <a:lnTo>
                  <a:pt x="4752309" y="250037"/>
                </a:lnTo>
                <a:lnTo>
                  <a:pt x="4820301" y="254898"/>
                </a:lnTo>
                <a:lnTo>
                  <a:pt x="4891976" y="256578"/>
                </a:lnTo>
                <a:lnTo>
                  <a:pt x="4963651" y="254898"/>
                </a:lnTo>
                <a:lnTo>
                  <a:pt x="5031643" y="250037"/>
                </a:lnTo>
                <a:lnTo>
                  <a:pt x="5095043" y="242257"/>
                </a:lnTo>
                <a:lnTo>
                  <a:pt x="5152941" y="231824"/>
                </a:lnTo>
                <a:lnTo>
                  <a:pt x="5204428" y="219001"/>
                </a:lnTo>
                <a:lnTo>
                  <a:pt x="5248593" y="204054"/>
                </a:lnTo>
                <a:lnTo>
                  <a:pt x="5284527" y="187245"/>
                </a:lnTo>
                <a:lnTo>
                  <a:pt x="5328064" y="149101"/>
                </a:lnTo>
                <a:lnTo>
                  <a:pt x="5333847" y="128295"/>
                </a:lnTo>
                <a:close/>
              </a:path>
              <a:path w="5334000" h="1922145">
                <a:moveTo>
                  <a:pt x="883742" y="1793836"/>
                </a:moveTo>
                <a:lnTo>
                  <a:pt x="861215" y="1753286"/>
                </a:lnTo>
                <a:lnTo>
                  <a:pt x="798488" y="1718068"/>
                </a:lnTo>
                <a:lnTo>
                  <a:pt x="754322" y="1703119"/>
                </a:lnTo>
                <a:lnTo>
                  <a:pt x="702836" y="1690295"/>
                </a:lnTo>
                <a:lnTo>
                  <a:pt x="644938" y="1679862"/>
                </a:lnTo>
                <a:lnTo>
                  <a:pt x="581538" y="1672082"/>
                </a:lnTo>
                <a:lnTo>
                  <a:pt x="513545" y="1667220"/>
                </a:lnTo>
                <a:lnTo>
                  <a:pt x="441871" y="1665541"/>
                </a:lnTo>
                <a:lnTo>
                  <a:pt x="370196" y="1667220"/>
                </a:lnTo>
                <a:lnTo>
                  <a:pt x="302203" y="1672082"/>
                </a:lnTo>
                <a:lnTo>
                  <a:pt x="238803" y="1679862"/>
                </a:lnTo>
                <a:lnTo>
                  <a:pt x="180905" y="1690295"/>
                </a:lnTo>
                <a:lnTo>
                  <a:pt x="129419" y="1703119"/>
                </a:lnTo>
                <a:lnTo>
                  <a:pt x="85254" y="1718068"/>
                </a:lnTo>
                <a:lnTo>
                  <a:pt x="49319" y="1734878"/>
                </a:lnTo>
                <a:lnTo>
                  <a:pt x="5783" y="1773027"/>
                </a:lnTo>
                <a:lnTo>
                  <a:pt x="0" y="1793836"/>
                </a:lnTo>
                <a:lnTo>
                  <a:pt x="5783" y="1814643"/>
                </a:lnTo>
                <a:lnTo>
                  <a:pt x="49319" y="1852786"/>
                </a:lnTo>
                <a:lnTo>
                  <a:pt x="85254" y="1869595"/>
                </a:lnTo>
                <a:lnTo>
                  <a:pt x="129419" y="1884543"/>
                </a:lnTo>
                <a:lnTo>
                  <a:pt x="180905" y="1897366"/>
                </a:lnTo>
                <a:lnTo>
                  <a:pt x="238803" y="1907799"/>
                </a:lnTo>
                <a:lnTo>
                  <a:pt x="302203" y="1915578"/>
                </a:lnTo>
                <a:lnTo>
                  <a:pt x="370196" y="1920440"/>
                </a:lnTo>
                <a:lnTo>
                  <a:pt x="441871" y="1922119"/>
                </a:lnTo>
                <a:lnTo>
                  <a:pt x="513545" y="1920440"/>
                </a:lnTo>
                <a:lnTo>
                  <a:pt x="581538" y="1915578"/>
                </a:lnTo>
                <a:lnTo>
                  <a:pt x="644938" y="1907799"/>
                </a:lnTo>
                <a:lnTo>
                  <a:pt x="702836" y="1897366"/>
                </a:lnTo>
                <a:lnTo>
                  <a:pt x="754322" y="1884543"/>
                </a:lnTo>
                <a:lnTo>
                  <a:pt x="798488" y="1869595"/>
                </a:lnTo>
                <a:lnTo>
                  <a:pt x="834422" y="1852786"/>
                </a:lnTo>
                <a:lnTo>
                  <a:pt x="877958" y="1814643"/>
                </a:lnTo>
                <a:lnTo>
                  <a:pt x="883742" y="1793836"/>
                </a:lnTo>
                <a:close/>
              </a:path>
              <a:path w="5334000" h="1922145">
                <a:moveTo>
                  <a:pt x="1948345" y="1793836"/>
                </a:moveTo>
                <a:lnTo>
                  <a:pt x="1925817" y="1753286"/>
                </a:lnTo>
                <a:lnTo>
                  <a:pt x="1863087" y="1718068"/>
                </a:lnTo>
                <a:lnTo>
                  <a:pt x="1818921" y="1703119"/>
                </a:lnTo>
                <a:lnTo>
                  <a:pt x="1767433" y="1690295"/>
                </a:lnTo>
                <a:lnTo>
                  <a:pt x="1709535" y="1679862"/>
                </a:lnTo>
                <a:lnTo>
                  <a:pt x="1646136" y="1672082"/>
                </a:lnTo>
                <a:lnTo>
                  <a:pt x="1578145" y="1667220"/>
                </a:lnTo>
                <a:lnTo>
                  <a:pt x="1506474" y="1665541"/>
                </a:lnTo>
                <a:lnTo>
                  <a:pt x="1434798" y="1667220"/>
                </a:lnTo>
                <a:lnTo>
                  <a:pt x="1366805" y="1672082"/>
                </a:lnTo>
                <a:lnTo>
                  <a:pt x="1303404" y="1679862"/>
                </a:lnTo>
                <a:lnTo>
                  <a:pt x="1245504" y="1690295"/>
                </a:lnTo>
                <a:lnTo>
                  <a:pt x="1194015" y="1703119"/>
                </a:lnTo>
                <a:lnTo>
                  <a:pt x="1149848" y="1718068"/>
                </a:lnTo>
                <a:lnTo>
                  <a:pt x="1113912" y="1734878"/>
                </a:lnTo>
                <a:lnTo>
                  <a:pt x="1070373" y="1773027"/>
                </a:lnTo>
                <a:lnTo>
                  <a:pt x="1064590" y="1793836"/>
                </a:lnTo>
                <a:lnTo>
                  <a:pt x="1070373" y="1814643"/>
                </a:lnTo>
                <a:lnTo>
                  <a:pt x="1113912" y="1852786"/>
                </a:lnTo>
                <a:lnTo>
                  <a:pt x="1149848" y="1869595"/>
                </a:lnTo>
                <a:lnTo>
                  <a:pt x="1194015" y="1884543"/>
                </a:lnTo>
                <a:lnTo>
                  <a:pt x="1245504" y="1897366"/>
                </a:lnTo>
                <a:lnTo>
                  <a:pt x="1303404" y="1907799"/>
                </a:lnTo>
                <a:lnTo>
                  <a:pt x="1366805" y="1915578"/>
                </a:lnTo>
                <a:lnTo>
                  <a:pt x="1434798" y="1920440"/>
                </a:lnTo>
                <a:lnTo>
                  <a:pt x="1506474" y="1922119"/>
                </a:lnTo>
                <a:lnTo>
                  <a:pt x="1578145" y="1920440"/>
                </a:lnTo>
                <a:lnTo>
                  <a:pt x="1646136" y="1915578"/>
                </a:lnTo>
                <a:lnTo>
                  <a:pt x="1709535" y="1907799"/>
                </a:lnTo>
                <a:lnTo>
                  <a:pt x="1767433" y="1897366"/>
                </a:lnTo>
                <a:lnTo>
                  <a:pt x="1818921" y="1884543"/>
                </a:lnTo>
                <a:lnTo>
                  <a:pt x="1863087" y="1869595"/>
                </a:lnTo>
                <a:lnTo>
                  <a:pt x="1899022" y="1852786"/>
                </a:lnTo>
                <a:lnTo>
                  <a:pt x="1942561" y="1814643"/>
                </a:lnTo>
                <a:lnTo>
                  <a:pt x="1948345" y="1793836"/>
                </a:lnTo>
                <a:close/>
              </a:path>
            </a:pathLst>
          </a:custGeom>
          <a:ln w="2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65216" y="2646374"/>
            <a:ext cx="70612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marR="5080" indent="-20701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Timisoara  </a:t>
            </a:r>
            <a:r>
              <a:rPr sz="1200" spc="10" dirty="0">
                <a:latin typeface="Arial"/>
                <a:cs typeface="Arial"/>
              </a:rPr>
              <a:t>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4152" y="2646374"/>
            <a:ext cx="46545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 marR="5080" indent="-103505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Zerind  </a:t>
            </a:r>
            <a:r>
              <a:rPr sz="1200" spc="10" dirty="0">
                <a:latin typeface="Arial"/>
                <a:cs typeface="Arial"/>
              </a:rPr>
              <a:t>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219" y="3498336"/>
            <a:ext cx="35306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8735">
              <a:lnSpc>
                <a:spcPct val="126899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Arad  </a:t>
            </a:r>
            <a:r>
              <a:rPr sz="1200" spc="10" dirty="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9918" y="3498336"/>
            <a:ext cx="542925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 marR="5080" indent="-135890">
              <a:lnSpc>
                <a:spcPct val="126899"/>
              </a:lnSpc>
              <a:spcBef>
                <a:spcPts val="95"/>
              </a:spcBef>
            </a:pPr>
            <a:r>
              <a:rPr sz="1200" spc="10" dirty="0">
                <a:latin typeface="Arial"/>
                <a:cs typeface="Arial"/>
              </a:rPr>
              <a:t>Oradea  380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69208" y="3506876"/>
            <a:ext cx="763905" cy="481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100" spc="-114" dirty="0">
                <a:latin typeface="Arial"/>
                <a:cs typeface="Arial"/>
              </a:rPr>
              <a:t>Rimnicu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  <a:p>
            <a:pPr marL="33655" algn="ctr">
              <a:lnSpc>
                <a:spcPct val="100000"/>
              </a:lnSpc>
              <a:spcBef>
                <a:spcPts val="445"/>
              </a:spcBef>
            </a:pPr>
            <a:r>
              <a:rPr sz="1200" spc="10" dirty="0">
                <a:latin typeface="Arial"/>
                <a:cs typeface="Arial"/>
              </a:rPr>
              <a:t>193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6617" y="4311904"/>
            <a:ext cx="37020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marR="5080" indent="-45720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Sibiu  </a:t>
            </a:r>
            <a:r>
              <a:rPr sz="1200" spc="10" dirty="0">
                <a:latin typeface="Arial"/>
                <a:cs typeface="Arial"/>
              </a:rPr>
              <a:t>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60321" y="4311904"/>
            <a:ext cx="72390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marR="5080" indent="-316865">
              <a:lnSpc>
                <a:spcPct val="131900"/>
              </a:lnSpc>
              <a:spcBef>
                <a:spcPts val="95"/>
              </a:spcBef>
            </a:pPr>
            <a:r>
              <a:rPr sz="1200" spc="5" dirty="0">
                <a:latin typeface="Arial"/>
                <a:cs typeface="Arial"/>
              </a:rPr>
              <a:t>Bucharest  </a:t>
            </a:r>
            <a:r>
              <a:rPr sz="1200" spc="1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420" y="4402704"/>
            <a:ext cx="135252" cy="171739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80</a:t>
            </a:fld>
            <a:endParaRPr spc="2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227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608802"/>
            <a:ext cx="6824980" cy="1483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3585" marR="5080" indent="-731520">
              <a:lnSpc>
                <a:spcPct val="101000"/>
              </a:lnSpc>
              <a:spcBef>
                <a:spcPts val="9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-10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No–can </a:t>
            </a:r>
            <a:r>
              <a:rPr sz="2050" spc="-125" dirty="0">
                <a:latin typeface="Tahoma"/>
                <a:cs typeface="Tahoma"/>
              </a:rPr>
              <a:t>get </a:t>
            </a:r>
            <a:r>
              <a:rPr sz="2050" spc="-95" dirty="0">
                <a:latin typeface="Tahoma"/>
                <a:cs typeface="Tahoma"/>
              </a:rPr>
              <a:t>stuck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10" dirty="0">
                <a:latin typeface="Tahoma"/>
                <a:cs typeface="Tahoma"/>
              </a:rPr>
              <a:t>loops, </a:t>
            </a:r>
            <a:r>
              <a:rPr sz="2050" spc="-125" dirty="0">
                <a:latin typeface="Tahoma"/>
                <a:cs typeface="Tahoma"/>
              </a:rPr>
              <a:t>e.g., </a:t>
            </a:r>
            <a:r>
              <a:rPr sz="2050" spc="-95" dirty="0">
                <a:latin typeface="Tahoma"/>
                <a:cs typeface="Tahoma"/>
              </a:rPr>
              <a:t>with </a:t>
            </a:r>
            <a:r>
              <a:rPr sz="2050" spc="-130" dirty="0">
                <a:latin typeface="Tahoma"/>
                <a:cs typeface="Tahoma"/>
              </a:rPr>
              <a:t>Oradea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as</a:t>
            </a:r>
            <a:r>
              <a:rPr sz="2050" spc="-15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goal,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Iasi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→</a:t>
            </a:r>
            <a:r>
              <a:rPr sz="2050" spc="-5" dirty="0">
                <a:latin typeface="Lucida Sans Unicode"/>
                <a:cs typeface="Lucida Sans Unicode"/>
              </a:rPr>
              <a:t> </a:t>
            </a:r>
            <a:r>
              <a:rPr sz="2050" spc="-110" dirty="0">
                <a:latin typeface="Tahoma"/>
                <a:cs typeface="Tahoma"/>
              </a:rPr>
              <a:t>Neamt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→</a:t>
            </a:r>
            <a:r>
              <a:rPr sz="2050" spc="-5" dirty="0">
                <a:latin typeface="Lucida Sans Unicode"/>
                <a:cs typeface="Lucida Sans Unicode"/>
              </a:rPr>
              <a:t> </a:t>
            </a:r>
            <a:r>
              <a:rPr sz="2050" spc="-140" dirty="0">
                <a:latin typeface="Tahoma"/>
                <a:cs typeface="Tahoma"/>
              </a:rPr>
              <a:t>Iasi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→</a:t>
            </a:r>
            <a:r>
              <a:rPr sz="2050" spc="-10" dirty="0">
                <a:latin typeface="Lucida Sans Unicode"/>
                <a:cs typeface="Lucida Sans Unicode"/>
              </a:rPr>
              <a:t> </a:t>
            </a:r>
            <a:r>
              <a:rPr sz="2050" spc="-110" dirty="0">
                <a:latin typeface="Tahoma"/>
                <a:cs typeface="Tahoma"/>
              </a:rPr>
              <a:t>Neamt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→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120" dirty="0">
                <a:latin typeface="Tahoma"/>
                <a:cs typeface="Tahoma"/>
              </a:rPr>
              <a:t>Complete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space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repeated-state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checking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7146925" cy="1993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No–can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get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stuck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loops,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Iasi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→</a:t>
            </a:r>
            <a:r>
              <a:rPr sz="2050" spc="-10" dirty="0">
                <a:latin typeface="Lucida Sans Unicode"/>
                <a:cs typeface="Lucida Sans Unicode"/>
              </a:rPr>
              <a:t> </a:t>
            </a:r>
            <a:r>
              <a:rPr sz="2050" spc="-110" dirty="0">
                <a:latin typeface="Tahoma"/>
                <a:cs typeface="Tahoma"/>
              </a:rPr>
              <a:t>Neamt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→</a:t>
            </a:r>
            <a:r>
              <a:rPr sz="2050" spc="-15" dirty="0">
                <a:latin typeface="Lucida Sans Unicode"/>
                <a:cs typeface="Lucida Sans Unicode"/>
              </a:rPr>
              <a:t> </a:t>
            </a:r>
            <a:r>
              <a:rPr sz="2050" spc="-140" dirty="0">
                <a:latin typeface="Tahoma"/>
                <a:cs typeface="Tahoma"/>
              </a:rPr>
              <a:t>Iasi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→</a:t>
            </a:r>
            <a:r>
              <a:rPr sz="2050" spc="-15" dirty="0">
                <a:latin typeface="Lucida Sans Unicode"/>
                <a:cs typeface="Lucida Sans Unicode"/>
              </a:rPr>
              <a:t> </a:t>
            </a:r>
            <a:r>
              <a:rPr sz="2050" spc="-110" dirty="0">
                <a:latin typeface="Tahoma"/>
                <a:cs typeface="Tahoma"/>
              </a:rPr>
              <a:t>Neamt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→</a:t>
            </a:r>
            <a:endParaRPr sz="205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spc="-120" dirty="0">
                <a:latin typeface="Tahoma"/>
                <a:cs typeface="Tahoma"/>
              </a:rPr>
              <a:t>Complete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space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repeated-state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checking</a:t>
            </a:r>
            <a:endParaRPr sz="2050">
              <a:latin typeface="Tahoma"/>
              <a:cs typeface="Tahoma"/>
            </a:endParaRPr>
          </a:p>
          <a:p>
            <a:pPr marL="38100" marR="30480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i="1" spc="82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but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good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heuristic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give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dramatic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improvement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4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7146925" cy="2831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No–can get stuck in loops, e.g.,  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Neamt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Neamt </a:t>
            </a:r>
            <a:r>
              <a:rPr sz="2050" dirty="0">
                <a:latin typeface="Lucida Sans Unicode"/>
                <a:cs typeface="Lucida Sans Unicode"/>
              </a:rPr>
              <a:t>→</a:t>
            </a: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Complete in finite space with repeated-state checking</a:t>
            </a:r>
          </a:p>
          <a:p>
            <a:pPr marL="38100" marR="30480">
              <a:lnSpc>
                <a:spcPct val="163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i="1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, but a good heuristic can give dramatic improvement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i="1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—keeps all nodes in memory</a:t>
            </a: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60" dirty="0"/>
              <a:t>greedy</a:t>
            </a:r>
            <a:r>
              <a:rPr spc="15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7146925" cy="2831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9620" marR="2515235" indent="-731520">
              <a:lnSpc>
                <a:spcPct val="101000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No–can get stuck in loops, e.g.,  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Neamt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Iasi </a:t>
            </a:r>
            <a:r>
              <a:rPr sz="2050" dirty="0">
                <a:latin typeface="Lucida Sans Unicode"/>
                <a:cs typeface="Lucida Sans Unicode"/>
              </a:rPr>
              <a:t>→ </a:t>
            </a:r>
            <a:r>
              <a:rPr sz="2050" dirty="0">
                <a:latin typeface="Tahoma"/>
                <a:cs typeface="Tahoma"/>
              </a:rPr>
              <a:t>Neamt </a:t>
            </a:r>
            <a:r>
              <a:rPr sz="2050" dirty="0">
                <a:latin typeface="Lucida Sans Unicode"/>
                <a:cs typeface="Lucida Sans Unicode"/>
              </a:rPr>
              <a:t>→</a:t>
            </a: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Complete in finite space with repeated-state checking</a:t>
            </a:r>
          </a:p>
          <a:p>
            <a:pPr marL="38100" marR="30480">
              <a:lnSpc>
                <a:spcPct val="163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i="1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, but a good heuristic can give dramatic improvement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b</a:t>
            </a:r>
            <a:r>
              <a:rPr sz="2100" i="1" baseline="29761" dirty="0">
                <a:solidFill>
                  <a:srgbClr val="990099"/>
                </a:solidFill>
                <a:latin typeface="Palatino Linotype"/>
                <a:cs typeface="Palatino Linotype"/>
              </a:rPr>
              <a:t>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—keeps all nodes in memory</a:t>
            </a: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05130"/>
            <a:chOff x="502132" y="984783"/>
            <a:chExt cx="7786370" cy="40513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80">
                  <a:moveTo>
                    <a:pt x="0" y="3855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h="309880">
                  <a:moveTo>
                    <a:pt x="0" y="3093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7882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47058" y="952924"/>
            <a:ext cx="100076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sear</a:t>
            </a:r>
            <a:r>
              <a:rPr spc="-120" dirty="0"/>
              <a:t>c</a:t>
            </a:r>
            <a:r>
              <a:rPr spc="-60" dirty="0"/>
              <a:t>h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398145"/>
            <a:chOff x="509117" y="997102"/>
            <a:chExt cx="7774305" cy="39814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h="309880">
                  <a:moveTo>
                    <a:pt x="0" y="3093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4990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80">
                  <a:moveTo>
                    <a:pt x="0" y="3855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38800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5750" y="1592038"/>
            <a:ext cx="6164580" cy="47711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Idea</a:t>
            </a:r>
            <a:r>
              <a:rPr sz="2050" dirty="0">
                <a:latin typeface="Tahoma"/>
                <a:cs typeface="Tahoma"/>
              </a:rPr>
              <a:t>: avoid expanding paths that are already expensive</a:t>
            </a:r>
          </a:p>
          <a:p>
            <a:pPr marL="63500" marR="1920875">
              <a:lnSpc>
                <a:spcPct val="163400"/>
              </a:lnSpc>
            </a:pPr>
            <a:r>
              <a:rPr sz="2050" dirty="0">
                <a:latin typeface="Tahoma"/>
                <a:cs typeface="Tahoma"/>
              </a:rPr>
              <a:t>Evaluation function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=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+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cost so far to reach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endParaRPr sz="205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estimated cost to goal from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endParaRPr sz="205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estimated total cost of path through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sz="2050" dirty="0">
                <a:latin typeface="Tahoma"/>
                <a:cs typeface="Tahoma"/>
              </a:rPr>
              <a:t>to goal</a:t>
            </a:r>
          </a:p>
          <a:p>
            <a:pPr marL="63500">
              <a:lnSpc>
                <a:spcPct val="100000"/>
              </a:lnSpc>
              <a:spcBef>
                <a:spcPts val="1570"/>
              </a:spcBef>
            </a:pPr>
            <a:r>
              <a:rPr sz="2050" dirty="0">
                <a:latin typeface="Tahoma"/>
                <a:cs typeface="Tahoma"/>
              </a:rPr>
              <a:t>A</a:t>
            </a:r>
            <a:r>
              <a:rPr sz="2100" baseline="29761" dirty="0">
                <a:latin typeface="Lucida Sans Unicode"/>
                <a:cs typeface="Lucida Sans Unicode"/>
              </a:rPr>
              <a:t>∗  </a:t>
            </a:r>
            <a:r>
              <a:rPr sz="2050" dirty="0">
                <a:latin typeface="Tahoma"/>
                <a:cs typeface="Tahoma"/>
              </a:rPr>
              <a:t>search uses an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admissible </a:t>
            </a:r>
            <a:r>
              <a:rPr sz="2050" dirty="0">
                <a:latin typeface="Tahoma"/>
                <a:cs typeface="Tahoma"/>
              </a:rPr>
              <a:t>heuristic</a:t>
            </a:r>
          </a:p>
          <a:p>
            <a:pPr marL="63500" marR="246379">
              <a:lnSpc>
                <a:spcPts val="2500"/>
              </a:lnSpc>
              <a:spcBef>
                <a:spcPts val="75"/>
              </a:spcBef>
            </a:pPr>
            <a:r>
              <a:rPr sz="2050" dirty="0">
                <a:latin typeface="Tahoma"/>
                <a:cs typeface="Tahoma"/>
              </a:rPr>
              <a:t>i.e.,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≤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where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is the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true </a:t>
            </a:r>
            <a:r>
              <a:rPr sz="2050" dirty="0">
                <a:latin typeface="Tahoma"/>
                <a:cs typeface="Tahoma"/>
              </a:rPr>
              <a:t>cost from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latin typeface="Tahoma"/>
                <a:cs typeface="Tahoma"/>
              </a:rPr>
              <a:t>.  (Also require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≥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dirty="0">
                <a:latin typeface="Tahoma"/>
                <a:cs typeface="Tahoma"/>
              </a:rPr>
              <a:t>, so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= 0 </a:t>
            </a:r>
            <a:r>
              <a:rPr sz="2050" dirty="0">
                <a:latin typeface="Tahoma"/>
                <a:cs typeface="Tahoma"/>
              </a:rPr>
              <a:t>for any goal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dirty="0">
                <a:latin typeface="Tahoma"/>
                <a:cs typeface="Tahoma"/>
              </a:rPr>
              <a:t>.)</a:t>
            </a:r>
          </a:p>
          <a:p>
            <a:pPr marL="63500" marR="43180" indent="-635">
              <a:lnSpc>
                <a:spcPts val="4020"/>
              </a:lnSpc>
              <a:spcBef>
                <a:spcPts val="100"/>
              </a:spcBef>
            </a:pPr>
            <a:r>
              <a:rPr sz="2050" dirty="0">
                <a:latin typeface="Tahoma"/>
                <a:cs typeface="Tahoma"/>
              </a:rPr>
              <a:t>E.g.,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SLD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never overestimates the actual road distance 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Theorem</a:t>
            </a:r>
            <a:r>
              <a:rPr sz="2050" dirty="0">
                <a:latin typeface="Tahoma"/>
                <a:cs typeface="Tahoma"/>
              </a:rPr>
              <a:t>: A</a:t>
            </a:r>
            <a:r>
              <a:rPr sz="2100" baseline="29761" dirty="0">
                <a:latin typeface="Lucida Sans Unicode"/>
                <a:cs typeface="Lucida Sans Unicode"/>
              </a:rPr>
              <a:t>∗  </a:t>
            </a:r>
            <a:r>
              <a:rPr sz="2050" dirty="0">
                <a:latin typeface="Tahoma"/>
                <a:cs typeface="Tahoma"/>
              </a:rPr>
              <a:t>search is optimal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86</a:t>
            </a:fld>
            <a:endParaRPr spc="2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08358" y="1894152"/>
            <a:ext cx="1064260" cy="285750"/>
            <a:chOff x="4408358" y="1894152"/>
            <a:chExt cx="1064260" cy="285750"/>
          </a:xfrm>
        </p:grpSpPr>
        <p:sp>
          <p:nvSpPr>
            <p:cNvPr id="15" name="object 15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8358" y="1950083"/>
              <a:ext cx="136680" cy="1735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595126" y="1858499"/>
            <a:ext cx="818515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495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Arad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366=0+366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87</a:t>
            </a:fld>
            <a:endParaRPr spc="2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73350" y="1907209"/>
            <a:ext cx="6189980" cy="967740"/>
            <a:chOff x="2373350" y="1907209"/>
            <a:chExt cx="6189980" cy="967740"/>
          </a:xfrm>
        </p:grpSpPr>
        <p:sp>
          <p:nvSpPr>
            <p:cNvPr id="15" name="object 15"/>
            <p:cNvSpPr/>
            <p:nvPr/>
          </p:nvSpPr>
          <p:spPr>
            <a:xfrm>
              <a:off x="2373985" y="2169667"/>
              <a:ext cx="5711825" cy="432434"/>
            </a:xfrm>
            <a:custGeom>
              <a:avLst/>
              <a:gdLst/>
              <a:ahLst/>
              <a:cxnLst/>
              <a:rect l="l" t="t" r="r" b="b"/>
              <a:pathLst>
                <a:path w="5711825" h="432435">
                  <a:moveTo>
                    <a:pt x="0" y="432142"/>
                  </a:moveTo>
                  <a:lnTo>
                    <a:pt x="2657652" y="0"/>
                  </a:lnTo>
                </a:path>
                <a:path w="5711825" h="432435">
                  <a:moveTo>
                    <a:pt x="2657652" y="0"/>
                  </a:moveTo>
                  <a:lnTo>
                    <a:pt x="3406698" y="432142"/>
                  </a:lnTo>
                </a:path>
                <a:path w="5711825" h="432435">
                  <a:moveTo>
                    <a:pt x="2657652" y="0"/>
                  </a:moveTo>
                  <a:lnTo>
                    <a:pt x="5711431" y="432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3" y="88663"/>
                  </a:lnTo>
                  <a:lnTo>
                    <a:pt x="806928" y="53075"/>
                  </a:lnTo>
                  <a:lnTo>
                    <a:pt x="762295" y="37969"/>
                  </a:lnTo>
                  <a:lnTo>
                    <a:pt x="710263" y="25012"/>
                  </a:lnTo>
                  <a:lnTo>
                    <a:pt x="651752" y="14469"/>
                  </a:lnTo>
                  <a:lnTo>
                    <a:pt x="587683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3" y="252674"/>
                  </a:lnTo>
                  <a:lnTo>
                    <a:pt x="651752" y="244813"/>
                  </a:lnTo>
                  <a:lnTo>
                    <a:pt x="710263" y="234270"/>
                  </a:lnTo>
                  <a:lnTo>
                    <a:pt x="762295" y="221313"/>
                  </a:lnTo>
                  <a:lnTo>
                    <a:pt x="806928" y="206207"/>
                  </a:lnTo>
                  <a:lnTo>
                    <a:pt x="843244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5"/>
                  </a:lnTo>
                  <a:lnTo>
                    <a:pt x="843247" y="70067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8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016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71635" y="2589172"/>
            <a:ext cx="4461510" cy="285750"/>
            <a:chOff x="1771635" y="2589172"/>
            <a:chExt cx="4461510" cy="285750"/>
          </a:xfrm>
        </p:grpSpPr>
        <p:sp>
          <p:nvSpPr>
            <p:cNvPr id="21" name="object 21"/>
            <p:cNvSpPr/>
            <p:nvPr/>
          </p:nvSpPr>
          <p:spPr>
            <a:xfrm>
              <a:off x="1929345" y="2602229"/>
              <a:ext cx="4290695" cy="259715"/>
            </a:xfrm>
            <a:custGeom>
              <a:avLst/>
              <a:gdLst/>
              <a:ahLst/>
              <a:cxnLst/>
              <a:rect l="l" t="t" r="r" b="b"/>
              <a:pathLst>
                <a:path w="4290695" h="259714">
                  <a:moveTo>
                    <a:pt x="893076" y="129641"/>
                  </a:moveTo>
                  <a:lnTo>
                    <a:pt x="870311" y="88663"/>
                  </a:lnTo>
                  <a:lnTo>
                    <a:pt x="806919" y="53075"/>
                  </a:lnTo>
                  <a:lnTo>
                    <a:pt x="762287" y="37969"/>
                  </a:lnTo>
                  <a:lnTo>
                    <a:pt x="710256" y="25012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2"/>
                  </a:lnTo>
                  <a:lnTo>
                    <a:pt x="130787" y="37969"/>
                  </a:lnTo>
                  <a:lnTo>
                    <a:pt x="86155" y="53075"/>
                  </a:lnTo>
                  <a:lnTo>
                    <a:pt x="49841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  <a:path w="4290695" h="259714">
                  <a:moveTo>
                    <a:pt x="4290136" y="129641"/>
                  </a:moveTo>
                  <a:lnTo>
                    <a:pt x="4267371" y="88663"/>
                  </a:lnTo>
                  <a:lnTo>
                    <a:pt x="4203979" y="53075"/>
                  </a:lnTo>
                  <a:lnTo>
                    <a:pt x="4159346" y="37969"/>
                  </a:lnTo>
                  <a:lnTo>
                    <a:pt x="4107315" y="25012"/>
                  </a:lnTo>
                  <a:lnTo>
                    <a:pt x="4048805" y="14469"/>
                  </a:lnTo>
                  <a:lnTo>
                    <a:pt x="3984734" y="6608"/>
                  </a:lnTo>
                  <a:lnTo>
                    <a:pt x="3916023" y="1696"/>
                  </a:lnTo>
                  <a:lnTo>
                    <a:pt x="3843591" y="0"/>
                  </a:lnTo>
                  <a:lnTo>
                    <a:pt x="3771159" y="1696"/>
                  </a:lnTo>
                  <a:lnTo>
                    <a:pt x="3702448" y="6608"/>
                  </a:lnTo>
                  <a:lnTo>
                    <a:pt x="3638377" y="14469"/>
                  </a:lnTo>
                  <a:lnTo>
                    <a:pt x="3579867" y="25012"/>
                  </a:lnTo>
                  <a:lnTo>
                    <a:pt x="3527836" y="37969"/>
                  </a:lnTo>
                  <a:lnTo>
                    <a:pt x="3483203" y="53075"/>
                  </a:lnTo>
                  <a:lnTo>
                    <a:pt x="3446889" y="70062"/>
                  </a:lnTo>
                  <a:lnTo>
                    <a:pt x="3402891" y="108612"/>
                  </a:lnTo>
                  <a:lnTo>
                    <a:pt x="3397046" y="129641"/>
                  </a:lnTo>
                  <a:lnTo>
                    <a:pt x="3402891" y="150670"/>
                  </a:lnTo>
                  <a:lnTo>
                    <a:pt x="3446889" y="189220"/>
                  </a:lnTo>
                  <a:lnTo>
                    <a:pt x="3483203" y="206207"/>
                  </a:lnTo>
                  <a:lnTo>
                    <a:pt x="3527836" y="221313"/>
                  </a:lnTo>
                  <a:lnTo>
                    <a:pt x="3579867" y="234270"/>
                  </a:lnTo>
                  <a:lnTo>
                    <a:pt x="3638377" y="244813"/>
                  </a:lnTo>
                  <a:lnTo>
                    <a:pt x="3702448" y="252674"/>
                  </a:lnTo>
                  <a:lnTo>
                    <a:pt x="3771159" y="257586"/>
                  </a:lnTo>
                  <a:lnTo>
                    <a:pt x="3843591" y="259283"/>
                  </a:lnTo>
                  <a:lnTo>
                    <a:pt x="3916023" y="257586"/>
                  </a:lnTo>
                  <a:lnTo>
                    <a:pt x="3984734" y="252674"/>
                  </a:lnTo>
                  <a:lnTo>
                    <a:pt x="4048805" y="244813"/>
                  </a:lnTo>
                  <a:lnTo>
                    <a:pt x="4107315" y="234270"/>
                  </a:lnTo>
                  <a:lnTo>
                    <a:pt x="4159346" y="221313"/>
                  </a:lnTo>
                  <a:lnTo>
                    <a:pt x="4203979" y="206207"/>
                  </a:lnTo>
                  <a:lnTo>
                    <a:pt x="4240294" y="189220"/>
                  </a:lnTo>
                  <a:lnTo>
                    <a:pt x="4284291" y="150670"/>
                  </a:lnTo>
                  <a:lnTo>
                    <a:pt x="4290136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635" y="2645103"/>
              <a:ext cx="136693" cy="17353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264061" y="2553468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88</a:t>
            </a:fld>
            <a:endParaRPr spc="20" dirty="0"/>
          </a:p>
        </p:txBody>
      </p:sp>
      <p:sp>
        <p:nvSpPr>
          <p:cNvPr id="24" name="object 24"/>
          <p:cNvSpPr txBox="1"/>
          <p:nvPr/>
        </p:nvSpPr>
        <p:spPr>
          <a:xfrm>
            <a:off x="7639678" y="2553468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7012" y="2553493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393=140+253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73350" y="1907209"/>
            <a:ext cx="6189980" cy="967740"/>
            <a:chOff x="2373350" y="1907209"/>
            <a:chExt cx="6189980" cy="967740"/>
          </a:xfrm>
        </p:grpSpPr>
        <p:sp>
          <p:nvSpPr>
            <p:cNvPr id="15" name="object 15"/>
            <p:cNvSpPr/>
            <p:nvPr/>
          </p:nvSpPr>
          <p:spPr>
            <a:xfrm>
              <a:off x="2373985" y="2169667"/>
              <a:ext cx="5711825" cy="432434"/>
            </a:xfrm>
            <a:custGeom>
              <a:avLst/>
              <a:gdLst/>
              <a:ahLst/>
              <a:cxnLst/>
              <a:rect l="l" t="t" r="r" b="b"/>
              <a:pathLst>
                <a:path w="5711825" h="432435">
                  <a:moveTo>
                    <a:pt x="0" y="432130"/>
                  </a:moveTo>
                  <a:lnTo>
                    <a:pt x="2657652" y="0"/>
                  </a:lnTo>
                </a:path>
                <a:path w="5711825" h="432435">
                  <a:moveTo>
                    <a:pt x="2657652" y="0"/>
                  </a:moveTo>
                  <a:lnTo>
                    <a:pt x="3406698" y="432130"/>
                  </a:lnTo>
                </a:path>
                <a:path w="5711825" h="432435">
                  <a:moveTo>
                    <a:pt x="2657652" y="0"/>
                  </a:moveTo>
                  <a:lnTo>
                    <a:pt x="5711431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28"/>
                  </a:moveTo>
                  <a:lnTo>
                    <a:pt x="870323" y="88656"/>
                  </a:lnTo>
                  <a:lnTo>
                    <a:pt x="806928" y="53072"/>
                  </a:lnTo>
                  <a:lnTo>
                    <a:pt x="762295" y="37968"/>
                  </a:lnTo>
                  <a:lnTo>
                    <a:pt x="710263" y="25011"/>
                  </a:lnTo>
                  <a:lnTo>
                    <a:pt x="651752" y="14469"/>
                  </a:lnTo>
                  <a:lnTo>
                    <a:pt x="587683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1"/>
                  </a:lnTo>
                  <a:lnTo>
                    <a:pt x="130789" y="37968"/>
                  </a:lnTo>
                  <a:lnTo>
                    <a:pt x="86156" y="53072"/>
                  </a:lnTo>
                  <a:lnTo>
                    <a:pt x="49842" y="70057"/>
                  </a:lnTo>
                  <a:lnTo>
                    <a:pt x="5844" y="108602"/>
                  </a:lnTo>
                  <a:lnTo>
                    <a:pt x="0" y="129628"/>
                  </a:lnTo>
                  <a:lnTo>
                    <a:pt x="5844" y="150658"/>
                  </a:lnTo>
                  <a:lnTo>
                    <a:pt x="49842" y="189208"/>
                  </a:lnTo>
                  <a:lnTo>
                    <a:pt x="86156" y="206195"/>
                  </a:lnTo>
                  <a:lnTo>
                    <a:pt x="130789" y="221300"/>
                  </a:lnTo>
                  <a:lnTo>
                    <a:pt x="182820" y="234258"/>
                  </a:lnTo>
                  <a:lnTo>
                    <a:pt x="241331" y="244800"/>
                  </a:lnTo>
                  <a:lnTo>
                    <a:pt x="305401" y="252661"/>
                  </a:lnTo>
                  <a:lnTo>
                    <a:pt x="374112" y="257573"/>
                  </a:lnTo>
                  <a:lnTo>
                    <a:pt x="446544" y="259270"/>
                  </a:lnTo>
                  <a:lnTo>
                    <a:pt x="518973" y="257573"/>
                  </a:lnTo>
                  <a:lnTo>
                    <a:pt x="587683" y="252661"/>
                  </a:lnTo>
                  <a:lnTo>
                    <a:pt x="651752" y="244800"/>
                  </a:lnTo>
                  <a:lnTo>
                    <a:pt x="710263" y="234258"/>
                  </a:lnTo>
                  <a:lnTo>
                    <a:pt x="762295" y="221300"/>
                  </a:lnTo>
                  <a:lnTo>
                    <a:pt x="806928" y="206195"/>
                  </a:lnTo>
                  <a:lnTo>
                    <a:pt x="843244" y="189208"/>
                  </a:lnTo>
                  <a:lnTo>
                    <a:pt x="887244" y="150658"/>
                  </a:lnTo>
                  <a:lnTo>
                    <a:pt x="893089" y="129628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016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29345" y="2602229"/>
            <a:ext cx="893444" cy="259715"/>
            <a:chOff x="1929345" y="2602229"/>
            <a:chExt cx="893444" cy="259715"/>
          </a:xfrm>
        </p:grpSpPr>
        <p:sp>
          <p:nvSpPr>
            <p:cNvPr id="21" name="object 21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28"/>
                  </a:moveTo>
                  <a:lnTo>
                    <a:pt x="22764" y="170607"/>
                  </a:lnTo>
                  <a:lnTo>
                    <a:pt x="86155" y="206195"/>
                  </a:lnTo>
                  <a:lnTo>
                    <a:pt x="130787" y="221300"/>
                  </a:lnTo>
                  <a:lnTo>
                    <a:pt x="182817" y="234258"/>
                  </a:lnTo>
                  <a:lnTo>
                    <a:pt x="241326" y="244800"/>
                  </a:lnTo>
                  <a:lnTo>
                    <a:pt x="305394" y="252661"/>
                  </a:lnTo>
                  <a:lnTo>
                    <a:pt x="374103" y="257573"/>
                  </a:lnTo>
                  <a:lnTo>
                    <a:pt x="446532" y="259270"/>
                  </a:lnTo>
                  <a:lnTo>
                    <a:pt x="518964" y="257573"/>
                  </a:lnTo>
                  <a:lnTo>
                    <a:pt x="587675" y="252661"/>
                  </a:lnTo>
                  <a:lnTo>
                    <a:pt x="651745" y="244800"/>
                  </a:lnTo>
                  <a:lnTo>
                    <a:pt x="710256" y="234258"/>
                  </a:lnTo>
                  <a:lnTo>
                    <a:pt x="762287" y="221300"/>
                  </a:lnTo>
                  <a:lnTo>
                    <a:pt x="806919" y="206195"/>
                  </a:lnTo>
                  <a:lnTo>
                    <a:pt x="843234" y="189208"/>
                  </a:lnTo>
                  <a:lnTo>
                    <a:pt x="887232" y="150658"/>
                  </a:lnTo>
                  <a:lnTo>
                    <a:pt x="893076" y="129628"/>
                  </a:lnTo>
                  <a:lnTo>
                    <a:pt x="887232" y="108602"/>
                  </a:lnTo>
                  <a:lnTo>
                    <a:pt x="843234" y="70057"/>
                  </a:lnTo>
                  <a:lnTo>
                    <a:pt x="806919" y="53072"/>
                  </a:lnTo>
                  <a:lnTo>
                    <a:pt x="762287" y="37968"/>
                  </a:lnTo>
                  <a:lnTo>
                    <a:pt x="710256" y="25011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1"/>
                  </a:lnTo>
                  <a:lnTo>
                    <a:pt x="130787" y="37968"/>
                  </a:lnTo>
                  <a:lnTo>
                    <a:pt x="86155" y="53072"/>
                  </a:lnTo>
                  <a:lnTo>
                    <a:pt x="49841" y="70057"/>
                  </a:lnTo>
                  <a:lnTo>
                    <a:pt x="5844" y="108602"/>
                  </a:lnTo>
                  <a:lnTo>
                    <a:pt x="0" y="12962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76" y="129628"/>
                  </a:moveTo>
                  <a:lnTo>
                    <a:pt x="870311" y="88656"/>
                  </a:lnTo>
                  <a:lnTo>
                    <a:pt x="806919" y="53072"/>
                  </a:lnTo>
                  <a:lnTo>
                    <a:pt x="762287" y="37968"/>
                  </a:lnTo>
                  <a:lnTo>
                    <a:pt x="710256" y="25011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1"/>
                  </a:lnTo>
                  <a:lnTo>
                    <a:pt x="130787" y="37968"/>
                  </a:lnTo>
                  <a:lnTo>
                    <a:pt x="86155" y="53072"/>
                  </a:lnTo>
                  <a:lnTo>
                    <a:pt x="49841" y="70057"/>
                  </a:lnTo>
                  <a:lnTo>
                    <a:pt x="5844" y="108602"/>
                  </a:lnTo>
                  <a:lnTo>
                    <a:pt x="0" y="129628"/>
                  </a:lnTo>
                  <a:lnTo>
                    <a:pt x="5844" y="150658"/>
                  </a:lnTo>
                  <a:lnTo>
                    <a:pt x="49841" y="189208"/>
                  </a:lnTo>
                  <a:lnTo>
                    <a:pt x="86155" y="206195"/>
                  </a:lnTo>
                  <a:lnTo>
                    <a:pt x="130787" y="221300"/>
                  </a:lnTo>
                  <a:lnTo>
                    <a:pt x="182817" y="234258"/>
                  </a:lnTo>
                  <a:lnTo>
                    <a:pt x="241326" y="244800"/>
                  </a:lnTo>
                  <a:lnTo>
                    <a:pt x="305394" y="252661"/>
                  </a:lnTo>
                  <a:lnTo>
                    <a:pt x="374103" y="257573"/>
                  </a:lnTo>
                  <a:lnTo>
                    <a:pt x="446532" y="259270"/>
                  </a:lnTo>
                  <a:lnTo>
                    <a:pt x="518964" y="257573"/>
                  </a:lnTo>
                  <a:lnTo>
                    <a:pt x="587675" y="252661"/>
                  </a:lnTo>
                  <a:lnTo>
                    <a:pt x="651745" y="244800"/>
                  </a:lnTo>
                  <a:lnTo>
                    <a:pt x="710256" y="234258"/>
                  </a:lnTo>
                  <a:lnTo>
                    <a:pt x="762287" y="221300"/>
                  </a:lnTo>
                  <a:lnTo>
                    <a:pt x="806919" y="206195"/>
                  </a:lnTo>
                  <a:lnTo>
                    <a:pt x="843234" y="189208"/>
                  </a:lnTo>
                  <a:lnTo>
                    <a:pt x="887232" y="150658"/>
                  </a:lnTo>
                  <a:lnTo>
                    <a:pt x="893076" y="1296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6901" y="2609219"/>
            <a:ext cx="37401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7347" y="2588894"/>
            <a:ext cx="5965825" cy="975360"/>
            <a:chOff x="267347" y="2588894"/>
            <a:chExt cx="5965825" cy="975360"/>
          </a:xfrm>
        </p:grpSpPr>
        <p:sp>
          <p:nvSpPr>
            <p:cNvPr id="25" name="object 25"/>
            <p:cNvSpPr/>
            <p:nvPr/>
          </p:nvSpPr>
          <p:spPr>
            <a:xfrm>
              <a:off x="280682" y="2602229"/>
              <a:ext cx="5939155" cy="948690"/>
            </a:xfrm>
            <a:custGeom>
              <a:avLst/>
              <a:gdLst/>
              <a:ahLst/>
              <a:cxnLst/>
              <a:rect l="l" t="t" r="r" b="b"/>
              <a:pathLst>
                <a:path w="5939155" h="948689">
                  <a:moveTo>
                    <a:pt x="5938799" y="129628"/>
                  </a:moveTo>
                  <a:lnTo>
                    <a:pt x="5916034" y="88656"/>
                  </a:lnTo>
                  <a:lnTo>
                    <a:pt x="5852642" y="53072"/>
                  </a:lnTo>
                  <a:lnTo>
                    <a:pt x="5808010" y="37968"/>
                  </a:lnTo>
                  <a:lnTo>
                    <a:pt x="5755978" y="25011"/>
                  </a:lnTo>
                  <a:lnTo>
                    <a:pt x="5697468" y="14469"/>
                  </a:lnTo>
                  <a:lnTo>
                    <a:pt x="5633398" y="6608"/>
                  </a:lnTo>
                  <a:lnTo>
                    <a:pt x="5564687" y="1696"/>
                  </a:lnTo>
                  <a:lnTo>
                    <a:pt x="5492254" y="0"/>
                  </a:lnTo>
                  <a:lnTo>
                    <a:pt x="5419822" y="1696"/>
                  </a:lnTo>
                  <a:lnTo>
                    <a:pt x="5351111" y="6608"/>
                  </a:lnTo>
                  <a:lnTo>
                    <a:pt x="5287041" y="14469"/>
                  </a:lnTo>
                  <a:lnTo>
                    <a:pt x="5228530" y="25011"/>
                  </a:lnTo>
                  <a:lnTo>
                    <a:pt x="5176499" y="37968"/>
                  </a:lnTo>
                  <a:lnTo>
                    <a:pt x="5131866" y="53072"/>
                  </a:lnTo>
                  <a:lnTo>
                    <a:pt x="5095552" y="70057"/>
                  </a:lnTo>
                  <a:lnTo>
                    <a:pt x="5051554" y="108602"/>
                  </a:lnTo>
                  <a:lnTo>
                    <a:pt x="5045710" y="129628"/>
                  </a:lnTo>
                  <a:lnTo>
                    <a:pt x="5051554" y="150658"/>
                  </a:lnTo>
                  <a:lnTo>
                    <a:pt x="5095552" y="189208"/>
                  </a:lnTo>
                  <a:lnTo>
                    <a:pt x="5131866" y="206195"/>
                  </a:lnTo>
                  <a:lnTo>
                    <a:pt x="5176499" y="221300"/>
                  </a:lnTo>
                  <a:lnTo>
                    <a:pt x="5228530" y="234258"/>
                  </a:lnTo>
                  <a:lnTo>
                    <a:pt x="5287041" y="244800"/>
                  </a:lnTo>
                  <a:lnTo>
                    <a:pt x="5351111" y="252661"/>
                  </a:lnTo>
                  <a:lnTo>
                    <a:pt x="5419822" y="257573"/>
                  </a:lnTo>
                  <a:lnTo>
                    <a:pt x="5492254" y="259270"/>
                  </a:lnTo>
                  <a:lnTo>
                    <a:pt x="5564687" y="257573"/>
                  </a:lnTo>
                  <a:lnTo>
                    <a:pt x="5633398" y="252661"/>
                  </a:lnTo>
                  <a:lnTo>
                    <a:pt x="5697468" y="244800"/>
                  </a:lnTo>
                  <a:lnTo>
                    <a:pt x="5755978" y="234258"/>
                  </a:lnTo>
                  <a:lnTo>
                    <a:pt x="5808010" y="221300"/>
                  </a:lnTo>
                  <a:lnTo>
                    <a:pt x="5852642" y="206195"/>
                  </a:lnTo>
                  <a:lnTo>
                    <a:pt x="5888957" y="189208"/>
                  </a:lnTo>
                  <a:lnTo>
                    <a:pt x="5932955" y="150658"/>
                  </a:lnTo>
                  <a:lnTo>
                    <a:pt x="5938799" y="129628"/>
                  </a:lnTo>
                  <a:close/>
                </a:path>
                <a:path w="5939155" h="948689">
                  <a:moveTo>
                    <a:pt x="893089" y="818984"/>
                  </a:moveTo>
                  <a:lnTo>
                    <a:pt x="870324" y="778006"/>
                  </a:lnTo>
                  <a:lnTo>
                    <a:pt x="806932" y="742418"/>
                  </a:lnTo>
                  <a:lnTo>
                    <a:pt x="762300" y="727313"/>
                  </a:lnTo>
                  <a:lnTo>
                    <a:pt x="710268" y="714355"/>
                  </a:lnTo>
                  <a:lnTo>
                    <a:pt x="651758" y="703813"/>
                  </a:lnTo>
                  <a:lnTo>
                    <a:pt x="587687" y="695952"/>
                  </a:lnTo>
                  <a:lnTo>
                    <a:pt x="518976" y="691040"/>
                  </a:lnTo>
                  <a:lnTo>
                    <a:pt x="446544" y="689343"/>
                  </a:lnTo>
                  <a:lnTo>
                    <a:pt x="374112" y="691040"/>
                  </a:lnTo>
                  <a:lnTo>
                    <a:pt x="305401" y="695952"/>
                  </a:lnTo>
                  <a:lnTo>
                    <a:pt x="241331" y="703813"/>
                  </a:lnTo>
                  <a:lnTo>
                    <a:pt x="182820" y="714355"/>
                  </a:lnTo>
                  <a:lnTo>
                    <a:pt x="130789" y="727313"/>
                  </a:lnTo>
                  <a:lnTo>
                    <a:pt x="86156" y="742418"/>
                  </a:lnTo>
                  <a:lnTo>
                    <a:pt x="49842" y="759405"/>
                  </a:lnTo>
                  <a:lnTo>
                    <a:pt x="5844" y="797955"/>
                  </a:lnTo>
                  <a:lnTo>
                    <a:pt x="0" y="818984"/>
                  </a:lnTo>
                  <a:lnTo>
                    <a:pt x="5844" y="840014"/>
                  </a:lnTo>
                  <a:lnTo>
                    <a:pt x="49842" y="878564"/>
                  </a:lnTo>
                  <a:lnTo>
                    <a:pt x="86156" y="895551"/>
                  </a:lnTo>
                  <a:lnTo>
                    <a:pt x="130789" y="910656"/>
                  </a:lnTo>
                  <a:lnTo>
                    <a:pt x="182820" y="923614"/>
                  </a:lnTo>
                  <a:lnTo>
                    <a:pt x="241331" y="934156"/>
                  </a:lnTo>
                  <a:lnTo>
                    <a:pt x="305401" y="942017"/>
                  </a:lnTo>
                  <a:lnTo>
                    <a:pt x="374112" y="946929"/>
                  </a:lnTo>
                  <a:lnTo>
                    <a:pt x="446544" y="948626"/>
                  </a:lnTo>
                  <a:lnTo>
                    <a:pt x="518976" y="946929"/>
                  </a:lnTo>
                  <a:lnTo>
                    <a:pt x="587687" y="942017"/>
                  </a:lnTo>
                  <a:lnTo>
                    <a:pt x="651758" y="934156"/>
                  </a:lnTo>
                  <a:lnTo>
                    <a:pt x="710268" y="923614"/>
                  </a:lnTo>
                  <a:lnTo>
                    <a:pt x="762300" y="910656"/>
                  </a:lnTo>
                  <a:lnTo>
                    <a:pt x="806932" y="895551"/>
                  </a:lnTo>
                  <a:lnTo>
                    <a:pt x="843247" y="878564"/>
                  </a:lnTo>
                  <a:lnTo>
                    <a:pt x="887244" y="840014"/>
                  </a:lnTo>
                  <a:lnTo>
                    <a:pt x="893089" y="818984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230" y="2859011"/>
              <a:ext cx="2183130" cy="432434"/>
            </a:xfrm>
            <a:custGeom>
              <a:avLst/>
              <a:gdLst/>
              <a:ahLst/>
              <a:cxnLst/>
              <a:rect l="l" t="t" r="r" b="b"/>
              <a:pathLst>
                <a:path w="2183130" h="432435">
                  <a:moveTo>
                    <a:pt x="1656803" y="685"/>
                  </a:moveTo>
                  <a:lnTo>
                    <a:pt x="0" y="432269"/>
                  </a:lnTo>
                </a:path>
                <a:path w="2183130" h="432435">
                  <a:moveTo>
                    <a:pt x="1657108" y="0"/>
                  </a:moveTo>
                  <a:lnTo>
                    <a:pt x="2182876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4372" y="3334433"/>
              <a:ext cx="136680" cy="17354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562070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05771" y="3309570"/>
            <a:ext cx="77152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84236" y="3291573"/>
            <a:ext cx="1969135" cy="259715"/>
          </a:xfrm>
          <a:custGeom>
            <a:avLst/>
            <a:gdLst/>
            <a:ahLst/>
            <a:cxnLst/>
            <a:rect l="l" t="t" r="r" b="b"/>
            <a:pathLst>
              <a:path w="1969135" h="259714">
                <a:moveTo>
                  <a:pt x="893089" y="129641"/>
                </a:moveTo>
                <a:lnTo>
                  <a:pt x="870324" y="88663"/>
                </a:lnTo>
                <a:lnTo>
                  <a:pt x="806932" y="53075"/>
                </a:lnTo>
                <a:lnTo>
                  <a:pt x="762300" y="37969"/>
                </a:lnTo>
                <a:lnTo>
                  <a:pt x="710268" y="25012"/>
                </a:lnTo>
                <a:lnTo>
                  <a:pt x="651758" y="14469"/>
                </a:lnTo>
                <a:lnTo>
                  <a:pt x="587687" y="6608"/>
                </a:lnTo>
                <a:lnTo>
                  <a:pt x="518976" y="1696"/>
                </a:lnTo>
                <a:lnTo>
                  <a:pt x="446544" y="0"/>
                </a:lnTo>
                <a:lnTo>
                  <a:pt x="374112" y="1696"/>
                </a:lnTo>
                <a:lnTo>
                  <a:pt x="305401" y="6608"/>
                </a:lnTo>
                <a:lnTo>
                  <a:pt x="241331" y="14469"/>
                </a:lnTo>
                <a:lnTo>
                  <a:pt x="182820" y="25012"/>
                </a:lnTo>
                <a:lnTo>
                  <a:pt x="130789" y="37969"/>
                </a:lnTo>
                <a:lnTo>
                  <a:pt x="86156" y="53075"/>
                </a:lnTo>
                <a:lnTo>
                  <a:pt x="49842" y="70062"/>
                </a:lnTo>
                <a:lnTo>
                  <a:pt x="5844" y="108612"/>
                </a:lnTo>
                <a:lnTo>
                  <a:pt x="0" y="129641"/>
                </a:lnTo>
                <a:lnTo>
                  <a:pt x="5844" y="150670"/>
                </a:lnTo>
                <a:lnTo>
                  <a:pt x="49842" y="189220"/>
                </a:lnTo>
                <a:lnTo>
                  <a:pt x="86156" y="206207"/>
                </a:lnTo>
                <a:lnTo>
                  <a:pt x="130789" y="221313"/>
                </a:lnTo>
                <a:lnTo>
                  <a:pt x="182820" y="234270"/>
                </a:lnTo>
                <a:lnTo>
                  <a:pt x="241331" y="244813"/>
                </a:lnTo>
                <a:lnTo>
                  <a:pt x="305401" y="252674"/>
                </a:lnTo>
                <a:lnTo>
                  <a:pt x="374112" y="257586"/>
                </a:lnTo>
                <a:lnTo>
                  <a:pt x="446544" y="259283"/>
                </a:lnTo>
                <a:lnTo>
                  <a:pt x="518976" y="257586"/>
                </a:lnTo>
                <a:lnTo>
                  <a:pt x="587687" y="252674"/>
                </a:lnTo>
                <a:lnTo>
                  <a:pt x="651758" y="244813"/>
                </a:lnTo>
                <a:lnTo>
                  <a:pt x="710268" y="234270"/>
                </a:lnTo>
                <a:lnTo>
                  <a:pt x="762300" y="221313"/>
                </a:lnTo>
                <a:lnTo>
                  <a:pt x="806932" y="206207"/>
                </a:lnTo>
                <a:lnTo>
                  <a:pt x="843247" y="189220"/>
                </a:lnTo>
                <a:lnTo>
                  <a:pt x="887244" y="150670"/>
                </a:lnTo>
                <a:lnTo>
                  <a:pt x="893089" y="129641"/>
                </a:lnTo>
                <a:close/>
              </a:path>
              <a:path w="1969135" h="259714">
                <a:moveTo>
                  <a:pt x="1968931" y="129641"/>
                </a:moveTo>
                <a:lnTo>
                  <a:pt x="1946166" y="88663"/>
                </a:lnTo>
                <a:lnTo>
                  <a:pt x="1882775" y="53075"/>
                </a:lnTo>
                <a:lnTo>
                  <a:pt x="1838142" y="37969"/>
                </a:lnTo>
                <a:lnTo>
                  <a:pt x="1786111" y="25012"/>
                </a:lnTo>
                <a:lnTo>
                  <a:pt x="1727600" y="14469"/>
                </a:lnTo>
                <a:lnTo>
                  <a:pt x="1663530" y="6608"/>
                </a:lnTo>
                <a:lnTo>
                  <a:pt x="1594819" y="1696"/>
                </a:lnTo>
                <a:lnTo>
                  <a:pt x="1522387" y="0"/>
                </a:lnTo>
                <a:lnTo>
                  <a:pt x="1449954" y="1696"/>
                </a:lnTo>
                <a:lnTo>
                  <a:pt x="1381243" y="6608"/>
                </a:lnTo>
                <a:lnTo>
                  <a:pt x="1317173" y="14469"/>
                </a:lnTo>
                <a:lnTo>
                  <a:pt x="1258662" y="25012"/>
                </a:lnTo>
                <a:lnTo>
                  <a:pt x="1206631" y="37969"/>
                </a:lnTo>
                <a:lnTo>
                  <a:pt x="1161999" y="53075"/>
                </a:lnTo>
                <a:lnTo>
                  <a:pt x="1125684" y="70062"/>
                </a:lnTo>
                <a:lnTo>
                  <a:pt x="1081686" y="108612"/>
                </a:lnTo>
                <a:lnTo>
                  <a:pt x="1075842" y="129641"/>
                </a:lnTo>
                <a:lnTo>
                  <a:pt x="1081686" y="150670"/>
                </a:lnTo>
                <a:lnTo>
                  <a:pt x="1125684" y="189220"/>
                </a:lnTo>
                <a:lnTo>
                  <a:pt x="1161999" y="206207"/>
                </a:lnTo>
                <a:lnTo>
                  <a:pt x="1206631" y="221313"/>
                </a:lnTo>
                <a:lnTo>
                  <a:pt x="1258662" y="234270"/>
                </a:lnTo>
                <a:lnTo>
                  <a:pt x="1317173" y="244813"/>
                </a:lnTo>
                <a:lnTo>
                  <a:pt x="1381243" y="252674"/>
                </a:lnTo>
                <a:lnTo>
                  <a:pt x="1449954" y="257586"/>
                </a:lnTo>
                <a:lnTo>
                  <a:pt x="1522387" y="259283"/>
                </a:lnTo>
                <a:lnTo>
                  <a:pt x="1594819" y="257586"/>
                </a:lnTo>
                <a:lnTo>
                  <a:pt x="1663530" y="252674"/>
                </a:lnTo>
                <a:lnTo>
                  <a:pt x="1727600" y="244813"/>
                </a:lnTo>
                <a:lnTo>
                  <a:pt x="1786111" y="234270"/>
                </a:lnTo>
                <a:lnTo>
                  <a:pt x="1838142" y="221313"/>
                </a:lnTo>
                <a:lnTo>
                  <a:pt x="1882775" y="206207"/>
                </a:lnTo>
                <a:lnTo>
                  <a:pt x="1919089" y="189220"/>
                </a:lnTo>
                <a:lnTo>
                  <a:pt x="1963087" y="150670"/>
                </a:lnTo>
                <a:lnTo>
                  <a:pt x="1968931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4779" y="3298576"/>
            <a:ext cx="262953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91869" algn="l"/>
                <a:tab pos="2093595" algn="l"/>
              </a:tabLst>
            </a:pPr>
            <a:r>
              <a:rPr sz="1200" spc="15" dirty="0">
                <a:latin typeface="Arial"/>
                <a:cs typeface="Arial"/>
              </a:rPr>
              <a:t>Arad	Fagaras	Oradea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32774" y="2859696"/>
            <a:ext cx="2179320" cy="441959"/>
          </a:xfrm>
          <a:custGeom>
            <a:avLst/>
            <a:gdLst/>
            <a:ahLst/>
            <a:cxnLst/>
            <a:rect l="l" t="t" r="r" b="b"/>
            <a:pathLst>
              <a:path w="2179320" h="441960">
                <a:moveTo>
                  <a:pt x="552259" y="0"/>
                </a:moveTo>
                <a:lnTo>
                  <a:pt x="2179243" y="441528"/>
                </a:lnTo>
              </a:path>
              <a:path w="2179320" h="441960">
                <a:moveTo>
                  <a:pt x="552259" y="0"/>
                </a:moveTo>
                <a:lnTo>
                  <a:pt x="0" y="4330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64061" y="2553442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89</a:t>
            </a:fld>
            <a:endParaRPr spc="20" dirty="0"/>
          </a:p>
        </p:txBody>
      </p:sp>
      <p:sp>
        <p:nvSpPr>
          <p:cNvPr id="34" name="object 34"/>
          <p:cNvSpPr txBox="1"/>
          <p:nvPr/>
        </p:nvSpPr>
        <p:spPr>
          <a:xfrm>
            <a:off x="7639678" y="2553442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346" y="3542331"/>
            <a:ext cx="427418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15695" algn="l"/>
                <a:tab pos="3293745" algn="l"/>
              </a:tabLst>
            </a:pPr>
            <a:r>
              <a:rPr sz="1200" spc="15" dirty="0">
                <a:latin typeface="Arial"/>
                <a:cs typeface="Arial"/>
              </a:rPr>
              <a:t>646=280+366	415=239+176 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	413=220+193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  <a:tabLst>
                <a:tab pos="164211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10" dirty="0"/>
              <a:t> </a:t>
            </a:r>
            <a:r>
              <a:rPr spc="8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1648426"/>
            <a:ext cx="4684395" cy="3187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Single-state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start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#5.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ht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spc="-110" dirty="0">
                <a:solidFill>
                  <a:srgbClr val="004B00"/>
                </a:solidFill>
                <a:latin typeface="Tahoma"/>
                <a:cs typeface="Tahoma"/>
              </a:rPr>
              <a:t>Conformant</a:t>
            </a:r>
            <a:r>
              <a:rPr sz="2050" spc="-110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start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7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spc="11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65" dirty="0">
                <a:latin typeface="Tahoma"/>
                <a:cs typeface="Tahoma"/>
              </a:rPr>
              <a:t>goes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spc="4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45" dirty="0">
                <a:latin typeface="Tahoma"/>
                <a:cs typeface="Tahoma"/>
              </a:rPr>
              <a:t>.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ht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Le</a:t>
            </a:r>
            <a:r>
              <a:rPr sz="2050" b="0" i="1" spc="27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spc="-110" dirty="0">
                <a:solidFill>
                  <a:srgbClr val="004B00"/>
                </a:solidFill>
                <a:latin typeface="Tahoma"/>
                <a:cs typeface="Tahoma"/>
              </a:rPr>
              <a:t>Contingency</a:t>
            </a:r>
            <a:r>
              <a:rPr sz="2050" spc="-110" dirty="0">
                <a:latin typeface="Tahoma"/>
                <a:cs typeface="Tahoma"/>
              </a:rPr>
              <a:t>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start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#5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ts val="2500"/>
              </a:lnSpc>
              <a:spcBef>
                <a:spcPts val="75"/>
              </a:spcBef>
            </a:pPr>
            <a:r>
              <a:rPr sz="2050" spc="-80" dirty="0">
                <a:latin typeface="Tahoma"/>
                <a:cs typeface="Tahoma"/>
              </a:rPr>
              <a:t>Murphy’</a:t>
            </a:r>
            <a:r>
              <a:rPr sz="2050" spc="-65" dirty="0">
                <a:latin typeface="Tahoma"/>
                <a:cs typeface="Tahoma"/>
              </a:rPr>
              <a:t>s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L</a:t>
            </a:r>
            <a:r>
              <a:rPr sz="2050" spc="-110" dirty="0">
                <a:latin typeface="Tahoma"/>
                <a:cs typeface="Tahoma"/>
              </a:rPr>
              <a:t>a</a:t>
            </a:r>
            <a:r>
              <a:rPr sz="2050" spc="-270" dirty="0">
                <a:latin typeface="Tahoma"/>
                <a:cs typeface="Tahoma"/>
              </a:rPr>
              <a:t>w</a:t>
            </a:r>
            <a:r>
              <a:rPr sz="2050" spc="-125" dirty="0">
                <a:latin typeface="Tahoma"/>
                <a:cs typeface="Tahoma"/>
              </a:rPr>
              <a:t>:</a:t>
            </a:r>
            <a:r>
              <a:rPr sz="2050" spc="185" dirty="0">
                <a:latin typeface="Tahoma"/>
                <a:cs typeface="Tahom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uck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dir</a:t>
            </a:r>
            <a:r>
              <a:rPr sz="2050" spc="-110" dirty="0">
                <a:latin typeface="Tahoma"/>
                <a:cs typeface="Tahoma"/>
              </a:rPr>
              <a:t>t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clean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</a:t>
            </a:r>
            <a:r>
              <a:rPr sz="2050" spc="-175" dirty="0">
                <a:latin typeface="Tahoma"/>
                <a:cs typeface="Tahoma"/>
              </a:rPr>
              <a:t>a</a:t>
            </a:r>
            <a:r>
              <a:rPr sz="2050" spc="-90" dirty="0">
                <a:latin typeface="Tahoma"/>
                <a:cs typeface="Tahoma"/>
              </a:rPr>
              <a:t>rpet  </a:t>
            </a:r>
            <a:r>
              <a:rPr sz="2050" spc="-60" dirty="0">
                <a:latin typeface="Tahoma"/>
                <a:cs typeface="Tahoma"/>
              </a:rPr>
              <a:t>Local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sensing: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dirt,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location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only.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ts val="2400"/>
              </a:lnSpc>
            </a:pPr>
            <a:r>
              <a:rPr sz="205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spc="-8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03481" y="1961168"/>
          <a:ext cx="1941195" cy="262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196926" y="3369068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1411" y="3646720"/>
            <a:ext cx="234750" cy="15042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42411" y="3414298"/>
            <a:ext cx="378460" cy="214629"/>
            <a:chOff x="5742411" y="3414298"/>
            <a:chExt cx="378460" cy="2146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7005" y="3414298"/>
              <a:ext cx="343297" cy="2145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51626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196926" y="1961171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742411" y="2006414"/>
            <a:ext cx="378460" cy="394335"/>
            <a:chOff x="5742411" y="2006414"/>
            <a:chExt cx="378460" cy="39433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720" y="2249835"/>
              <a:ext cx="234750" cy="1504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005" y="2006414"/>
              <a:ext cx="343284" cy="2145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51626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196926" y="2665120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742411" y="2710349"/>
            <a:ext cx="378460" cy="394335"/>
            <a:chOff x="5742411" y="2710349"/>
            <a:chExt cx="378460" cy="39433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1732" y="2953770"/>
              <a:ext cx="234750" cy="1504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7005" y="2710349"/>
              <a:ext cx="343297" cy="21458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51626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42411" y="4118246"/>
            <a:ext cx="378460" cy="214629"/>
            <a:chOff x="5742411" y="4118246"/>
            <a:chExt cx="378460" cy="214629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7005" y="4118246"/>
              <a:ext cx="343297" cy="21458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751626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417227" y="3359849"/>
            <a:ext cx="1050925" cy="534670"/>
            <a:chOff x="7417227" y="3359849"/>
            <a:chExt cx="1050925" cy="534670"/>
          </a:xfrm>
        </p:grpSpPr>
        <p:sp>
          <p:nvSpPr>
            <p:cNvPr id="24" name="object 24"/>
            <p:cNvSpPr/>
            <p:nvPr/>
          </p:nvSpPr>
          <p:spPr>
            <a:xfrm>
              <a:off x="742644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6285" y="3657706"/>
              <a:ext cx="234750" cy="1504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1571" y="3414297"/>
              <a:ext cx="343284" cy="21458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036179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417227" y="1951952"/>
            <a:ext cx="1050925" cy="534670"/>
            <a:chOff x="7417227" y="1951952"/>
            <a:chExt cx="1050925" cy="534670"/>
          </a:xfrm>
        </p:grpSpPr>
        <p:sp>
          <p:nvSpPr>
            <p:cNvPr id="29" name="object 29"/>
            <p:cNvSpPr/>
            <p:nvPr/>
          </p:nvSpPr>
          <p:spPr>
            <a:xfrm>
              <a:off x="742644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6285" y="2249835"/>
              <a:ext cx="234750" cy="1504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61558" y="2006414"/>
              <a:ext cx="343297" cy="2145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036179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8039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417227" y="2655901"/>
            <a:ext cx="1050925" cy="534670"/>
            <a:chOff x="7417227" y="2655901"/>
            <a:chExt cx="1050925" cy="534670"/>
          </a:xfrm>
        </p:grpSpPr>
        <p:sp>
          <p:nvSpPr>
            <p:cNvPr id="35" name="object 35"/>
            <p:cNvSpPr/>
            <p:nvPr/>
          </p:nvSpPr>
          <p:spPr>
            <a:xfrm>
              <a:off x="742644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8039" y="2953770"/>
              <a:ext cx="234750" cy="15042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61571" y="2710349"/>
              <a:ext cx="343284" cy="21459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036179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417227" y="4063810"/>
            <a:ext cx="1050925" cy="534670"/>
            <a:chOff x="7417227" y="4063810"/>
            <a:chExt cx="1050925" cy="534670"/>
          </a:xfrm>
        </p:grpSpPr>
        <p:sp>
          <p:nvSpPr>
            <p:cNvPr id="40" name="object 40"/>
            <p:cNvSpPr/>
            <p:nvPr/>
          </p:nvSpPr>
          <p:spPr>
            <a:xfrm>
              <a:off x="7426443" y="4073017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77"/>
                  </a:moveTo>
                  <a:lnTo>
                    <a:pt x="1032137" y="8"/>
                  </a:lnTo>
                  <a:lnTo>
                    <a:pt x="0" y="8"/>
                  </a:lnTo>
                  <a:lnTo>
                    <a:pt x="0" y="516077"/>
                  </a:lnTo>
                  <a:lnTo>
                    <a:pt x="1032137" y="516077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1571" y="4118246"/>
              <a:ext cx="343284" cy="21459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036179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31411" y="2249822"/>
            <a:ext cx="234750" cy="150422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818DF2-53C3-45BC-B5CB-269518D6D015}"/>
              </a:ext>
            </a:extLst>
          </p:cNvPr>
          <p:cNvSpPr txBox="1"/>
          <p:nvPr/>
        </p:nvSpPr>
        <p:spPr>
          <a:xfrm>
            <a:off x="3810000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93E8B03-D3D8-4160-BD0F-FAE2B48E53B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73350" y="1907209"/>
            <a:ext cx="6189980" cy="967740"/>
            <a:chOff x="2373350" y="1907209"/>
            <a:chExt cx="6189980" cy="967740"/>
          </a:xfrm>
        </p:grpSpPr>
        <p:sp>
          <p:nvSpPr>
            <p:cNvPr id="15" name="object 15"/>
            <p:cNvSpPr/>
            <p:nvPr/>
          </p:nvSpPr>
          <p:spPr>
            <a:xfrm>
              <a:off x="2373985" y="2169667"/>
              <a:ext cx="5711825" cy="432434"/>
            </a:xfrm>
            <a:custGeom>
              <a:avLst/>
              <a:gdLst/>
              <a:ahLst/>
              <a:cxnLst/>
              <a:rect l="l" t="t" r="r" b="b"/>
              <a:pathLst>
                <a:path w="5711825" h="432435">
                  <a:moveTo>
                    <a:pt x="0" y="432130"/>
                  </a:moveTo>
                  <a:lnTo>
                    <a:pt x="2657652" y="0"/>
                  </a:lnTo>
                </a:path>
                <a:path w="5711825" h="432435">
                  <a:moveTo>
                    <a:pt x="2657652" y="0"/>
                  </a:moveTo>
                  <a:lnTo>
                    <a:pt x="3406698" y="432130"/>
                  </a:lnTo>
                </a:path>
                <a:path w="5711825" h="432435">
                  <a:moveTo>
                    <a:pt x="2657652" y="0"/>
                  </a:moveTo>
                  <a:lnTo>
                    <a:pt x="5711431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28"/>
                  </a:moveTo>
                  <a:lnTo>
                    <a:pt x="870323" y="88656"/>
                  </a:lnTo>
                  <a:lnTo>
                    <a:pt x="806928" y="53072"/>
                  </a:lnTo>
                  <a:lnTo>
                    <a:pt x="762295" y="37968"/>
                  </a:lnTo>
                  <a:lnTo>
                    <a:pt x="710263" y="25011"/>
                  </a:lnTo>
                  <a:lnTo>
                    <a:pt x="651752" y="14469"/>
                  </a:lnTo>
                  <a:lnTo>
                    <a:pt x="587683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1"/>
                  </a:lnTo>
                  <a:lnTo>
                    <a:pt x="130789" y="37968"/>
                  </a:lnTo>
                  <a:lnTo>
                    <a:pt x="86156" y="53072"/>
                  </a:lnTo>
                  <a:lnTo>
                    <a:pt x="49842" y="70057"/>
                  </a:lnTo>
                  <a:lnTo>
                    <a:pt x="5844" y="108602"/>
                  </a:lnTo>
                  <a:lnTo>
                    <a:pt x="0" y="129628"/>
                  </a:lnTo>
                  <a:lnTo>
                    <a:pt x="5844" y="150658"/>
                  </a:lnTo>
                  <a:lnTo>
                    <a:pt x="49842" y="189208"/>
                  </a:lnTo>
                  <a:lnTo>
                    <a:pt x="86156" y="206195"/>
                  </a:lnTo>
                  <a:lnTo>
                    <a:pt x="130789" y="221300"/>
                  </a:lnTo>
                  <a:lnTo>
                    <a:pt x="182820" y="234258"/>
                  </a:lnTo>
                  <a:lnTo>
                    <a:pt x="241331" y="244800"/>
                  </a:lnTo>
                  <a:lnTo>
                    <a:pt x="305401" y="252661"/>
                  </a:lnTo>
                  <a:lnTo>
                    <a:pt x="374112" y="257573"/>
                  </a:lnTo>
                  <a:lnTo>
                    <a:pt x="446544" y="259270"/>
                  </a:lnTo>
                  <a:lnTo>
                    <a:pt x="518973" y="257573"/>
                  </a:lnTo>
                  <a:lnTo>
                    <a:pt x="587683" y="252661"/>
                  </a:lnTo>
                  <a:lnTo>
                    <a:pt x="651752" y="244800"/>
                  </a:lnTo>
                  <a:lnTo>
                    <a:pt x="710263" y="234258"/>
                  </a:lnTo>
                  <a:lnTo>
                    <a:pt x="762295" y="221300"/>
                  </a:lnTo>
                  <a:lnTo>
                    <a:pt x="806928" y="206195"/>
                  </a:lnTo>
                  <a:lnTo>
                    <a:pt x="843244" y="189208"/>
                  </a:lnTo>
                  <a:lnTo>
                    <a:pt x="887244" y="150658"/>
                  </a:lnTo>
                  <a:lnTo>
                    <a:pt x="893089" y="129628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016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29345" y="2602229"/>
            <a:ext cx="893444" cy="259715"/>
            <a:chOff x="1929345" y="2602229"/>
            <a:chExt cx="893444" cy="259715"/>
          </a:xfrm>
        </p:grpSpPr>
        <p:sp>
          <p:nvSpPr>
            <p:cNvPr id="21" name="object 21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28"/>
                  </a:moveTo>
                  <a:lnTo>
                    <a:pt x="22764" y="170607"/>
                  </a:lnTo>
                  <a:lnTo>
                    <a:pt x="86155" y="206195"/>
                  </a:lnTo>
                  <a:lnTo>
                    <a:pt x="130787" y="221300"/>
                  </a:lnTo>
                  <a:lnTo>
                    <a:pt x="182817" y="234258"/>
                  </a:lnTo>
                  <a:lnTo>
                    <a:pt x="241326" y="244800"/>
                  </a:lnTo>
                  <a:lnTo>
                    <a:pt x="305394" y="252661"/>
                  </a:lnTo>
                  <a:lnTo>
                    <a:pt x="374103" y="257573"/>
                  </a:lnTo>
                  <a:lnTo>
                    <a:pt x="446532" y="259270"/>
                  </a:lnTo>
                  <a:lnTo>
                    <a:pt x="518964" y="257573"/>
                  </a:lnTo>
                  <a:lnTo>
                    <a:pt x="587675" y="252661"/>
                  </a:lnTo>
                  <a:lnTo>
                    <a:pt x="651745" y="244800"/>
                  </a:lnTo>
                  <a:lnTo>
                    <a:pt x="710256" y="234258"/>
                  </a:lnTo>
                  <a:lnTo>
                    <a:pt x="762287" y="221300"/>
                  </a:lnTo>
                  <a:lnTo>
                    <a:pt x="806919" y="206195"/>
                  </a:lnTo>
                  <a:lnTo>
                    <a:pt x="843234" y="189208"/>
                  </a:lnTo>
                  <a:lnTo>
                    <a:pt x="887232" y="150658"/>
                  </a:lnTo>
                  <a:lnTo>
                    <a:pt x="893076" y="129628"/>
                  </a:lnTo>
                  <a:lnTo>
                    <a:pt x="887232" y="108602"/>
                  </a:lnTo>
                  <a:lnTo>
                    <a:pt x="843234" y="70057"/>
                  </a:lnTo>
                  <a:lnTo>
                    <a:pt x="806919" y="53072"/>
                  </a:lnTo>
                  <a:lnTo>
                    <a:pt x="762287" y="37968"/>
                  </a:lnTo>
                  <a:lnTo>
                    <a:pt x="710256" y="25011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1"/>
                  </a:lnTo>
                  <a:lnTo>
                    <a:pt x="130787" y="37968"/>
                  </a:lnTo>
                  <a:lnTo>
                    <a:pt x="86155" y="53072"/>
                  </a:lnTo>
                  <a:lnTo>
                    <a:pt x="49841" y="70057"/>
                  </a:lnTo>
                  <a:lnTo>
                    <a:pt x="5844" y="108602"/>
                  </a:lnTo>
                  <a:lnTo>
                    <a:pt x="0" y="12962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76" y="129628"/>
                  </a:moveTo>
                  <a:lnTo>
                    <a:pt x="870311" y="88656"/>
                  </a:lnTo>
                  <a:lnTo>
                    <a:pt x="806919" y="53072"/>
                  </a:lnTo>
                  <a:lnTo>
                    <a:pt x="762287" y="37968"/>
                  </a:lnTo>
                  <a:lnTo>
                    <a:pt x="710256" y="25011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1"/>
                  </a:lnTo>
                  <a:lnTo>
                    <a:pt x="130787" y="37968"/>
                  </a:lnTo>
                  <a:lnTo>
                    <a:pt x="86155" y="53072"/>
                  </a:lnTo>
                  <a:lnTo>
                    <a:pt x="49841" y="70057"/>
                  </a:lnTo>
                  <a:lnTo>
                    <a:pt x="5844" y="108602"/>
                  </a:lnTo>
                  <a:lnTo>
                    <a:pt x="0" y="129628"/>
                  </a:lnTo>
                  <a:lnTo>
                    <a:pt x="5844" y="150658"/>
                  </a:lnTo>
                  <a:lnTo>
                    <a:pt x="49841" y="189208"/>
                  </a:lnTo>
                  <a:lnTo>
                    <a:pt x="86155" y="206195"/>
                  </a:lnTo>
                  <a:lnTo>
                    <a:pt x="130787" y="221300"/>
                  </a:lnTo>
                  <a:lnTo>
                    <a:pt x="182817" y="234258"/>
                  </a:lnTo>
                  <a:lnTo>
                    <a:pt x="241326" y="244800"/>
                  </a:lnTo>
                  <a:lnTo>
                    <a:pt x="305394" y="252661"/>
                  </a:lnTo>
                  <a:lnTo>
                    <a:pt x="374103" y="257573"/>
                  </a:lnTo>
                  <a:lnTo>
                    <a:pt x="446532" y="259270"/>
                  </a:lnTo>
                  <a:lnTo>
                    <a:pt x="518964" y="257573"/>
                  </a:lnTo>
                  <a:lnTo>
                    <a:pt x="587675" y="252661"/>
                  </a:lnTo>
                  <a:lnTo>
                    <a:pt x="651745" y="244800"/>
                  </a:lnTo>
                  <a:lnTo>
                    <a:pt x="710256" y="234258"/>
                  </a:lnTo>
                  <a:lnTo>
                    <a:pt x="762287" y="221300"/>
                  </a:lnTo>
                  <a:lnTo>
                    <a:pt x="806919" y="206195"/>
                  </a:lnTo>
                  <a:lnTo>
                    <a:pt x="843234" y="189208"/>
                  </a:lnTo>
                  <a:lnTo>
                    <a:pt x="887232" y="150658"/>
                  </a:lnTo>
                  <a:lnTo>
                    <a:pt x="893076" y="1296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6901" y="2609219"/>
            <a:ext cx="37401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7347" y="2588894"/>
            <a:ext cx="5965825" cy="975360"/>
            <a:chOff x="267347" y="2588894"/>
            <a:chExt cx="5965825" cy="975360"/>
          </a:xfrm>
        </p:grpSpPr>
        <p:sp>
          <p:nvSpPr>
            <p:cNvPr id="25" name="object 25"/>
            <p:cNvSpPr/>
            <p:nvPr/>
          </p:nvSpPr>
          <p:spPr>
            <a:xfrm>
              <a:off x="280682" y="2602229"/>
              <a:ext cx="5939155" cy="948690"/>
            </a:xfrm>
            <a:custGeom>
              <a:avLst/>
              <a:gdLst/>
              <a:ahLst/>
              <a:cxnLst/>
              <a:rect l="l" t="t" r="r" b="b"/>
              <a:pathLst>
                <a:path w="5939155" h="948689">
                  <a:moveTo>
                    <a:pt x="5938799" y="129628"/>
                  </a:moveTo>
                  <a:lnTo>
                    <a:pt x="5916034" y="88656"/>
                  </a:lnTo>
                  <a:lnTo>
                    <a:pt x="5852642" y="53072"/>
                  </a:lnTo>
                  <a:lnTo>
                    <a:pt x="5808010" y="37968"/>
                  </a:lnTo>
                  <a:lnTo>
                    <a:pt x="5755978" y="25011"/>
                  </a:lnTo>
                  <a:lnTo>
                    <a:pt x="5697468" y="14469"/>
                  </a:lnTo>
                  <a:lnTo>
                    <a:pt x="5633398" y="6608"/>
                  </a:lnTo>
                  <a:lnTo>
                    <a:pt x="5564687" y="1696"/>
                  </a:lnTo>
                  <a:lnTo>
                    <a:pt x="5492254" y="0"/>
                  </a:lnTo>
                  <a:lnTo>
                    <a:pt x="5419822" y="1696"/>
                  </a:lnTo>
                  <a:lnTo>
                    <a:pt x="5351111" y="6608"/>
                  </a:lnTo>
                  <a:lnTo>
                    <a:pt x="5287041" y="14469"/>
                  </a:lnTo>
                  <a:lnTo>
                    <a:pt x="5228530" y="25011"/>
                  </a:lnTo>
                  <a:lnTo>
                    <a:pt x="5176499" y="37968"/>
                  </a:lnTo>
                  <a:lnTo>
                    <a:pt x="5131866" y="53072"/>
                  </a:lnTo>
                  <a:lnTo>
                    <a:pt x="5095552" y="70057"/>
                  </a:lnTo>
                  <a:lnTo>
                    <a:pt x="5051554" y="108602"/>
                  </a:lnTo>
                  <a:lnTo>
                    <a:pt x="5045710" y="129628"/>
                  </a:lnTo>
                  <a:lnTo>
                    <a:pt x="5051554" y="150658"/>
                  </a:lnTo>
                  <a:lnTo>
                    <a:pt x="5095552" y="189208"/>
                  </a:lnTo>
                  <a:lnTo>
                    <a:pt x="5131866" y="206195"/>
                  </a:lnTo>
                  <a:lnTo>
                    <a:pt x="5176499" y="221300"/>
                  </a:lnTo>
                  <a:lnTo>
                    <a:pt x="5228530" y="234258"/>
                  </a:lnTo>
                  <a:lnTo>
                    <a:pt x="5287041" y="244800"/>
                  </a:lnTo>
                  <a:lnTo>
                    <a:pt x="5351111" y="252661"/>
                  </a:lnTo>
                  <a:lnTo>
                    <a:pt x="5419822" y="257573"/>
                  </a:lnTo>
                  <a:lnTo>
                    <a:pt x="5492254" y="259270"/>
                  </a:lnTo>
                  <a:lnTo>
                    <a:pt x="5564687" y="257573"/>
                  </a:lnTo>
                  <a:lnTo>
                    <a:pt x="5633398" y="252661"/>
                  </a:lnTo>
                  <a:lnTo>
                    <a:pt x="5697468" y="244800"/>
                  </a:lnTo>
                  <a:lnTo>
                    <a:pt x="5755978" y="234258"/>
                  </a:lnTo>
                  <a:lnTo>
                    <a:pt x="5808010" y="221300"/>
                  </a:lnTo>
                  <a:lnTo>
                    <a:pt x="5852642" y="206195"/>
                  </a:lnTo>
                  <a:lnTo>
                    <a:pt x="5888957" y="189208"/>
                  </a:lnTo>
                  <a:lnTo>
                    <a:pt x="5932955" y="150658"/>
                  </a:lnTo>
                  <a:lnTo>
                    <a:pt x="5938799" y="129628"/>
                  </a:lnTo>
                  <a:close/>
                </a:path>
                <a:path w="5939155" h="948689">
                  <a:moveTo>
                    <a:pt x="893089" y="818984"/>
                  </a:moveTo>
                  <a:lnTo>
                    <a:pt x="870324" y="778006"/>
                  </a:lnTo>
                  <a:lnTo>
                    <a:pt x="806932" y="742418"/>
                  </a:lnTo>
                  <a:lnTo>
                    <a:pt x="762300" y="727313"/>
                  </a:lnTo>
                  <a:lnTo>
                    <a:pt x="710268" y="714355"/>
                  </a:lnTo>
                  <a:lnTo>
                    <a:pt x="651758" y="703813"/>
                  </a:lnTo>
                  <a:lnTo>
                    <a:pt x="587687" y="695952"/>
                  </a:lnTo>
                  <a:lnTo>
                    <a:pt x="518976" y="691040"/>
                  </a:lnTo>
                  <a:lnTo>
                    <a:pt x="446544" y="689343"/>
                  </a:lnTo>
                  <a:lnTo>
                    <a:pt x="374112" y="691040"/>
                  </a:lnTo>
                  <a:lnTo>
                    <a:pt x="305401" y="695952"/>
                  </a:lnTo>
                  <a:lnTo>
                    <a:pt x="241331" y="703813"/>
                  </a:lnTo>
                  <a:lnTo>
                    <a:pt x="182820" y="714355"/>
                  </a:lnTo>
                  <a:lnTo>
                    <a:pt x="130789" y="727313"/>
                  </a:lnTo>
                  <a:lnTo>
                    <a:pt x="86156" y="742418"/>
                  </a:lnTo>
                  <a:lnTo>
                    <a:pt x="49842" y="759405"/>
                  </a:lnTo>
                  <a:lnTo>
                    <a:pt x="5844" y="797955"/>
                  </a:lnTo>
                  <a:lnTo>
                    <a:pt x="0" y="818984"/>
                  </a:lnTo>
                  <a:lnTo>
                    <a:pt x="5844" y="840014"/>
                  </a:lnTo>
                  <a:lnTo>
                    <a:pt x="49842" y="878564"/>
                  </a:lnTo>
                  <a:lnTo>
                    <a:pt x="86156" y="895551"/>
                  </a:lnTo>
                  <a:lnTo>
                    <a:pt x="130789" y="910656"/>
                  </a:lnTo>
                  <a:lnTo>
                    <a:pt x="182820" y="923614"/>
                  </a:lnTo>
                  <a:lnTo>
                    <a:pt x="241331" y="934156"/>
                  </a:lnTo>
                  <a:lnTo>
                    <a:pt x="305401" y="942017"/>
                  </a:lnTo>
                  <a:lnTo>
                    <a:pt x="374112" y="946929"/>
                  </a:lnTo>
                  <a:lnTo>
                    <a:pt x="446544" y="948626"/>
                  </a:lnTo>
                  <a:lnTo>
                    <a:pt x="518976" y="946929"/>
                  </a:lnTo>
                  <a:lnTo>
                    <a:pt x="587687" y="942017"/>
                  </a:lnTo>
                  <a:lnTo>
                    <a:pt x="651758" y="934156"/>
                  </a:lnTo>
                  <a:lnTo>
                    <a:pt x="710268" y="923614"/>
                  </a:lnTo>
                  <a:lnTo>
                    <a:pt x="762300" y="910656"/>
                  </a:lnTo>
                  <a:lnTo>
                    <a:pt x="806932" y="895551"/>
                  </a:lnTo>
                  <a:lnTo>
                    <a:pt x="843247" y="878564"/>
                  </a:lnTo>
                  <a:lnTo>
                    <a:pt x="887244" y="840014"/>
                  </a:lnTo>
                  <a:lnTo>
                    <a:pt x="893089" y="818984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526" y="3334433"/>
              <a:ext cx="136693" cy="1735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8230" y="2859011"/>
              <a:ext cx="2183130" cy="432434"/>
            </a:xfrm>
            <a:custGeom>
              <a:avLst/>
              <a:gdLst/>
              <a:ahLst/>
              <a:cxnLst/>
              <a:rect l="l" t="t" r="r" b="b"/>
              <a:pathLst>
                <a:path w="2183130" h="432435">
                  <a:moveTo>
                    <a:pt x="1656803" y="685"/>
                  </a:moveTo>
                  <a:lnTo>
                    <a:pt x="0" y="432269"/>
                  </a:lnTo>
                </a:path>
                <a:path w="2183130" h="432435">
                  <a:moveTo>
                    <a:pt x="1657108" y="0"/>
                  </a:moveTo>
                  <a:lnTo>
                    <a:pt x="2182876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4236" y="3291573"/>
              <a:ext cx="1969135" cy="259715"/>
            </a:xfrm>
            <a:custGeom>
              <a:avLst/>
              <a:gdLst/>
              <a:ahLst/>
              <a:cxnLst/>
              <a:rect l="l" t="t" r="r" b="b"/>
              <a:pathLst>
                <a:path w="196913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  <a:path w="1969135" h="259714">
                  <a:moveTo>
                    <a:pt x="1968931" y="129641"/>
                  </a:moveTo>
                  <a:lnTo>
                    <a:pt x="1946166" y="88663"/>
                  </a:lnTo>
                  <a:lnTo>
                    <a:pt x="1882775" y="53075"/>
                  </a:lnTo>
                  <a:lnTo>
                    <a:pt x="1838142" y="37969"/>
                  </a:lnTo>
                  <a:lnTo>
                    <a:pt x="1786111" y="25012"/>
                  </a:lnTo>
                  <a:lnTo>
                    <a:pt x="1727600" y="14469"/>
                  </a:lnTo>
                  <a:lnTo>
                    <a:pt x="1663530" y="6608"/>
                  </a:lnTo>
                  <a:lnTo>
                    <a:pt x="1594819" y="1696"/>
                  </a:lnTo>
                  <a:lnTo>
                    <a:pt x="1522387" y="0"/>
                  </a:lnTo>
                  <a:lnTo>
                    <a:pt x="1449954" y="1696"/>
                  </a:lnTo>
                  <a:lnTo>
                    <a:pt x="1381243" y="6608"/>
                  </a:lnTo>
                  <a:lnTo>
                    <a:pt x="1317173" y="14469"/>
                  </a:lnTo>
                  <a:lnTo>
                    <a:pt x="1258662" y="25012"/>
                  </a:lnTo>
                  <a:lnTo>
                    <a:pt x="1206631" y="37969"/>
                  </a:lnTo>
                  <a:lnTo>
                    <a:pt x="1161999" y="53075"/>
                  </a:lnTo>
                  <a:lnTo>
                    <a:pt x="1125684" y="70062"/>
                  </a:lnTo>
                  <a:lnTo>
                    <a:pt x="1081686" y="108612"/>
                  </a:lnTo>
                  <a:lnTo>
                    <a:pt x="1075842" y="129641"/>
                  </a:lnTo>
                  <a:lnTo>
                    <a:pt x="1081686" y="150670"/>
                  </a:lnTo>
                  <a:lnTo>
                    <a:pt x="1125684" y="189220"/>
                  </a:lnTo>
                  <a:lnTo>
                    <a:pt x="1161999" y="206207"/>
                  </a:lnTo>
                  <a:lnTo>
                    <a:pt x="1206631" y="221313"/>
                  </a:lnTo>
                  <a:lnTo>
                    <a:pt x="1258662" y="234270"/>
                  </a:lnTo>
                  <a:lnTo>
                    <a:pt x="1317173" y="244813"/>
                  </a:lnTo>
                  <a:lnTo>
                    <a:pt x="1381243" y="252674"/>
                  </a:lnTo>
                  <a:lnTo>
                    <a:pt x="1449954" y="257586"/>
                  </a:lnTo>
                  <a:lnTo>
                    <a:pt x="1522387" y="259283"/>
                  </a:lnTo>
                  <a:lnTo>
                    <a:pt x="1594819" y="257586"/>
                  </a:lnTo>
                  <a:lnTo>
                    <a:pt x="1663530" y="252674"/>
                  </a:lnTo>
                  <a:lnTo>
                    <a:pt x="1727600" y="244813"/>
                  </a:lnTo>
                  <a:lnTo>
                    <a:pt x="1786111" y="234270"/>
                  </a:lnTo>
                  <a:lnTo>
                    <a:pt x="1838142" y="221313"/>
                  </a:lnTo>
                  <a:lnTo>
                    <a:pt x="1882775" y="206207"/>
                  </a:lnTo>
                  <a:lnTo>
                    <a:pt x="1919089" y="189220"/>
                  </a:lnTo>
                  <a:lnTo>
                    <a:pt x="1963087" y="150670"/>
                  </a:lnTo>
                  <a:lnTo>
                    <a:pt x="1968931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32774" y="2859696"/>
              <a:ext cx="2179320" cy="441959"/>
            </a:xfrm>
            <a:custGeom>
              <a:avLst/>
              <a:gdLst/>
              <a:ahLst/>
              <a:cxnLst/>
              <a:rect l="l" t="t" r="r" b="b"/>
              <a:pathLst>
                <a:path w="2179320" h="441960">
                  <a:moveTo>
                    <a:pt x="552259" y="0"/>
                  </a:moveTo>
                  <a:lnTo>
                    <a:pt x="2179243" y="441528"/>
                  </a:lnTo>
                </a:path>
                <a:path w="2179320" h="441960">
                  <a:moveTo>
                    <a:pt x="552259" y="0"/>
                  </a:moveTo>
                  <a:lnTo>
                    <a:pt x="0" y="4330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64061" y="2553442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39678" y="2553442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58247" y="3293414"/>
            <a:ext cx="906780" cy="273050"/>
            <a:chOff x="3558247" y="3293414"/>
            <a:chExt cx="906780" cy="273050"/>
          </a:xfrm>
        </p:grpSpPr>
        <p:sp>
          <p:nvSpPr>
            <p:cNvPr id="33" name="object 33"/>
            <p:cNvSpPr/>
            <p:nvPr/>
          </p:nvSpPr>
          <p:spPr>
            <a:xfrm>
              <a:off x="3564915" y="3300082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1" y="252674"/>
                  </a:lnTo>
                  <a:lnTo>
                    <a:pt x="651750" y="244813"/>
                  </a:lnTo>
                  <a:lnTo>
                    <a:pt x="710258" y="234270"/>
                  </a:lnTo>
                  <a:lnTo>
                    <a:pt x="762288" y="221313"/>
                  </a:lnTo>
                  <a:lnTo>
                    <a:pt x="806920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lnTo>
                    <a:pt x="887232" y="108612"/>
                  </a:lnTo>
                  <a:lnTo>
                    <a:pt x="843234" y="70062"/>
                  </a:lnTo>
                  <a:lnTo>
                    <a:pt x="806920" y="53075"/>
                  </a:lnTo>
                  <a:lnTo>
                    <a:pt x="762288" y="37969"/>
                  </a:lnTo>
                  <a:lnTo>
                    <a:pt x="710258" y="25012"/>
                  </a:lnTo>
                  <a:lnTo>
                    <a:pt x="651750" y="14469"/>
                  </a:lnTo>
                  <a:lnTo>
                    <a:pt x="587681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64915" y="3300082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76" y="129641"/>
                  </a:moveTo>
                  <a:lnTo>
                    <a:pt x="870311" y="88663"/>
                  </a:lnTo>
                  <a:lnTo>
                    <a:pt x="806920" y="53075"/>
                  </a:lnTo>
                  <a:lnTo>
                    <a:pt x="762288" y="37969"/>
                  </a:lnTo>
                  <a:lnTo>
                    <a:pt x="710258" y="25012"/>
                  </a:lnTo>
                  <a:lnTo>
                    <a:pt x="651750" y="14469"/>
                  </a:lnTo>
                  <a:lnTo>
                    <a:pt x="587681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1" y="252674"/>
                  </a:lnTo>
                  <a:lnTo>
                    <a:pt x="651750" y="244813"/>
                  </a:lnTo>
                  <a:lnTo>
                    <a:pt x="710258" y="234270"/>
                  </a:lnTo>
                  <a:lnTo>
                    <a:pt x="762288" y="221313"/>
                  </a:lnTo>
                  <a:lnTo>
                    <a:pt x="806920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08603" y="3318079"/>
            <a:ext cx="77152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16184" y="3568128"/>
            <a:ext cx="3097530" cy="702945"/>
            <a:chOff x="3316184" y="3568128"/>
            <a:chExt cx="3097530" cy="702945"/>
          </a:xfrm>
        </p:grpSpPr>
        <p:sp>
          <p:nvSpPr>
            <p:cNvPr id="37" name="object 37"/>
            <p:cNvSpPr/>
            <p:nvPr/>
          </p:nvSpPr>
          <p:spPr>
            <a:xfrm>
              <a:off x="3780612" y="3568128"/>
              <a:ext cx="2178050" cy="434975"/>
            </a:xfrm>
            <a:custGeom>
              <a:avLst/>
              <a:gdLst/>
              <a:ahLst/>
              <a:cxnLst/>
              <a:rect l="l" t="t" r="r" b="b"/>
              <a:pathLst>
                <a:path w="2178050" h="434975">
                  <a:moveTo>
                    <a:pt x="229997" y="0"/>
                  </a:moveTo>
                  <a:lnTo>
                    <a:pt x="0" y="425907"/>
                  </a:lnTo>
                </a:path>
                <a:path w="2178050" h="434975">
                  <a:moveTo>
                    <a:pt x="235673" y="0"/>
                  </a:moveTo>
                  <a:lnTo>
                    <a:pt x="1073302" y="428752"/>
                  </a:lnTo>
                </a:path>
                <a:path w="2178050" h="434975">
                  <a:moveTo>
                    <a:pt x="232829" y="0"/>
                  </a:moveTo>
                  <a:lnTo>
                    <a:pt x="2177834" y="434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9241" y="3998582"/>
              <a:ext cx="3071495" cy="259715"/>
            </a:xfrm>
            <a:custGeom>
              <a:avLst/>
              <a:gdLst/>
              <a:ahLst/>
              <a:cxnLst/>
              <a:rect l="l" t="t" r="r" b="b"/>
              <a:pathLst>
                <a:path w="3071495" h="259714">
                  <a:moveTo>
                    <a:pt x="893076" y="129641"/>
                  </a:moveTo>
                  <a:lnTo>
                    <a:pt x="870311" y="88668"/>
                  </a:lnTo>
                  <a:lnTo>
                    <a:pt x="806919" y="53080"/>
                  </a:lnTo>
                  <a:lnTo>
                    <a:pt x="762287" y="37974"/>
                  </a:lnTo>
                  <a:lnTo>
                    <a:pt x="710256" y="25015"/>
                  </a:lnTo>
                  <a:lnTo>
                    <a:pt x="651745" y="14472"/>
                  </a:lnTo>
                  <a:lnTo>
                    <a:pt x="587675" y="6610"/>
                  </a:lnTo>
                  <a:lnTo>
                    <a:pt x="518964" y="1697"/>
                  </a:lnTo>
                  <a:lnTo>
                    <a:pt x="446532" y="0"/>
                  </a:lnTo>
                  <a:lnTo>
                    <a:pt x="374103" y="1697"/>
                  </a:lnTo>
                  <a:lnTo>
                    <a:pt x="305394" y="6610"/>
                  </a:lnTo>
                  <a:lnTo>
                    <a:pt x="241326" y="14472"/>
                  </a:lnTo>
                  <a:lnTo>
                    <a:pt x="182817" y="25015"/>
                  </a:lnTo>
                  <a:lnTo>
                    <a:pt x="130787" y="37974"/>
                  </a:lnTo>
                  <a:lnTo>
                    <a:pt x="86155" y="53080"/>
                  </a:lnTo>
                  <a:lnTo>
                    <a:pt x="49841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  <a:path w="3071495" h="259714">
                  <a:moveTo>
                    <a:pt x="1968919" y="129641"/>
                  </a:moveTo>
                  <a:lnTo>
                    <a:pt x="1946154" y="88668"/>
                  </a:lnTo>
                  <a:lnTo>
                    <a:pt x="1882762" y="53080"/>
                  </a:lnTo>
                  <a:lnTo>
                    <a:pt x="1838129" y="37974"/>
                  </a:lnTo>
                  <a:lnTo>
                    <a:pt x="1786098" y="25015"/>
                  </a:lnTo>
                  <a:lnTo>
                    <a:pt x="1727588" y="14472"/>
                  </a:lnTo>
                  <a:lnTo>
                    <a:pt x="1663517" y="6610"/>
                  </a:lnTo>
                  <a:lnTo>
                    <a:pt x="1594806" y="1697"/>
                  </a:lnTo>
                  <a:lnTo>
                    <a:pt x="1522374" y="0"/>
                  </a:lnTo>
                  <a:lnTo>
                    <a:pt x="1449945" y="1697"/>
                  </a:lnTo>
                  <a:lnTo>
                    <a:pt x="1381236" y="6610"/>
                  </a:lnTo>
                  <a:lnTo>
                    <a:pt x="1317166" y="14472"/>
                  </a:lnTo>
                  <a:lnTo>
                    <a:pt x="1258655" y="25015"/>
                  </a:lnTo>
                  <a:lnTo>
                    <a:pt x="1206623" y="37974"/>
                  </a:lnTo>
                  <a:lnTo>
                    <a:pt x="1161990" y="53080"/>
                  </a:lnTo>
                  <a:lnTo>
                    <a:pt x="1125674" y="70067"/>
                  </a:lnTo>
                  <a:lnTo>
                    <a:pt x="1081674" y="108615"/>
                  </a:lnTo>
                  <a:lnTo>
                    <a:pt x="1075829" y="129641"/>
                  </a:lnTo>
                  <a:lnTo>
                    <a:pt x="1081674" y="150670"/>
                  </a:lnTo>
                  <a:lnTo>
                    <a:pt x="1125674" y="189220"/>
                  </a:lnTo>
                  <a:lnTo>
                    <a:pt x="1161990" y="206207"/>
                  </a:lnTo>
                  <a:lnTo>
                    <a:pt x="1206623" y="221313"/>
                  </a:lnTo>
                  <a:lnTo>
                    <a:pt x="1258655" y="234270"/>
                  </a:lnTo>
                  <a:lnTo>
                    <a:pt x="1317166" y="244813"/>
                  </a:lnTo>
                  <a:lnTo>
                    <a:pt x="1381236" y="252674"/>
                  </a:lnTo>
                  <a:lnTo>
                    <a:pt x="1449945" y="257586"/>
                  </a:lnTo>
                  <a:lnTo>
                    <a:pt x="1522374" y="259283"/>
                  </a:lnTo>
                  <a:lnTo>
                    <a:pt x="1594806" y="257586"/>
                  </a:lnTo>
                  <a:lnTo>
                    <a:pt x="1663517" y="252674"/>
                  </a:lnTo>
                  <a:lnTo>
                    <a:pt x="1727588" y="244813"/>
                  </a:lnTo>
                  <a:lnTo>
                    <a:pt x="1786098" y="234270"/>
                  </a:lnTo>
                  <a:lnTo>
                    <a:pt x="1838129" y="221313"/>
                  </a:lnTo>
                  <a:lnTo>
                    <a:pt x="1882762" y="206207"/>
                  </a:lnTo>
                  <a:lnTo>
                    <a:pt x="1919076" y="189220"/>
                  </a:lnTo>
                  <a:lnTo>
                    <a:pt x="1963074" y="150670"/>
                  </a:lnTo>
                  <a:lnTo>
                    <a:pt x="1968919" y="129641"/>
                  </a:lnTo>
                  <a:close/>
                </a:path>
                <a:path w="3071495" h="259714">
                  <a:moveTo>
                    <a:pt x="3070910" y="129641"/>
                  </a:moveTo>
                  <a:lnTo>
                    <a:pt x="3048145" y="88668"/>
                  </a:lnTo>
                  <a:lnTo>
                    <a:pt x="2984754" y="53080"/>
                  </a:lnTo>
                  <a:lnTo>
                    <a:pt x="2940123" y="37974"/>
                  </a:lnTo>
                  <a:lnTo>
                    <a:pt x="2888093" y="25015"/>
                  </a:lnTo>
                  <a:lnTo>
                    <a:pt x="2829584" y="14472"/>
                  </a:lnTo>
                  <a:lnTo>
                    <a:pt x="2765515" y="6610"/>
                  </a:lnTo>
                  <a:lnTo>
                    <a:pt x="2696807" y="1697"/>
                  </a:lnTo>
                  <a:lnTo>
                    <a:pt x="2624378" y="0"/>
                  </a:lnTo>
                  <a:lnTo>
                    <a:pt x="2551946" y="1697"/>
                  </a:lnTo>
                  <a:lnTo>
                    <a:pt x="2483235" y="6610"/>
                  </a:lnTo>
                  <a:lnTo>
                    <a:pt x="2419165" y="14472"/>
                  </a:lnTo>
                  <a:lnTo>
                    <a:pt x="2360654" y="25015"/>
                  </a:lnTo>
                  <a:lnTo>
                    <a:pt x="2308623" y="37974"/>
                  </a:lnTo>
                  <a:lnTo>
                    <a:pt x="2263990" y="53080"/>
                  </a:lnTo>
                  <a:lnTo>
                    <a:pt x="2227676" y="70067"/>
                  </a:lnTo>
                  <a:lnTo>
                    <a:pt x="2183678" y="108615"/>
                  </a:lnTo>
                  <a:lnTo>
                    <a:pt x="2177834" y="129641"/>
                  </a:lnTo>
                  <a:lnTo>
                    <a:pt x="2183678" y="150670"/>
                  </a:lnTo>
                  <a:lnTo>
                    <a:pt x="2227676" y="189220"/>
                  </a:lnTo>
                  <a:lnTo>
                    <a:pt x="2263990" y="206207"/>
                  </a:lnTo>
                  <a:lnTo>
                    <a:pt x="2308623" y="221313"/>
                  </a:lnTo>
                  <a:lnTo>
                    <a:pt x="2360654" y="234270"/>
                  </a:lnTo>
                  <a:lnTo>
                    <a:pt x="2419165" y="244813"/>
                  </a:lnTo>
                  <a:lnTo>
                    <a:pt x="2483235" y="252674"/>
                  </a:lnTo>
                  <a:lnTo>
                    <a:pt x="2551946" y="257586"/>
                  </a:lnTo>
                  <a:lnTo>
                    <a:pt x="2624378" y="259283"/>
                  </a:lnTo>
                  <a:lnTo>
                    <a:pt x="2696807" y="257586"/>
                  </a:lnTo>
                  <a:lnTo>
                    <a:pt x="2765515" y="252674"/>
                  </a:lnTo>
                  <a:lnTo>
                    <a:pt x="2829584" y="244813"/>
                  </a:lnTo>
                  <a:lnTo>
                    <a:pt x="2888093" y="234270"/>
                  </a:lnTo>
                  <a:lnTo>
                    <a:pt x="2940123" y="221313"/>
                  </a:lnTo>
                  <a:lnTo>
                    <a:pt x="2984754" y="206207"/>
                  </a:lnTo>
                  <a:lnTo>
                    <a:pt x="3021068" y="189220"/>
                  </a:lnTo>
                  <a:lnTo>
                    <a:pt x="3065066" y="150670"/>
                  </a:lnTo>
                  <a:lnTo>
                    <a:pt x="3070910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66904" y="3945286"/>
            <a:ext cx="3170555" cy="52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5800"/>
              </a:lnSpc>
              <a:spcBef>
                <a:spcPts val="90"/>
              </a:spcBef>
              <a:tabLst>
                <a:tab pos="1375410" algn="l"/>
                <a:tab pos="2190115" algn="l"/>
                <a:tab pos="2510155" algn="l"/>
              </a:tabLst>
            </a:pPr>
            <a:r>
              <a:rPr sz="1200" spc="15" dirty="0">
                <a:latin typeface="Arial"/>
                <a:cs typeface="Arial"/>
              </a:rPr>
              <a:t>Craiova	</a:t>
            </a:r>
            <a:r>
              <a:rPr sz="1200" spc="10" dirty="0">
                <a:latin typeface="Arial"/>
                <a:cs typeface="Arial"/>
              </a:rPr>
              <a:t>Pitesti		</a:t>
            </a: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800" spc="22" baseline="2314" dirty="0">
                <a:latin typeface="Arial"/>
                <a:cs typeface="Arial"/>
              </a:rPr>
              <a:t>526=366+160</a:t>
            </a:r>
            <a:r>
              <a:rPr sz="1800" baseline="2314" dirty="0">
                <a:latin typeface="Arial"/>
                <a:cs typeface="Arial"/>
              </a:rPr>
              <a:t>  </a:t>
            </a:r>
            <a:r>
              <a:rPr sz="1800" spc="-225" baseline="2314" dirty="0">
                <a:latin typeface="Arial"/>
                <a:cs typeface="Arial"/>
              </a:rPr>
              <a:t> </a:t>
            </a:r>
            <a:r>
              <a:rPr sz="1800" spc="22" baseline="2314" dirty="0">
                <a:latin typeface="Arial"/>
                <a:cs typeface="Arial"/>
              </a:rPr>
              <a:t>417=317+100</a:t>
            </a:r>
            <a:r>
              <a:rPr sz="1800" baseline="2314" dirty="0">
                <a:latin typeface="Arial"/>
                <a:cs typeface="Arial"/>
              </a:rPr>
              <a:t>	</a:t>
            </a:r>
            <a:r>
              <a:rPr sz="1200" spc="15" dirty="0">
                <a:latin typeface="Arial"/>
                <a:cs typeface="Arial"/>
              </a:rPr>
              <a:t>553=300+253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90</a:t>
            </a:fld>
            <a:endParaRPr spc="20" dirty="0"/>
          </a:p>
        </p:txBody>
      </p:sp>
      <p:sp>
        <p:nvSpPr>
          <p:cNvPr id="40" name="object 40"/>
          <p:cNvSpPr txBox="1"/>
          <p:nvPr/>
        </p:nvSpPr>
        <p:spPr>
          <a:xfrm>
            <a:off x="218346" y="3242846"/>
            <a:ext cx="317246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6390">
              <a:lnSpc>
                <a:spcPct val="133300"/>
              </a:lnSpc>
              <a:spcBef>
                <a:spcPts val="90"/>
              </a:spcBef>
              <a:tabLst>
                <a:tab pos="1115695" algn="l"/>
                <a:tab pos="1318260" algn="l"/>
                <a:tab pos="2419985" algn="l"/>
              </a:tabLst>
            </a:pPr>
            <a:r>
              <a:rPr sz="1200" spc="15" dirty="0">
                <a:latin typeface="Arial"/>
                <a:cs typeface="Arial"/>
              </a:rPr>
              <a:t>Arad		Fagaras	Oradea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646=280+366	415=239+176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91107" y="1907209"/>
            <a:ext cx="7272020" cy="2072005"/>
            <a:chOff x="1291107" y="1907209"/>
            <a:chExt cx="7272020" cy="2072005"/>
          </a:xfrm>
        </p:grpSpPr>
        <p:sp>
          <p:nvSpPr>
            <p:cNvPr id="15" name="object 15"/>
            <p:cNvSpPr/>
            <p:nvPr/>
          </p:nvSpPr>
          <p:spPr>
            <a:xfrm>
              <a:off x="1291742" y="2169667"/>
              <a:ext cx="6793865" cy="1809114"/>
            </a:xfrm>
            <a:custGeom>
              <a:avLst/>
              <a:gdLst/>
              <a:ahLst/>
              <a:cxnLst/>
              <a:rect l="l" t="t" r="r" b="b"/>
              <a:pathLst>
                <a:path w="6793865" h="1809114">
                  <a:moveTo>
                    <a:pt x="532968" y="1376476"/>
                  </a:moveTo>
                  <a:lnTo>
                    <a:pt x="0" y="1808607"/>
                  </a:lnTo>
                </a:path>
                <a:path w="6793865" h="1809114">
                  <a:moveTo>
                    <a:pt x="532968" y="1376476"/>
                  </a:moveTo>
                  <a:lnTo>
                    <a:pt x="1058735" y="1808607"/>
                  </a:lnTo>
                </a:path>
                <a:path w="6793865" h="1809114">
                  <a:moveTo>
                    <a:pt x="1082243" y="432130"/>
                  </a:moveTo>
                  <a:lnTo>
                    <a:pt x="3739896" y="0"/>
                  </a:lnTo>
                </a:path>
                <a:path w="6793865" h="1809114">
                  <a:moveTo>
                    <a:pt x="3739896" y="0"/>
                  </a:moveTo>
                  <a:lnTo>
                    <a:pt x="4488942" y="432130"/>
                  </a:lnTo>
                </a:path>
                <a:path w="6793865" h="1809114">
                  <a:moveTo>
                    <a:pt x="3739896" y="0"/>
                  </a:moveTo>
                  <a:lnTo>
                    <a:pt x="6793674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3" y="88663"/>
                  </a:lnTo>
                  <a:lnTo>
                    <a:pt x="806928" y="53075"/>
                  </a:lnTo>
                  <a:lnTo>
                    <a:pt x="762295" y="37969"/>
                  </a:lnTo>
                  <a:lnTo>
                    <a:pt x="710263" y="25012"/>
                  </a:lnTo>
                  <a:lnTo>
                    <a:pt x="651752" y="14469"/>
                  </a:lnTo>
                  <a:lnTo>
                    <a:pt x="587683" y="6608"/>
                  </a:lnTo>
                  <a:lnTo>
                    <a:pt x="518973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3" y="252674"/>
                  </a:lnTo>
                  <a:lnTo>
                    <a:pt x="651752" y="244813"/>
                  </a:lnTo>
                  <a:lnTo>
                    <a:pt x="710263" y="234270"/>
                  </a:lnTo>
                  <a:lnTo>
                    <a:pt x="762295" y="221313"/>
                  </a:lnTo>
                  <a:lnTo>
                    <a:pt x="806928" y="206207"/>
                  </a:lnTo>
                  <a:lnTo>
                    <a:pt x="843244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5"/>
                  </a:lnTo>
                  <a:lnTo>
                    <a:pt x="843247" y="70067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8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016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29345" y="2602229"/>
            <a:ext cx="893444" cy="259715"/>
            <a:chOff x="1929345" y="2602229"/>
            <a:chExt cx="893444" cy="259715"/>
          </a:xfrm>
        </p:grpSpPr>
        <p:sp>
          <p:nvSpPr>
            <p:cNvPr id="21" name="object 21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41"/>
                  </a:moveTo>
                  <a:lnTo>
                    <a:pt x="22764" y="170619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lnTo>
                    <a:pt x="887232" y="108612"/>
                  </a:lnTo>
                  <a:lnTo>
                    <a:pt x="843234" y="70062"/>
                  </a:lnTo>
                  <a:lnTo>
                    <a:pt x="806919" y="53075"/>
                  </a:lnTo>
                  <a:lnTo>
                    <a:pt x="762287" y="37969"/>
                  </a:lnTo>
                  <a:lnTo>
                    <a:pt x="710256" y="25012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2"/>
                  </a:lnTo>
                  <a:lnTo>
                    <a:pt x="130787" y="37969"/>
                  </a:lnTo>
                  <a:lnTo>
                    <a:pt x="86155" y="53075"/>
                  </a:lnTo>
                  <a:lnTo>
                    <a:pt x="49841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9345" y="260222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76" y="129641"/>
                  </a:moveTo>
                  <a:lnTo>
                    <a:pt x="870311" y="88663"/>
                  </a:lnTo>
                  <a:lnTo>
                    <a:pt x="806919" y="53075"/>
                  </a:lnTo>
                  <a:lnTo>
                    <a:pt x="762287" y="37969"/>
                  </a:lnTo>
                  <a:lnTo>
                    <a:pt x="710256" y="25012"/>
                  </a:lnTo>
                  <a:lnTo>
                    <a:pt x="651745" y="14469"/>
                  </a:lnTo>
                  <a:lnTo>
                    <a:pt x="587675" y="6608"/>
                  </a:lnTo>
                  <a:lnTo>
                    <a:pt x="518964" y="1696"/>
                  </a:lnTo>
                  <a:lnTo>
                    <a:pt x="446532" y="0"/>
                  </a:lnTo>
                  <a:lnTo>
                    <a:pt x="374103" y="1696"/>
                  </a:lnTo>
                  <a:lnTo>
                    <a:pt x="305394" y="6608"/>
                  </a:lnTo>
                  <a:lnTo>
                    <a:pt x="241326" y="14469"/>
                  </a:lnTo>
                  <a:lnTo>
                    <a:pt x="182817" y="25012"/>
                  </a:lnTo>
                  <a:lnTo>
                    <a:pt x="130787" y="37969"/>
                  </a:lnTo>
                  <a:lnTo>
                    <a:pt x="86155" y="53075"/>
                  </a:lnTo>
                  <a:lnTo>
                    <a:pt x="49841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6901" y="2609232"/>
            <a:ext cx="37401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7347" y="2588894"/>
            <a:ext cx="5965825" cy="1673860"/>
            <a:chOff x="267347" y="2588894"/>
            <a:chExt cx="5965825" cy="1673860"/>
          </a:xfrm>
        </p:grpSpPr>
        <p:sp>
          <p:nvSpPr>
            <p:cNvPr id="25" name="object 25"/>
            <p:cNvSpPr/>
            <p:nvPr/>
          </p:nvSpPr>
          <p:spPr>
            <a:xfrm>
              <a:off x="280682" y="2602229"/>
              <a:ext cx="5939155" cy="1647189"/>
            </a:xfrm>
            <a:custGeom>
              <a:avLst/>
              <a:gdLst/>
              <a:ahLst/>
              <a:cxnLst/>
              <a:rect l="l" t="t" r="r" b="b"/>
              <a:pathLst>
                <a:path w="5939155" h="1647189">
                  <a:moveTo>
                    <a:pt x="1441691" y="1517484"/>
                  </a:moveTo>
                  <a:lnTo>
                    <a:pt x="1418926" y="1476506"/>
                  </a:lnTo>
                  <a:lnTo>
                    <a:pt x="1355534" y="1440918"/>
                  </a:lnTo>
                  <a:lnTo>
                    <a:pt x="1310901" y="1425813"/>
                  </a:lnTo>
                  <a:lnTo>
                    <a:pt x="1258870" y="1412855"/>
                  </a:lnTo>
                  <a:lnTo>
                    <a:pt x="1200360" y="1402313"/>
                  </a:lnTo>
                  <a:lnTo>
                    <a:pt x="1136289" y="1394452"/>
                  </a:lnTo>
                  <a:lnTo>
                    <a:pt x="1067578" y="1389540"/>
                  </a:lnTo>
                  <a:lnTo>
                    <a:pt x="995146" y="1387843"/>
                  </a:lnTo>
                  <a:lnTo>
                    <a:pt x="922714" y="1389540"/>
                  </a:lnTo>
                  <a:lnTo>
                    <a:pt x="854003" y="1394452"/>
                  </a:lnTo>
                  <a:lnTo>
                    <a:pt x="789932" y="1402313"/>
                  </a:lnTo>
                  <a:lnTo>
                    <a:pt x="731422" y="1412855"/>
                  </a:lnTo>
                  <a:lnTo>
                    <a:pt x="679391" y="1425813"/>
                  </a:lnTo>
                  <a:lnTo>
                    <a:pt x="634758" y="1440918"/>
                  </a:lnTo>
                  <a:lnTo>
                    <a:pt x="598444" y="1457905"/>
                  </a:lnTo>
                  <a:lnTo>
                    <a:pt x="554446" y="1496455"/>
                  </a:lnTo>
                  <a:lnTo>
                    <a:pt x="548601" y="1517484"/>
                  </a:lnTo>
                  <a:lnTo>
                    <a:pt x="554446" y="1538511"/>
                  </a:lnTo>
                  <a:lnTo>
                    <a:pt x="598444" y="1577058"/>
                  </a:lnTo>
                  <a:lnTo>
                    <a:pt x="634758" y="1594045"/>
                  </a:lnTo>
                  <a:lnTo>
                    <a:pt x="679391" y="1609151"/>
                  </a:lnTo>
                  <a:lnTo>
                    <a:pt x="731422" y="1622110"/>
                  </a:lnTo>
                  <a:lnTo>
                    <a:pt x="789932" y="1632654"/>
                  </a:lnTo>
                  <a:lnTo>
                    <a:pt x="854003" y="1640516"/>
                  </a:lnTo>
                  <a:lnTo>
                    <a:pt x="922714" y="1645429"/>
                  </a:lnTo>
                  <a:lnTo>
                    <a:pt x="995146" y="1647126"/>
                  </a:lnTo>
                  <a:lnTo>
                    <a:pt x="1067578" y="1645429"/>
                  </a:lnTo>
                  <a:lnTo>
                    <a:pt x="1136289" y="1640516"/>
                  </a:lnTo>
                  <a:lnTo>
                    <a:pt x="1200360" y="1632654"/>
                  </a:lnTo>
                  <a:lnTo>
                    <a:pt x="1258870" y="1622110"/>
                  </a:lnTo>
                  <a:lnTo>
                    <a:pt x="1310901" y="1609151"/>
                  </a:lnTo>
                  <a:lnTo>
                    <a:pt x="1355534" y="1594045"/>
                  </a:lnTo>
                  <a:lnTo>
                    <a:pt x="1391849" y="1577058"/>
                  </a:lnTo>
                  <a:lnTo>
                    <a:pt x="1435846" y="1538511"/>
                  </a:lnTo>
                  <a:lnTo>
                    <a:pt x="1441691" y="1517484"/>
                  </a:lnTo>
                  <a:close/>
                </a:path>
                <a:path w="5939155" h="1647189">
                  <a:moveTo>
                    <a:pt x="2517533" y="1517484"/>
                  </a:moveTo>
                  <a:lnTo>
                    <a:pt x="2494768" y="1476506"/>
                  </a:lnTo>
                  <a:lnTo>
                    <a:pt x="2431376" y="1440918"/>
                  </a:lnTo>
                  <a:lnTo>
                    <a:pt x="2386744" y="1425813"/>
                  </a:lnTo>
                  <a:lnTo>
                    <a:pt x="2334713" y="1412855"/>
                  </a:lnTo>
                  <a:lnTo>
                    <a:pt x="2276202" y="1402313"/>
                  </a:lnTo>
                  <a:lnTo>
                    <a:pt x="2212132" y="1394452"/>
                  </a:lnTo>
                  <a:lnTo>
                    <a:pt x="2143421" y="1389540"/>
                  </a:lnTo>
                  <a:lnTo>
                    <a:pt x="2070989" y="1387843"/>
                  </a:lnTo>
                  <a:lnTo>
                    <a:pt x="1998556" y="1389540"/>
                  </a:lnTo>
                  <a:lnTo>
                    <a:pt x="1929845" y="1394452"/>
                  </a:lnTo>
                  <a:lnTo>
                    <a:pt x="1865775" y="1402313"/>
                  </a:lnTo>
                  <a:lnTo>
                    <a:pt x="1807264" y="1412855"/>
                  </a:lnTo>
                  <a:lnTo>
                    <a:pt x="1755233" y="1425813"/>
                  </a:lnTo>
                  <a:lnTo>
                    <a:pt x="1710601" y="1440918"/>
                  </a:lnTo>
                  <a:lnTo>
                    <a:pt x="1674286" y="1457905"/>
                  </a:lnTo>
                  <a:lnTo>
                    <a:pt x="1630288" y="1496455"/>
                  </a:lnTo>
                  <a:lnTo>
                    <a:pt x="1624444" y="1517484"/>
                  </a:lnTo>
                  <a:lnTo>
                    <a:pt x="1630288" y="1538511"/>
                  </a:lnTo>
                  <a:lnTo>
                    <a:pt x="1674286" y="1577058"/>
                  </a:lnTo>
                  <a:lnTo>
                    <a:pt x="1710601" y="1594045"/>
                  </a:lnTo>
                  <a:lnTo>
                    <a:pt x="1755233" y="1609151"/>
                  </a:lnTo>
                  <a:lnTo>
                    <a:pt x="1807264" y="1622110"/>
                  </a:lnTo>
                  <a:lnTo>
                    <a:pt x="1865775" y="1632654"/>
                  </a:lnTo>
                  <a:lnTo>
                    <a:pt x="1929845" y="1640516"/>
                  </a:lnTo>
                  <a:lnTo>
                    <a:pt x="1998556" y="1645429"/>
                  </a:lnTo>
                  <a:lnTo>
                    <a:pt x="2070989" y="1647126"/>
                  </a:lnTo>
                  <a:lnTo>
                    <a:pt x="2143421" y="1645429"/>
                  </a:lnTo>
                  <a:lnTo>
                    <a:pt x="2212132" y="1640516"/>
                  </a:lnTo>
                  <a:lnTo>
                    <a:pt x="2276202" y="1632654"/>
                  </a:lnTo>
                  <a:lnTo>
                    <a:pt x="2334713" y="1622110"/>
                  </a:lnTo>
                  <a:lnTo>
                    <a:pt x="2386744" y="1609151"/>
                  </a:lnTo>
                  <a:lnTo>
                    <a:pt x="2431376" y="1594045"/>
                  </a:lnTo>
                  <a:lnTo>
                    <a:pt x="2467691" y="1577058"/>
                  </a:lnTo>
                  <a:lnTo>
                    <a:pt x="2511689" y="1538511"/>
                  </a:lnTo>
                  <a:lnTo>
                    <a:pt x="2517533" y="1517484"/>
                  </a:lnTo>
                  <a:close/>
                </a:path>
                <a:path w="5939155" h="1647189">
                  <a:moveTo>
                    <a:pt x="5938799" y="129641"/>
                  </a:moveTo>
                  <a:lnTo>
                    <a:pt x="5916034" y="88663"/>
                  </a:lnTo>
                  <a:lnTo>
                    <a:pt x="5852642" y="53075"/>
                  </a:lnTo>
                  <a:lnTo>
                    <a:pt x="5808010" y="37969"/>
                  </a:lnTo>
                  <a:lnTo>
                    <a:pt x="5755978" y="25012"/>
                  </a:lnTo>
                  <a:lnTo>
                    <a:pt x="5697468" y="14469"/>
                  </a:lnTo>
                  <a:lnTo>
                    <a:pt x="5633398" y="6608"/>
                  </a:lnTo>
                  <a:lnTo>
                    <a:pt x="5564687" y="1696"/>
                  </a:lnTo>
                  <a:lnTo>
                    <a:pt x="5492254" y="0"/>
                  </a:lnTo>
                  <a:lnTo>
                    <a:pt x="5419822" y="1696"/>
                  </a:lnTo>
                  <a:lnTo>
                    <a:pt x="5351111" y="6608"/>
                  </a:lnTo>
                  <a:lnTo>
                    <a:pt x="5287041" y="14469"/>
                  </a:lnTo>
                  <a:lnTo>
                    <a:pt x="5228530" y="25012"/>
                  </a:lnTo>
                  <a:lnTo>
                    <a:pt x="5176499" y="37969"/>
                  </a:lnTo>
                  <a:lnTo>
                    <a:pt x="5131866" y="53075"/>
                  </a:lnTo>
                  <a:lnTo>
                    <a:pt x="5095552" y="70062"/>
                  </a:lnTo>
                  <a:lnTo>
                    <a:pt x="5051554" y="108612"/>
                  </a:lnTo>
                  <a:lnTo>
                    <a:pt x="5045710" y="129641"/>
                  </a:lnTo>
                  <a:lnTo>
                    <a:pt x="5051554" y="150670"/>
                  </a:lnTo>
                  <a:lnTo>
                    <a:pt x="5095552" y="189220"/>
                  </a:lnTo>
                  <a:lnTo>
                    <a:pt x="5131866" y="206207"/>
                  </a:lnTo>
                  <a:lnTo>
                    <a:pt x="5176499" y="221313"/>
                  </a:lnTo>
                  <a:lnTo>
                    <a:pt x="5228530" y="234270"/>
                  </a:lnTo>
                  <a:lnTo>
                    <a:pt x="5287041" y="244813"/>
                  </a:lnTo>
                  <a:lnTo>
                    <a:pt x="5351111" y="252674"/>
                  </a:lnTo>
                  <a:lnTo>
                    <a:pt x="5419822" y="257586"/>
                  </a:lnTo>
                  <a:lnTo>
                    <a:pt x="5492254" y="259283"/>
                  </a:lnTo>
                  <a:lnTo>
                    <a:pt x="5564687" y="257586"/>
                  </a:lnTo>
                  <a:lnTo>
                    <a:pt x="5633398" y="252674"/>
                  </a:lnTo>
                  <a:lnTo>
                    <a:pt x="5697468" y="244813"/>
                  </a:lnTo>
                  <a:lnTo>
                    <a:pt x="5755978" y="234270"/>
                  </a:lnTo>
                  <a:lnTo>
                    <a:pt x="5808010" y="221313"/>
                  </a:lnTo>
                  <a:lnTo>
                    <a:pt x="5852642" y="206207"/>
                  </a:lnTo>
                  <a:lnTo>
                    <a:pt x="5888957" y="189220"/>
                  </a:lnTo>
                  <a:lnTo>
                    <a:pt x="5932955" y="150670"/>
                  </a:lnTo>
                  <a:lnTo>
                    <a:pt x="5938799" y="129641"/>
                  </a:lnTo>
                  <a:close/>
                </a:path>
                <a:path w="5939155" h="1647189">
                  <a:moveTo>
                    <a:pt x="893089" y="818984"/>
                  </a:moveTo>
                  <a:lnTo>
                    <a:pt x="870324" y="778006"/>
                  </a:lnTo>
                  <a:lnTo>
                    <a:pt x="806932" y="742418"/>
                  </a:lnTo>
                  <a:lnTo>
                    <a:pt x="762300" y="727313"/>
                  </a:lnTo>
                  <a:lnTo>
                    <a:pt x="710268" y="714355"/>
                  </a:lnTo>
                  <a:lnTo>
                    <a:pt x="651758" y="703813"/>
                  </a:lnTo>
                  <a:lnTo>
                    <a:pt x="587687" y="695952"/>
                  </a:lnTo>
                  <a:lnTo>
                    <a:pt x="518976" y="691040"/>
                  </a:lnTo>
                  <a:lnTo>
                    <a:pt x="446544" y="689343"/>
                  </a:lnTo>
                  <a:lnTo>
                    <a:pt x="374112" y="691040"/>
                  </a:lnTo>
                  <a:lnTo>
                    <a:pt x="305401" y="695952"/>
                  </a:lnTo>
                  <a:lnTo>
                    <a:pt x="241331" y="703813"/>
                  </a:lnTo>
                  <a:lnTo>
                    <a:pt x="182820" y="714355"/>
                  </a:lnTo>
                  <a:lnTo>
                    <a:pt x="130789" y="727313"/>
                  </a:lnTo>
                  <a:lnTo>
                    <a:pt x="86156" y="742418"/>
                  </a:lnTo>
                  <a:lnTo>
                    <a:pt x="49842" y="759405"/>
                  </a:lnTo>
                  <a:lnTo>
                    <a:pt x="5844" y="797955"/>
                  </a:lnTo>
                  <a:lnTo>
                    <a:pt x="0" y="818984"/>
                  </a:lnTo>
                  <a:lnTo>
                    <a:pt x="5844" y="840011"/>
                  </a:lnTo>
                  <a:lnTo>
                    <a:pt x="49842" y="878558"/>
                  </a:lnTo>
                  <a:lnTo>
                    <a:pt x="86156" y="895545"/>
                  </a:lnTo>
                  <a:lnTo>
                    <a:pt x="130789" y="910651"/>
                  </a:lnTo>
                  <a:lnTo>
                    <a:pt x="182820" y="923610"/>
                  </a:lnTo>
                  <a:lnTo>
                    <a:pt x="241331" y="934154"/>
                  </a:lnTo>
                  <a:lnTo>
                    <a:pt x="305401" y="942016"/>
                  </a:lnTo>
                  <a:lnTo>
                    <a:pt x="374112" y="946929"/>
                  </a:lnTo>
                  <a:lnTo>
                    <a:pt x="446544" y="948626"/>
                  </a:lnTo>
                  <a:lnTo>
                    <a:pt x="518976" y="946929"/>
                  </a:lnTo>
                  <a:lnTo>
                    <a:pt x="587687" y="942016"/>
                  </a:lnTo>
                  <a:lnTo>
                    <a:pt x="651758" y="934154"/>
                  </a:lnTo>
                  <a:lnTo>
                    <a:pt x="710268" y="923610"/>
                  </a:lnTo>
                  <a:lnTo>
                    <a:pt x="762300" y="910651"/>
                  </a:lnTo>
                  <a:lnTo>
                    <a:pt x="806932" y="895545"/>
                  </a:lnTo>
                  <a:lnTo>
                    <a:pt x="843247" y="878558"/>
                  </a:lnTo>
                  <a:lnTo>
                    <a:pt x="887244" y="840011"/>
                  </a:lnTo>
                  <a:lnTo>
                    <a:pt x="893089" y="818984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230" y="2859011"/>
              <a:ext cx="2183130" cy="432434"/>
            </a:xfrm>
            <a:custGeom>
              <a:avLst/>
              <a:gdLst/>
              <a:ahLst/>
              <a:cxnLst/>
              <a:rect l="l" t="t" r="r" b="b"/>
              <a:pathLst>
                <a:path w="2183130" h="432435">
                  <a:moveTo>
                    <a:pt x="1656803" y="685"/>
                  </a:moveTo>
                  <a:lnTo>
                    <a:pt x="0" y="432269"/>
                  </a:lnTo>
                </a:path>
                <a:path w="2183130" h="432435">
                  <a:moveTo>
                    <a:pt x="1657108" y="0"/>
                  </a:moveTo>
                  <a:lnTo>
                    <a:pt x="2182876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62070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4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62070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541" y="4032946"/>
              <a:ext cx="136680" cy="17353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605771" y="3309557"/>
            <a:ext cx="77152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77568" y="3284905"/>
            <a:ext cx="906780" cy="273050"/>
            <a:chOff x="1377568" y="3284905"/>
            <a:chExt cx="906780" cy="273050"/>
          </a:xfrm>
        </p:grpSpPr>
        <p:sp>
          <p:nvSpPr>
            <p:cNvPr id="32" name="object 32"/>
            <p:cNvSpPr/>
            <p:nvPr/>
          </p:nvSpPr>
          <p:spPr>
            <a:xfrm>
              <a:off x="1384236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41"/>
                  </a:moveTo>
                  <a:lnTo>
                    <a:pt x="22765" y="170614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4236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24304" y="3298576"/>
            <a:ext cx="60071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Fagaras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32774" y="2859696"/>
            <a:ext cx="4577715" cy="1402715"/>
            <a:chOff x="1832774" y="2859696"/>
            <a:chExt cx="4577715" cy="1402715"/>
          </a:xfrm>
        </p:grpSpPr>
        <p:sp>
          <p:nvSpPr>
            <p:cNvPr id="36" name="object 36"/>
            <p:cNvSpPr/>
            <p:nvPr/>
          </p:nvSpPr>
          <p:spPr>
            <a:xfrm>
              <a:off x="2460078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32774" y="2859696"/>
              <a:ext cx="4123054" cy="1134745"/>
            </a:xfrm>
            <a:custGeom>
              <a:avLst/>
              <a:gdLst/>
              <a:ahLst/>
              <a:cxnLst/>
              <a:rect l="l" t="t" r="r" b="b"/>
              <a:pathLst>
                <a:path w="4123054" h="1134745">
                  <a:moveTo>
                    <a:pt x="552259" y="0"/>
                  </a:moveTo>
                  <a:lnTo>
                    <a:pt x="2179243" y="441528"/>
                  </a:lnTo>
                </a:path>
                <a:path w="4123054" h="1134745">
                  <a:moveTo>
                    <a:pt x="552259" y="0"/>
                  </a:moveTo>
                  <a:lnTo>
                    <a:pt x="0" y="433006"/>
                  </a:lnTo>
                </a:path>
                <a:path w="4123054" h="1134745">
                  <a:moveTo>
                    <a:pt x="2174989" y="699909"/>
                  </a:moveTo>
                  <a:lnTo>
                    <a:pt x="1945005" y="1125829"/>
                  </a:lnTo>
                </a:path>
                <a:path w="4123054" h="1134745">
                  <a:moveTo>
                    <a:pt x="2180666" y="699909"/>
                  </a:moveTo>
                  <a:lnTo>
                    <a:pt x="3018294" y="1128661"/>
                  </a:lnTo>
                </a:path>
                <a:path w="4123054" h="1134745">
                  <a:moveTo>
                    <a:pt x="2177834" y="699909"/>
                  </a:moveTo>
                  <a:lnTo>
                    <a:pt x="4122826" y="113433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6396" y="3990073"/>
              <a:ext cx="3071495" cy="259715"/>
            </a:xfrm>
            <a:custGeom>
              <a:avLst/>
              <a:gdLst/>
              <a:ahLst/>
              <a:cxnLst/>
              <a:rect l="l" t="t" r="r" b="b"/>
              <a:pathLst>
                <a:path w="307149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  <a:path w="3071495" h="259714">
                  <a:moveTo>
                    <a:pt x="1968931" y="129641"/>
                  </a:moveTo>
                  <a:lnTo>
                    <a:pt x="1946166" y="88663"/>
                  </a:lnTo>
                  <a:lnTo>
                    <a:pt x="1882775" y="53075"/>
                  </a:lnTo>
                  <a:lnTo>
                    <a:pt x="1838142" y="37969"/>
                  </a:lnTo>
                  <a:lnTo>
                    <a:pt x="1786111" y="25012"/>
                  </a:lnTo>
                  <a:lnTo>
                    <a:pt x="1727600" y="14469"/>
                  </a:lnTo>
                  <a:lnTo>
                    <a:pt x="1663530" y="6608"/>
                  </a:lnTo>
                  <a:lnTo>
                    <a:pt x="1594819" y="1696"/>
                  </a:lnTo>
                  <a:lnTo>
                    <a:pt x="1522387" y="0"/>
                  </a:lnTo>
                  <a:lnTo>
                    <a:pt x="1449954" y="1696"/>
                  </a:lnTo>
                  <a:lnTo>
                    <a:pt x="1381243" y="6608"/>
                  </a:lnTo>
                  <a:lnTo>
                    <a:pt x="1317173" y="14469"/>
                  </a:lnTo>
                  <a:lnTo>
                    <a:pt x="1258662" y="25012"/>
                  </a:lnTo>
                  <a:lnTo>
                    <a:pt x="1206631" y="37969"/>
                  </a:lnTo>
                  <a:lnTo>
                    <a:pt x="1161999" y="53075"/>
                  </a:lnTo>
                  <a:lnTo>
                    <a:pt x="1125684" y="70062"/>
                  </a:lnTo>
                  <a:lnTo>
                    <a:pt x="1081686" y="108612"/>
                  </a:lnTo>
                  <a:lnTo>
                    <a:pt x="1075842" y="129641"/>
                  </a:lnTo>
                  <a:lnTo>
                    <a:pt x="1081686" y="150667"/>
                  </a:lnTo>
                  <a:lnTo>
                    <a:pt x="1125684" y="189215"/>
                  </a:lnTo>
                  <a:lnTo>
                    <a:pt x="1161999" y="206202"/>
                  </a:lnTo>
                  <a:lnTo>
                    <a:pt x="1206631" y="221308"/>
                  </a:lnTo>
                  <a:lnTo>
                    <a:pt x="1258662" y="234267"/>
                  </a:lnTo>
                  <a:lnTo>
                    <a:pt x="1317173" y="244811"/>
                  </a:lnTo>
                  <a:lnTo>
                    <a:pt x="1381243" y="252673"/>
                  </a:lnTo>
                  <a:lnTo>
                    <a:pt x="1449954" y="257586"/>
                  </a:lnTo>
                  <a:lnTo>
                    <a:pt x="1522387" y="259283"/>
                  </a:lnTo>
                  <a:lnTo>
                    <a:pt x="1594819" y="257586"/>
                  </a:lnTo>
                  <a:lnTo>
                    <a:pt x="1663530" y="252673"/>
                  </a:lnTo>
                  <a:lnTo>
                    <a:pt x="1727600" y="244811"/>
                  </a:lnTo>
                  <a:lnTo>
                    <a:pt x="1786111" y="234267"/>
                  </a:lnTo>
                  <a:lnTo>
                    <a:pt x="1838142" y="221308"/>
                  </a:lnTo>
                  <a:lnTo>
                    <a:pt x="1882775" y="206202"/>
                  </a:lnTo>
                  <a:lnTo>
                    <a:pt x="1919089" y="189215"/>
                  </a:lnTo>
                  <a:lnTo>
                    <a:pt x="1963087" y="150667"/>
                  </a:lnTo>
                  <a:lnTo>
                    <a:pt x="1968931" y="129641"/>
                  </a:lnTo>
                  <a:close/>
                </a:path>
                <a:path w="3071495" h="259714">
                  <a:moveTo>
                    <a:pt x="3070923" y="129641"/>
                  </a:moveTo>
                  <a:lnTo>
                    <a:pt x="3048158" y="88663"/>
                  </a:lnTo>
                  <a:lnTo>
                    <a:pt x="2984766" y="53075"/>
                  </a:lnTo>
                  <a:lnTo>
                    <a:pt x="2940134" y="37969"/>
                  </a:lnTo>
                  <a:lnTo>
                    <a:pt x="2888102" y="25012"/>
                  </a:lnTo>
                  <a:lnTo>
                    <a:pt x="2829592" y="14469"/>
                  </a:lnTo>
                  <a:lnTo>
                    <a:pt x="2765522" y="6608"/>
                  </a:lnTo>
                  <a:lnTo>
                    <a:pt x="2696811" y="1696"/>
                  </a:lnTo>
                  <a:lnTo>
                    <a:pt x="2624378" y="0"/>
                  </a:lnTo>
                  <a:lnTo>
                    <a:pt x="2551946" y="1696"/>
                  </a:lnTo>
                  <a:lnTo>
                    <a:pt x="2483235" y="6608"/>
                  </a:lnTo>
                  <a:lnTo>
                    <a:pt x="2419165" y="14469"/>
                  </a:lnTo>
                  <a:lnTo>
                    <a:pt x="2360654" y="25012"/>
                  </a:lnTo>
                  <a:lnTo>
                    <a:pt x="2308623" y="37969"/>
                  </a:lnTo>
                  <a:lnTo>
                    <a:pt x="2263990" y="53075"/>
                  </a:lnTo>
                  <a:lnTo>
                    <a:pt x="2227676" y="70062"/>
                  </a:lnTo>
                  <a:lnTo>
                    <a:pt x="2183678" y="108612"/>
                  </a:lnTo>
                  <a:lnTo>
                    <a:pt x="2177834" y="129641"/>
                  </a:lnTo>
                  <a:lnTo>
                    <a:pt x="2183678" y="150667"/>
                  </a:lnTo>
                  <a:lnTo>
                    <a:pt x="2227676" y="189215"/>
                  </a:lnTo>
                  <a:lnTo>
                    <a:pt x="2263990" y="206202"/>
                  </a:lnTo>
                  <a:lnTo>
                    <a:pt x="2308623" y="221308"/>
                  </a:lnTo>
                  <a:lnTo>
                    <a:pt x="2360654" y="234267"/>
                  </a:lnTo>
                  <a:lnTo>
                    <a:pt x="2419165" y="244811"/>
                  </a:lnTo>
                  <a:lnTo>
                    <a:pt x="2483235" y="252673"/>
                  </a:lnTo>
                  <a:lnTo>
                    <a:pt x="2551946" y="257586"/>
                  </a:lnTo>
                  <a:lnTo>
                    <a:pt x="2624378" y="259283"/>
                  </a:lnTo>
                  <a:lnTo>
                    <a:pt x="2696811" y="257586"/>
                  </a:lnTo>
                  <a:lnTo>
                    <a:pt x="2765522" y="252673"/>
                  </a:lnTo>
                  <a:lnTo>
                    <a:pt x="2829592" y="244811"/>
                  </a:lnTo>
                  <a:lnTo>
                    <a:pt x="2888102" y="234267"/>
                  </a:lnTo>
                  <a:lnTo>
                    <a:pt x="2940134" y="221308"/>
                  </a:lnTo>
                  <a:lnTo>
                    <a:pt x="2984766" y="206202"/>
                  </a:lnTo>
                  <a:lnTo>
                    <a:pt x="3021081" y="189215"/>
                  </a:lnTo>
                  <a:lnTo>
                    <a:pt x="3065079" y="150667"/>
                  </a:lnTo>
                  <a:lnTo>
                    <a:pt x="3070923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64067" y="2553464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91</a:t>
            </a:fld>
            <a:endParaRPr spc="20" dirty="0"/>
          </a:p>
        </p:txBody>
      </p:sp>
      <p:sp>
        <p:nvSpPr>
          <p:cNvPr id="40" name="object 40"/>
          <p:cNvSpPr txBox="1"/>
          <p:nvPr/>
        </p:nvSpPr>
        <p:spPr>
          <a:xfrm>
            <a:off x="7639685" y="2553464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8353" y="3242842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639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Arad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646=280+366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949" y="3941316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591=338+253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34189" y="3941316"/>
            <a:ext cx="818515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08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Bucharest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450=450+0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41893" y="3936772"/>
            <a:ext cx="993140" cy="52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58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553=300+253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64062" y="3945912"/>
            <a:ext cx="2068830" cy="504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0800"/>
              </a:lnSpc>
              <a:spcBef>
                <a:spcPts val="90"/>
              </a:spcBef>
              <a:tabLst>
                <a:tab pos="1375410" algn="l"/>
              </a:tabLst>
            </a:pPr>
            <a:r>
              <a:rPr sz="1200" spc="15" dirty="0">
                <a:latin typeface="Arial"/>
                <a:cs typeface="Arial"/>
              </a:rPr>
              <a:t>Craiova	</a:t>
            </a:r>
            <a:r>
              <a:rPr sz="1200" spc="10" dirty="0">
                <a:latin typeface="Arial"/>
                <a:cs typeface="Arial"/>
              </a:rPr>
              <a:t>Pitesti </a:t>
            </a:r>
            <a:r>
              <a:rPr sz="1200" spc="15" dirty="0">
                <a:latin typeface="Arial"/>
                <a:cs typeface="Arial"/>
              </a:rPr>
              <a:t> 526=366+160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417=317+100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97737" y="3242841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79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Oradea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132" y="984783"/>
            <a:ext cx="7786370" cy="427990"/>
            <a:chOff x="502132" y="984783"/>
            <a:chExt cx="7786370" cy="427990"/>
          </a:xfrm>
        </p:grpSpPr>
        <p:sp>
          <p:nvSpPr>
            <p:cNvPr id="3" name="object 3"/>
            <p:cNvSpPr/>
            <p:nvPr/>
          </p:nvSpPr>
          <p:spPr>
            <a:xfrm>
              <a:off x="509117" y="9917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975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17" y="10298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075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3126" y="856912"/>
            <a:ext cx="429259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b="0" spc="44" baseline="-16666" dirty="0">
                <a:latin typeface="Bookman Old Style"/>
                <a:cs typeface="Bookman Old Style"/>
              </a:rPr>
              <a:t>A</a:t>
            </a:r>
            <a:r>
              <a:rPr sz="1400" spc="30" dirty="0">
                <a:latin typeface="Lucida Sans Unicode"/>
                <a:cs typeface="Lucida Sans Unicode"/>
              </a:rPr>
              <a:t>∗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302" y="952924"/>
            <a:ext cx="242697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search</a:t>
            </a:r>
            <a:r>
              <a:rPr spc="9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117" y="997102"/>
            <a:ext cx="7774305" cy="421005"/>
            <a:chOff x="509117" y="997102"/>
            <a:chExt cx="7774305" cy="421005"/>
          </a:xfrm>
        </p:grpSpPr>
        <p:sp>
          <p:nvSpPr>
            <p:cNvPr id="10" name="object 10"/>
            <p:cNvSpPr/>
            <p:nvPr/>
          </p:nvSpPr>
          <p:spPr>
            <a:xfrm>
              <a:off x="8238083" y="103520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17" y="137276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183" y="997102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40">
                  <a:moveTo>
                    <a:pt x="0" y="4084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117" y="141086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91094" y="1907209"/>
            <a:ext cx="7272020" cy="2072005"/>
            <a:chOff x="1291094" y="1907209"/>
            <a:chExt cx="7272020" cy="2072005"/>
          </a:xfrm>
        </p:grpSpPr>
        <p:sp>
          <p:nvSpPr>
            <p:cNvPr id="15" name="object 15"/>
            <p:cNvSpPr/>
            <p:nvPr/>
          </p:nvSpPr>
          <p:spPr>
            <a:xfrm>
              <a:off x="1291729" y="2169655"/>
              <a:ext cx="6793865" cy="1809114"/>
            </a:xfrm>
            <a:custGeom>
              <a:avLst/>
              <a:gdLst/>
              <a:ahLst/>
              <a:cxnLst/>
              <a:rect l="l" t="t" r="r" b="b"/>
              <a:pathLst>
                <a:path w="6793865" h="1809114">
                  <a:moveTo>
                    <a:pt x="532980" y="1376489"/>
                  </a:moveTo>
                  <a:lnTo>
                    <a:pt x="0" y="1808619"/>
                  </a:lnTo>
                </a:path>
                <a:path w="6793865" h="1809114">
                  <a:moveTo>
                    <a:pt x="532980" y="1376489"/>
                  </a:moveTo>
                  <a:lnTo>
                    <a:pt x="1058748" y="1808619"/>
                  </a:lnTo>
                </a:path>
                <a:path w="6793865" h="1809114">
                  <a:moveTo>
                    <a:pt x="1082255" y="432142"/>
                  </a:moveTo>
                  <a:lnTo>
                    <a:pt x="3739908" y="0"/>
                  </a:lnTo>
                </a:path>
                <a:path w="6793865" h="1809114">
                  <a:moveTo>
                    <a:pt x="3739908" y="0"/>
                  </a:moveTo>
                  <a:lnTo>
                    <a:pt x="4488954" y="432142"/>
                  </a:lnTo>
                </a:path>
                <a:path w="6793865" h="1809114">
                  <a:moveTo>
                    <a:pt x="3739908" y="0"/>
                  </a:moveTo>
                  <a:lnTo>
                    <a:pt x="6793687" y="432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6321" y="2602217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3" y="88668"/>
                  </a:lnTo>
                  <a:lnTo>
                    <a:pt x="806928" y="53080"/>
                  </a:lnTo>
                  <a:lnTo>
                    <a:pt x="762295" y="37974"/>
                  </a:lnTo>
                  <a:lnTo>
                    <a:pt x="710263" y="25015"/>
                  </a:lnTo>
                  <a:lnTo>
                    <a:pt x="651752" y="14472"/>
                  </a:lnTo>
                  <a:lnTo>
                    <a:pt x="587683" y="6610"/>
                  </a:lnTo>
                  <a:lnTo>
                    <a:pt x="518973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3" y="257586"/>
                  </a:lnTo>
                  <a:lnTo>
                    <a:pt x="587683" y="252674"/>
                  </a:lnTo>
                  <a:lnTo>
                    <a:pt x="651752" y="244813"/>
                  </a:lnTo>
                  <a:lnTo>
                    <a:pt x="710263" y="234270"/>
                  </a:lnTo>
                  <a:lnTo>
                    <a:pt x="762295" y="221313"/>
                  </a:lnTo>
                  <a:lnTo>
                    <a:pt x="806928" y="206207"/>
                  </a:lnTo>
                  <a:lnTo>
                    <a:pt x="843244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056" y="1907209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0165" y="1914200"/>
            <a:ext cx="35687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29345" y="2602217"/>
            <a:ext cx="893444" cy="259715"/>
            <a:chOff x="1929345" y="2602217"/>
            <a:chExt cx="893444" cy="259715"/>
          </a:xfrm>
        </p:grpSpPr>
        <p:sp>
          <p:nvSpPr>
            <p:cNvPr id="21" name="object 21"/>
            <p:cNvSpPr/>
            <p:nvPr/>
          </p:nvSpPr>
          <p:spPr>
            <a:xfrm>
              <a:off x="1929345" y="2602217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41"/>
                  </a:moveTo>
                  <a:lnTo>
                    <a:pt x="22764" y="170619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lnTo>
                    <a:pt x="887232" y="108615"/>
                  </a:lnTo>
                  <a:lnTo>
                    <a:pt x="843234" y="70067"/>
                  </a:lnTo>
                  <a:lnTo>
                    <a:pt x="806919" y="53080"/>
                  </a:lnTo>
                  <a:lnTo>
                    <a:pt x="762287" y="37974"/>
                  </a:lnTo>
                  <a:lnTo>
                    <a:pt x="710256" y="25015"/>
                  </a:lnTo>
                  <a:lnTo>
                    <a:pt x="651745" y="14472"/>
                  </a:lnTo>
                  <a:lnTo>
                    <a:pt x="587675" y="6610"/>
                  </a:lnTo>
                  <a:lnTo>
                    <a:pt x="518964" y="1697"/>
                  </a:lnTo>
                  <a:lnTo>
                    <a:pt x="446532" y="0"/>
                  </a:lnTo>
                  <a:lnTo>
                    <a:pt x="374103" y="1697"/>
                  </a:lnTo>
                  <a:lnTo>
                    <a:pt x="305394" y="6610"/>
                  </a:lnTo>
                  <a:lnTo>
                    <a:pt x="241326" y="14472"/>
                  </a:lnTo>
                  <a:lnTo>
                    <a:pt x="182817" y="25015"/>
                  </a:lnTo>
                  <a:lnTo>
                    <a:pt x="130787" y="37974"/>
                  </a:lnTo>
                  <a:lnTo>
                    <a:pt x="86155" y="53080"/>
                  </a:lnTo>
                  <a:lnTo>
                    <a:pt x="49841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9345" y="2602217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76" y="129641"/>
                  </a:moveTo>
                  <a:lnTo>
                    <a:pt x="870311" y="88668"/>
                  </a:lnTo>
                  <a:lnTo>
                    <a:pt x="806919" y="53080"/>
                  </a:lnTo>
                  <a:lnTo>
                    <a:pt x="762287" y="37974"/>
                  </a:lnTo>
                  <a:lnTo>
                    <a:pt x="710256" y="25015"/>
                  </a:lnTo>
                  <a:lnTo>
                    <a:pt x="651745" y="14472"/>
                  </a:lnTo>
                  <a:lnTo>
                    <a:pt x="587675" y="6610"/>
                  </a:lnTo>
                  <a:lnTo>
                    <a:pt x="518964" y="1697"/>
                  </a:lnTo>
                  <a:lnTo>
                    <a:pt x="446532" y="0"/>
                  </a:lnTo>
                  <a:lnTo>
                    <a:pt x="374103" y="1697"/>
                  </a:lnTo>
                  <a:lnTo>
                    <a:pt x="305394" y="6610"/>
                  </a:lnTo>
                  <a:lnTo>
                    <a:pt x="241326" y="14472"/>
                  </a:lnTo>
                  <a:lnTo>
                    <a:pt x="182817" y="25015"/>
                  </a:lnTo>
                  <a:lnTo>
                    <a:pt x="130787" y="37974"/>
                  </a:lnTo>
                  <a:lnTo>
                    <a:pt x="86155" y="53080"/>
                  </a:lnTo>
                  <a:lnTo>
                    <a:pt x="49841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6901" y="2609219"/>
            <a:ext cx="37401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7347" y="2588882"/>
            <a:ext cx="5965825" cy="2305050"/>
            <a:chOff x="267347" y="2588882"/>
            <a:chExt cx="5965825" cy="2305050"/>
          </a:xfrm>
        </p:grpSpPr>
        <p:sp>
          <p:nvSpPr>
            <p:cNvPr id="25" name="object 25"/>
            <p:cNvSpPr/>
            <p:nvPr/>
          </p:nvSpPr>
          <p:spPr>
            <a:xfrm>
              <a:off x="280682" y="2602217"/>
              <a:ext cx="5939155" cy="1647189"/>
            </a:xfrm>
            <a:custGeom>
              <a:avLst/>
              <a:gdLst/>
              <a:ahLst/>
              <a:cxnLst/>
              <a:rect l="l" t="t" r="r" b="b"/>
              <a:pathLst>
                <a:path w="5939155" h="1647189">
                  <a:moveTo>
                    <a:pt x="1441691" y="1517484"/>
                  </a:moveTo>
                  <a:lnTo>
                    <a:pt x="1418926" y="1476506"/>
                  </a:lnTo>
                  <a:lnTo>
                    <a:pt x="1355534" y="1440918"/>
                  </a:lnTo>
                  <a:lnTo>
                    <a:pt x="1310901" y="1425813"/>
                  </a:lnTo>
                  <a:lnTo>
                    <a:pt x="1258870" y="1412855"/>
                  </a:lnTo>
                  <a:lnTo>
                    <a:pt x="1200360" y="1402313"/>
                  </a:lnTo>
                  <a:lnTo>
                    <a:pt x="1136289" y="1394452"/>
                  </a:lnTo>
                  <a:lnTo>
                    <a:pt x="1067578" y="1389540"/>
                  </a:lnTo>
                  <a:lnTo>
                    <a:pt x="995146" y="1387843"/>
                  </a:lnTo>
                  <a:lnTo>
                    <a:pt x="922714" y="1389540"/>
                  </a:lnTo>
                  <a:lnTo>
                    <a:pt x="854003" y="1394452"/>
                  </a:lnTo>
                  <a:lnTo>
                    <a:pt x="789932" y="1402313"/>
                  </a:lnTo>
                  <a:lnTo>
                    <a:pt x="731422" y="1412855"/>
                  </a:lnTo>
                  <a:lnTo>
                    <a:pt x="679391" y="1425813"/>
                  </a:lnTo>
                  <a:lnTo>
                    <a:pt x="634758" y="1440918"/>
                  </a:lnTo>
                  <a:lnTo>
                    <a:pt x="598444" y="1457905"/>
                  </a:lnTo>
                  <a:lnTo>
                    <a:pt x="554446" y="1496455"/>
                  </a:lnTo>
                  <a:lnTo>
                    <a:pt x="548601" y="1517484"/>
                  </a:lnTo>
                  <a:lnTo>
                    <a:pt x="554446" y="1538514"/>
                  </a:lnTo>
                  <a:lnTo>
                    <a:pt x="598444" y="1577064"/>
                  </a:lnTo>
                  <a:lnTo>
                    <a:pt x="634758" y="1594051"/>
                  </a:lnTo>
                  <a:lnTo>
                    <a:pt x="679391" y="1609156"/>
                  </a:lnTo>
                  <a:lnTo>
                    <a:pt x="731422" y="1622114"/>
                  </a:lnTo>
                  <a:lnTo>
                    <a:pt x="789932" y="1632656"/>
                  </a:lnTo>
                  <a:lnTo>
                    <a:pt x="854003" y="1640517"/>
                  </a:lnTo>
                  <a:lnTo>
                    <a:pt x="922714" y="1645429"/>
                  </a:lnTo>
                  <a:lnTo>
                    <a:pt x="995146" y="1647126"/>
                  </a:lnTo>
                  <a:lnTo>
                    <a:pt x="1067578" y="1645429"/>
                  </a:lnTo>
                  <a:lnTo>
                    <a:pt x="1136289" y="1640517"/>
                  </a:lnTo>
                  <a:lnTo>
                    <a:pt x="1200360" y="1632656"/>
                  </a:lnTo>
                  <a:lnTo>
                    <a:pt x="1258870" y="1622114"/>
                  </a:lnTo>
                  <a:lnTo>
                    <a:pt x="1310901" y="1609156"/>
                  </a:lnTo>
                  <a:lnTo>
                    <a:pt x="1355534" y="1594051"/>
                  </a:lnTo>
                  <a:lnTo>
                    <a:pt x="1391849" y="1577064"/>
                  </a:lnTo>
                  <a:lnTo>
                    <a:pt x="1435846" y="1538514"/>
                  </a:lnTo>
                  <a:lnTo>
                    <a:pt x="1441691" y="1517484"/>
                  </a:lnTo>
                  <a:close/>
                </a:path>
                <a:path w="5939155" h="1647189">
                  <a:moveTo>
                    <a:pt x="2517533" y="1517484"/>
                  </a:moveTo>
                  <a:lnTo>
                    <a:pt x="2494768" y="1476506"/>
                  </a:lnTo>
                  <a:lnTo>
                    <a:pt x="2431376" y="1440918"/>
                  </a:lnTo>
                  <a:lnTo>
                    <a:pt x="2386744" y="1425813"/>
                  </a:lnTo>
                  <a:lnTo>
                    <a:pt x="2334713" y="1412855"/>
                  </a:lnTo>
                  <a:lnTo>
                    <a:pt x="2276202" y="1402313"/>
                  </a:lnTo>
                  <a:lnTo>
                    <a:pt x="2212132" y="1394452"/>
                  </a:lnTo>
                  <a:lnTo>
                    <a:pt x="2143421" y="1389540"/>
                  </a:lnTo>
                  <a:lnTo>
                    <a:pt x="2070989" y="1387843"/>
                  </a:lnTo>
                  <a:lnTo>
                    <a:pt x="1998556" y="1389540"/>
                  </a:lnTo>
                  <a:lnTo>
                    <a:pt x="1929845" y="1394452"/>
                  </a:lnTo>
                  <a:lnTo>
                    <a:pt x="1865775" y="1402313"/>
                  </a:lnTo>
                  <a:lnTo>
                    <a:pt x="1807264" y="1412855"/>
                  </a:lnTo>
                  <a:lnTo>
                    <a:pt x="1755233" y="1425813"/>
                  </a:lnTo>
                  <a:lnTo>
                    <a:pt x="1710601" y="1440918"/>
                  </a:lnTo>
                  <a:lnTo>
                    <a:pt x="1674286" y="1457905"/>
                  </a:lnTo>
                  <a:lnTo>
                    <a:pt x="1630288" y="1496455"/>
                  </a:lnTo>
                  <a:lnTo>
                    <a:pt x="1624444" y="1517484"/>
                  </a:lnTo>
                  <a:lnTo>
                    <a:pt x="1630288" y="1538514"/>
                  </a:lnTo>
                  <a:lnTo>
                    <a:pt x="1674286" y="1577064"/>
                  </a:lnTo>
                  <a:lnTo>
                    <a:pt x="1710601" y="1594051"/>
                  </a:lnTo>
                  <a:lnTo>
                    <a:pt x="1755233" y="1609156"/>
                  </a:lnTo>
                  <a:lnTo>
                    <a:pt x="1807264" y="1622114"/>
                  </a:lnTo>
                  <a:lnTo>
                    <a:pt x="1865775" y="1632656"/>
                  </a:lnTo>
                  <a:lnTo>
                    <a:pt x="1929845" y="1640517"/>
                  </a:lnTo>
                  <a:lnTo>
                    <a:pt x="1998556" y="1645429"/>
                  </a:lnTo>
                  <a:lnTo>
                    <a:pt x="2070989" y="1647126"/>
                  </a:lnTo>
                  <a:lnTo>
                    <a:pt x="2143421" y="1645429"/>
                  </a:lnTo>
                  <a:lnTo>
                    <a:pt x="2212132" y="1640517"/>
                  </a:lnTo>
                  <a:lnTo>
                    <a:pt x="2276202" y="1632656"/>
                  </a:lnTo>
                  <a:lnTo>
                    <a:pt x="2334713" y="1622114"/>
                  </a:lnTo>
                  <a:lnTo>
                    <a:pt x="2386744" y="1609156"/>
                  </a:lnTo>
                  <a:lnTo>
                    <a:pt x="2431376" y="1594051"/>
                  </a:lnTo>
                  <a:lnTo>
                    <a:pt x="2467691" y="1577064"/>
                  </a:lnTo>
                  <a:lnTo>
                    <a:pt x="2511689" y="1538514"/>
                  </a:lnTo>
                  <a:lnTo>
                    <a:pt x="2517533" y="1517484"/>
                  </a:lnTo>
                  <a:close/>
                </a:path>
                <a:path w="5939155" h="1647189">
                  <a:moveTo>
                    <a:pt x="5938799" y="129641"/>
                  </a:moveTo>
                  <a:lnTo>
                    <a:pt x="5916034" y="88668"/>
                  </a:lnTo>
                  <a:lnTo>
                    <a:pt x="5852642" y="53080"/>
                  </a:lnTo>
                  <a:lnTo>
                    <a:pt x="5808010" y="37974"/>
                  </a:lnTo>
                  <a:lnTo>
                    <a:pt x="5755978" y="25015"/>
                  </a:lnTo>
                  <a:lnTo>
                    <a:pt x="5697468" y="14472"/>
                  </a:lnTo>
                  <a:lnTo>
                    <a:pt x="5633398" y="6610"/>
                  </a:lnTo>
                  <a:lnTo>
                    <a:pt x="5564687" y="1697"/>
                  </a:lnTo>
                  <a:lnTo>
                    <a:pt x="5492254" y="0"/>
                  </a:lnTo>
                  <a:lnTo>
                    <a:pt x="5419822" y="1697"/>
                  </a:lnTo>
                  <a:lnTo>
                    <a:pt x="5351111" y="6610"/>
                  </a:lnTo>
                  <a:lnTo>
                    <a:pt x="5287041" y="14472"/>
                  </a:lnTo>
                  <a:lnTo>
                    <a:pt x="5228530" y="25015"/>
                  </a:lnTo>
                  <a:lnTo>
                    <a:pt x="5176499" y="37974"/>
                  </a:lnTo>
                  <a:lnTo>
                    <a:pt x="5131866" y="53080"/>
                  </a:lnTo>
                  <a:lnTo>
                    <a:pt x="5095552" y="70067"/>
                  </a:lnTo>
                  <a:lnTo>
                    <a:pt x="5051554" y="108615"/>
                  </a:lnTo>
                  <a:lnTo>
                    <a:pt x="5045710" y="129641"/>
                  </a:lnTo>
                  <a:lnTo>
                    <a:pt x="5051554" y="150670"/>
                  </a:lnTo>
                  <a:lnTo>
                    <a:pt x="5095552" y="189220"/>
                  </a:lnTo>
                  <a:lnTo>
                    <a:pt x="5131866" y="206207"/>
                  </a:lnTo>
                  <a:lnTo>
                    <a:pt x="5176499" y="221313"/>
                  </a:lnTo>
                  <a:lnTo>
                    <a:pt x="5228530" y="234270"/>
                  </a:lnTo>
                  <a:lnTo>
                    <a:pt x="5287041" y="244813"/>
                  </a:lnTo>
                  <a:lnTo>
                    <a:pt x="5351111" y="252674"/>
                  </a:lnTo>
                  <a:lnTo>
                    <a:pt x="5419822" y="257586"/>
                  </a:lnTo>
                  <a:lnTo>
                    <a:pt x="5492254" y="259283"/>
                  </a:lnTo>
                  <a:lnTo>
                    <a:pt x="5564687" y="257586"/>
                  </a:lnTo>
                  <a:lnTo>
                    <a:pt x="5633398" y="252674"/>
                  </a:lnTo>
                  <a:lnTo>
                    <a:pt x="5697468" y="244813"/>
                  </a:lnTo>
                  <a:lnTo>
                    <a:pt x="5755978" y="234270"/>
                  </a:lnTo>
                  <a:lnTo>
                    <a:pt x="5808010" y="221313"/>
                  </a:lnTo>
                  <a:lnTo>
                    <a:pt x="5852642" y="206207"/>
                  </a:lnTo>
                  <a:lnTo>
                    <a:pt x="5888957" y="189220"/>
                  </a:lnTo>
                  <a:lnTo>
                    <a:pt x="5932955" y="150670"/>
                  </a:lnTo>
                  <a:lnTo>
                    <a:pt x="5938799" y="129641"/>
                  </a:lnTo>
                  <a:close/>
                </a:path>
                <a:path w="5939155" h="1647189">
                  <a:moveTo>
                    <a:pt x="893089" y="818997"/>
                  </a:moveTo>
                  <a:lnTo>
                    <a:pt x="870324" y="778019"/>
                  </a:lnTo>
                  <a:lnTo>
                    <a:pt x="806932" y="742431"/>
                  </a:lnTo>
                  <a:lnTo>
                    <a:pt x="762300" y="727325"/>
                  </a:lnTo>
                  <a:lnTo>
                    <a:pt x="710268" y="714368"/>
                  </a:lnTo>
                  <a:lnTo>
                    <a:pt x="651758" y="703825"/>
                  </a:lnTo>
                  <a:lnTo>
                    <a:pt x="587687" y="695964"/>
                  </a:lnTo>
                  <a:lnTo>
                    <a:pt x="518976" y="691052"/>
                  </a:lnTo>
                  <a:lnTo>
                    <a:pt x="446544" y="689356"/>
                  </a:lnTo>
                  <a:lnTo>
                    <a:pt x="374112" y="691052"/>
                  </a:lnTo>
                  <a:lnTo>
                    <a:pt x="305401" y="695964"/>
                  </a:lnTo>
                  <a:lnTo>
                    <a:pt x="241331" y="703825"/>
                  </a:lnTo>
                  <a:lnTo>
                    <a:pt x="182820" y="714368"/>
                  </a:lnTo>
                  <a:lnTo>
                    <a:pt x="130789" y="727325"/>
                  </a:lnTo>
                  <a:lnTo>
                    <a:pt x="86156" y="742431"/>
                  </a:lnTo>
                  <a:lnTo>
                    <a:pt x="49842" y="759418"/>
                  </a:lnTo>
                  <a:lnTo>
                    <a:pt x="5844" y="797968"/>
                  </a:lnTo>
                  <a:lnTo>
                    <a:pt x="0" y="818997"/>
                  </a:lnTo>
                  <a:lnTo>
                    <a:pt x="5844" y="840023"/>
                  </a:lnTo>
                  <a:lnTo>
                    <a:pt x="49842" y="878571"/>
                  </a:lnTo>
                  <a:lnTo>
                    <a:pt x="86156" y="895558"/>
                  </a:lnTo>
                  <a:lnTo>
                    <a:pt x="130789" y="910664"/>
                  </a:lnTo>
                  <a:lnTo>
                    <a:pt x="182820" y="923623"/>
                  </a:lnTo>
                  <a:lnTo>
                    <a:pt x="241331" y="934167"/>
                  </a:lnTo>
                  <a:lnTo>
                    <a:pt x="305401" y="942029"/>
                  </a:lnTo>
                  <a:lnTo>
                    <a:pt x="374112" y="946942"/>
                  </a:lnTo>
                  <a:lnTo>
                    <a:pt x="446544" y="948639"/>
                  </a:lnTo>
                  <a:lnTo>
                    <a:pt x="518976" y="946942"/>
                  </a:lnTo>
                  <a:lnTo>
                    <a:pt x="587687" y="942029"/>
                  </a:lnTo>
                  <a:lnTo>
                    <a:pt x="651758" y="934167"/>
                  </a:lnTo>
                  <a:lnTo>
                    <a:pt x="710268" y="923623"/>
                  </a:lnTo>
                  <a:lnTo>
                    <a:pt x="762300" y="910664"/>
                  </a:lnTo>
                  <a:lnTo>
                    <a:pt x="806932" y="895558"/>
                  </a:lnTo>
                  <a:lnTo>
                    <a:pt x="843247" y="878571"/>
                  </a:lnTo>
                  <a:lnTo>
                    <a:pt x="887244" y="840023"/>
                  </a:lnTo>
                  <a:lnTo>
                    <a:pt x="893089" y="818997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230" y="2859011"/>
              <a:ext cx="2183130" cy="432434"/>
            </a:xfrm>
            <a:custGeom>
              <a:avLst/>
              <a:gdLst/>
              <a:ahLst/>
              <a:cxnLst/>
              <a:rect l="l" t="t" r="r" b="b"/>
              <a:pathLst>
                <a:path w="2183130" h="432435">
                  <a:moveTo>
                    <a:pt x="1656803" y="685"/>
                  </a:moveTo>
                  <a:lnTo>
                    <a:pt x="0" y="432269"/>
                  </a:lnTo>
                </a:path>
                <a:path w="2183130" h="432435">
                  <a:moveTo>
                    <a:pt x="1657108" y="0"/>
                  </a:moveTo>
                  <a:lnTo>
                    <a:pt x="2182876" y="4321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62070" y="3280206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5"/>
                  </a:lnTo>
                  <a:lnTo>
                    <a:pt x="843247" y="70067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62070" y="3280206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8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8698" y="4720067"/>
              <a:ext cx="136680" cy="17354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605771" y="3298203"/>
            <a:ext cx="77152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77568" y="3273539"/>
            <a:ext cx="906780" cy="273050"/>
            <a:chOff x="1377568" y="3273539"/>
            <a:chExt cx="906780" cy="273050"/>
          </a:xfrm>
        </p:grpSpPr>
        <p:sp>
          <p:nvSpPr>
            <p:cNvPr id="32" name="object 32"/>
            <p:cNvSpPr/>
            <p:nvPr/>
          </p:nvSpPr>
          <p:spPr>
            <a:xfrm>
              <a:off x="1384236" y="3280206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5"/>
                  </a:lnTo>
                  <a:lnTo>
                    <a:pt x="843247" y="70067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4236" y="3280206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4" h="259714">
                  <a:moveTo>
                    <a:pt x="893089" y="129641"/>
                  </a:moveTo>
                  <a:lnTo>
                    <a:pt x="870324" y="88668"/>
                  </a:lnTo>
                  <a:lnTo>
                    <a:pt x="806932" y="53080"/>
                  </a:lnTo>
                  <a:lnTo>
                    <a:pt x="762300" y="37974"/>
                  </a:lnTo>
                  <a:lnTo>
                    <a:pt x="710268" y="25015"/>
                  </a:lnTo>
                  <a:lnTo>
                    <a:pt x="651758" y="14472"/>
                  </a:lnTo>
                  <a:lnTo>
                    <a:pt x="587687" y="6610"/>
                  </a:lnTo>
                  <a:lnTo>
                    <a:pt x="518976" y="1697"/>
                  </a:lnTo>
                  <a:lnTo>
                    <a:pt x="446544" y="0"/>
                  </a:lnTo>
                  <a:lnTo>
                    <a:pt x="374112" y="1697"/>
                  </a:lnTo>
                  <a:lnTo>
                    <a:pt x="305401" y="6610"/>
                  </a:lnTo>
                  <a:lnTo>
                    <a:pt x="241331" y="14472"/>
                  </a:lnTo>
                  <a:lnTo>
                    <a:pt x="182820" y="25015"/>
                  </a:lnTo>
                  <a:lnTo>
                    <a:pt x="130789" y="37974"/>
                  </a:lnTo>
                  <a:lnTo>
                    <a:pt x="86156" y="53080"/>
                  </a:lnTo>
                  <a:lnTo>
                    <a:pt x="49842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24304" y="3287209"/>
            <a:ext cx="60071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Fagaras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32774" y="2859696"/>
            <a:ext cx="4123054" cy="1403350"/>
            <a:chOff x="1832774" y="2859696"/>
            <a:chExt cx="4123054" cy="1403350"/>
          </a:xfrm>
        </p:grpSpPr>
        <p:sp>
          <p:nvSpPr>
            <p:cNvPr id="36" name="object 36"/>
            <p:cNvSpPr/>
            <p:nvPr/>
          </p:nvSpPr>
          <p:spPr>
            <a:xfrm>
              <a:off x="2460078" y="3291573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67"/>
                  </a:lnTo>
                  <a:lnTo>
                    <a:pt x="49842" y="189215"/>
                  </a:lnTo>
                  <a:lnTo>
                    <a:pt x="86156" y="206202"/>
                  </a:lnTo>
                  <a:lnTo>
                    <a:pt x="130789" y="221308"/>
                  </a:lnTo>
                  <a:lnTo>
                    <a:pt x="182820" y="234267"/>
                  </a:lnTo>
                  <a:lnTo>
                    <a:pt x="241331" y="244811"/>
                  </a:lnTo>
                  <a:lnTo>
                    <a:pt x="305401" y="252673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3"/>
                  </a:lnTo>
                  <a:lnTo>
                    <a:pt x="651758" y="244811"/>
                  </a:lnTo>
                  <a:lnTo>
                    <a:pt x="710268" y="234267"/>
                  </a:lnTo>
                  <a:lnTo>
                    <a:pt x="762300" y="221308"/>
                  </a:lnTo>
                  <a:lnTo>
                    <a:pt x="806932" y="206202"/>
                  </a:lnTo>
                  <a:lnTo>
                    <a:pt x="843247" y="189215"/>
                  </a:lnTo>
                  <a:lnTo>
                    <a:pt x="887244" y="150667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32774" y="2859696"/>
              <a:ext cx="4123054" cy="1134745"/>
            </a:xfrm>
            <a:custGeom>
              <a:avLst/>
              <a:gdLst/>
              <a:ahLst/>
              <a:cxnLst/>
              <a:rect l="l" t="t" r="r" b="b"/>
              <a:pathLst>
                <a:path w="4123054" h="1134745">
                  <a:moveTo>
                    <a:pt x="552259" y="0"/>
                  </a:moveTo>
                  <a:lnTo>
                    <a:pt x="2179243" y="441528"/>
                  </a:lnTo>
                </a:path>
                <a:path w="4123054" h="1134745">
                  <a:moveTo>
                    <a:pt x="552259" y="0"/>
                  </a:moveTo>
                  <a:lnTo>
                    <a:pt x="0" y="433006"/>
                  </a:lnTo>
                </a:path>
                <a:path w="4123054" h="1134745">
                  <a:moveTo>
                    <a:pt x="2174989" y="699922"/>
                  </a:moveTo>
                  <a:lnTo>
                    <a:pt x="1945005" y="1125829"/>
                  </a:lnTo>
                </a:path>
                <a:path w="4123054" h="1134745">
                  <a:moveTo>
                    <a:pt x="2180666" y="699922"/>
                  </a:moveTo>
                  <a:lnTo>
                    <a:pt x="3018294" y="1128674"/>
                  </a:lnTo>
                </a:path>
                <a:path w="4123054" h="1134745">
                  <a:moveTo>
                    <a:pt x="2177834" y="699922"/>
                  </a:moveTo>
                  <a:lnTo>
                    <a:pt x="4122826" y="11343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6396" y="3990060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02239" y="3990060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0" y="129641"/>
                  </a:moveTo>
                  <a:lnTo>
                    <a:pt x="22765" y="170619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lnTo>
                    <a:pt x="887244" y="108612"/>
                  </a:lnTo>
                  <a:lnTo>
                    <a:pt x="843247" y="70062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02239" y="3990060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89" y="129641"/>
                  </a:moveTo>
                  <a:lnTo>
                    <a:pt x="870324" y="88663"/>
                  </a:lnTo>
                  <a:lnTo>
                    <a:pt x="806932" y="53075"/>
                  </a:lnTo>
                  <a:lnTo>
                    <a:pt x="762300" y="37969"/>
                  </a:lnTo>
                  <a:lnTo>
                    <a:pt x="710268" y="25012"/>
                  </a:lnTo>
                  <a:lnTo>
                    <a:pt x="651758" y="14469"/>
                  </a:lnTo>
                  <a:lnTo>
                    <a:pt x="587687" y="6608"/>
                  </a:lnTo>
                  <a:lnTo>
                    <a:pt x="518976" y="1696"/>
                  </a:lnTo>
                  <a:lnTo>
                    <a:pt x="446544" y="0"/>
                  </a:lnTo>
                  <a:lnTo>
                    <a:pt x="374112" y="1696"/>
                  </a:lnTo>
                  <a:lnTo>
                    <a:pt x="305401" y="6608"/>
                  </a:lnTo>
                  <a:lnTo>
                    <a:pt x="241331" y="14469"/>
                  </a:lnTo>
                  <a:lnTo>
                    <a:pt x="182820" y="25012"/>
                  </a:lnTo>
                  <a:lnTo>
                    <a:pt x="130789" y="37969"/>
                  </a:lnTo>
                  <a:lnTo>
                    <a:pt x="86156" y="53075"/>
                  </a:lnTo>
                  <a:lnTo>
                    <a:pt x="49842" y="70062"/>
                  </a:lnTo>
                  <a:lnTo>
                    <a:pt x="5844" y="108612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2" y="189220"/>
                  </a:lnTo>
                  <a:lnTo>
                    <a:pt x="86156" y="206207"/>
                  </a:lnTo>
                  <a:lnTo>
                    <a:pt x="130789" y="221313"/>
                  </a:lnTo>
                  <a:lnTo>
                    <a:pt x="182820" y="234270"/>
                  </a:lnTo>
                  <a:lnTo>
                    <a:pt x="241331" y="244813"/>
                  </a:lnTo>
                  <a:lnTo>
                    <a:pt x="305401" y="252674"/>
                  </a:lnTo>
                  <a:lnTo>
                    <a:pt x="374112" y="257586"/>
                  </a:lnTo>
                  <a:lnTo>
                    <a:pt x="446544" y="259283"/>
                  </a:lnTo>
                  <a:lnTo>
                    <a:pt x="518976" y="257586"/>
                  </a:lnTo>
                  <a:lnTo>
                    <a:pt x="587687" y="252674"/>
                  </a:lnTo>
                  <a:lnTo>
                    <a:pt x="651758" y="244813"/>
                  </a:lnTo>
                  <a:lnTo>
                    <a:pt x="710268" y="234270"/>
                  </a:lnTo>
                  <a:lnTo>
                    <a:pt x="762300" y="221313"/>
                  </a:lnTo>
                  <a:lnTo>
                    <a:pt x="806932" y="206207"/>
                  </a:lnTo>
                  <a:lnTo>
                    <a:pt x="843247" y="189220"/>
                  </a:lnTo>
                  <a:lnTo>
                    <a:pt x="887244" y="150670"/>
                  </a:lnTo>
                  <a:lnTo>
                    <a:pt x="893089" y="129641"/>
                  </a:lnTo>
                  <a:close/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27168" y="3997063"/>
            <a:ext cx="452120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0" dirty="0">
                <a:latin typeface="Arial"/>
                <a:cs typeface="Arial"/>
              </a:rPr>
              <a:t>Pitesti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13339" y="3977003"/>
            <a:ext cx="3097530" cy="972819"/>
            <a:chOff x="3313339" y="3977003"/>
            <a:chExt cx="3097530" cy="972819"/>
          </a:xfrm>
        </p:grpSpPr>
        <p:sp>
          <p:nvSpPr>
            <p:cNvPr id="43" name="object 43"/>
            <p:cNvSpPr/>
            <p:nvPr/>
          </p:nvSpPr>
          <p:spPr>
            <a:xfrm>
              <a:off x="3326396" y="3990060"/>
              <a:ext cx="3071495" cy="946785"/>
            </a:xfrm>
            <a:custGeom>
              <a:avLst/>
              <a:gdLst/>
              <a:ahLst/>
              <a:cxnLst/>
              <a:rect l="l" t="t" r="r" b="b"/>
              <a:pathLst>
                <a:path w="3071495" h="946785">
                  <a:moveTo>
                    <a:pt x="3070923" y="129641"/>
                  </a:moveTo>
                  <a:lnTo>
                    <a:pt x="3048158" y="88663"/>
                  </a:lnTo>
                  <a:lnTo>
                    <a:pt x="2984766" y="53075"/>
                  </a:lnTo>
                  <a:lnTo>
                    <a:pt x="2940134" y="37969"/>
                  </a:lnTo>
                  <a:lnTo>
                    <a:pt x="2888102" y="25012"/>
                  </a:lnTo>
                  <a:lnTo>
                    <a:pt x="2829592" y="14469"/>
                  </a:lnTo>
                  <a:lnTo>
                    <a:pt x="2765522" y="6608"/>
                  </a:lnTo>
                  <a:lnTo>
                    <a:pt x="2696811" y="1696"/>
                  </a:lnTo>
                  <a:lnTo>
                    <a:pt x="2624378" y="0"/>
                  </a:lnTo>
                  <a:lnTo>
                    <a:pt x="2551946" y="1696"/>
                  </a:lnTo>
                  <a:lnTo>
                    <a:pt x="2483235" y="6608"/>
                  </a:lnTo>
                  <a:lnTo>
                    <a:pt x="2419165" y="14469"/>
                  </a:lnTo>
                  <a:lnTo>
                    <a:pt x="2360654" y="25012"/>
                  </a:lnTo>
                  <a:lnTo>
                    <a:pt x="2308623" y="37969"/>
                  </a:lnTo>
                  <a:lnTo>
                    <a:pt x="2263990" y="53075"/>
                  </a:lnTo>
                  <a:lnTo>
                    <a:pt x="2227676" y="70062"/>
                  </a:lnTo>
                  <a:lnTo>
                    <a:pt x="2183678" y="108612"/>
                  </a:lnTo>
                  <a:lnTo>
                    <a:pt x="2177834" y="129641"/>
                  </a:lnTo>
                  <a:lnTo>
                    <a:pt x="2183678" y="150670"/>
                  </a:lnTo>
                  <a:lnTo>
                    <a:pt x="2227676" y="189220"/>
                  </a:lnTo>
                  <a:lnTo>
                    <a:pt x="2263990" y="206207"/>
                  </a:lnTo>
                  <a:lnTo>
                    <a:pt x="2308623" y="221313"/>
                  </a:lnTo>
                  <a:lnTo>
                    <a:pt x="2360654" y="234270"/>
                  </a:lnTo>
                  <a:lnTo>
                    <a:pt x="2419165" y="244813"/>
                  </a:lnTo>
                  <a:lnTo>
                    <a:pt x="2483235" y="252674"/>
                  </a:lnTo>
                  <a:lnTo>
                    <a:pt x="2551946" y="257586"/>
                  </a:lnTo>
                  <a:lnTo>
                    <a:pt x="2624378" y="259283"/>
                  </a:lnTo>
                  <a:lnTo>
                    <a:pt x="2696811" y="257586"/>
                  </a:lnTo>
                  <a:lnTo>
                    <a:pt x="2765522" y="252674"/>
                  </a:lnTo>
                  <a:lnTo>
                    <a:pt x="2829592" y="244813"/>
                  </a:lnTo>
                  <a:lnTo>
                    <a:pt x="2888102" y="234270"/>
                  </a:lnTo>
                  <a:lnTo>
                    <a:pt x="2940134" y="221313"/>
                  </a:lnTo>
                  <a:lnTo>
                    <a:pt x="2984766" y="206207"/>
                  </a:lnTo>
                  <a:lnTo>
                    <a:pt x="3021081" y="189220"/>
                  </a:lnTo>
                  <a:lnTo>
                    <a:pt x="3065079" y="150670"/>
                  </a:lnTo>
                  <a:lnTo>
                    <a:pt x="3070923" y="129641"/>
                  </a:lnTo>
                  <a:close/>
                </a:path>
                <a:path w="3071495" h="946785">
                  <a:moveTo>
                    <a:pt x="893089" y="816775"/>
                  </a:moveTo>
                  <a:lnTo>
                    <a:pt x="870324" y="775796"/>
                  </a:lnTo>
                  <a:lnTo>
                    <a:pt x="806932" y="740208"/>
                  </a:lnTo>
                  <a:lnTo>
                    <a:pt x="762300" y="725103"/>
                  </a:lnTo>
                  <a:lnTo>
                    <a:pt x="710268" y="712145"/>
                  </a:lnTo>
                  <a:lnTo>
                    <a:pt x="651758" y="701603"/>
                  </a:lnTo>
                  <a:lnTo>
                    <a:pt x="587687" y="693742"/>
                  </a:lnTo>
                  <a:lnTo>
                    <a:pt x="518976" y="688830"/>
                  </a:lnTo>
                  <a:lnTo>
                    <a:pt x="446544" y="687133"/>
                  </a:lnTo>
                  <a:lnTo>
                    <a:pt x="374115" y="688830"/>
                  </a:lnTo>
                  <a:lnTo>
                    <a:pt x="305406" y="693742"/>
                  </a:lnTo>
                  <a:lnTo>
                    <a:pt x="241336" y="701603"/>
                  </a:lnTo>
                  <a:lnTo>
                    <a:pt x="182826" y="712145"/>
                  </a:lnTo>
                  <a:lnTo>
                    <a:pt x="130794" y="725103"/>
                  </a:lnTo>
                  <a:lnTo>
                    <a:pt x="86160" y="740208"/>
                  </a:lnTo>
                  <a:lnTo>
                    <a:pt x="49844" y="757195"/>
                  </a:lnTo>
                  <a:lnTo>
                    <a:pt x="5844" y="795745"/>
                  </a:lnTo>
                  <a:lnTo>
                    <a:pt x="0" y="816775"/>
                  </a:lnTo>
                  <a:lnTo>
                    <a:pt x="5844" y="837804"/>
                  </a:lnTo>
                  <a:lnTo>
                    <a:pt x="49844" y="876354"/>
                  </a:lnTo>
                  <a:lnTo>
                    <a:pt x="86160" y="893341"/>
                  </a:lnTo>
                  <a:lnTo>
                    <a:pt x="130794" y="908446"/>
                  </a:lnTo>
                  <a:lnTo>
                    <a:pt x="182826" y="921404"/>
                  </a:lnTo>
                  <a:lnTo>
                    <a:pt x="241336" y="931947"/>
                  </a:lnTo>
                  <a:lnTo>
                    <a:pt x="305406" y="939807"/>
                  </a:lnTo>
                  <a:lnTo>
                    <a:pt x="374115" y="944720"/>
                  </a:lnTo>
                  <a:lnTo>
                    <a:pt x="446544" y="946416"/>
                  </a:lnTo>
                  <a:lnTo>
                    <a:pt x="518976" y="944720"/>
                  </a:lnTo>
                  <a:lnTo>
                    <a:pt x="587687" y="939807"/>
                  </a:lnTo>
                  <a:lnTo>
                    <a:pt x="651758" y="931947"/>
                  </a:lnTo>
                  <a:lnTo>
                    <a:pt x="710268" y="921404"/>
                  </a:lnTo>
                  <a:lnTo>
                    <a:pt x="762300" y="908446"/>
                  </a:lnTo>
                  <a:lnTo>
                    <a:pt x="806932" y="893341"/>
                  </a:lnTo>
                  <a:lnTo>
                    <a:pt x="843247" y="876354"/>
                  </a:lnTo>
                  <a:lnTo>
                    <a:pt x="887244" y="837804"/>
                  </a:lnTo>
                  <a:lnTo>
                    <a:pt x="893089" y="816775"/>
                  </a:lnTo>
                  <a:close/>
                </a:path>
                <a:path w="3071495" h="946785">
                  <a:moveTo>
                    <a:pt x="1968931" y="816787"/>
                  </a:moveTo>
                  <a:lnTo>
                    <a:pt x="1946166" y="775809"/>
                  </a:lnTo>
                  <a:lnTo>
                    <a:pt x="1882775" y="740221"/>
                  </a:lnTo>
                  <a:lnTo>
                    <a:pt x="1838142" y="725116"/>
                  </a:lnTo>
                  <a:lnTo>
                    <a:pt x="1786111" y="712158"/>
                  </a:lnTo>
                  <a:lnTo>
                    <a:pt x="1727600" y="701615"/>
                  </a:lnTo>
                  <a:lnTo>
                    <a:pt x="1663530" y="693755"/>
                  </a:lnTo>
                  <a:lnTo>
                    <a:pt x="1594819" y="688842"/>
                  </a:lnTo>
                  <a:lnTo>
                    <a:pt x="1522387" y="687146"/>
                  </a:lnTo>
                  <a:lnTo>
                    <a:pt x="1449954" y="688842"/>
                  </a:lnTo>
                  <a:lnTo>
                    <a:pt x="1381243" y="693755"/>
                  </a:lnTo>
                  <a:lnTo>
                    <a:pt x="1317173" y="701615"/>
                  </a:lnTo>
                  <a:lnTo>
                    <a:pt x="1258662" y="712158"/>
                  </a:lnTo>
                  <a:lnTo>
                    <a:pt x="1206631" y="725116"/>
                  </a:lnTo>
                  <a:lnTo>
                    <a:pt x="1161999" y="740221"/>
                  </a:lnTo>
                  <a:lnTo>
                    <a:pt x="1125684" y="757208"/>
                  </a:lnTo>
                  <a:lnTo>
                    <a:pt x="1081686" y="795758"/>
                  </a:lnTo>
                  <a:lnTo>
                    <a:pt x="1075842" y="816787"/>
                  </a:lnTo>
                  <a:lnTo>
                    <a:pt x="1081686" y="837813"/>
                  </a:lnTo>
                  <a:lnTo>
                    <a:pt x="1125684" y="876358"/>
                  </a:lnTo>
                  <a:lnTo>
                    <a:pt x="1161999" y="893344"/>
                  </a:lnTo>
                  <a:lnTo>
                    <a:pt x="1206631" y="908448"/>
                  </a:lnTo>
                  <a:lnTo>
                    <a:pt x="1258662" y="921405"/>
                  </a:lnTo>
                  <a:lnTo>
                    <a:pt x="1317173" y="931947"/>
                  </a:lnTo>
                  <a:lnTo>
                    <a:pt x="1381243" y="939807"/>
                  </a:lnTo>
                  <a:lnTo>
                    <a:pt x="1449954" y="944720"/>
                  </a:lnTo>
                  <a:lnTo>
                    <a:pt x="1522387" y="946416"/>
                  </a:lnTo>
                  <a:lnTo>
                    <a:pt x="1594819" y="944720"/>
                  </a:lnTo>
                  <a:lnTo>
                    <a:pt x="1663530" y="939807"/>
                  </a:lnTo>
                  <a:lnTo>
                    <a:pt x="1727600" y="931947"/>
                  </a:lnTo>
                  <a:lnTo>
                    <a:pt x="1786111" y="921405"/>
                  </a:lnTo>
                  <a:lnTo>
                    <a:pt x="1838142" y="908448"/>
                  </a:lnTo>
                  <a:lnTo>
                    <a:pt x="1882775" y="893344"/>
                  </a:lnTo>
                  <a:lnTo>
                    <a:pt x="1919089" y="876358"/>
                  </a:lnTo>
                  <a:lnTo>
                    <a:pt x="1963087" y="837813"/>
                  </a:lnTo>
                  <a:lnTo>
                    <a:pt x="1968931" y="816787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69258" y="4241063"/>
              <a:ext cx="1079500" cy="434975"/>
            </a:xfrm>
            <a:custGeom>
              <a:avLst/>
              <a:gdLst/>
              <a:ahLst/>
              <a:cxnLst/>
              <a:rect l="l" t="t" r="r" b="b"/>
              <a:pathLst>
                <a:path w="1079500" h="434975">
                  <a:moveTo>
                    <a:pt x="1073289" y="0"/>
                  </a:moveTo>
                  <a:lnTo>
                    <a:pt x="0" y="434428"/>
                  </a:lnTo>
                </a:path>
                <a:path w="1079500" h="434975">
                  <a:moveTo>
                    <a:pt x="1078979" y="0"/>
                  </a:moveTo>
                  <a:lnTo>
                    <a:pt x="1078979" y="434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04243" y="4677194"/>
              <a:ext cx="893444" cy="259715"/>
            </a:xfrm>
            <a:custGeom>
              <a:avLst/>
              <a:gdLst/>
              <a:ahLst/>
              <a:cxnLst/>
              <a:rect l="l" t="t" r="r" b="b"/>
              <a:pathLst>
                <a:path w="893445" h="259714">
                  <a:moveTo>
                    <a:pt x="893076" y="129641"/>
                  </a:moveTo>
                  <a:lnTo>
                    <a:pt x="870311" y="88668"/>
                  </a:lnTo>
                  <a:lnTo>
                    <a:pt x="806919" y="53080"/>
                  </a:lnTo>
                  <a:lnTo>
                    <a:pt x="762287" y="37974"/>
                  </a:lnTo>
                  <a:lnTo>
                    <a:pt x="710256" y="25015"/>
                  </a:lnTo>
                  <a:lnTo>
                    <a:pt x="651745" y="14472"/>
                  </a:lnTo>
                  <a:lnTo>
                    <a:pt x="587675" y="6610"/>
                  </a:lnTo>
                  <a:lnTo>
                    <a:pt x="518964" y="1697"/>
                  </a:lnTo>
                  <a:lnTo>
                    <a:pt x="446532" y="0"/>
                  </a:lnTo>
                  <a:lnTo>
                    <a:pt x="374103" y="1697"/>
                  </a:lnTo>
                  <a:lnTo>
                    <a:pt x="305394" y="6610"/>
                  </a:lnTo>
                  <a:lnTo>
                    <a:pt x="241326" y="14472"/>
                  </a:lnTo>
                  <a:lnTo>
                    <a:pt x="182817" y="25015"/>
                  </a:lnTo>
                  <a:lnTo>
                    <a:pt x="130787" y="37974"/>
                  </a:lnTo>
                  <a:lnTo>
                    <a:pt x="86155" y="53080"/>
                  </a:lnTo>
                  <a:lnTo>
                    <a:pt x="49841" y="70067"/>
                  </a:lnTo>
                  <a:lnTo>
                    <a:pt x="5844" y="108615"/>
                  </a:lnTo>
                  <a:lnTo>
                    <a:pt x="0" y="129641"/>
                  </a:lnTo>
                  <a:lnTo>
                    <a:pt x="5844" y="150670"/>
                  </a:lnTo>
                  <a:lnTo>
                    <a:pt x="49841" y="189220"/>
                  </a:lnTo>
                  <a:lnTo>
                    <a:pt x="86155" y="206207"/>
                  </a:lnTo>
                  <a:lnTo>
                    <a:pt x="130787" y="221313"/>
                  </a:lnTo>
                  <a:lnTo>
                    <a:pt x="182817" y="234270"/>
                  </a:lnTo>
                  <a:lnTo>
                    <a:pt x="241326" y="244813"/>
                  </a:lnTo>
                  <a:lnTo>
                    <a:pt x="305394" y="252674"/>
                  </a:lnTo>
                  <a:lnTo>
                    <a:pt x="374103" y="257586"/>
                  </a:lnTo>
                  <a:lnTo>
                    <a:pt x="446532" y="259283"/>
                  </a:lnTo>
                  <a:lnTo>
                    <a:pt x="518964" y="257586"/>
                  </a:lnTo>
                  <a:lnTo>
                    <a:pt x="587675" y="252674"/>
                  </a:lnTo>
                  <a:lnTo>
                    <a:pt x="651745" y="244813"/>
                  </a:lnTo>
                  <a:lnTo>
                    <a:pt x="710256" y="234270"/>
                  </a:lnTo>
                  <a:lnTo>
                    <a:pt x="762287" y="221313"/>
                  </a:lnTo>
                  <a:lnTo>
                    <a:pt x="806919" y="206207"/>
                  </a:lnTo>
                  <a:lnTo>
                    <a:pt x="843234" y="189220"/>
                  </a:lnTo>
                  <a:lnTo>
                    <a:pt x="887232" y="150670"/>
                  </a:lnTo>
                  <a:lnTo>
                    <a:pt x="893076" y="129641"/>
                  </a:lnTo>
                  <a:close/>
                </a:path>
              </a:pathLst>
            </a:custGeom>
            <a:ln w="26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45392" y="4241063"/>
              <a:ext cx="1107440" cy="434975"/>
            </a:xfrm>
            <a:custGeom>
              <a:avLst/>
              <a:gdLst/>
              <a:ahLst/>
              <a:cxnLst/>
              <a:rect l="l" t="t" r="r" b="b"/>
              <a:pathLst>
                <a:path w="1107439" h="434975">
                  <a:moveTo>
                    <a:pt x="0" y="0"/>
                  </a:moveTo>
                  <a:lnTo>
                    <a:pt x="1107376" y="434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355466" y="4628432"/>
            <a:ext cx="818515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08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Bucharest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418=418+0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92</a:t>
            </a:fld>
            <a:endParaRPr spc="20" dirty="0"/>
          </a:p>
        </p:txBody>
      </p:sp>
      <p:sp>
        <p:nvSpPr>
          <p:cNvPr id="48" name="object 48"/>
          <p:cNvSpPr txBox="1"/>
          <p:nvPr/>
        </p:nvSpPr>
        <p:spPr>
          <a:xfrm>
            <a:off x="5264062" y="2553444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Timisoara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39680" y="2553444"/>
            <a:ext cx="906144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Zerind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8347" y="3242847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6390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Arad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646=280+366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6943" y="3941297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591=338+253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34184" y="3941297"/>
            <a:ext cx="818515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08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Bucharest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450=450+0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64056" y="3945892"/>
            <a:ext cx="993140" cy="504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08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Craiova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526=366+160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41888" y="3936751"/>
            <a:ext cx="993140" cy="52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9405">
              <a:lnSpc>
                <a:spcPct val="1358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Sibiu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553=300+253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39904" y="4628461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Craiova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615=455+160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41888" y="4638002"/>
            <a:ext cx="993140" cy="5035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560"/>
              </a:spcBef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607=414+193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97731" y="3242846"/>
            <a:ext cx="993140" cy="51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7965">
              <a:lnSpc>
                <a:spcPct val="133300"/>
              </a:lnSpc>
              <a:spcBef>
                <a:spcPts val="90"/>
              </a:spcBef>
            </a:pPr>
            <a:r>
              <a:rPr sz="1200" spc="15" dirty="0">
                <a:latin typeface="Arial"/>
                <a:cs typeface="Arial"/>
              </a:rPr>
              <a:t>Oradea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  <a:tabLst>
                <a:tab pos="2752090" algn="l"/>
              </a:tabLst>
            </a:pPr>
            <a:r>
              <a:rPr spc="65" dirty="0"/>
              <a:t>Optimali</a:t>
            </a:r>
            <a:r>
              <a:rPr spc="-10" dirty="0"/>
              <a:t>t</a:t>
            </a:r>
            <a:r>
              <a:rPr spc="160" dirty="0"/>
              <a:t>y </a:t>
            </a:r>
            <a:r>
              <a:rPr spc="60" dirty="0"/>
              <a:t>o</a:t>
            </a:r>
            <a:r>
              <a:rPr spc="35" dirty="0"/>
              <a:t>f</a:t>
            </a:r>
            <a:r>
              <a:rPr spc="160" dirty="0"/>
              <a:t> </a:t>
            </a:r>
            <a:r>
              <a:rPr spc="470" dirty="0"/>
              <a:t>A</a:t>
            </a:r>
            <a:r>
              <a:rPr sz="2100" b="0" spc="-600" baseline="29761" dirty="0">
                <a:latin typeface="Lucida Sans Unicode"/>
                <a:cs typeface="Lucida Sans Unicode"/>
              </a:rPr>
              <a:t>∗</a:t>
            </a:r>
            <a:r>
              <a:rPr sz="2100" b="0" baseline="29761" dirty="0">
                <a:latin typeface="Lucida Sans Unicode"/>
                <a:cs typeface="Lucida Sans Unicode"/>
              </a:rPr>
              <a:t>	</a:t>
            </a:r>
            <a:r>
              <a:rPr sz="2500" spc="35" dirty="0"/>
              <a:t>(standard</a:t>
            </a:r>
            <a:r>
              <a:rPr sz="2500" spc="125" dirty="0"/>
              <a:t> </a:t>
            </a:r>
            <a:r>
              <a:rPr sz="2500" spc="50" dirty="0"/>
              <a:t>pr</a:t>
            </a:r>
            <a:r>
              <a:rPr sz="2500" spc="120" dirty="0"/>
              <a:t>o</a:t>
            </a:r>
            <a:r>
              <a:rPr sz="2500" spc="60" dirty="0"/>
              <a:t>o</a:t>
            </a:r>
            <a:r>
              <a:rPr sz="2500" spc="35" dirty="0"/>
              <a:t>f</a:t>
            </a:r>
            <a:r>
              <a:rPr sz="2500" spc="-525" dirty="0"/>
              <a:t> </a:t>
            </a:r>
            <a:r>
              <a:rPr sz="2500" spc="360" dirty="0"/>
              <a:t>)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915" y="1513367"/>
            <a:ext cx="7843520" cy="9478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90"/>
              </a:spcBef>
            </a:pPr>
            <a:r>
              <a:rPr sz="2050" dirty="0">
                <a:latin typeface="Tahoma"/>
                <a:cs typeface="Tahoma"/>
              </a:rPr>
              <a:t>Suppose some suboptimal goal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2 </a:t>
            </a:r>
            <a:r>
              <a:rPr sz="2050" dirty="0">
                <a:latin typeface="Tahoma"/>
                <a:cs typeface="Tahoma"/>
              </a:rPr>
              <a:t>has been generated and is in the queue.  Let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sz="2050" dirty="0">
                <a:latin typeface="Tahoma"/>
                <a:cs typeface="Tahoma"/>
              </a:rPr>
              <a:t>be an unexpanded node on a shortest path to an optimal goal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dirty="0">
                <a:latin typeface="Tahoma"/>
                <a:cs typeface="Tahoma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7881" y="3855821"/>
            <a:ext cx="156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2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2967" y="3134721"/>
            <a:ext cx="1162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6528" y="3855825"/>
            <a:ext cx="2647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i="1" spc="-20" dirty="0">
                <a:latin typeface="Times New Roman"/>
                <a:cs typeface="Times New Roman"/>
              </a:rPr>
              <a:t>G</a:t>
            </a:r>
            <a:r>
              <a:rPr sz="1500" i="1" spc="-30" baseline="-25000" dirty="0">
                <a:latin typeface="Times New Roman"/>
                <a:cs typeface="Times New Roman"/>
              </a:rPr>
              <a:t>2</a:t>
            </a:r>
            <a:endParaRPr sz="1500" baseline="-25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86860" y="2533623"/>
            <a:ext cx="2311400" cy="400685"/>
            <a:chOff x="3386860" y="2533623"/>
            <a:chExt cx="2311400" cy="400685"/>
          </a:xfrm>
        </p:grpSpPr>
        <p:sp>
          <p:nvSpPr>
            <p:cNvPr id="8" name="object 8"/>
            <p:cNvSpPr/>
            <p:nvPr/>
          </p:nvSpPr>
          <p:spPr>
            <a:xfrm>
              <a:off x="3392258" y="2612859"/>
              <a:ext cx="2300605" cy="316230"/>
            </a:xfrm>
            <a:custGeom>
              <a:avLst/>
              <a:gdLst/>
              <a:ahLst/>
              <a:cxnLst/>
              <a:rect l="l" t="t" r="r" b="b"/>
              <a:pathLst>
                <a:path w="2300604" h="316230">
                  <a:moveTo>
                    <a:pt x="0" y="315709"/>
                  </a:moveTo>
                  <a:lnTo>
                    <a:pt x="12890" y="302818"/>
                  </a:lnTo>
                  <a:lnTo>
                    <a:pt x="24783" y="291340"/>
                  </a:lnTo>
                  <a:lnTo>
                    <a:pt x="40405" y="278655"/>
                  </a:lnTo>
                  <a:lnTo>
                    <a:pt x="58646" y="268387"/>
                  </a:lnTo>
                  <a:lnTo>
                    <a:pt x="78397" y="264160"/>
                  </a:lnTo>
                  <a:lnTo>
                    <a:pt x="98694" y="268186"/>
                  </a:lnTo>
                  <a:lnTo>
                    <a:pt x="119197" y="277044"/>
                  </a:lnTo>
                  <a:lnTo>
                    <a:pt x="139702" y="285902"/>
                  </a:lnTo>
                  <a:lnTo>
                    <a:pt x="160007" y="289928"/>
                  </a:lnTo>
                  <a:lnTo>
                    <a:pt x="179957" y="285902"/>
                  </a:lnTo>
                  <a:lnTo>
                    <a:pt x="199604" y="277044"/>
                  </a:lnTo>
                  <a:lnTo>
                    <a:pt x="219048" y="268186"/>
                  </a:lnTo>
                  <a:lnTo>
                    <a:pt x="238391" y="264160"/>
                  </a:lnTo>
                  <a:lnTo>
                    <a:pt x="257725" y="268186"/>
                  </a:lnTo>
                  <a:lnTo>
                    <a:pt x="277055" y="277044"/>
                  </a:lnTo>
                  <a:lnTo>
                    <a:pt x="296382" y="285902"/>
                  </a:lnTo>
                  <a:lnTo>
                    <a:pt x="315709" y="289928"/>
                  </a:lnTo>
                  <a:lnTo>
                    <a:pt x="335054" y="285902"/>
                  </a:lnTo>
                  <a:lnTo>
                    <a:pt x="354503" y="277044"/>
                  </a:lnTo>
                  <a:lnTo>
                    <a:pt x="374154" y="268186"/>
                  </a:lnTo>
                  <a:lnTo>
                    <a:pt x="394106" y="264160"/>
                  </a:lnTo>
                  <a:lnTo>
                    <a:pt x="414408" y="268186"/>
                  </a:lnTo>
                  <a:lnTo>
                    <a:pt x="434911" y="277044"/>
                  </a:lnTo>
                  <a:lnTo>
                    <a:pt x="455414" y="285902"/>
                  </a:lnTo>
                  <a:lnTo>
                    <a:pt x="475716" y="289928"/>
                  </a:lnTo>
                  <a:lnTo>
                    <a:pt x="495666" y="285902"/>
                  </a:lnTo>
                  <a:lnTo>
                    <a:pt x="515313" y="277044"/>
                  </a:lnTo>
                  <a:lnTo>
                    <a:pt x="534757" y="268186"/>
                  </a:lnTo>
                  <a:lnTo>
                    <a:pt x="554101" y="264160"/>
                  </a:lnTo>
                  <a:lnTo>
                    <a:pt x="573451" y="268186"/>
                  </a:lnTo>
                  <a:lnTo>
                    <a:pt x="592899" y="277044"/>
                  </a:lnTo>
                  <a:lnTo>
                    <a:pt x="612547" y="285902"/>
                  </a:lnTo>
                  <a:lnTo>
                    <a:pt x="632498" y="289928"/>
                  </a:lnTo>
                  <a:lnTo>
                    <a:pt x="652800" y="285902"/>
                  </a:lnTo>
                  <a:lnTo>
                    <a:pt x="673303" y="277044"/>
                  </a:lnTo>
                  <a:lnTo>
                    <a:pt x="693805" y="268186"/>
                  </a:lnTo>
                  <a:lnTo>
                    <a:pt x="714108" y="264160"/>
                  </a:lnTo>
                  <a:lnTo>
                    <a:pt x="734058" y="268186"/>
                  </a:lnTo>
                  <a:lnTo>
                    <a:pt x="753705" y="277044"/>
                  </a:lnTo>
                  <a:lnTo>
                    <a:pt x="773149" y="285902"/>
                  </a:lnTo>
                  <a:lnTo>
                    <a:pt x="792492" y="289928"/>
                  </a:lnTo>
                  <a:lnTo>
                    <a:pt x="811843" y="285902"/>
                  </a:lnTo>
                  <a:lnTo>
                    <a:pt x="831291" y="277044"/>
                  </a:lnTo>
                  <a:lnTo>
                    <a:pt x="850939" y="268186"/>
                  </a:lnTo>
                  <a:lnTo>
                    <a:pt x="870889" y="264160"/>
                  </a:lnTo>
                  <a:lnTo>
                    <a:pt x="891192" y="268186"/>
                  </a:lnTo>
                  <a:lnTo>
                    <a:pt x="911694" y="277044"/>
                  </a:lnTo>
                  <a:lnTo>
                    <a:pt x="932197" y="285902"/>
                  </a:lnTo>
                  <a:lnTo>
                    <a:pt x="952500" y="289928"/>
                  </a:lnTo>
                  <a:lnTo>
                    <a:pt x="972450" y="285902"/>
                  </a:lnTo>
                  <a:lnTo>
                    <a:pt x="992098" y="277044"/>
                  </a:lnTo>
                  <a:lnTo>
                    <a:pt x="1011546" y="268186"/>
                  </a:lnTo>
                  <a:lnTo>
                    <a:pt x="1030897" y="264160"/>
                  </a:lnTo>
                  <a:lnTo>
                    <a:pt x="1050223" y="268186"/>
                  </a:lnTo>
                  <a:lnTo>
                    <a:pt x="1069551" y="277044"/>
                  </a:lnTo>
                  <a:lnTo>
                    <a:pt x="1088881" y="285902"/>
                  </a:lnTo>
                  <a:lnTo>
                    <a:pt x="1108214" y="289928"/>
                  </a:lnTo>
                  <a:lnTo>
                    <a:pt x="1127557" y="285902"/>
                  </a:lnTo>
                  <a:lnTo>
                    <a:pt x="1147002" y="277044"/>
                  </a:lnTo>
                  <a:lnTo>
                    <a:pt x="1166648" y="268186"/>
                  </a:lnTo>
                  <a:lnTo>
                    <a:pt x="1186599" y="264160"/>
                  </a:lnTo>
                  <a:lnTo>
                    <a:pt x="1206901" y="268186"/>
                  </a:lnTo>
                  <a:lnTo>
                    <a:pt x="1227404" y="277044"/>
                  </a:lnTo>
                  <a:lnTo>
                    <a:pt x="1247906" y="285902"/>
                  </a:lnTo>
                  <a:lnTo>
                    <a:pt x="1268209" y="289928"/>
                  </a:lnTo>
                  <a:lnTo>
                    <a:pt x="1288159" y="285902"/>
                  </a:lnTo>
                  <a:lnTo>
                    <a:pt x="1307807" y="277044"/>
                  </a:lnTo>
                  <a:lnTo>
                    <a:pt x="1327255" y="268186"/>
                  </a:lnTo>
                  <a:lnTo>
                    <a:pt x="1346606" y="264160"/>
                  </a:lnTo>
                  <a:lnTo>
                    <a:pt x="1365949" y="268186"/>
                  </a:lnTo>
                  <a:lnTo>
                    <a:pt x="1385393" y="277044"/>
                  </a:lnTo>
                  <a:lnTo>
                    <a:pt x="1405040" y="285902"/>
                  </a:lnTo>
                  <a:lnTo>
                    <a:pt x="1424990" y="289928"/>
                  </a:lnTo>
                  <a:lnTo>
                    <a:pt x="1445295" y="285902"/>
                  </a:lnTo>
                  <a:lnTo>
                    <a:pt x="1465800" y="277044"/>
                  </a:lnTo>
                  <a:lnTo>
                    <a:pt x="1486303" y="268186"/>
                  </a:lnTo>
                  <a:lnTo>
                    <a:pt x="1506601" y="264160"/>
                  </a:lnTo>
                  <a:lnTo>
                    <a:pt x="1526553" y="268186"/>
                  </a:lnTo>
                  <a:lnTo>
                    <a:pt x="1546204" y="277044"/>
                  </a:lnTo>
                  <a:lnTo>
                    <a:pt x="1565653" y="285902"/>
                  </a:lnTo>
                  <a:lnTo>
                    <a:pt x="1584998" y="289928"/>
                  </a:lnTo>
                  <a:lnTo>
                    <a:pt x="1604343" y="285902"/>
                  </a:lnTo>
                  <a:lnTo>
                    <a:pt x="1623790" y="277044"/>
                  </a:lnTo>
                  <a:lnTo>
                    <a:pt x="1643437" y="268186"/>
                  </a:lnTo>
                  <a:lnTo>
                    <a:pt x="1663382" y="264160"/>
                  </a:lnTo>
                  <a:lnTo>
                    <a:pt x="1683687" y="268186"/>
                  </a:lnTo>
                  <a:lnTo>
                    <a:pt x="1704193" y="277044"/>
                  </a:lnTo>
                  <a:lnTo>
                    <a:pt x="1724700" y="285902"/>
                  </a:lnTo>
                  <a:lnTo>
                    <a:pt x="1745005" y="289928"/>
                  </a:lnTo>
                  <a:lnTo>
                    <a:pt x="1764950" y="285902"/>
                  </a:lnTo>
                  <a:lnTo>
                    <a:pt x="1784597" y="277044"/>
                  </a:lnTo>
                  <a:lnTo>
                    <a:pt x="1804044" y="268186"/>
                  </a:lnTo>
                  <a:lnTo>
                    <a:pt x="1823389" y="264160"/>
                  </a:lnTo>
                  <a:lnTo>
                    <a:pt x="1842718" y="268186"/>
                  </a:lnTo>
                  <a:lnTo>
                    <a:pt x="1862048" y="277044"/>
                  </a:lnTo>
                  <a:lnTo>
                    <a:pt x="1881379" y="285902"/>
                  </a:lnTo>
                  <a:lnTo>
                    <a:pt x="1900707" y="289928"/>
                  </a:lnTo>
                  <a:lnTo>
                    <a:pt x="1920052" y="285902"/>
                  </a:lnTo>
                  <a:lnTo>
                    <a:pt x="1939499" y="277044"/>
                  </a:lnTo>
                  <a:lnTo>
                    <a:pt x="1959146" y="268186"/>
                  </a:lnTo>
                  <a:lnTo>
                    <a:pt x="1979091" y="264160"/>
                  </a:lnTo>
                  <a:lnTo>
                    <a:pt x="1999396" y="268186"/>
                  </a:lnTo>
                  <a:lnTo>
                    <a:pt x="2019903" y="277044"/>
                  </a:lnTo>
                  <a:lnTo>
                    <a:pt x="2040410" y="285902"/>
                  </a:lnTo>
                  <a:lnTo>
                    <a:pt x="2060714" y="289928"/>
                  </a:lnTo>
                  <a:lnTo>
                    <a:pt x="2080659" y="285902"/>
                  </a:lnTo>
                  <a:lnTo>
                    <a:pt x="2100306" y="277044"/>
                  </a:lnTo>
                  <a:lnTo>
                    <a:pt x="2119754" y="268186"/>
                  </a:lnTo>
                  <a:lnTo>
                    <a:pt x="2139099" y="264160"/>
                  </a:lnTo>
                  <a:lnTo>
                    <a:pt x="2158444" y="268186"/>
                  </a:lnTo>
                  <a:lnTo>
                    <a:pt x="2177892" y="277044"/>
                  </a:lnTo>
                  <a:lnTo>
                    <a:pt x="2197543" y="285902"/>
                  </a:lnTo>
                  <a:lnTo>
                    <a:pt x="2237591" y="285700"/>
                  </a:lnTo>
                  <a:lnTo>
                    <a:pt x="2273363" y="262753"/>
                  </a:lnTo>
                  <a:lnTo>
                    <a:pt x="2300173" y="238391"/>
                  </a:lnTo>
                </a:path>
                <a:path w="2300604" h="316230">
                  <a:moveTo>
                    <a:pt x="1108202" y="0"/>
                  </a:moveTo>
                  <a:lnTo>
                    <a:pt x="616927" y="287515"/>
                  </a:lnTo>
                </a:path>
                <a:path w="2300604" h="316230">
                  <a:moveTo>
                    <a:pt x="1164590" y="9652"/>
                  </a:moveTo>
                  <a:lnTo>
                    <a:pt x="1457744" y="280263"/>
                  </a:lnTo>
                </a:path>
              </a:pathLst>
            </a:custGeom>
            <a:ln w="10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0046" y="2533623"/>
              <a:ext cx="183541" cy="18354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230840" y="3000488"/>
            <a:ext cx="2861310" cy="1099185"/>
            <a:chOff x="3230840" y="3000488"/>
            <a:chExt cx="2861310" cy="1099185"/>
          </a:xfrm>
        </p:grpSpPr>
        <p:sp>
          <p:nvSpPr>
            <p:cNvPr id="11" name="object 11"/>
            <p:cNvSpPr/>
            <p:nvPr/>
          </p:nvSpPr>
          <p:spPr>
            <a:xfrm>
              <a:off x="3308502" y="3005886"/>
              <a:ext cx="2682240" cy="992505"/>
            </a:xfrm>
            <a:custGeom>
              <a:avLst/>
              <a:gdLst/>
              <a:ahLst/>
              <a:cxnLst/>
              <a:rect l="l" t="t" r="r" b="b"/>
              <a:pathLst>
                <a:path w="2682240" h="992504">
                  <a:moveTo>
                    <a:pt x="77317" y="77317"/>
                  </a:moveTo>
                  <a:lnTo>
                    <a:pt x="90195" y="64427"/>
                  </a:lnTo>
                  <a:lnTo>
                    <a:pt x="102093" y="52953"/>
                  </a:lnTo>
                  <a:lnTo>
                    <a:pt x="117714" y="40268"/>
                  </a:lnTo>
                  <a:lnTo>
                    <a:pt x="135952" y="29997"/>
                  </a:lnTo>
                  <a:lnTo>
                    <a:pt x="155702" y="25768"/>
                  </a:lnTo>
                  <a:lnTo>
                    <a:pt x="176004" y="29796"/>
                  </a:lnTo>
                  <a:lnTo>
                    <a:pt x="196507" y="38658"/>
                  </a:lnTo>
                  <a:lnTo>
                    <a:pt x="217009" y="47521"/>
                  </a:lnTo>
                  <a:lnTo>
                    <a:pt x="237312" y="51549"/>
                  </a:lnTo>
                  <a:lnTo>
                    <a:pt x="257264" y="47521"/>
                  </a:lnTo>
                  <a:lnTo>
                    <a:pt x="276915" y="38658"/>
                  </a:lnTo>
                  <a:lnTo>
                    <a:pt x="296364" y="29796"/>
                  </a:lnTo>
                  <a:lnTo>
                    <a:pt x="315709" y="25768"/>
                  </a:lnTo>
                  <a:lnTo>
                    <a:pt x="335035" y="29796"/>
                  </a:lnTo>
                  <a:lnTo>
                    <a:pt x="354363" y="38658"/>
                  </a:lnTo>
                  <a:lnTo>
                    <a:pt x="373693" y="47521"/>
                  </a:lnTo>
                  <a:lnTo>
                    <a:pt x="393026" y="51549"/>
                  </a:lnTo>
                  <a:lnTo>
                    <a:pt x="412369" y="47521"/>
                  </a:lnTo>
                  <a:lnTo>
                    <a:pt x="431814" y="38658"/>
                  </a:lnTo>
                  <a:lnTo>
                    <a:pt x="451460" y="29796"/>
                  </a:lnTo>
                  <a:lnTo>
                    <a:pt x="471411" y="25768"/>
                  </a:lnTo>
                  <a:lnTo>
                    <a:pt x="491715" y="29796"/>
                  </a:lnTo>
                  <a:lnTo>
                    <a:pt x="512221" y="38658"/>
                  </a:lnTo>
                  <a:lnTo>
                    <a:pt x="532724" y="47521"/>
                  </a:lnTo>
                  <a:lnTo>
                    <a:pt x="553021" y="51549"/>
                  </a:lnTo>
                  <a:lnTo>
                    <a:pt x="572973" y="47521"/>
                  </a:lnTo>
                  <a:lnTo>
                    <a:pt x="592624" y="38658"/>
                  </a:lnTo>
                  <a:lnTo>
                    <a:pt x="612073" y="29796"/>
                  </a:lnTo>
                  <a:lnTo>
                    <a:pt x="631418" y="25768"/>
                  </a:lnTo>
                  <a:lnTo>
                    <a:pt x="650763" y="29796"/>
                  </a:lnTo>
                  <a:lnTo>
                    <a:pt x="670210" y="38658"/>
                  </a:lnTo>
                  <a:lnTo>
                    <a:pt x="689858" y="47521"/>
                  </a:lnTo>
                  <a:lnTo>
                    <a:pt x="709803" y="51549"/>
                  </a:lnTo>
                  <a:lnTo>
                    <a:pt x="730107" y="47521"/>
                  </a:lnTo>
                  <a:lnTo>
                    <a:pt x="750614" y="38658"/>
                  </a:lnTo>
                  <a:lnTo>
                    <a:pt x="771121" y="29796"/>
                  </a:lnTo>
                  <a:lnTo>
                    <a:pt x="791425" y="25768"/>
                  </a:lnTo>
                  <a:lnTo>
                    <a:pt x="811376" y="29796"/>
                  </a:lnTo>
                  <a:lnTo>
                    <a:pt x="831022" y="38658"/>
                  </a:lnTo>
                  <a:lnTo>
                    <a:pt x="850467" y="47521"/>
                  </a:lnTo>
                  <a:lnTo>
                    <a:pt x="869810" y="51549"/>
                  </a:lnTo>
                  <a:lnTo>
                    <a:pt x="889155" y="47521"/>
                  </a:lnTo>
                  <a:lnTo>
                    <a:pt x="908604" y="38658"/>
                  </a:lnTo>
                  <a:lnTo>
                    <a:pt x="928255" y="29796"/>
                  </a:lnTo>
                  <a:lnTo>
                    <a:pt x="948207" y="25768"/>
                  </a:lnTo>
                  <a:lnTo>
                    <a:pt x="968509" y="29796"/>
                  </a:lnTo>
                  <a:lnTo>
                    <a:pt x="989012" y="38658"/>
                  </a:lnTo>
                  <a:lnTo>
                    <a:pt x="1009515" y="47521"/>
                  </a:lnTo>
                  <a:lnTo>
                    <a:pt x="1029817" y="51549"/>
                  </a:lnTo>
                  <a:lnTo>
                    <a:pt x="1049767" y="47521"/>
                  </a:lnTo>
                  <a:lnTo>
                    <a:pt x="1069414" y="38658"/>
                  </a:lnTo>
                  <a:lnTo>
                    <a:pt x="1088858" y="29796"/>
                  </a:lnTo>
                  <a:lnTo>
                    <a:pt x="1108202" y="25768"/>
                  </a:lnTo>
                  <a:lnTo>
                    <a:pt x="1127535" y="29796"/>
                  </a:lnTo>
                  <a:lnTo>
                    <a:pt x="1146865" y="38658"/>
                  </a:lnTo>
                  <a:lnTo>
                    <a:pt x="1166193" y="47521"/>
                  </a:lnTo>
                  <a:lnTo>
                    <a:pt x="1185519" y="51549"/>
                  </a:lnTo>
                  <a:lnTo>
                    <a:pt x="1204870" y="47521"/>
                  </a:lnTo>
                  <a:lnTo>
                    <a:pt x="1224318" y="38658"/>
                  </a:lnTo>
                  <a:lnTo>
                    <a:pt x="1243966" y="29796"/>
                  </a:lnTo>
                  <a:lnTo>
                    <a:pt x="1263916" y="25768"/>
                  </a:lnTo>
                  <a:lnTo>
                    <a:pt x="1284219" y="29796"/>
                  </a:lnTo>
                  <a:lnTo>
                    <a:pt x="1304721" y="38658"/>
                  </a:lnTo>
                  <a:lnTo>
                    <a:pt x="1325224" y="47521"/>
                  </a:lnTo>
                  <a:lnTo>
                    <a:pt x="1345526" y="51549"/>
                  </a:lnTo>
                  <a:lnTo>
                    <a:pt x="1365477" y="47521"/>
                  </a:lnTo>
                  <a:lnTo>
                    <a:pt x="1385123" y="38658"/>
                  </a:lnTo>
                  <a:lnTo>
                    <a:pt x="1404568" y="29796"/>
                  </a:lnTo>
                  <a:lnTo>
                    <a:pt x="1423911" y="25768"/>
                  </a:lnTo>
                  <a:lnTo>
                    <a:pt x="1443261" y="29796"/>
                  </a:lnTo>
                  <a:lnTo>
                    <a:pt x="1462709" y="38658"/>
                  </a:lnTo>
                  <a:lnTo>
                    <a:pt x="1482357" y="47521"/>
                  </a:lnTo>
                  <a:lnTo>
                    <a:pt x="1502308" y="51549"/>
                  </a:lnTo>
                  <a:lnTo>
                    <a:pt x="1522610" y="47521"/>
                  </a:lnTo>
                  <a:lnTo>
                    <a:pt x="1543113" y="38658"/>
                  </a:lnTo>
                  <a:lnTo>
                    <a:pt x="1563616" y="29796"/>
                  </a:lnTo>
                  <a:lnTo>
                    <a:pt x="1583918" y="25768"/>
                  </a:lnTo>
                  <a:lnTo>
                    <a:pt x="1603869" y="29796"/>
                  </a:lnTo>
                  <a:lnTo>
                    <a:pt x="1623517" y="38658"/>
                  </a:lnTo>
                  <a:lnTo>
                    <a:pt x="1642965" y="47521"/>
                  </a:lnTo>
                  <a:lnTo>
                    <a:pt x="1662315" y="51549"/>
                  </a:lnTo>
                  <a:lnTo>
                    <a:pt x="1681658" y="47521"/>
                  </a:lnTo>
                  <a:lnTo>
                    <a:pt x="1701103" y="38658"/>
                  </a:lnTo>
                  <a:lnTo>
                    <a:pt x="1720749" y="29796"/>
                  </a:lnTo>
                  <a:lnTo>
                    <a:pt x="1740700" y="25768"/>
                  </a:lnTo>
                  <a:lnTo>
                    <a:pt x="1761002" y="29796"/>
                  </a:lnTo>
                  <a:lnTo>
                    <a:pt x="1781505" y="38658"/>
                  </a:lnTo>
                  <a:lnTo>
                    <a:pt x="1802007" y="47521"/>
                  </a:lnTo>
                  <a:lnTo>
                    <a:pt x="1822310" y="51549"/>
                  </a:lnTo>
                  <a:lnTo>
                    <a:pt x="1842260" y="47521"/>
                  </a:lnTo>
                  <a:lnTo>
                    <a:pt x="1861908" y="38658"/>
                  </a:lnTo>
                  <a:lnTo>
                    <a:pt x="1881356" y="29796"/>
                  </a:lnTo>
                  <a:lnTo>
                    <a:pt x="1900707" y="25768"/>
                  </a:lnTo>
                  <a:lnTo>
                    <a:pt x="1920033" y="29796"/>
                  </a:lnTo>
                  <a:lnTo>
                    <a:pt x="1939361" y="38658"/>
                  </a:lnTo>
                  <a:lnTo>
                    <a:pt x="1958691" y="47521"/>
                  </a:lnTo>
                  <a:lnTo>
                    <a:pt x="1978025" y="51549"/>
                  </a:lnTo>
                  <a:lnTo>
                    <a:pt x="1997368" y="47521"/>
                  </a:lnTo>
                  <a:lnTo>
                    <a:pt x="2016812" y="38658"/>
                  </a:lnTo>
                  <a:lnTo>
                    <a:pt x="2036459" y="29796"/>
                  </a:lnTo>
                  <a:lnTo>
                    <a:pt x="2056409" y="25768"/>
                  </a:lnTo>
                  <a:lnTo>
                    <a:pt x="2076711" y="29796"/>
                  </a:lnTo>
                  <a:lnTo>
                    <a:pt x="2097214" y="38658"/>
                  </a:lnTo>
                  <a:lnTo>
                    <a:pt x="2117717" y="47521"/>
                  </a:lnTo>
                  <a:lnTo>
                    <a:pt x="2138019" y="51549"/>
                  </a:lnTo>
                  <a:lnTo>
                    <a:pt x="2157970" y="47521"/>
                  </a:lnTo>
                  <a:lnTo>
                    <a:pt x="2177618" y="38658"/>
                  </a:lnTo>
                  <a:lnTo>
                    <a:pt x="2197066" y="29796"/>
                  </a:lnTo>
                  <a:lnTo>
                    <a:pt x="2216416" y="25768"/>
                  </a:lnTo>
                  <a:lnTo>
                    <a:pt x="2235759" y="29796"/>
                  </a:lnTo>
                  <a:lnTo>
                    <a:pt x="2255204" y="38658"/>
                  </a:lnTo>
                  <a:lnTo>
                    <a:pt x="2274850" y="47521"/>
                  </a:lnTo>
                  <a:lnTo>
                    <a:pt x="2314904" y="47319"/>
                  </a:lnTo>
                  <a:lnTo>
                    <a:pt x="2350681" y="24363"/>
                  </a:lnTo>
                  <a:lnTo>
                    <a:pt x="2377490" y="0"/>
                  </a:lnTo>
                </a:path>
                <a:path w="2682240" h="992504">
                  <a:moveTo>
                    <a:pt x="0" y="322148"/>
                  </a:moveTo>
                  <a:lnTo>
                    <a:pt x="492887" y="30607"/>
                  </a:lnTo>
                </a:path>
                <a:path w="2682240" h="992504">
                  <a:moveTo>
                    <a:pt x="2681935" y="992225"/>
                  </a:moveTo>
                  <a:lnTo>
                    <a:pt x="1693722" y="42684"/>
                  </a:lnTo>
                </a:path>
              </a:pathLst>
            </a:custGeom>
            <a:ln w="10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8369" y="3915574"/>
              <a:ext cx="183541" cy="1835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40" y="3224605"/>
              <a:ext cx="183529" cy="183541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617" y="3915574"/>
            <a:ext cx="183541" cy="183541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94512" y="4975347"/>
          <a:ext cx="4648833" cy="97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marR="62865" algn="r">
                        <a:lnSpc>
                          <a:spcPts val="2010"/>
                        </a:lnSpc>
                        <a:tabLst>
                          <a:tab pos="772160" algn="l"/>
                        </a:tabLst>
                      </a:pPr>
                      <a:r>
                        <a:rPr sz="2050" i="1" spc="4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50" i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72" baseline="-11904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)	</a:t>
                      </a:r>
                      <a:r>
                        <a:rPr sz="2050" spc="120" dirty="0">
                          <a:latin typeface="Garamond"/>
                          <a:cs typeface="Garamond"/>
                        </a:rPr>
                        <a:t>=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2050" i="1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50" spc="9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42" baseline="-11904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spc="95" dirty="0"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2010"/>
                        </a:lnSpc>
                      </a:pPr>
                      <a:r>
                        <a:rPr sz="2050" dirty="0">
                          <a:latin typeface="Garamond"/>
                          <a:cs typeface="Garamond"/>
                        </a:rPr>
                        <a:t>since</a:t>
                      </a:r>
                      <a:r>
                        <a:rPr sz="2050" spc="10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i="1" spc="1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50" spc="12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spc="12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79" baseline="-11904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spc="120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2050" spc="4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120" dirty="0">
                          <a:latin typeface="Garamond"/>
                          <a:cs typeface="Garamond"/>
                        </a:rPr>
                        <a:t>=</a:t>
                      </a:r>
                      <a:r>
                        <a:rPr sz="2050" spc="4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-15" dirty="0">
                          <a:latin typeface="Garamond"/>
                          <a:cs typeface="Garamond"/>
                        </a:rPr>
                        <a:t>0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R="57785" algn="r">
                        <a:lnSpc>
                          <a:spcPts val="2350"/>
                        </a:lnSpc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350"/>
                        </a:lnSpc>
                      </a:pPr>
                      <a:r>
                        <a:rPr sz="2050" i="1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50" spc="9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42" baseline="-11904" dirty="0">
                          <a:latin typeface="Garamond"/>
                          <a:cs typeface="Garamond"/>
                        </a:rPr>
                        <a:t>1</a:t>
                      </a:r>
                      <a:r>
                        <a:rPr sz="2050" spc="95" dirty="0"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2350"/>
                        </a:lnSpc>
                      </a:pPr>
                      <a:r>
                        <a:rPr sz="2050" dirty="0">
                          <a:latin typeface="Garamond"/>
                          <a:cs typeface="Garamond"/>
                        </a:rPr>
                        <a:t>since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i="1" spc="8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120" baseline="-11904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100" spc="487" baseline="-11904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15" dirty="0">
                          <a:latin typeface="Garamond"/>
                          <a:cs typeface="Garamond"/>
                        </a:rPr>
                        <a:t>is</a:t>
                      </a:r>
                      <a:r>
                        <a:rPr sz="2050" spc="12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30" dirty="0">
                          <a:latin typeface="Garamond"/>
                          <a:cs typeface="Garamond"/>
                        </a:rPr>
                        <a:t>suboptimal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R="55244" algn="r">
                        <a:lnSpc>
                          <a:spcPts val="2385"/>
                        </a:lnSpc>
                      </a:pPr>
                      <a:r>
                        <a:rPr sz="2050" dirty="0">
                          <a:latin typeface="Lucida Sans Unicode"/>
                          <a:cs typeface="Lucida Sans Unicode"/>
                        </a:rPr>
                        <a:t>≥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385"/>
                        </a:lnSpc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50" i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50" dirty="0"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385"/>
                        </a:lnSpc>
                      </a:pPr>
                      <a:r>
                        <a:rPr sz="2050" dirty="0">
                          <a:latin typeface="Garamond"/>
                          <a:cs typeface="Garamond"/>
                        </a:rPr>
                        <a:t>since</a:t>
                      </a:r>
                      <a:r>
                        <a:rPr sz="2050" spc="10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i="1" spc="14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50" i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15" dirty="0">
                          <a:latin typeface="Garamond"/>
                          <a:cs typeface="Garamond"/>
                        </a:rPr>
                        <a:t>is</a:t>
                      </a:r>
                      <a:r>
                        <a:rPr sz="2050" spc="12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20" dirty="0">
                          <a:latin typeface="Garamond"/>
                          <a:cs typeface="Garamond"/>
                        </a:rPr>
                        <a:t>admissible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93</a:t>
            </a:fld>
            <a:endParaRPr spc="20" dirty="0"/>
          </a:p>
        </p:txBody>
      </p:sp>
      <p:sp>
        <p:nvSpPr>
          <p:cNvPr id="16" name="object 16"/>
          <p:cNvSpPr txBox="1"/>
          <p:nvPr/>
        </p:nvSpPr>
        <p:spPr>
          <a:xfrm>
            <a:off x="471165" y="6317963"/>
            <a:ext cx="61150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latin typeface="Tahoma"/>
                <a:cs typeface="Tahoma"/>
              </a:rPr>
              <a:t>Since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20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100" spc="179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i="1" spc="190" dirty="0">
                <a:solidFill>
                  <a:srgbClr val="990099"/>
                </a:solidFill>
                <a:latin typeface="Times New Roman"/>
                <a:cs typeface="Times New Roman"/>
              </a:rPr>
              <a:t>&gt;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9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90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</a:t>
            </a:r>
            <a:r>
              <a:rPr sz="2100" spc="-247" baseline="29761" dirty="0">
                <a:latin typeface="Lucida Sans Unicode"/>
                <a:cs typeface="Lucida Sans Unicode"/>
              </a:rPr>
              <a:t>∗</a:t>
            </a:r>
            <a:r>
              <a:rPr sz="2100" spc="382" baseline="29761" dirty="0">
                <a:latin typeface="Lucida Sans Unicode"/>
                <a:cs typeface="Lucida Sans Unicode"/>
              </a:rPr>
              <a:t> </a:t>
            </a:r>
            <a:r>
              <a:rPr sz="2050" spc="-65" dirty="0">
                <a:latin typeface="Tahoma"/>
                <a:cs typeface="Tahoma"/>
              </a:rPr>
              <a:t>will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never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select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i="1" spc="85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50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expansion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EF4BC-8A43-4698-904B-72EC5346C359}"/>
              </a:ext>
            </a:extLst>
          </p:cNvPr>
          <p:cNvSpPr txBox="1"/>
          <p:nvPr/>
        </p:nvSpPr>
        <p:spPr>
          <a:xfrm>
            <a:off x="3944746" y="2193739"/>
            <a:ext cx="99060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0820" algn="ctr">
              <a:lnSpc>
                <a:spcPts val="1570"/>
              </a:lnSpc>
            </a:pPr>
            <a:r>
              <a:rPr lang="en-US" sz="1800" i="1">
                <a:latin typeface="Times New Roman"/>
                <a:cs typeface="Times New Roman"/>
              </a:rPr>
              <a:t>Start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65" dirty="0"/>
              <a:t>Optimality</a:t>
            </a:r>
            <a:r>
              <a:rPr spc="160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r>
              <a:rPr sz="2100" b="0" spc="104" baseline="29761" dirty="0">
                <a:latin typeface="Lucida Sans Unicode"/>
                <a:cs typeface="Lucida Sans Unicode"/>
              </a:rPr>
              <a:t> </a:t>
            </a:r>
            <a:r>
              <a:rPr sz="2500" spc="105" dirty="0"/>
              <a:t>(more</a:t>
            </a:r>
            <a:r>
              <a:rPr sz="2500" spc="145" dirty="0"/>
              <a:t> </a:t>
            </a:r>
            <a:r>
              <a:rPr sz="2500" spc="15" dirty="0"/>
              <a:t>useful)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69" y="1643855"/>
            <a:ext cx="7077075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150" dirty="0">
                <a:solidFill>
                  <a:srgbClr val="004B00"/>
                </a:solidFill>
                <a:latin typeface="Tahoma"/>
                <a:cs typeface="Tahoma"/>
              </a:rPr>
              <a:t>Lemma</a:t>
            </a:r>
            <a:r>
              <a:rPr sz="2050" spc="-150" dirty="0">
                <a:latin typeface="Tahoma"/>
                <a:cs typeface="Tahoma"/>
              </a:rPr>
              <a:t>:</a:t>
            </a:r>
            <a:r>
              <a:rPr sz="2050" spc="21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</a:t>
            </a:r>
            <a:r>
              <a:rPr sz="2100" spc="-247" baseline="29761" dirty="0">
                <a:latin typeface="Lucida Sans Unicode"/>
                <a:cs typeface="Lucida Sans Unicode"/>
              </a:rPr>
              <a:t>∗</a:t>
            </a:r>
            <a:r>
              <a:rPr sz="2100" spc="-52" baseline="29761" dirty="0">
                <a:latin typeface="Lucida Sans Unicode"/>
                <a:cs typeface="Lucida Sans Unicode"/>
              </a:rPr>
              <a:t> </a:t>
            </a:r>
            <a:r>
              <a:rPr sz="2050" spc="-155" dirty="0">
                <a:latin typeface="Tahoma"/>
                <a:cs typeface="Tahoma"/>
              </a:rPr>
              <a:t>expands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order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increasing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35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175" dirty="0">
                <a:latin typeface="Tahoma"/>
                <a:cs typeface="Tahoma"/>
              </a:rPr>
              <a:t>value</a:t>
            </a:r>
            <a:r>
              <a:rPr sz="2100" spc="-26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  <a:p>
            <a:pPr marL="38100" marR="30480" indent="-635">
              <a:lnSpc>
                <a:spcPct val="101000"/>
              </a:lnSpc>
              <a:spcBef>
                <a:spcPts val="1535"/>
              </a:spcBef>
            </a:pPr>
            <a:r>
              <a:rPr sz="2050" spc="-100" dirty="0">
                <a:latin typeface="Tahoma"/>
                <a:cs typeface="Tahoma"/>
              </a:rPr>
              <a:t>Gradually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adds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285" dirty="0">
                <a:latin typeface="Tahoma"/>
                <a:cs typeface="Tahoma"/>
              </a:rPr>
              <a:t>“</a:t>
            </a:r>
            <a:r>
              <a:rPr sz="2050" i="1" spc="28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85" dirty="0">
                <a:latin typeface="Tahoma"/>
                <a:cs typeface="Tahoma"/>
              </a:rPr>
              <a:t>-contours”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(cf.</a:t>
            </a:r>
            <a:r>
              <a:rPr sz="2050" spc="24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breadth-first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adds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layers)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Contour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i="1" spc="120" dirty="0">
                <a:solidFill>
                  <a:srgbClr val="990099"/>
                </a:solidFill>
                <a:latin typeface="Times New Roman"/>
                <a:cs typeface="Times New Roman"/>
              </a:rPr>
              <a:t>i</a:t>
            </a:r>
            <a:r>
              <a:rPr sz="2050" i="1" spc="12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27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i="1" spc="16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100" i="1" spc="247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</a:t>
            </a:r>
            <a:r>
              <a:rPr sz="2050" spc="16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where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100" i="1" spc="382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</a:t>
            </a:r>
            <a:r>
              <a:rPr sz="2100" i="1" spc="405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 </a:t>
            </a:r>
            <a:r>
              <a:rPr sz="2050" i="1" spc="190" dirty="0">
                <a:solidFill>
                  <a:srgbClr val="990099"/>
                </a:solidFill>
                <a:latin typeface="Times New Roman"/>
                <a:cs typeface="Times New Roman"/>
              </a:rPr>
              <a:t>&lt;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17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100" i="1" spc="262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</a:t>
            </a:r>
            <a:r>
              <a:rPr sz="2100" spc="262" baseline="-11904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endParaRPr sz="2100" baseline="-11904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9558" y="3071718"/>
            <a:ext cx="13335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30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908" y="3552266"/>
            <a:ext cx="10985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0" dirty="0">
                <a:latin typeface="Arial"/>
                <a:cs typeface="Arial"/>
              </a:rPr>
              <a:t>Z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5558" y="4001338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8033" y="4915213"/>
            <a:ext cx="10985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4488" y="5270153"/>
            <a:ext cx="10985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0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9243" y="5740211"/>
            <a:ext cx="14097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30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1544" y="6194526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6264" y="6382791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1287" y="4941450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3437" y="4419234"/>
            <a:ext cx="10985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0" dirty="0"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7742" y="5201921"/>
            <a:ext cx="11811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P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9710" y="6549450"/>
            <a:ext cx="13335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3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4591" y="5985871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1113" y="5792679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6310" y="5614904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1055" y="6288653"/>
            <a:ext cx="11811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3221" y="4544530"/>
            <a:ext cx="11811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9827" y="3912438"/>
            <a:ext cx="6413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10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0084" y="3458123"/>
            <a:ext cx="12573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89760" y="4014190"/>
            <a:ext cx="415925" cy="246379"/>
          </a:xfrm>
          <a:custGeom>
            <a:avLst/>
            <a:gdLst/>
            <a:ahLst/>
            <a:cxnLst/>
            <a:rect l="l" t="t" r="r" b="b"/>
            <a:pathLst>
              <a:path w="415925" h="246379">
                <a:moveTo>
                  <a:pt x="415747" y="122948"/>
                </a:moveTo>
                <a:lnTo>
                  <a:pt x="387366" y="60892"/>
                </a:lnTo>
                <a:lnTo>
                  <a:pt x="354863" y="36009"/>
                </a:lnTo>
                <a:lnTo>
                  <a:pt x="312792" y="16785"/>
                </a:lnTo>
                <a:lnTo>
                  <a:pt x="263135" y="4391"/>
                </a:lnTo>
                <a:lnTo>
                  <a:pt x="207873" y="0"/>
                </a:lnTo>
                <a:lnTo>
                  <a:pt x="152611" y="4391"/>
                </a:lnTo>
                <a:lnTo>
                  <a:pt x="102954" y="16785"/>
                </a:lnTo>
                <a:lnTo>
                  <a:pt x="60883" y="36009"/>
                </a:lnTo>
                <a:lnTo>
                  <a:pt x="28380" y="60892"/>
                </a:lnTo>
                <a:lnTo>
                  <a:pt x="0" y="122948"/>
                </a:lnTo>
                <a:lnTo>
                  <a:pt x="7425" y="155634"/>
                </a:lnTo>
                <a:lnTo>
                  <a:pt x="60883" y="209888"/>
                </a:lnTo>
                <a:lnTo>
                  <a:pt x="102954" y="229112"/>
                </a:lnTo>
                <a:lnTo>
                  <a:pt x="152611" y="241505"/>
                </a:lnTo>
                <a:lnTo>
                  <a:pt x="207873" y="245897"/>
                </a:lnTo>
                <a:lnTo>
                  <a:pt x="263135" y="241505"/>
                </a:lnTo>
                <a:lnTo>
                  <a:pt x="312792" y="229112"/>
                </a:lnTo>
                <a:lnTo>
                  <a:pt x="354863" y="209888"/>
                </a:lnTo>
                <a:lnTo>
                  <a:pt x="387366" y="185005"/>
                </a:lnTo>
                <a:lnTo>
                  <a:pt x="415747" y="122948"/>
                </a:lnTo>
                <a:close/>
              </a:path>
            </a:pathLst>
          </a:custGeom>
          <a:ln w="1975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83574" y="4234608"/>
            <a:ext cx="220979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" dirty="0">
                <a:latin typeface="Times New Roman"/>
                <a:cs typeface="Times New Roman"/>
              </a:rPr>
              <a:t>380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1745" y="4719029"/>
            <a:ext cx="220979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" dirty="0">
                <a:latin typeface="Times New Roman"/>
                <a:cs typeface="Times New Roman"/>
              </a:rPr>
              <a:t>400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42977" y="6084139"/>
            <a:ext cx="220979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" dirty="0">
                <a:latin typeface="Times New Roman"/>
                <a:cs typeface="Times New Roman"/>
              </a:rPr>
              <a:t>420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85226" y="3211944"/>
            <a:ext cx="1842135" cy="3253740"/>
            <a:chOff x="1885226" y="3211944"/>
            <a:chExt cx="1842135" cy="3253740"/>
          </a:xfrm>
        </p:grpSpPr>
        <p:sp>
          <p:nvSpPr>
            <p:cNvPr id="28" name="object 28"/>
            <p:cNvSpPr/>
            <p:nvPr/>
          </p:nvSpPr>
          <p:spPr>
            <a:xfrm>
              <a:off x="1895551" y="3217024"/>
              <a:ext cx="451484" cy="861060"/>
            </a:xfrm>
            <a:custGeom>
              <a:avLst/>
              <a:gdLst/>
              <a:ahLst/>
              <a:cxnLst/>
              <a:rect l="l" t="t" r="r" b="b"/>
              <a:pathLst>
                <a:path w="451485" h="861060">
                  <a:moveTo>
                    <a:pt x="451294" y="0"/>
                  </a:moveTo>
                  <a:lnTo>
                    <a:pt x="194170" y="430301"/>
                  </a:lnTo>
                </a:path>
                <a:path w="451485" h="861060">
                  <a:moveTo>
                    <a:pt x="173177" y="451294"/>
                  </a:moveTo>
                  <a:lnTo>
                    <a:pt x="0" y="860602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90306" y="4165130"/>
              <a:ext cx="0" cy="810260"/>
            </a:xfrm>
            <a:custGeom>
              <a:avLst/>
              <a:gdLst/>
              <a:ahLst/>
              <a:cxnLst/>
              <a:rect l="l" t="t" r="r" b="b"/>
              <a:pathLst>
                <a:path h="810260">
                  <a:moveTo>
                    <a:pt x="0" y="0"/>
                  </a:moveTo>
                  <a:lnTo>
                    <a:pt x="0" y="809865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27047" y="4513186"/>
              <a:ext cx="1795145" cy="1946910"/>
            </a:xfrm>
            <a:custGeom>
              <a:avLst/>
              <a:gdLst/>
              <a:ahLst/>
              <a:cxnLst/>
              <a:rect l="l" t="t" r="r" b="b"/>
              <a:pathLst>
                <a:path w="1795145" h="1946910">
                  <a:moveTo>
                    <a:pt x="1595259" y="477532"/>
                  </a:moveTo>
                  <a:lnTo>
                    <a:pt x="1343380" y="0"/>
                  </a:lnTo>
                </a:path>
                <a:path w="1795145" h="1946910">
                  <a:moveTo>
                    <a:pt x="808126" y="1794675"/>
                  </a:moveTo>
                  <a:lnTo>
                    <a:pt x="1773682" y="1936356"/>
                  </a:lnTo>
                </a:path>
                <a:path w="1795145" h="1946910">
                  <a:moveTo>
                    <a:pt x="1794662" y="1946846"/>
                  </a:moveTo>
                  <a:lnTo>
                    <a:pt x="1605749" y="540499"/>
                  </a:lnTo>
                </a:path>
                <a:path w="1795145" h="1946910">
                  <a:moveTo>
                    <a:pt x="0" y="524751"/>
                  </a:moveTo>
                  <a:lnTo>
                    <a:pt x="787133" y="865847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14180" y="5429313"/>
              <a:ext cx="5715" cy="819785"/>
            </a:xfrm>
            <a:custGeom>
              <a:avLst/>
              <a:gdLst/>
              <a:ahLst/>
              <a:cxnLst/>
              <a:rect l="l" t="t" r="r" b="b"/>
              <a:pathLst>
                <a:path w="5714" h="819785">
                  <a:moveTo>
                    <a:pt x="0" y="0"/>
                  </a:moveTo>
                  <a:lnTo>
                    <a:pt x="0" y="365428"/>
                  </a:lnTo>
                </a:path>
                <a:path w="5714" h="819785">
                  <a:moveTo>
                    <a:pt x="5245" y="454317"/>
                  </a:moveTo>
                  <a:lnTo>
                    <a:pt x="5245" y="819746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42576" y="4220154"/>
            <a:ext cx="11811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26358" y="3152793"/>
            <a:ext cx="5776595" cy="3556000"/>
            <a:chOff x="1526358" y="3152793"/>
            <a:chExt cx="5776595" cy="3556000"/>
          </a:xfrm>
        </p:grpSpPr>
        <p:sp>
          <p:nvSpPr>
            <p:cNvPr id="34" name="object 34"/>
            <p:cNvSpPr/>
            <p:nvPr/>
          </p:nvSpPr>
          <p:spPr>
            <a:xfrm>
              <a:off x="1906054" y="3217024"/>
              <a:ext cx="4135120" cy="3432175"/>
            </a:xfrm>
            <a:custGeom>
              <a:avLst/>
              <a:gdLst/>
              <a:ahLst/>
              <a:cxnLst/>
              <a:rect l="l" t="t" r="r" b="b"/>
              <a:pathLst>
                <a:path w="4135120" h="3432175">
                  <a:moveTo>
                    <a:pt x="1348625" y="1243685"/>
                  </a:moveTo>
                  <a:lnTo>
                    <a:pt x="467029" y="0"/>
                  </a:lnTo>
                </a:path>
                <a:path w="4135120" h="3432175">
                  <a:moveTo>
                    <a:pt x="0" y="892098"/>
                  </a:moveTo>
                  <a:lnTo>
                    <a:pt x="1348625" y="1248930"/>
                  </a:lnTo>
                </a:path>
                <a:path w="4135120" h="3432175">
                  <a:moveTo>
                    <a:pt x="1359115" y="1243685"/>
                  </a:moveTo>
                  <a:lnTo>
                    <a:pt x="2413889" y="1343393"/>
                  </a:lnTo>
                </a:path>
                <a:path w="4135120" h="3432175">
                  <a:moveTo>
                    <a:pt x="1647736" y="1794675"/>
                  </a:moveTo>
                  <a:lnTo>
                    <a:pt x="2592298" y="2245969"/>
                  </a:lnTo>
                </a:path>
                <a:path w="4135120" h="3432175">
                  <a:moveTo>
                    <a:pt x="1815655" y="3253511"/>
                  </a:moveTo>
                  <a:lnTo>
                    <a:pt x="2613291" y="2256472"/>
                  </a:lnTo>
                </a:path>
                <a:path w="4135120" h="3432175">
                  <a:moveTo>
                    <a:pt x="2639529" y="2266962"/>
                  </a:moveTo>
                  <a:lnTo>
                    <a:pt x="3521125" y="2791726"/>
                  </a:lnTo>
                </a:path>
                <a:path w="4135120" h="3432175">
                  <a:moveTo>
                    <a:pt x="3531616" y="2786468"/>
                  </a:moveTo>
                  <a:lnTo>
                    <a:pt x="2450617" y="1338135"/>
                  </a:lnTo>
                </a:path>
                <a:path w="4135120" h="3432175">
                  <a:moveTo>
                    <a:pt x="3521125" y="2807462"/>
                  </a:moveTo>
                  <a:lnTo>
                    <a:pt x="3159048" y="3431927"/>
                  </a:lnTo>
                </a:path>
                <a:path w="4135120" h="3432175">
                  <a:moveTo>
                    <a:pt x="3526370" y="2791726"/>
                  </a:moveTo>
                  <a:lnTo>
                    <a:pt x="4135094" y="2539834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4618" y="5741123"/>
              <a:ext cx="817880" cy="0"/>
            </a:xfrm>
            <a:custGeom>
              <a:avLst/>
              <a:gdLst/>
              <a:ahLst/>
              <a:cxnLst/>
              <a:rect l="l" t="t" r="r" b="b"/>
              <a:pathLst>
                <a:path w="817879">
                  <a:moveTo>
                    <a:pt x="0" y="0"/>
                  </a:moveTo>
                  <a:lnTo>
                    <a:pt x="817790" y="0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47868" y="3563378"/>
              <a:ext cx="1700530" cy="2807970"/>
            </a:xfrm>
            <a:custGeom>
              <a:avLst/>
              <a:gdLst/>
              <a:ahLst/>
              <a:cxnLst/>
              <a:rect l="l" t="t" r="r" b="b"/>
              <a:pathLst>
                <a:path w="1700529" h="2807970">
                  <a:moveTo>
                    <a:pt x="1432598" y="2198738"/>
                  </a:moveTo>
                  <a:lnTo>
                    <a:pt x="1700225" y="2807449"/>
                  </a:lnTo>
                </a:path>
                <a:path w="1700529" h="2807970">
                  <a:moveTo>
                    <a:pt x="519518" y="2161997"/>
                  </a:moveTo>
                  <a:lnTo>
                    <a:pt x="1070508" y="1107236"/>
                  </a:lnTo>
                </a:path>
                <a:path w="1700529" h="2807970">
                  <a:moveTo>
                    <a:pt x="1065263" y="1070508"/>
                  </a:moveTo>
                  <a:lnTo>
                    <a:pt x="708431" y="377825"/>
                  </a:lnTo>
                </a:path>
                <a:path w="1700529" h="2807970">
                  <a:moveTo>
                    <a:pt x="682193" y="356831"/>
                  </a:moveTo>
                  <a:lnTo>
                    <a:pt x="0" y="0"/>
                  </a:lnTo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6234" y="3829097"/>
              <a:ext cx="4215130" cy="2428240"/>
            </a:xfrm>
            <a:custGeom>
              <a:avLst/>
              <a:gdLst/>
              <a:ahLst/>
              <a:cxnLst/>
              <a:rect l="l" t="t" r="r" b="b"/>
              <a:pathLst>
                <a:path w="4215130" h="2428240">
                  <a:moveTo>
                    <a:pt x="55837" y="171580"/>
                  </a:moveTo>
                  <a:lnTo>
                    <a:pt x="106687" y="120782"/>
                  </a:lnTo>
                  <a:lnTo>
                    <a:pt x="141230" y="97978"/>
                  </a:lnTo>
                  <a:lnTo>
                    <a:pt x="183544" y="77087"/>
                  </a:lnTo>
                  <a:lnTo>
                    <a:pt x="234900" y="58247"/>
                  </a:lnTo>
                  <a:lnTo>
                    <a:pt x="296568" y="41596"/>
                  </a:lnTo>
                  <a:lnTo>
                    <a:pt x="369819" y="27270"/>
                  </a:lnTo>
                  <a:lnTo>
                    <a:pt x="444170" y="16793"/>
                  </a:lnTo>
                  <a:lnTo>
                    <a:pt x="484852" y="12370"/>
                  </a:lnTo>
                  <a:lnTo>
                    <a:pt x="527776" y="8549"/>
                  </a:lnTo>
                  <a:lnTo>
                    <a:pt x="572868" y="5374"/>
                  </a:lnTo>
                  <a:lnTo>
                    <a:pt x="620054" y="2887"/>
                  </a:lnTo>
                  <a:lnTo>
                    <a:pt x="669263" y="1134"/>
                  </a:lnTo>
                  <a:lnTo>
                    <a:pt x="720420" y="157"/>
                  </a:lnTo>
                  <a:lnTo>
                    <a:pt x="773453" y="0"/>
                  </a:lnTo>
                  <a:lnTo>
                    <a:pt x="828288" y="706"/>
                  </a:lnTo>
                  <a:lnTo>
                    <a:pt x="884853" y="2319"/>
                  </a:lnTo>
                  <a:lnTo>
                    <a:pt x="943075" y="4883"/>
                  </a:lnTo>
                  <a:lnTo>
                    <a:pt x="1002879" y="8441"/>
                  </a:lnTo>
                  <a:lnTo>
                    <a:pt x="1064195" y="13037"/>
                  </a:lnTo>
                  <a:lnTo>
                    <a:pt x="1126947" y="18715"/>
                  </a:lnTo>
                  <a:lnTo>
                    <a:pt x="1191064" y="25517"/>
                  </a:lnTo>
                  <a:lnTo>
                    <a:pt x="1236433" y="30934"/>
                  </a:lnTo>
                  <a:lnTo>
                    <a:pt x="1282400" y="36917"/>
                  </a:lnTo>
                  <a:lnTo>
                    <a:pt x="1328939" y="43468"/>
                  </a:lnTo>
                  <a:lnTo>
                    <a:pt x="1376022" y="50588"/>
                  </a:lnTo>
                  <a:lnTo>
                    <a:pt x="1423623" y="58279"/>
                  </a:lnTo>
                  <a:lnTo>
                    <a:pt x="1471716" y="66542"/>
                  </a:lnTo>
                  <a:lnTo>
                    <a:pt x="1520273" y="75378"/>
                  </a:lnTo>
                  <a:lnTo>
                    <a:pt x="1569268" y="84789"/>
                  </a:lnTo>
                  <a:lnTo>
                    <a:pt x="1618674" y="94775"/>
                  </a:lnTo>
                  <a:lnTo>
                    <a:pt x="1668464" y="105339"/>
                  </a:lnTo>
                  <a:lnTo>
                    <a:pt x="1718612" y="116481"/>
                  </a:lnTo>
                  <a:lnTo>
                    <a:pt x="1769090" y="128202"/>
                  </a:lnTo>
                  <a:lnTo>
                    <a:pt x="1819873" y="140505"/>
                  </a:lnTo>
                  <a:lnTo>
                    <a:pt x="1870933" y="153390"/>
                  </a:lnTo>
                  <a:lnTo>
                    <a:pt x="1922243" y="166858"/>
                  </a:lnTo>
                  <a:lnTo>
                    <a:pt x="1973777" y="180912"/>
                  </a:lnTo>
                  <a:lnTo>
                    <a:pt x="2025508" y="195551"/>
                  </a:lnTo>
                  <a:lnTo>
                    <a:pt x="2077410" y="210779"/>
                  </a:lnTo>
                  <a:lnTo>
                    <a:pt x="2129455" y="226595"/>
                  </a:lnTo>
                  <a:lnTo>
                    <a:pt x="2181616" y="243001"/>
                  </a:lnTo>
                  <a:lnTo>
                    <a:pt x="2233868" y="259998"/>
                  </a:lnTo>
                  <a:lnTo>
                    <a:pt x="2286183" y="277589"/>
                  </a:lnTo>
                  <a:lnTo>
                    <a:pt x="2338535" y="295773"/>
                  </a:lnTo>
                  <a:lnTo>
                    <a:pt x="2384856" y="312358"/>
                  </a:lnTo>
                  <a:lnTo>
                    <a:pt x="2431161" y="329434"/>
                  </a:lnTo>
                  <a:lnTo>
                    <a:pt x="2477428" y="347025"/>
                  </a:lnTo>
                  <a:lnTo>
                    <a:pt x="2523634" y="365158"/>
                  </a:lnTo>
                  <a:lnTo>
                    <a:pt x="2569756" y="383857"/>
                  </a:lnTo>
                  <a:lnTo>
                    <a:pt x="2615770" y="403147"/>
                  </a:lnTo>
                  <a:lnTo>
                    <a:pt x="2661654" y="423053"/>
                  </a:lnTo>
                  <a:lnTo>
                    <a:pt x="2707385" y="443600"/>
                  </a:lnTo>
                  <a:lnTo>
                    <a:pt x="2752940" y="464814"/>
                  </a:lnTo>
                  <a:lnTo>
                    <a:pt x="2798295" y="486720"/>
                  </a:lnTo>
                  <a:lnTo>
                    <a:pt x="2843428" y="509342"/>
                  </a:lnTo>
                  <a:lnTo>
                    <a:pt x="2888316" y="532705"/>
                  </a:lnTo>
                  <a:lnTo>
                    <a:pt x="2932936" y="556836"/>
                  </a:lnTo>
                  <a:lnTo>
                    <a:pt x="2977265" y="581758"/>
                  </a:lnTo>
                  <a:lnTo>
                    <a:pt x="3021279" y="607497"/>
                  </a:lnTo>
                  <a:lnTo>
                    <a:pt x="3064957" y="634078"/>
                  </a:lnTo>
                  <a:lnTo>
                    <a:pt x="3108274" y="661526"/>
                  </a:lnTo>
                  <a:lnTo>
                    <a:pt x="3151208" y="689867"/>
                  </a:lnTo>
                  <a:lnTo>
                    <a:pt x="3193736" y="719124"/>
                  </a:lnTo>
                  <a:lnTo>
                    <a:pt x="3235835" y="749324"/>
                  </a:lnTo>
                  <a:lnTo>
                    <a:pt x="3277482" y="780491"/>
                  </a:lnTo>
                  <a:lnTo>
                    <a:pt x="3318654" y="812651"/>
                  </a:lnTo>
                  <a:lnTo>
                    <a:pt x="3359328" y="845828"/>
                  </a:lnTo>
                  <a:lnTo>
                    <a:pt x="3399481" y="880048"/>
                  </a:lnTo>
                  <a:lnTo>
                    <a:pt x="3439089" y="915335"/>
                  </a:lnTo>
                  <a:lnTo>
                    <a:pt x="3478131" y="951715"/>
                  </a:lnTo>
                  <a:lnTo>
                    <a:pt x="3518107" y="990713"/>
                  </a:lnTo>
                  <a:lnTo>
                    <a:pt x="3557403" y="1030807"/>
                  </a:lnTo>
                  <a:lnTo>
                    <a:pt x="3595976" y="1071883"/>
                  </a:lnTo>
                  <a:lnTo>
                    <a:pt x="3633784" y="1113827"/>
                  </a:lnTo>
                  <a:lnTo>
                    <a:pt x="3670784" y="1156526"/>
                  </a:lnTo>
                  <a:lnTo>
                    <a:pt x="3706934" y="1199867"/>
                  </a:lnTo>
                  <a:lnTo>
                    <a:pt x="3742193" y="1243735"/>
                  </a:lnTo>
                  <a:lnTo>
                    <a:pt x="3776517" y="1288018"/>
                  </a:lnTo>
                  <a:lnTo>
                    <a:pt x="3809865" y="1332602"/>
                  </a:lnTo>
                  <a:lnTo>
                    <a:pt x="3842193" y="1377373"/>
                  </a:lnTo>
                  <a:lnTo>
                    <a:pt x="3873460" y="1422218"/>
                  </a:lnTo>
                  <a:lnTo>
                    <a:pt x="3903624" y="1467024"/>
                  </a:lnTo>
                  <a:lnTo>
                    <a:pt x="3932641" y="1511676"/>
                  </a:lnTo>
                  <a:lnTo>
                    <a:pt x="3960470" y="1556062"/>
                  </a:lnTo>
                  <a:lnTo>
                    <a:pt x="3987069" y="1600067"/>
                  </a:lnTo>
                  <a:lnTo>
                    <a:pt x="4012395" y="1643579"/>
                  </a:lnTo>
                  <a:lnTo>
                    <a:pt x="4036405" y="1686483"/>
                  </a:lnTo>
                  <a:lnTo>
                    <a:pt x="4059058" y="1728666"/>
                  </a:lnTo>
                  <a:lnTo>
                    <a:pt x="4080311" y="1770016"/>
                  </a:lnTo>
                  <a:lnTo>
                    <a:pt x="4100121" y="1810417"/>
                  </a:lnTo>
                  <a:lnTo>
                    <a:pt x="4118447" y="1849757"/>
                  </a:lnTo>
                  <a:lnTo>
                    <a:pt x="4135247" y="1887922"/>
                  </a:lnTo>
                  <a:lnTo>
                    <a:pt x="4150477" y="1924799"/>
                  </a:lnTo>
                  <a:lnTo>
                    <a:pt x="4176060" y="1994233"/>
                  </a:lnTo>
                  <a:lnTo>
                    <a:pt x="4197057" y="2065477"/>
                  </a:lnTo>
                  <a:lnTo>
                    <a:pt x="4209849" y="2128757"/>
                  </a:lnTo>
                  <a:lnTo>
                    <a:pt x="4214993" y="2184522"/>
                  </a:lnTo>
                  <a:lnTo>
                    <a:pt x="4213044" y="2233221"/>
                  </a:lnTo>
                  <a:lnTo>
                    <a:pt x="4204558" y="2275305"/>
                  </a:lnTo>
                  <a:lnTo>
                    <a:pt x="4190091" y="2311223"/>
                  </a:lnTo>
                  <a:lnTo>
                    <a:pt x="4145438" y="2366357"/>
                  </a:lnTo>
                  <a:lnTo>
                    <a:pt x="4083531" y="2402218"/>
                  </a:lnTo>
                  <a:lnTo>
                    <a:pt x="4014826" y="2421273"/>
                  </a:lnTo>
                  <a:lnTo>
                    <a:pt x="3942901" y="2428145"/>
                  </a:lnTo>
                  <a:lnTo>
                    <a:pt x="3903200" y="2427722"/>
                  </a:lnTo>
                  <a:lnTo>
                    <a:pt x="3860706" y="2424681"/>
                  </a:lnTo>
                  <a:lnTo>
                    <a:pt x="3815195" y="2418989"/>
                  </a:lnTo>
                  <a:lnTo>
                    <a:pt x="3766444" y="2410612"/>
                  </a:lnTo>
                  <a:lnTo>
                    <a:pt x="3714226" y="2399517"/>
                  </a:lnTo>
                  <a:lnTo>
                    <a:pt x="3658319" y="2385670"/>
                  </a:lnTo>
                  <a:lnTo>
                    <a:pt x="3598496" y="2369038"/>
                  </a:lnTo>
                  <a:lnTo>
                    <a:pt x="3534534" y="2349587"/>
                  </a:lnTo>
                  <a:lnTo>
                    <a:pt x="3466209" y="2327283"/>
                  </a:lnTo>
                  <a:lnTo>
                    <a:pt x="3393295" y="2302094"/>
                  </a:lnTo>
                  <a:lnTo>
                    <a:pt x="3321348" y="2276111"/>
                  </a:lnTo>
                  <a:lnTo>
                    <a:pt x="3283880" y="2262200"/>
                  </a:lnTo>
                  <a:lnTo>
                    <a:pt x="3245448" y="2247689"/>
                  </a:lnTo>
                  <a:lnTo>
                    <a:pt x="3206077" y="2232588"/>
                  </a:lnTo>
                  <a:lnTo>
                    <a:pt x="3165792" y="2216907"/>
                  </a:lnTo>
                  <a:lnTo>
                    <a:pt x="3124617" y="2200656"/>
                  </a:lnTo>
                  <a:lnTo>
                    <a:pt x="3082577" y="2183844"/>
                  </a:lnTo>
                  <a:lnTo>
                    <a:pt x="3039696" y="2166481"/>
                  </a:lnTo>
                  <a:lnTo>
                    <a:pt x="2996000" y="2148577"/>
                  </a:lnTo>
                  <a:lnTo>
                    <a:pt x="2951512" y="2130143"/>
                  </a:lnTo>
                  <a:lnTo>
                    <a:pt x="2906258" y="2111186"/>
                  </a:lnTo>
                  <a:lnTo>
                    <a:pt x="2860262" y="2091719"/>
                  </a:lnTo>
                  <a:lnTo>
                    <a:pt x="2813548" y="2071749"/>
                  </a:lnTo>
                  <a:lnTo>
                    <a:pt x="2766142" y="2051288"/>
                  </a:lnTo>
                  <a:lnTo>
                    <a:pt x="2718067" y="2030344"/>
                  </a:lnTo>
                  <a:lnTo>
                    <a:pt x="2669350" y="2008928"/>
                  </a:lnTo>
                  <a:lnTo>
                    <a:pt x="2620013" y="1987049"/>
                  </a:lnTo>
                  <a:lnTo>
                    <a:pt x="2570082" y="1964718"/>
                  </a:lnTo>
                  <a:lnTo>
                    <a:pt x="2519581" y="1941944"/>
                  </a:lnTo>
                  <a:lnTo>
                    <a:pt x="2468535" y="1918737"/>
                  </a:lnTo>
                  <a:lnTo>
                    <a:pt x="2416969" y="1895106"/>
                  </a:lnTo>
                  <a:lnTo>
                    <a:pt x="2364907" y="1871062"/>
                  </a:lnTo>
                  <a:lnTo>
                    <a:pt x="2312374" y="1846615"/>
                  </a:lnTo>
                  <a:lnTo>
                    <a:pt x="2259394" y="1821773"/>
                  </a:lnTo>
                  <a:lnTo>
                    <a:pt x="2205993" y="1796547"/>
                  </a:lnTo>
                  <a:lnTo>
                    <a:pt x="2152194" y="1770947"/>
                  </a:lnTo>
                  <a:lnTo>
                    <a:pt x="2098022" y="1744983"/>
                  </a:lnTo>
                  <a:lnTo>
                    <a:pt x="2048799" y="1721228"/>
                  </a:lnTo>
                  <a:lnTo>
                    <a:pt x="1999343" y="1697211"/>
                  </a:lnTo>
                  <a:lnTo>
                    <a:pt x="1949706" y="1672959"/>
                  </a:lnTo>
                  <a:lnTo>
                    <a:pt x="1899941" y="1648499"/>
                  </a:lnTo>
                  <a:lnTo>
                    <a:pt x="1850097" y="1623858"/>
                  </a:lnTo>
                  <a:lnTo>
                    <a:pt x="1800228" y="1599063"/>
                  </a:lnTo>
                  <a:lnTo>
                    <a:pt x="1750384" y="1574142"/>
                  </a:lnTo>
                  <a:lnTo>
                    <a:pt x="1700618" y="1549121"/>
                  </a:lnTo>
                  <a:lnTo>
                    <a:pt x="1650981" y="1524028"/>
                  </a:lnTo>
                  <a:lnTo>
                    <a:pt x="1601524" y="1498890"/>
                  </a:lnTo>
                  <a:lnTo>
                    <a:pt x="1552299" y="1473733"/>
                  </a:lnTo>
                  <a:lnTo>
                    <a:pt x="1503358" y="1448586"/>
                  </a:lnTo>
                  <a:lnTo>
                    <a:pt x="1454752" y="1423474"/>
                  </a:lnTo>
                  <a:lnTo>
                    <a:pt x="1406534" y="1398426"/>
                  </a:lnTo>
                  <a:lnTo>
                    <a:pt x="1358754" y="1373468"/>
                  </a:lnTo>
                  <a:lnTo>
                    <a:pt x="1311464" y="1348628"/>
                  </a:lnTo>
                  <a:lnTo>
                    <a:pt x="1264716" y="1323932"/>
                  </a:lnTo>
                  <a:lnTo>
                    <a:pt x="1218562" y="1299408"/>
                  </a:lnTo>
                  <a:lnTo>
                    <a:pt x="1173052" y="1275083"/>
                  </a:lnTo>
                  <a:lnTo>
                    <a:pt x="1128239" y="1250983"/>
                  </a:lnTo>
                  <a:lnTo>
                    <a:pt x="1084175" y="1227137"/>
                  </a:lnTo>
                  <a:lnTo>
                    <a:pt x="1040911" y="1203571"/>
                  </a:lnTo>
                  <a:lnTo>
                    <a:pt x="998498" y="1180312"/>
                  </a:lnTo>
                  <a:lnTo>
                    <a:pt x="956988" y="1157388"/>
                  </a:lnTo>
                  <a:lnTo>
                    <a:pt x="916433" y="1134825"/>
                  </a:lnTo>
                  <a:lnTo>
                    <a:pt x="876884" y="1112651"/>
                  </a:lnTo>
                  <a:lnTo>
                    <a:pt x="838394" y="1090893"/>
                  </a:lnTo>
                  <a:lnTo>
                    <a:pt x="801013" y="1069578"/>
                  </a:lnTo>
                  <a:lnTo>
                    <a:pt x="764793" y="1048733"/>
                  </a:lnTo>
                  <a:lnTo>
                    <a:pt x="729786" y="1028384"/>
                  </a:lnTo>
                  <a:lnTo>
                    <a:pt x="696044" y="1008561"/>
                  </a:lnTo>
                  <a:lnTo>
                    <a:pt x="625930" y="966597"/>
                  </a:lnTo>
                  <a:lnTo>
                    <a:pt x="561910" y="927198"/>
                  </a:lnTo>
                  <a:lnTo>
                    <a:pt x="503623" y="890224"/>
                  </a:lnTo>
                  <a:lnTo>
                    <a:pt x="450709" y="855536"/>
                  </a:lnTo>
                  <a:lnTo>
                    <a:pt x="402810" y="822993"/>
                  </a:lnTo>
                  <a:lnTo>
                    <a:pt x="359566" y="792457"/>
                  </a:lnTo>
                  <a:lnTo>
                    <a:pt x="320618" y="763787"/>
                  </a:lnTo>
                  <a:lnTo>
                    <a:pt x="285605" y="736844"/>
                  </a:lnTo>
                  <a:lnTo>
                    <a:pt x="254168" y="711489"/>
                  </a:lnTo>
                  <a:lnTo>
                    <a:pt x="200585" y="664981"/>
                  </a:lnTo>
                  <a:lnTo>
                    <a:pt x="156993" y="623147"/>
                  </a:lnTo>
                  <a:lnTo>
                    <a:pt x="92551" y="552805"/>
                  </a:lnTo>
                  <a:lnTo>
                    <a:pt x="57260" y="506428"/>
                  </a:lnTo>
                  <a:lnTo>
                    <a:pt x="31247" y="463076"/>
                  </a:lnTo>
                  <a:lnTo>
                    <a:pt x="13588" y="421320"/>
                  </a:lnTo>
                  <a:lnTo>
                    <a:pt x="3360" y="379733"/>
                  </a:lnTo>
                  <a:lnTo>
                    <a:pt x="0" y="326547"/>
                  </a:lnTo>
                  <a:lnTo>
                    <a:pt x="7296" y="273032"/>
                  </a:lnTo>
                  <a:lnTo>
                    <a:pt x="25744" y="220829"/>
                  </a:lnTo>
                  <a:lnTo>
                    <a:pt x="55837" y="171580"/>
                  </a:lnTo>
                </a:path>
                <a:path w="4215130" h="2428240">
                  <a:moveTo>
                    <a:pt x="200147" y="128717"/>
                  </a:moveTo>
                  <a:lnTo>
                    <a:pt x="251501" y="106508"/>
                  </a:lnTo>
                  <a:lnTo>
                    <a:pt x="305316" y="92092"/>
                  </a:lnTo>
                  <a:lnTo>
                    <a:pt x="356834" y="83088"/>
                  </a:lnTo>
                  <a:lnTo>
                    <a:pt x="401302" y="77117"/>
                  </a:lnTo>
                  <a:lnTo>
                    <a:pt x="436246" y="72252"/>
                  </a:lnTo>
                  <a:lnTo>
                    <a:pt x="468320" y="68372"/>
                  </a:lnTo>
                  <a:lnTo>
                    <a:pt x="506462" y="65803"/>
                  </a:lnTo>
                  <a:lnTo>
                    <a:pt x="559608" y="64874"/>
                  </a:lnTo>
                  <a:lnTo>
                    <a:pt x="590255" y="65105"/>
                  </a:lnTo>
                  <a:lnTo>
                    <a:pt x="665822" y="67595"/>
                  </a:lnTo>
                  <a:lnTo>
                    <a:pt x="710786" y="70286"/>
                  </a:lnTo>
                  <a:lnTo>
                    <a:pt x="760566" y="74230"/>
                  </a:lnTo>
                  <a:lnTo>
                    <a:pt x="815183" y="79642"/>
                  </a:lnTo>
                  <a:lnTo>
                    <a:pt x="874658" y="86739"/>
                  </a:lnTo>
                  <a:lnTo>
                    <a:pt x="939015" y="95735"/>
                  </a:lnTo>
                  <a:lnTo>
                    <a:pt x="1008273" y="106848"/>
                  </a:lnTo>
                  <a:lnTo>
                    <a:pt x="1055336" y="115197"/>
                  </a:lnTo>
                  <a:lnTo>
                    <a:pt x="1104084" y="124491"/>
                  </a:lnTo>
                  <a:lnTo>
                    <a:pt x="1154166" y="134712"/>
                  </a:lnTo>
                  <a:lnTo>
                    <a:pt x="1205234" y="145838"/>
                  </a:lnTo>
                  <a:lnTo>
                    <a:pt x="1256936" y="157853"/>
                  </a:lnTo>
                  <a:lnTo>
                    <a:pt x="1308924" y="170735"/>
                  </a:lnTo>
                  <a:lnTo>
                    <a:pt x="1360846" y="184467"/>
                  </a:lnTo>
                  <a:lnTo>
                    <a:pt x="1412353" y="199029"/>
                  </a:lnTo>
                  <a:lnTo>
                    <a:pt x="1463096" y="214402"/>
                  </a:lnTo>
                  <a:lnTo>
                    <a:pt x="1512723" y="230566"/>
                  </a:lnTo>
                  <a:lnTo>
                    <a:pt x="1560885" y="247503"/>
                  </a:lnTo>
                  <a:lnTo>
                    <a:pt x="1607233" y="265194"/>
                  </a:lnTo>
                  <a:lnTo>
                    <a:pt x="1651415" y="283618"/>
                  </a:lnTo>
                  <a:lnTo>
                    <a:pt x="1693083" y="302758"/>
                  </a:lnTo>
                  <a:lnTo>
                    <a:pt x="1752329" y="333884"/>
                  </a:lnTo>
                  <a:lnTo>
                    <a:pt x="1804846" y="366478"/>
                  </a:lnTo>
                  <a:lnTo>
                    <a:pt x="1850834" y="400325"/>
                  </a:lnTo>
                  <a:lnTo>
                    <a:pt x="1890495" y="435209"/>
                  </a:lnTo>
                  <a:lnTo>
                    <a:pt x="1924031" y="470913"/>
                  </a:lnTo>
                  <a:lnTo>
                    <a:pt x="1951642" y="507222"/>
                  </a:lnTo>
                  <a:lnTo>
                    <a:pt x="1973530" y="543920"/>
                  </a:lnTo>
                  <a:lnTo>
                    <a:pt x="1989897" y="580790"/>
                  </a:lnTo>
                  <a:lnTo>
                    <a:pt x="2000943" y="617616"/>
                  </a:lnTo>
                  <a:lnTo>
                    <a:pt x="2006661" y="654117"/>
                  </a:lnTo>
                  <a:lnTo>
                    <a:pt x="2006196" y="689739"/>
                  </a:lnTo>
                  <a:lnTo>
                    <a:pt x="1982454" y="755872"/>
                  </a:lnTo>
                  <a:lnTo>
                    <a:pt x="1957046" y="785146"/>
                  </a:lnTo>
                  <a:lnTo>
                    <a:pt x="1921194" y="811064"/>
                  </a:lnTo>
                  <a:lnTo>
                    <a:pt x="1873832" y="833008"/>
                  </a:lnTo>
                  <a:lnTo>
                    <a:pt x="1813893" y="850359"/>
                  </a:lnTo>
                  <a:lnTo>
                    <a:pt x="1740314" y="862498"/>
                  </a:lnTo>
                  <a:lnTo>
                    <a:pt x="1662019" y="868588"/>
                  </a:lnTo>
                  <a:lnTo>
                    <a:pt x="1619042" y="869963"/>
                  </a:lnTo>
                  <a:lnTo>
                    <a:pt x="1573852" y="870280"/>
                  </a:lnTo>
                  <a:lnTo>
                    <a:pt x="1526705" y="869579"/>
                  </a:lnTo>
                  <a:lnTo>
                    <a:pt x="1477856" y="867901"/>
                  </a:lnTo>
                  <a:lnTo>
                    <a:pt x="1427560" y="865285"/>
                  </a:lnTo>
                  <a:lnTo>
                    <a:pt x="1376072" y="861774"/>
                  </a:lnTo>
                  <a:lnTo>
                    <a:pt x="1323647" y="857407"/>
                  </a:lnTo>
                  <a:lnTo>
                    <a:pt x="1270541" y="852225"/>
                  </a:lnTo>
                  <a:lnTo>
                    <a:pt x="1217009" y="846269"/>
                  </a:lnTo>
                  <a:lnTo>
                    <a:pt x="1163305" y="839580"/>
                  </a:lnTo>
                  <a:lnTo>
                    <a:pt x="1109685" y="832198"/>
                  </a:lnTo>
                  <a:lnTo>
                    <a:pt x="1056405" y="824164"/>
                  </a:lnTo>
                  <a:lnTo>
                    <a:pt x="1003718" y="815519"/>
                  </a:lnTo>
                  <a:lnTo>
                    <a:pt x="951882" y="806303"/>
                  </a:lnTo>
                  <a:lnTo>
                    <a:pt x="901150" y="796556"/>
                  </a:lnTo>
                  <a:lnTo>
                    <a:pt x="851778" y="786320"/>
                  </a:lnTo>
                  <a:lnTo>
                    <a:pt x="804021" y="775636"/>
                  </a:lnTo>
                  <a:lnTo>
                    <a:pt x="758134" y="764543"/>
                  </a:lnTo>
                  <a:lnTo>
                    <a:pt x="686262" y="745254"/>
                  </a:lnTo>
                  <a:lnTo>
                    <a:pt x="620017" y="725087"/>
                  </a:lnTo>
                  <a:lnTo>
                    <a:pt x="559123" y="704185"/>
                  </a:lnTo>
                  <a:lnTo>
                    <a:pt x="503303" y="682690"/>
                  </a:lnTo>
                  <a:lnTo>
                    <a:pt x="452282" y="660746"/>
                  </a:lnTo>
                  <a:lnTo>
                    <a:pt x="405782" y="638495"/>
                  </a:lnTo>
                  <a:lnTo>
                    <a:pt x="363528" y="616080"/>
                  </a:lnTo>
                  <a:lnTo>
                    <a:pt x="325243" y="593644"/>
                  </a:lnTo>
                  <a:lnTo>
                    <a:pt x="290651" y="571329"/>
                  </a:lnTo>
                  <a:lnTo>
                    <a:pt x="259475" y="549279"/>
                  </a:lnTo>
                  <a:lnTo>
                    <a:pt x="206268" y="506542"/>
                  </a:lnTo>
                  <a:lnTo>
                    <a:pt x="156342" y="458567"/>
                  </a:lnTo>
                  <a:lnTo>
                    <a:pt x="120225" y="413865"/>
                  </a:lnTo>
                  <a:lnTo>
                    <a:pt x="96828" y="371723"/>
                  </a:lnTo>
                  <a:lnTo>
                    <a:pt x="85060" y="331429"/>
                  </a:lnTo>
                  <a:lnTo>
                    <a:pt x="83828" y="292268"/>
                  </a:lnTo>
                  <a:lnTo>
                    <a:pt x="95484" y="244451"/>
                  </a:lnTo>
                  <a:lnTo>
                    <a:pt x="120013" y="199667"/>
                  </a:lnTo>
                  <a:lnTo>
                    <a:pt x="155529" y="160296"/>
                  </a:lnTo>
                  <a:lnTo>
                    <a:pt x="200147" y="128717"/>
                  </a:lnTo>
                </a:path>
              </a:pathLst>
            </a:custGeom>
            <a:ln w="19752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55913" y="4066365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0" y="0"/>
                  </a:moveTo>
                  <a:lnTo>
                    <a:pt x="0" y="98764"/>
                  </a:lnTo>
                  <a:lnTo>
                    <a:pt x="88887" y="98764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55913" y="4066365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88887" y="98764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98764"/>
                  </a:lnTo>
                  <a:lnTo>
                    <a:pt x="88887" y="98764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5913" y="497499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5913" y="497499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5784" y="5340425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7"/>
                  </a:lnTo>
                  <a:lnTo>
                    <a:pt x="98764" y="88887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5784" y="5340425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7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98764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65784" y="5794742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8"/>
                  </a:lnTo>
                  <a:lnTo>
                    <a:pt x="98764" y="88888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65784" y="5794742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8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98764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65784" y="6249059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8"/>
                  </a:lnTo>
                  <a:lnTo>
                    <a:pt x="98764" y="88888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65784" y="6249059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8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98764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73181" y="642683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8" y="88888"/>
                  </a:lnTo>
                  <a:lnTo>
                    <a:pt x="88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73181" y="642683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8" y="88888"/>
                  </a:moveTo>
                  <a:lnTo>
                    <a:pt x="88888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8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85527" y="497499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85527" y="497499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18864" y="4431791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8" y="88887"/>
                  </a:lnTo>
                  <a:lnTo>
                    <a:pt x="88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18864" y="4431791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8" y="88887"/>
                  </a:moveTo>
                  <a:lnTo>
                    <a:pt x="88888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8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33688" y="3612048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0" y="0"/>
                  </a:moveTo>
                  <a:lnTo>
                    <a:pt x="0" y="98764"/>
                  </a:lnTo>
                  <a:lnTo>
                    <a:pt x="88887" y="98764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33688" y="3612048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88887" y="98764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98764"/>
                  </a:lnTo>
                  <a:lnTo>
                    <a:pt x="88887" y="98764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10230" y="3157731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0" y="0"/>
                  </a:moveTo>
                  <a:lnTo>
                    <a:pt x="0" y="98764"/>
                  </a:lnTo>
                  <a:lnTo>
                    <a:pt x="88887" y="98764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10230" y="3157731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88887" y="98764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98764"/>
                  </a:lnTo>
                  <a:lnTo>
                    <a:pt x="88887" y="98764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05273" y="452067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05273" y="452067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83048" y="542931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7" y="88887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83048" y="542931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7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7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91682" y="597251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91682" y="597251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26256" y="6614489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7"/>
                  </a:lnTo>
                  <a:lnTo>
                    <a:pt x="98764" y="88887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26256" y="6614489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7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98764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23778" y="5705855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0" y="0"/>
                  </a:moveTo>
                  <a:lnTo>
                    <a:pt x="0" y="88887"/>
                  </a:lnTo>
                  <a:lnTo>
                    <a:pt x="98764" y="88887"/>
                  </a:lnTo>
                  <a:lnTo>
                    <a:pt x="9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23778" y="5705855"/>
              <a:ext cx="99060" cy="88900"/>
            </a:xfrm>
            <a:custGeom>
              <a:avLst/>
              <a:gdLst/>
              <a:ahLst/>
              <a:cxnLst/>
              <a:rect l="l" t="t" r="r" b="b"/>
              <a:pathLst>
                <a:path w="99060" h="88900">
                  <a:moveTo>
                    <a:pt x="98764" y="88887"/>
                  </a:moveTo>
                  <a:lnTo>
                    <a:pt x="98764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98764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32408" y="570585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7" y="88887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32408" y="570585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7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7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08951" y="633794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7" y="88887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08951" y="633794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7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7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76859" y="4609570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0" y="0"/>
                  </a:moveTo>
                  <a:lnTo>
                    <a:pt x="0" y="98764"/>
                  </a:lnTo>
                  <a:lnTo>
                    <a:pt x="88888" y="98764"/>
                  </a:lnTo>
                  <a:lnTo>
                    <a:pt x="88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76859" y="4609570"/>
              <a:ext cx="88900" cy="99060"/>
            </a:xfrm>
            <a:custGeom>
              <a:avLst/>
              <a:gdLst/>
              <a:ahLst/>
              <a:cxnLst/>
              <a:rect l="l" t="t" r="r" b="b"/>
              <a:pathLst>
                <a:path w="88900" h="99060">
                  <a:moveTo>
                    <a:pt x="88888" y="98764"/>
                  </a:moveTo>
                  <a:lnTo>
                    <a:pt x="88888" y="0"/>
                  </a:lnTo>
                  <a:lnTo>
                    <a:pt x="0" y="0"/>
                  </a:lnTo>
                  <a:lnTo>
                    <a:pt x="0" y="98764"/>
                  </a:lnTo>
                  <a:lnTo>
                    <a:pt x="88888" y="98764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11429" y="38885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7"/>
                  </a:lnTo>
                  <a:lnTo>
                    <a:pt x="88887" y="88887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11429" y="38885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7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7"/>
                  </a:lnTo>
                  <a:lnTo>
                    <a:pt x="88887" y="88887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80569" y="352315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0" y="88888"/>
                  </a:lnTo>
                  <a:lnTo>
                    <a:pt x="88887" y="88888"/>
                  </a:lnTo>
                  <a:lnTo>
                    <a:pt x="888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80569" y="352315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887" y="88888"/>
                  </a:moveTo>
                  <a:lnTo>
                    <a:pt x="88887" y="0"/>
                  </a:lnTo>
                  <a:lnTo>
                    <a:pt x="0" y="0"/>
                  </a:lnTo>
                  <a:lnTo>
                    <a:pt x="0" y="88888"/>
                  </a:lnTo>
                  <a:lnTo>
                    <a:pt x="88887" y="88888"/>
                  </a:lnTo>
                  <a:close/>
                </a:path>
              </a:pathLst>
            </a:custGeom>
            <a:ln w="9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94</a:t>
            </a:fld>
            <a:endParaRPr spc="2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227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734949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unless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there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infinitely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many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28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≤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25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7349490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unless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there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infinitely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many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28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≤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25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2700" marR="1122680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Exponential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[relative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error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i="1" spc="140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×</a:t>
            </a:r>
            <a:r>
              <a:rPr sz="2050" dirty="0">
                <a:latin typeface="Lucida Sans Unicode"/>
                <a:cs typeface="Lucida Sans Unicode"/>
              </a:rPr>
              <a:t> </a:t>
            </a:r>
            <a:r>
              <a:rPr sz="2050" spc="-120" dirty="0">
                <a:latin typeface="Tahoma"/>
                <a:cs typeface="Tahoma"/>
              </a:rPr>
              <a:t>length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soln.]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14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4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734949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unless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there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infinitely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many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28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≤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25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2700" marR="1122680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Exponential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[relative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error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i="1" spc="140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×</a:t>
            </a:r>
            <a:r>
              <a:rPr sz="2050" dirty="0">
                <a:latin typeface="Lucida Sans Unicode"/>
                <a:cs typeface="Lucida Sans Unicode"/>
              </a:rPr>
              <a:t> </a:t>
            </a:r>
            <a:r>
              <a:rPr sz="2050" spc="-120" dirty="0">
                <a:latin typeface="Tahoma"/>
                <a:cs typeface="Tahoma"/>
              </a:rPr>
              <a:t>length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soln.]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Keeps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memory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55" dirty="0"/>
              <a:t> </a:t>
            </a:r>
            <a:r>
              <a:rPr spc="25" dirty="0"/>
              <a:t>4,</a:t>
            </a:r>
            <a:r>
              <a:rPr spc="75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5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35" dirty="0"/>
              <a:t>A</a:t>
            </a:r>
            <a:r>
              <a:rPr sz="2100" b="0" spc="52" baseline="29761" dirty="0"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64" y="1622519"/>
            <a:ext cx="7400290" cy="3014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spc="-105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Yes,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unless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there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infinitely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many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28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≤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29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25" dirty="0">
                <a:solidFill>
                  <a:srgbClr val="990099"/>
                </a:solidFill>
                <a:latin typeface="Times New Roman"/>
                <a:cs typeface="Times New Roman"/>
              </a:rPr>
              <a:t>G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50800" marR="1135380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Exponential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[relative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error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i="1" spc="140" dirty="0">
                <a:solidFill>
                  <a:srgbClr val="990099"/>
                </a:solidFill>
                <a:latin typeface="Times New Roman"/>
                <a:cs typeface="Times New Roman"/>
              </a:rPr>
              <a:t>h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×</a:t>
            </a:r>
            <a:r>
              <a:rPr sz="2050" dirty="0">
                <a:latin typeface="Lucida Sans Unicode"/>
                <a:cs typeface="Lucida Sans Unicode"/>
              </a:rPr>
              <a:t> </a:t>
            </a:r>
            <a:r>
              <a:rPr sz="2050" spc="-120" dirty="0">
                <a:latin typeface="Tahoma"/>
                <a:cs typeface="Tahoma"/>
              </a:rPr>
              <a:t>length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soln.]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u="sng" spc="-11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spc="-11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Keeps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memory</a:t>
            </a:r>
            <a:endParaRPr sz="2050">
              <a:latin typeface="Tahoma"/>
              <a:cs typeface="Tahoma"/>
            </a:endParaRPr>
          </a:p>
          <a:p>
            <a:pPr marL="50800" marR="1657985">
              <a:lnSpc>
                <a:spcPct val="163400"/>
              </a:lnSpc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spc="-7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Yes—cannot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expand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100" i="1" spc="270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</a:t>
            </a:r>
            <a:r>
              <a:rPr sz="2100" spc="270" baseline="-11904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100" spc="5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65" dirty="0">
                <a:latin typeface="Tahoma"/>
                <a:cs typeface="Tahoma"/>
              </a:rPr>
              <a:t>until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100" i="1" spc="382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i</a:t>
            </a:r>
            <a:r>
              <a:rPr sz="2100" i="1" spc="517" baseline="-11904" dirty="0">
                <a:solidFill>
                  <a:srgbClr val="990099"/>
                </a:solidFill>
                <a:latin typeface="Palatino Linotype"/>
                <a:cs typeface="Palatino Linotyp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finished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60" dirty="0">
                <a:latin typeface="Tahoma"/>
                <a:cs typeface="Tahoma"/>
              </a:rPr>
              <a:t>A</a:t>
            </a:r>
            <a:r>
              <a:rPr sz="2100" spc="-600" baseline="29761" dirty="0">
                <a:latin typeface="Lucida Sans Unicode"/>
                <a:cs typeface="Lucida Sans Unicode"/>
              </a:rPr>
              <a:t>∗</a:t>
            </a:r>
            <a:r>
              <a:rPr sz="2100" baseline="29761" dirty="0">
                <a:latin typeface="Lucida Sans Unicode"/>
                <a:cs typeface="Lucida Sans Unicode"/>
              </a:rPr>
              <a:t> </a:t>
            </a:r>
            <a:r>
              <a:rPr sz="2100" spc="-300" baseline="29761" dirty="0">
                <a:latin typeface="Lucida Sans Unicode"/>
                <a:cs typeface="Lucida Sans Unicode"/>
              </a:rPr>
              <a:t> </a:t>
            </a:r>
            <a:r>
              <a:rPr sz="2050" spc="-155" dirty="0">
                <a:latin typeface="Tahoma"/>
                <a:cs typeface="Tahoma"/>
              </a:rPr>
              <a:t>expands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00" dirty="0">
                <a:latin typeface="Tahoma"/>
                <a:cs typeface="Tahoma"/>
              </a:rPr>
              <a:t>o</a:t>
            </a:r>
            <a:r>
              <a:rPr sz="2050" spc="-190" dirty="0">
                <a:latin typeface="Tahoma"/>
                <a:cs typeface="Tahoma"/>
              </a:rPr>
              <a:t>de</a:t>
            </a:r>
            <a:r>
              <a:rPr sz="2050" spc="-155" dirty="0">
                <a:latin typeface="Tahoma"/>
                <a:cs typeface="Tahoma"/>
              </a:rPr>
              <a:t>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wit</a:t>
            </a:r>
            <a:r>
              <a:rPr sz="2050" spc="-100" dirty="0">
                <a:latin typeface="Tahoma"/>
                <a:cs typeface="Tahoma"/>
              </a:rPr>
              <a:t>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i="1" spc="190" dirty="0">
                <a:solidFill>
                  <a:srgbClr val="990099"/>
                </a:solidFill>
                <a:latin typeface="Times New Roman"/>
                <a:cs typeface="Times New Roman"/>
              </a:rPr>
              <a:t>&lt;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Times New Roman"/>
                <a:cs typeface="Times New Roman"/>
              </a:rPr>
              <a:t>C</a:t>
            </a:r>
            <a:r>
              <a:rPr sz="2100" spc="-6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100" spc="-600" baseline="29761" dirty="0">
                <a:latin typeface="Lucida Sans Unicode"/>
                <a:cs typeface="Lucida Sans Unicode"/>
              </a:rPr>
              <a:t>∗ </a:t>
            </a:r>
            <a:r>
              <a:rPr sz="2100" spc="-300" baseline="29761" dirty="0">
                <a:latin typeface="Lucida Sans Unicode"/>
                <a:cs typeface="Lucida Sans Unicode"/>
              </a:rPr>
              <a:t> </a:t>
            </a:r>
            <a:r>
              <a:rPr sz="2050" spc="-155" dirty="0">
                <a:latin typeface="Tahoma"/>
                <a:cs typeface="Tahoma"/>
              </a:rPr>
              <a:t>expands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some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00" dirty="0">
                <a:latin typeface="Tahoma"/>
                <a:cs typeface="Tahoma"/>
              </a:rPr>
              <a:t>o</a:t>
            </a:r>
            <a:r>
              <a:rPr sz="2050" spc="-190" dirty="0">
                <a:latin typeface="Tahoma"/>
                <a:cs typeface="Tahoma"/>
              </a:rPr>
              <a:t>de</a:t>
            </a:r>
            <a:r>
              <a:rPr sz="2050" spc="-155" dirty="0">
                <a:latin typeface="Tahoma"/>
                <a:cs typeface="Tahoma"/>
              </a:rPr>
              <a:t>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wit</a:t>
            </a:r>
            <a:r>
              <a:rPr sz="2050" spc="-100" dirty="0">
                <a:latin typeface="Tahoma"/>
                <a:cs typeface="Tahoma"/>
              </a:rPr>
              <a:t>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i="1" spc="240" dirty="0">
                <a:solidFill>
                  <a:srgbClr val="990099"/>
                </a:solidFill>
                <a:latin typeface="Times New Roman"/>
                <a:cs typeface="Times New Roman"/>
              </a:rPr>
              <a:t>C</a:t>
            </a:r>
            <a:r>
              <a:rPr sz="2100" spc="-6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100" spc="-600" baseline="29761" dirty="0">
                <a:latin typeface="Lucida Sans Unicode"/>
                <a:cs typeface="Lucida Sans Unicode"/>
              </a:rPr>
              <a:t>∗ </a:t>
            </a:r>
            <a:r>
              <a:rPr sz="2100" spc="-300" baseline="29761" dirty="0">
                <a:latin typeface="Lucida Sans Unicode"/>
                <a:cs typeface="Lucida Sans Unicode"/>
              </a:rPr>
              <a:t> </a:t>
            </a:r>
            <a:r>
              <a:rPr sz="2050" spc="-155" dirty="0">
                <a:latin typeface="Tahoma"/>
                <a:cs typeface="Tahoma"/>
              </a:rPr>
              <a:t>expands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45" dirty="0">
                <a:latin typeface="Tahoma"/>
                <a:cs typeface="Tahoma"/>
              </a:rPr>
              <a:t>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00" dirty="0">
                <a:latin typeface="Tahoma"/>
                <a:cs typeface="Tahoma"/>
              </a:rPr>
              <a:t>o</a:t>
            </a:r>
            <a:r>
              <a:rPr sz="2050" spc="-190" dirty="0">
                <a:latin typeface="Tahoma"/>
                <a:cs typeface="Tahoma"/>
              </a:rPr>
              <a:t>de</a:t>
            </a:r>
            <a:r>
              <a:rPr sz="2050" spc="-155" dirty="0">
                <a:latin typeface="Tahoma"/>
                <a:cs typeface="Tahoma"/>
              </a:rPr>
              <a:t>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wit</a:t>
            </a:r>
            <a:r>
              <a:rPr sz="2050" spc="-100" dirty="0">
                <a:latin typeface="Tahoma"/>
                <a:cs typeface="Tahoma"/>
              </a:rPr>
              <a:t>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i="1" spc="180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i="1" spc="190" dirty="0">
                <a:solidFill>
                  <a:srgbClr val="990099"/>
                </a:solidFill>
                <a:latin typeface="Times New Roman"/>
                <a:cs typeface="Times New Roman"/>
              </a:rPr>
              <a:t>&gt;</a:t>
            </a:r>
            <a:r>
              <a:rPr sz="2050" i="1" spc="5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240" dirty="0">
                <a:solidFill>
                  <a:srgbClr val="990099"/>
                </a:solidFill>
                <a:latin typeface="Times New Roman"/>
                <a:cs typeface="Times New Roman"/>
              </a:rPr>
              <a:t>C</a:t>
            </a:r>
            <a:r>
              <a:rPr sz="2100" spc="-6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endParaRPr sz="2100" baseline="29761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6643</Words>
  <Application>Microsoft Office PowerPoint</Application>
  <PresentationFormat>Custom</PresentationFormat>
  <Paragraphs>1596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0" baseType="lpstr">
      <vt:lpstr>Arial</vt:lpstr>
      <vt:lpstr>Arial Narrow</vt:lpstr>
      <vt:lpstr>Bookman Old Style</vt:lpstr>
      <vt:lpstr>Calibri</vt:lpstr>
      <vt:lpstr>Cambria</vt:lpstr>
      <vt:lpstr>Century</vt:lpstr>
      <vt:lpstr>Euclid</vt:lpstr>
      <vt:lpstr>Garamond</vt:lpstr>
      <vt:lpstr>Gill Sans MT</vt:lpstr>
      <vt:lpstr>Lucida Sans Unicode</vt:lpstr>
      <vt:lpstr>Palatino Linotype</vt:lpstr>
      <vt:lpstr>Tahoma</vt:lpstr>
      <vt:lpstr>Times New Roman</vt:lpstr>
      <vt:lpstr>Office Theme</vt:lpstr>
      <vt:lpstr>PowerPoint Presentation</vt:lpstr>
      <vt:lpstr>Outline</vt:lpstr>
      <vt:lpstr>Problem-solving agents</vt:lpstr>
      <vt:lpstr>Example: Romania</vt:lpstr>
      <vt:lpstr>Example: Romania</vt:lpstr>
      <vt:lpstr>Problem types</vt:lpstr>
      <vt:lpstr>Example: vacuum world</vt:lpstr>
      <vt:lpstr>Example: vacuum world</vt:lpstr>
      <vt:lpstr>Example: vacuum world</vt:lpstr>
      <vt:lpstr>Example: vacuum world</vt:lpstr>
      <vt:lpstr>Single-state problem formulation</vt:lpstr>
      <vt:lpstr>Selecting a state space</vt:lpstr>
      <vt:lpstr>Example: vacuum world state space graph</vt:lpstr>
      <vt:lpstr>Example: vacuum world state space graph</vt:lpstr>
      <vt:lpstr>Example: vacuum world state space graph</vt:lpstr>
      <vt:lpstr>Example: vacuum world state space graph</vt:lpstr>
      <vt:lpstr>Example: vacuum world state space graph</vt:lpstr>
      <vt:lpstr>Example: The 8-puzzle</vt:lpstr>
      <vt:lpstr>Example: The 8-puzzle</vt:lpstr>
      <vt:lpstr>Example: The 8-puzzle</vt:lpstr>
      <vt:lpstr>Example: The 8-puzzle</vt:lpstr>
      <vt:lpstr>Example: The 8-puzzle</vt:lpstr>
      <vt:lpstr>Example: robotic assembly</vt:lpstr>
      <vt:lpstr>Tree search algorithms</vt:lpstr>
      <vt:lpstr>Tree search example</vt:lpstr>
      <vt:lpstr>Tree search example</vt:lpstr>
      <vt:lpstr>Tree search example</vt:lpstr>
      <vt:lpstr>Implementation: states vs. nodes</vt:lpstr>
      <vt:lpstr>Implementation: general tree search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Properties of breadth-first search</vt:lpstr>
      <vt:lpstr>Properties of breadth-first search</vt:lpstr>
      <vt:lpstr>Properties of breadth-first search</vt:lpstr>
      <vt:lpstr>Properties of breadth-first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Properties of depth-first search</vt:lpstr>
      <vt:lpstr>Properties of depth-first search</vt:lpstr>
      <vt:lpstr>Properties of depth-first search</vt:lpstr>
      <vt:lpstr>Properties of depth-first search</vt:lpstr>
      <vt:lpstr>Depth-limited search</vt:lpstr>
      <vt:lpstr>Iterative deepening search</vt:lpstr>
      <vt:lpstr>Iterative deepening search l = 0</vt:lpstr>
      <vt:lpstr>Iterative deepening search l = 1</vt:lpstr>
      <vt:lpstr>Iterative deepening search l = 2</vt:lpstr>
      <vt:lpstr>Iterative deepening search l = 3</vt:lpstr>
      <vt:lpstr>Properties of iterative deepening search</vt:lpstr>
      <vt:lpstr>Properties of iterative deepening search</vt:lpstr>
      <vt:lpstr>Properties of iterative deepening search</vt:lpstr>
      <vt:lpstr>Properties of iterative deepening search</vt:lpstr>
      <vt:lpstr>Properties of iterative deepening search</vt:lpstr>
      <vt:lpstr>Summary of Uninformed Search algorithms</vt:lpstr>
      <vt:lpstr>Repeated states</vt:lpstr>
      <vt:lpstr>Graph search</vt:lpstr>
      <vt:lpstr>Review: Tree search</vt:lpstr>
      <vt:lpstr>Best-first search</vt:lpstr>
      <vt:lpstr>Romania with step costs in km</vt:lpstr>
      <vt:lpstr>Greedy search</vt:lpstr>
      <vt:lpstr>Greedy search example</vt:lpstr>
      <vt:lpstr>Greedy search example</vt:lpstr>
      <vt:lpstr>Greedy search example</vt:lpstr>
      <vt:lpstr>Greedy search example</vt:lpstr>
      <vt:lpstr>Properties of greedy search</vt:lpstr>
      <vt:lpstr>Properties of greedy search</vt:lpstr>
      <vt:lpstr>Properties of greedy search</vt:lpstr>
      <vt:lpstr>Properties of greedy search</vt:lpstr>
      <vt:lpstr>Properties of greedy search</vt:lpstr>
      <vt:lpstr>search</vt:lpstr>
      <vt:lpstr>search example</vt:lpstr>
      <vt:lpstr>search example</vt:lpstr>
      <vt:lpstr>search example</vt:lpstr>
      <vt:lpstr>search example</vt:lpstr>
      <vt:lpstr>search example</vt:lpstr>
      <vt:lpstr>search example</vt:lpstr>
      <vt:lpstr>Optimality of A∗ (standard proof )</vt:lpstr>
      <vt:lpstr>Optimality of A∗ (more useful)</vt:lpstr>
      <vt:lpstr>Properties of A∗</vt:lpstr>
      <vt:lpstr>Properties of A∗</vt:lpstr>
      <vt:lpstr>Properties of A∗</vt:lpstr>
      <vt:lpstr>Properties of A∗</vt:lpstr>
      <vt:lpstr>Properties of A∗</vt:lpstr>
      <vt:lpstr>Proof of lemma: Consistency</vt:lpstr>
      <vt:lpstr>Admissible heuristics</vt:lpstr>
      <vt:lpstr>Admissible heuristics</vt:lpstr>
      <vt:lpstr>Dominance</vt:lpstr>
      <vt:lpstr>Relaxed problems</vt:lpstr>
      <vt:lpstr>Relaxed problems contd.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9</cp:revision>
  <dcterms:created xsi:type="dcterms:W3CDTF">2021-09-01T06:09:14Z</dcterms:created>
  <dcterms:modified xsi:type="dcterms:W3CDTF">2022-02-02T11:34:32Z</dcterms:modified>
</cp:coreProperties>
</file>