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22" r:id="rId43"/>
    <p:sldId id="323" r:id="rId44"/>
    <p:sldId id="324" r:id="rId45"/>
    <p:sldId id="325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7" r:id="rId72"/>
    <p:sldId id="326" r:id="rId7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4" y="6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86632" y="2258732"/>
            <a:ext cx="2485135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7409" y="798728"/>
            <a:ext cx="7723581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9799" y="1464716"/>
            <a:ext cx="7781925" cy="3112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980578-FAEB-42FF-90D9-596D330B088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29993D-5327-4350-B803-6877A43104F6}"/>
              </a:ext>
            </a:extLst>
          </p:cNvPr>
          <p:cNvSpPr txBox="1"/>
          <p:nvPr userDrawn="1"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1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1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5913" y="3681760"/>
            <a:ext cx="24809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b="0" spc="210" dirty="0">
                <a:latin typeface="Bookman Old Style"/>
                <a:cs typeface="Bookman Old Style"/>
              </a:rPr>
              <a:t>Logical</a:t>
            </a:r>
            <a:r>
              <a:rPr sz="2450" b="0" spc="130" dirty="0">
                <a:latin typeface="Bookman Old Style"/>
                <a:cs typeface="Bookman Old Style"/>
              </a:rPr>
              <a:t> </a:t>
            </a:r>
            <a:r>
              <a:rPr sz="2450" b="0" spc="110" dirty="0">
                <a:latin typeface="Bookman Old Style"/>
                <a:cs typeface="Bookman Old Style"/>
              </a:rPr>
              <a:t>agents</a:t>
            </a:r>
            <a:endParaRPr sz="2450" dirty="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5027" y="2895600"/>
            <a:ext cx="14027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55" dirty="0">
                <a:latin typeface="Century"/>
                <a:cs typeface="Century"/>
              </a:rPr>
              <a:t>Chapter</a:t>
            </a:r>
            <a:r>
              <a:rPr sz="2050" spc="165" dirty="0">
                <a:latin typeface="Century"/>
                <a:cs typeface="Century"/>
              </a:rPr>
              <a:t> </a:t>
            </a:r>
            <a:r>
              <a:rPr sz="2050" dirty="0">
                <a:latin typeface="Century"/>
                <a:cs typeface="Century"/>
              </a:rPr>
              <a:t>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</a:t>
            </a:fld>
            <a:endParaRPr spc="20" dirty="0"/>
          </a:p>
        </p:txBody>
      </p:sp>
      <p:pic>
        <p:nvPicPr>
          <p:cNvPr id="6" name="Picture 5" descr="A picture containing qr code&#10;&#10;Description automatically generated">
            <a:extLst>
              <a:ext uri="{FF2B5EF4-FFF2-40B4-BE49-F238E27FC236}">
                <a16:creationId xmlns:a16="http://schemas.microsoft.com/office/drawing/2014/main" id="{9F40C609-EA4E-4BA6-9ABD-D3B620F794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3373838" cy="42672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120AE87-C5DA-4721-B831-2E9B0F642AA4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98834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entury"/>
                <a:ea typeface="+mj-ea"/>
                <a:cs typeface="Century"/>
              </a:defRPr>
            </a:lvl1pPr>
          </a:lstStyle>
          <a:p>
            <a:r>
              <a:rPr lang="en-US" sz="3600" b="1" kern="0" dirty="0">
                <a:solidFill>
                  <a:srgbClr val="007FA3"/>
                </a:solidFill>
                <a:latin typeface="+mj-lt"/>
                <a:cs typeface="Times New Roman"/>
                <a:sym typeface="Times New Roman"/>
              </a:rPr>
              <a:t>Artificial Intelligence: A Modern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0112F-7E36-4F89-8F16-E91A1098FF08}"/>
              </a:ext>
            </a:extLst>
          </p:cNvPr>
          <p:cNvSpPr txBox="1"/>
          <p:nvPr/>
        </p:nvSpPr>
        <p:spPr>
          <a:xfrm>
            <a:off x="422787" y="1225359"/>
            <a:ext cx="5066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FA3"/>
                </a:solidFill>
                <a:latin typeface="+mj-lt"/>
                <a:ea typeface="+mj-ea"/>
                <a:cs typeface="Times New Roman"/>
              </a:rPr>
              <a:t>Fourth Edition, Global Edition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820104-79E3-4524-9B69-9F9329665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BCF4D0-8F31-4AC1-B343-E8011537E9B0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10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14" dirty="0"/>
              <a:t>Wumpus</a:t>
            </a:r>
            <a:r>
              <a:rPr spc="195" dirty="0"/>
              <a:t> </a:t>
            </a:r>
            <a:r>
              <a:rPr spc="85" dirty="0"/>
              <a:t>world</a:t>
            </a:r>
            <a:r>
              <a:rPr spc="245" dirty="0"/>
              <a:t> </a:t>
            </a:r>
            <a:r>
              <a:rPr spc="70" dirty="0"/>
              <a:t>characterization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713"/>
            <a:ext cx="5095240" cy="2382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spc="-6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Observable</a:t>
            </a:r>
            <a:r>
              <a:rPr sz="2050" spc="-6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-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No—only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0" dirty="0">
                <a:solidFill>
                  <a:srgbClr val="004B00"/>
                </a:solidFill>
                <a:latin typeface="Calibri"/>
                <a:cs typeface="Calibri"/>
              </a:rPr>
              <a:t>local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perception</a:t>
            </a:r>
            <a:endParaRPr sz="2050" dirty="0">
              <a:latin typeface="Calibri"/>
              <a:cs typeface="Calibri"/>
            </a:endParaRPr>
          </a:p>
          <a:p>
            <a:pPr marL="12700" marR="5080">
              <a:lnSpc>
                <a:spcPct val="163400"/>
              </a:lnSpc>
            </a:pPr>
            <a:r>
              <a:rPr sz="2050" u="sng" spc="-4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Deterministic</a:t>
            </a:r>
            <a:r>
              <a:rPr sz="2050" spc="-4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-3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Yes—outcomes</a:t>
            </a:r>
            <a:r>
              <a:rPr sz="2050" spc="-4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exactly</a:t>
            </a:r>
            <a:r>
              <a:rPr sz="2050" spc="-3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specified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u="sng" spc="-2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Episodic</a:t>
            </a:r>
            <a:r>
              <a:rPr sz="2050" spc="-25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40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No—sequential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level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actions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Static</a:t>
            </a:r>
            <a:r>
              <a:rPr sz="205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Yes—Wumpus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-65" dirty="0">
                <a:latin typeface="Calibri"/>
                <a:cs typeface="Calibri"/>
              </a:rPr>
              <a:t> </a:t>
            </a:r>
            <a:r>
              <a:rPr sz="2050" spc="25" dirty="0">
                <a:latin typeface="Calibri"/>
                <a:cs typeface="Calibri"/>
              </a:rPr>
              <a:t>Pits </a:t>
            </a:r>
            <a:r>
              <a:rPr sz="2050" spc="-100" dirty="0">
                <a:latin typeface="Calibri"/>
                <a:cs typeface="Calibri"/>
              </a:rPr>
              <a:t>do</a:t>
            </a:r>
            <a:r>
              <a:rPr sz="2050" spc="-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not</a:t>
            </a:r>
            <a:r>
              <a:rPr sz="2050" spc="-6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move </a:t>
            </a:r>
            <a:r>
              <a:rPr sz="2050" spc="-100" dirty="0">
                <a:latin typeface="Calibri"/>
                <a:cs typeface="Calibri"/>
              </a:rPr>
              <a:t> </a:t>
            </a:r>
            <a:r>
              <a:rPr sz="2050" u="sng" spc="-4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Discrete</a:t>
            </a:r>
            <a:r>
              <a:rPr sz="2050" spc="-4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endParaRPr sz="205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8898E3-F29D-4483-9CEC-FA8557C01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059583-24C1-4041-AAEF-7158839AFF22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14" dirty="0"/>
              <a:t>Wumpus</a:t>
            </a:r>
            <a:r>
              <a:rPr spc="195" dirty="0"/>
              <a:t> </a:t>
            </a:r>
            <a:r>
              <a:rPr spc="85" dirty="0"/>
              <a:t>world</a:t>
            </a:r>
            <a:r>
              <a:rPr spc="245" dirty="0"/>
              <a:t> </a:t>
            </a:r>
            <a:r>
              <a:rPr spc="70" dirty="0"/>
              <a:t>characterization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713"/>
            <a:ext cx="5095240" cy="2893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spc="-6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Observable</a:t>
            </a:r>
            <a:r>
              <a:rPr sz="2050" spc="-6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-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No—only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0" dirty="0">
                <a:solidFill>
                  <a:srgbClr val="004B00"/>
                </a:solidFill>
                <a:latin typeface="Calibri"/>
                <a:cs typeface="Calibri"/>
              </a:rPr>
              <a:t>local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perception</a:t>
            </a:r>
            <a:endParaRPr sz="2050" dirty="0">
              <a:latin typeface="Calibri"/>
              <a:cs typeface="Calibri"/>
            </a:endParaRPr>
          </a:p>
          <a:p>
            <a:pPr marL="12700" marR="5080">
              <a:lnSpc>
                <a:spcPct val="163400"/>
              </a:lnSpc>
            </a:pPr>
            <a:r>
              <a:rPr sz="2050" u="sng" spc="-4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Deterministic</a:t>
            </a:r>
            <a:r>
              <a:rPr sz="2050" spc="-4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-3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Yes—outcomes</a:t>
            </a:r>
            <a:r>
              <a:rPr sz="2050" spc="-4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exactly</a:t>
            </a:r>
            <a:r>
              <a:rPr sz="2050" spc="-3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specified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u="sng" spc="-2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Episodic</a:t>
            </a:r>
            <a:r>
              <a:rPr sz="2050" spc="-25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40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No—sequential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level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actions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Static</a:t>
            </a:r>
            <a:r>
              <a:rPr sz="205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Yes—Wumpus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-65" dirty="0">
                <a:latin typeface="Calibri"/>
                <a:cs typeface="Calibri"/>
              </a:rPr>
              <a:t> </a:t>
            </a:r>
            <a:r>
              <a:rPr sz="2050" spc="25" dirty="0">
                <a:latin typeface="Calibri"/>
                <a:cs typeface="Calibri"/>
              </a:rPr>
              <a:t>Pits </a:t>
            </a:r>
            <a:r>
              <a:rPr sz="2050" spc="-100" dirty="0">
                <a:latin typeface="Calibri"/>
                <a:cs typeface="Calibri"/>
              </a:rPr>
              <a:t>do</a:t>
            </a:r>
            <a:r>
              <a:rPr sz="2050" spc="-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not</a:t>
            </a:r>
            <a:r>
              <a:rPr sz="2050" spc="-6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move </a:t>
            </a:r>
            <a:r>
              <a:rPr sz="2050" spc="-100" dirty="0">
                <a:latin typeface="Calibri"/>
                <a:cs typeface="Calibri"/>
              </a:rPr>
              <a:t> </a:t>
            </a:r>
            <a:r>
              <a:rPr sz="2050" u="sng" spc="-4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Discrete</a:t>
            </a:r>
            <a:r>
              <a:rPr sz="2050" spc="-4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-2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Yes</a:t>
            </a:r>
            <a:endParaRPr sz="2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3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Single-agent</a:t>
            </a:r>
            <a:r>
              <a:rPr sz="2050" spc="-35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endParaRPr sz="205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18870A-1B4B-4B87-9583-EA6530281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72FC97-F55A-4B93-96AC-342AB174AA93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14" dirty="0"/>
              <a:t>Wumpus</a:t>
            </a:r>
            <a:r>
              <a:rPr spc="195" dirty="0"/>
              <a:t> </a:t>
            </a:r>
            <a:r>
              <a:rPr spc="85" dirty="0"/>
              <a:t>world</a:t>
            </a:r>
            <a:r>
              <a:rPr spc="245" dirty="0"/>
              <a:t> </a:t>
            </a:r>
            <a:r>
              <a:rPr spc="70" dirty="0"/>
              <a:t>characterization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713"/>
            <a:ext cx="6261735" cy="2893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spc="-6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Observable</a:t>
            </a:r>
            <a:r>
              <a:rPr sz="2050" spc="-6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-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No—only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0" dirty="0">
                <a:solidFill>
                  <a:srgbClr val="004B00"/>
                </a:solidFill>
                <a:latin typeface="Calibri"/>
                <a:cs typeface="Calibri"/>
              </a:rPr>
              <a:t>local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perception</a:t>
            </a:r>
            <a:endParaRPr sz="2050" dirty="0">
              <a:latin typeface="Calibri"/>
              <a:cs typeface="Calibri"/>
            </a:endParaRPr>
          </a:p>
          <a:p>
            <a:pPr marL="12700" marR="1171575">
              <a:lnSpc>
                <a:spcPct val="163400"/>
              </a:lnSpc>
            </a:pPr>
            <a:r>
              <a:rPr sz="2050" u="sng" spc="-4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Deterministic</a:t>
            </a:r>
            <a:r>
              <a:rPr sz="2050" spc="-4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-3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Yes—outcomes</a:t>
            </a:r>
            <a:r>
              <a:rPr sz="2050" spc="-4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exactly</a:t>
            </a:r>
            <a:r>
              <a:rPr sz="2050" spc="-3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specified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u="sng" spc="-2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Episodic</a:t>
            </a:r>
            <a:r>
              <a:rPr sz="2050" spc="-25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40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No—sequential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level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actions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Static</a:t>
            </a:r>
            <a:r>
              <a:rPr sz="205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Yes—Wumpus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-65" dirty="0">
                <a:latin typeface="Calibri"/>
                <a:cs typeface="Calibri"/>
              </a:rPr>
              <a:t> </a:t>
            </a:r>
            <a:r>
              <a:rPr sz="2050" spc="25" dirty="0">
                <a:latin typeface="Calibri"/>
                <a:cs typeface="Calibri"/>
              </a:rPr>
              <a:t>Pits </a:t>
            </a:r>
            <a:r>
              <a:rPr sz="2050" spc="-100" dirty="0">
                <a:latin typeface="Calibri"/>
                <a:cs typeface="Calibri"/>
              </a:rPr>
              <a:t>do</a:t>
            </a:r>
            <a:r>
              <a:rPr sz="2050" spc="-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not</a:t>
            </a:r>
            <a:r>
              <a:rPr sz="2050" spc="-6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move </a:t>
            </a:r>
            <a:r>
              <a:rPr sz="2050" spc="-100" dirty="0">
                <a:latin typeface="Calibri"/>
                <a:cs typeface="Calibri"/>
              </a:rPr>
              <a:t> </a:t>
            </a:r>
            <a:r>
              <a:rPr sz="2050" u="sng" spc="-4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Discrete</a:t>
            </a:r>
            <a:r>
              <a:rPr sz="2050" spc="-4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-2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Yes</a:t>
            </a:r>
            <a:endParaRPr sz="2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3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Single-agent</a:t>
            </a:r>
            <a:r>
              <a:rPr sz="2050" spc="-35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40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Yes—Wumpus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essentially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natural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feature</a:t>
            </a:r>
            <a:endParaRPr sz="205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F3E350-2C8C-4B8E-A44B-239DBD5B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20CCE2-740D-4820-A83D-BF96334A773B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Exploring</a:t>
            </a:r>
            <a:r>
              <a:rPr spc="225" dirty="0"/>
              <a:t> </a:t>
            </a:r>
            <a:r>
              <a:rPr dirty="0"/>
              <a:t>a</a:t>
            </a:r>
            <a:r>
              <a:rPr spc="245" dirty="0"/>
              <a:t> </a:t>
            </a:r>
            <a:r>
              <a:rPr spc="80" dirty="0"/>
              <a:t>wumpus</a:t>
            </a:r>
            <a:r>
              <a:rPr spc="265" dirty="0"/>
              <a:t> </a:t>
            </a:r>
            <a:r>
              <a:rPr spc="85" dirty="0"/>
              <a:t>world</a:t>
            </a:r>
          </a:p>
        </p:txBody>
      </p:sp>
      <p:sp>
        <p:nvSpPr>
          <p:cNvPr id="3" name="object 3"/>
          <p:cNvSpPr/>
          <p:nvPr/>
        </p:nvSpPr>
        <p:spPr>
          <a:xfrm>
            <a:off x="3197852" y="5610537"/>
            <a:ext cx="269875" cy="285115"/>
          </a:xfrm>
          <a:custGeom>
            <a:avLst/>
            <a:gdLst/>
            <a:ahLst/>
            <a:cxnLst/>
            <a:rect l="l" t="t" r="r" b="b"/>
            <a:pathLst>
              <a:path w="269875" h="285114">
                <a:moveTo>
                  <a:pt x="269692" y="284675"/>
                </a:moveTo>
                <a:lnTo>
                  <a:pt x="269692" y="0"/>
                </a:lnTo>
                <a:lnTo>
                  <a:pt x="0" y="0"/>
                </a:lnTo>
                <a:lnTo>
                  <a:pt x="0" y="284675"/>
                </a:lnTo>
                <a:lnTo>
                  <a:pt x="269692" y="284675"/>
                </a:lnTo>
                <a:close/>
              </a:path>
            </a:pathLst>
          </a:custGeom>
          <a:ln w="15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20059" y="1678380"/>
          <a:ext cx="4587239" cy="4587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6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6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6810"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50" b="1" spc="5" dirty="0">
                          <a:latin typeface="Arial"/>
                          <a:cs typeface="Arial"/>
                        </a:rPr>
                        <a:t>OK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810">
                <a:tc>
                  <a:txBody>
                    <a:bodyPr/>
                    <a:lstStyle/>
                    <a:p>
                      <a:pPr marR="58864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50" b="1" spc="5" dirty="0">
                          <a:latin typeface="Arial"/>
                          <a:cs typeface="Arial"/>
                        </a:rPr>
                        <a:t>OK</a:t>
                      </a:r>
                      <a:endParaRPr sz="1750">
                        <a:latin typeface="Arial"/>
                        <a:cs typeface="Arial"/>
                      </a:endParaRPr>
                    </a:p>
                    <a:p>
                      <a:pPr marL="46990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650" b="1" dirty="0">
                          <a:latin typeface="Arial"/>
                          <a:cs typeface="Arial"/>
                        </a:rPr>
                        <a:t>A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50" b="1" spc="5" dirty="0">
                          <a:latin typeface="Arial"/>
                          <a:cs typeface="Arial"/>
                        </a:rPr>
                        <a:t>OK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13</a:t>
            </a:fld>
            <a:endParaRPr spc="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35F572-7B93-46B3-B83D-24D995284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5C8551-97F9-4B48-BD35-1D6920DF47D4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Exploring</a:t>
            </a:r>
            <a:r>
              <a:rPr spc="225" dirty="0"/>
              <a:t> </a:t>
            </a:r>
            <a:r>
              <a:rPr dirty="0"/>
              <a:t>a</a:t>
            </a:r>
            <a:r>
              <a:rPr spc="245" dirty="0"/>
              <a:t> </a:t>
            </a:r>
            <a:r>
              <a:rPr spc="80" dirty="0"/>
              <a:t>wumpus</a:t>
            </a:r>
            <a:r>
              <a:rPr spc="265" dirty="0"/>
              <a:t> </a:t>
            </a:r>
            <a:r>
              <a:rPr spc="85" dirty="0"/>
              <a:t>world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19844" y="1678165"/>
            <a:ext cx="4636135" cy="4636135"/>
            <a:chOff x="2719844" y="1678165"/>
            <a:chExt cx="4636135" cy="4636135"/>
          </a:xfrm>
        </p:grpSpPr>
        <p:sp>
          <p:nvSpPr>
            <p:cNvPr id="4" name="object 4"/>
            <p:cNvSpPr/>
            <p:nvPr/>
          </p:nvSpPr>
          <p:spPr>
            <a:xfrm>
              <a:off x="2743975" y="1702296"/>
              <a:ext cx="4587875" cy="4587875"/>
            </a:xfrm>
            <a:custGeom>
              <a:avLst/>
              <a:gdLst/>
              <a:ahLst/>
              <a:cxnLst/>
              <a:rect l="l" t="t" r="r" b="b"/>
              <a:pathLst>
                <a:path w="4587875" h="4587875">
                  <a:moveTo>
                    <a:pt x="1146872" y="3440606"/>
                  </a:moveTo>
                  <a:lnTo>
                    <a:pt x="1146872" y="2293734"/>
                  </a:lnTo>
                  <a:lnTo>
                    <a:pt x="0" y="2293734"/>
                  </a:lnTo>
                  <a:lnTo>
                    <a:pt x="0" y="3440606"/>
                  </a:lnTo>
                  <a:lnTo>
                    <a:pt x="1146872" y="3440606"/>
                  </a:lnTo>
                  <a:close/>
                </a:path>
                <a:path w="4587875" h="4587875">
                  <a:moveTo>
                    <a:pt x="4587492" y="3440606"/>
                  </a:moveTo>
                  <a:lnTo>
                    <a:pt x="4587492" y="2293734"/>
                  </a:lnTo>
                  <a:lnTo>
                    <a:pt x="3440620" y="2293734"/>
                  </a:lnTo>
                  <a:lnTo>
                    <a:pt x="3440620" y="3440606"/>
                  </a:lnTo>
                  <a:lnTo>
                    <a:pt x="4587492" y="3440606"/>
                  </a:lnTo>
                  <a:close/>
                </a:path>
                <a:path w="4587875" h="4587875">
                  <a:moveTo>
                    <a:pt x="3440619" y="3440606"/>
                  </a:moveTo>
                  <a:lnTo>
                    <a:pt x="3440619" y="2293734"/>
                  </a:lnTo>
                  <a:lnTo>
                    <a:pt x="2293747" y="2293734"/>
                  </a:lnTo>
                  <a:lnTo>
                    <a:pt x="2293747" y="3440606"/>
                  </a:lnTo>
                  <a:lnTo>
                    <a:pt x="3440619" y="3440606"/>
                  </a:lnTo>
                  <a:close/>
                </a:path>
                <a:path w="4587875" h="4587875">
                  <a:moveTo>
                    <a:pt x="2293745" y="3440606"/>
                  </a:moveTo>
                  <a:lnTo>
                    <a:pt x="2293745" y="2293734"/>
                  </a:lnTo>
                  <a:lnTo>
                    <a:pt x="1146873" y="2293734"/>
                  </a:lnTo>
                  <a:lnTo>
                    <a:pt x="1146873" y="3440606"/>
                  </a:lnTo>
                  <a:lnTo>
                    <a:pt x="2293745" y="3440606"/>
                  </a:lnTo>
                  <a:close/>
                </a:path>
                <a:path w="4587875" h="4587875">
                  <a:moveTo>
                    <a:pt x="1146872" y="4587480"/>
                  </a:moveTo>
                  <a:lnTo>
                    <a:pt x="1146872" y="3440607"/>
                  </a:lnTo>
                  <a:lnTo>
                    <a:pt x="0" y="3440607"/>
                  </a:lnTo>
                  <a:lnTo>
                    <a:pt x="0" y="4587480"/>
                  </a:lnTo>
                  <a:lnTo>
                    <a:pt x="1146872" y="4587480"/>
                  </a:lnTo>
                  <a:close/>
                </a:path>
                <a:path w="4587875" h="4587875">
                  <a:moveTo>
                    <a:pt x="4587492" y="4587480"/>
                  </a:moveTo>
                  <a:lnTo>
                    <a:pt x="4587492" y="3440607"/>
                  </a:lnTo>
                  <a:lnTo>
                    <a:pt x="3440620" y="3440607"/>
                  </a:lnTo>
                  <a:lnTo>
                    <a:pt x="3440620" y="4587480"/>
                  </a:lnTo>
                  <a:lnTo>
                    <a:pt x="4587492" y="4587480"/>
                  </a:lnTo>
                  <a:close/>
                </a:path>
                <a:path w="4587875" h="4587875">
                  <a:moveTo>
                    <a:pt x="3440619" y="4587480"/>
                  </a:moveTo>
                  <a:lnTo>
                    <a:pt x="3440619" y="3440607"/>
                  </a:lnTo>
                  <a:lnTo>
                    <a:pt x="2293747" y="3440607"/>
                  </a:lnTo>
                  <a:lnTo>
                    <a:pt x="2293747" y="4587480"/>
                  </a:lnTo>
                  <a:lnTo>
                    <a:pt x="3440619" y="4587480"/>
                  </a:lnTo>
                  <a:close/>
                </a:path>
                <a:path w="4587875" h="4587875">
                  <a:moveTo>
                    <a:pt x="2293745" y="4587480"/>
                  </a:moveTo>
                  <a:lnTo>
                    <a:pt x="2293745" y="3440607"/>
                  </a:lnTo>
                  <a:lnTo>
                    <a:pt x="1146873" y="3440607"/>
                  </a:lnTo>
                  <a:lnTo>
                    <a:pt x="1146873" y="4587480"/>
                  </a:lnTo>
                  <a:lnTo>
                    <a:pt x="2293745" y="4587480"/>
                  </a:lnTo>
                  <a:close/>
                </a:path>
                <a:path w="4587875" h="458787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  <a:path w="4587875" h="4587875">
                  <a:moveTo>
                    <a:pt x="4587492" y="1146872"/>
                  </a:moveTo>
                  <a:lnTo>
                    <a:pt x="4587492" y="0"/>
                  </a:lnTo>
                  <a:lnTo>
                    <a:pt x="3440620" y="0"/>
                  </a:lnTo>
                  <a:lnTo>
                    <a:pt x="3440620" y="1146872"/>
                  </a:lnTo>
                  <a:lnTo>
                    <a:pt x="4587492" y="1146872"/>
                  </a:lnTo>
                  <a:close/>
                </a:path>
                <a:path w="4587875" h="4587875">
                  <a:moveTo>
                    <a:pt x="3440619" y="1146872"/>
                  </a:moveTo>
                  <a:lnTo>
                    <a:pt x="3440619" y="0"/>
                  </a:lnTo>
                  <a:lnTo>
                    <a:pt x="2293747" y="0"/>
                  </a:lnTo>
                  <a:lnTo>
                    <a:pt x="2293747" y="1146872"/>
                  </a:lnTo>
                  <a:lnTo>
                    <a:pt x="3440619" y="1146872"/>
                  </a:lnTo>
                  <a:close/>
                </a:path>
                <a:path w="4587875" h="4587875">
                  <a:moveTo>
                    <a:pt x="2293745" y="1146872"/>
                  </a:moveTo>
                  <a:lnTo>
                    <a:pt x="2293745" y="0"/>
                  </a:lnTo>
                  <a:lnTo>
                    <a:pt x="1146873" y="0"/>
                  </a:lnTo>
                  <a:lnTo>
                    <a:pt x="1146873" y="1146872"/>
                  </a:lnTo>
                  <a:lnTo>
                    <a:pt x="2293745" y="1146872"/>
                  </a:lnTo>
                  <a:close/>
                </a:path>
                <a:path w="4587875" h="4587875">
                  <a:moveTo>
                    <a:pt x="1146872" y="2293745"/>
                  </a:moveTo>
                  <a:lnTo>
                    <a:pt x="1146872" y="1146873"/>
                  </a:lnTo>
                  <a:lnTo>
                    <a:pt x="0" y="1146873"/>
                  </a:lnTo>
                  <a:lnTo>
                    <a:pt x="0" y="2293745"/>
                  </a:lnTo>
                  <a:lnTo>
                    <a:pt x="1146872" y="2293745"/>
                  </a:lnTo>
                  <a:close/>
                </a:path>
                <a:path w="4587875" h="4587875">
                  <a:moveTo>
                    <a:pt x="4587492" y="2293745"/>
                  </a:moveTo>
                  <a:lnTo>
                    <a:pt x="4587492" y="1146873"/>
                  </a:lnTo>
                  <a:lnTo>
                    <a:pt x="3440620" y="1146873"/>
                  </a:lnTo>
                  <a:lnTo>
                    <a:pt x="3440620" y="2293745"/>
                  </a:lnTo>
                  <a:lnTo>
                    <a:pt x="4587492" y="2293745"/>
                  </a:lnTo>
                  <a:close/>
                </a:path>
                <a:path w="4587875" h="4587875">
                  <a:moveTo>
                    <a:pt x="3440619" y="2293745"/>
                  </a:moveTo>
                  <a:lnTo>
                    <a:pt x="3440619" y="1146873"/>
                  </a:lnTo>
                  <a:lnTo>
                    <a:pt x="2293747" y="1146873"/>
                  </a:lnTo>
                  <a:lnTo>
                    <a:pt x="2293747" y="2293745"/>
                  </a:lnTo>
                  <a:lnTo>
                    <a:pt x="3440619" y="2293745"/>
                  </a:lnTo>
                  <a:close/>
                </a:path>
                <a:path w="4587875" h="4587875">
                  <a:moveTo>
                    <a:pt x="2293745" y="2293745"/>
                  </a:moveTo>
                  <a:lnTo>
                    <a:pt x="2293745" y="1146873"/>
                  </a:lnTo>
                  <a:lnTo>
                    <a:pt x="1146873" y="1146873"/>
                  </a:lnTo>
                  <a:lnTo>
                    <a:pt x="1146873" y="2293745"/>
                  </a:lnTo>
                  <a:lnTo>
                    <a:pt x="2293745" y="2293745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43974" y="1702295"/>
              <a:ext cx="4587875" cy="4587875"/>
            </a:xfrm>
            <a:custGeom>
              <a:avLst/>
              <a:gdLst/>
              <a:ahLst/>
              <a:cxnLst/>
              <a:rect l="l" t="t" r="r" b="b"/>
              <a:pathLst>
                <a:path w="4587875" h="4587875">
                  <a:moveTo>
                    <a:pt x="4587481" y="4587481"/>
                  </a:moveTo>
                  <a:lnTo>
                    <a:pt x="4587481" y="0"/>
                  </a:lnTo>
                  <a:lnTo>
                    <a:pt x="0" y="0"/>
                  </a:lnTo>
                  <a:lnTo>
                    <a:pt x="0" y="4587481"/>
                  </a:lnTo>
                  <a:lnTo>
                    <a:pt x="4587481" y="4587481"/>
                  </a:lnTo>
                  <a:close/>
                </a:path>
              </a:pathLst>
            </a:custGeom>
            <a:ln w="47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64471" y="4029755"/>
            <a:ext cx="36068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OK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64471" y="5176629"/>
            <a:ext cx="36068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OK</a:t>
            </a:r>
            <a:endParaRPr sz="1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1342" y="5176629"/>
            <a:ext cx="36068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OK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13155" y="4465210"/>
            <a:ext cx="313055" cy="313055"/>
          </a:xfrm>
          <a:custGeom>
            <a:avLst/>
            <a:gdLst/>
            <a:ahLst/>
            <a:cxnLst/>
            <a:rect l="l" t="t" r="r" b="b"/>
            <a:pathLst>
              <a:path w="313054" h="313054">
                <a:moveTo>
                  <a:pt x="312783" y="312783"/>
                </a:moveTo>
                <a:lnTo>
                  <a:pt x="312783" y="0"/>
                </a:lnTo>
                <a:lnTo>
                  <a:pt x="0" y="0"/>
                </a:lnTo>
                <a:lnTo>
                  <a:pt x="0" y="312783"/>
                </a:lnTo>
                <a:lnTo>
                  <a:pt x="312783" y="312783"/>
                </a:lnTo>
                <a:close/>
              </a:path>
            </a:pathLst>
          </a:custGeom>
          <a:ln w="15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86886" y="4466018"/>
            <a:ext cx="182880" cy="287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b="1" spc="5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13155" y="5612096"/>
            <a:ext cx="313055" cy="313055"/>
          </a:xfrm>
          <a:custGeom>
            <a:avLst/>
            <a:gdLst/>
            <a:ahLst/>
            <a:cxnLst/>
            <a:rect l="l" t="t" r="r" b="b"/>
            <a:pathLst>
              <a:path w="313054" h="313054">
                <a:moveTo>
                  <a:pt x="312783" y="312783"/>
                </a:moveTo>
                <a:lnTo>
                  <a:pt x="312783" y="0"/>
                </a:lnTo>
                <a:lnTo>
                  <a:pt x="0" y="0"/>
                </a:lnTo>
                <a:lnTo>
                  <a:pt x="0" y="312783"/>
                </a:lnTo>
                <a:lnTo>
                  <a:pt x="312783" y="312783"/>
                </a:lnTo>
                <a:close/>
              </a:path>
            </a:pathLst>
          </a:custGeom>
          <a:ln w="15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86886" y="5612904"/>
            <a:ext cx="182880" cy="287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b="1" spc="5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05454" y="4758182"/>
            <a:ext cx="120014" cy="802005"/>
            <a:chOff x="3205454" y="4758182"/>
            <a:chExt cx="120014" cy="802005"/>
          </a:xfrm>
        </p:grpSpPr>
        <p:sp>
          <p:nvSpPr>
            <p:cNvPr id="14" name="object 14"/>
            <p:cNvSpPr/>
            <p:nvPr/>
          </p:nvSpPr>
          <p:spPr>
            <a:xfrm>
              <a:off x="3265284" y="4830127"/>
              <a:ext cx="0" cy="730250"/>
            </a:xfrm>
            <a:custGeom>
              <a:avLst/>
              <a:gdLst/>
              <a:ahLst/>
              <a:cxnLst/>
              <a:rect l="l" t="t" r="r" b="b"/>
              <a:pathLst>
                <a:path h="730250">
                  <a:moveTo>
                    <a:pt x="0" y="729818"/>
                  </a:moveTo>
                  <a:lnTo>
                    <a:pt x="0" y="0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05454" y="4758182"/>
              <a:ext cx="120014" cy="263525"/>
            </a:xfrm>
            <a:custGeom>
              <a:avLst/>
              <a:gdLst/>
              <a:ahLst/>
              <a:cxnLst/>
              <a:rect l="l" t="t" r="r" b="b"/>
              <a:pathLst>
                <a:path w="120014" h="263525">
                  <a:moveTo>
                    <a:pt x="0" y="263258"/>
                  </a:moveTo>
                  <a:lnTo>
                    <a:pt x="119659" y="263258"/>
                  </a:lnTo>
                  <a:lnTo>
                    <a:pt x="59829" y="0"/>
                  </a:lnTo>
                  <a:lnTo>
                    <a:pt x="0" y="263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25431" y="4830127"/>
              <a:ext cx="80010" cy="175895"/>
            </a:xfrm>
            <a:custGeom>
              <a:avLst/>
              <a:gdLst/>
              <a:ahLst/>
              <a:cxnLst/>
              <a:rect l="l" t="t" r="r" b="b"/>
              <a:pathLst>
                <a:path w="80010" h="175895">
                  <a:moveTo>
                    <a:pt x="0" y="175374"/>
                  </a:moveTo>
                  <a:lnTo>
                    <a:pt x="39852" y="0"/>
                  </a:lnTo>
                  <a:lnTo>
                    <a:pt x="79717" y="175374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38894" y="4029755"/>
            <a:ext cx="18669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B</a:t>
            </a:r>
            <a:endParaRPr sz="175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14</a:t>
            </a:fld>
            <a:endParaRPr spc="2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632A28-34BB-4EC8-B8C1-7A2A1E732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CE9DB2-1C83-4CEA-8502-B7B2BF2E08B7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Exploring</a:t>
            </a:r>
            <a:r>
              <a:rPr spc="225" dirty="0"/>
              <a:t> </a:t>
            </a:r>
            <a:r>
              <a:rPr dirty="0"/>
              <a:t>a</a:t>
            </a:r>
            <a:r>
              <a:rPr spc="245" dirty="0"/>
              <a:t> </a:t>
            </a:r>
            <a:r>
              <a:rPr spc="80" dirty="0"/>
              <a:t>wumpus</a:t>
            </a:r>
            <a:r>
              <a:rPr spc="265" dirty="0"/>
              <a:t> </a:t>
            </a:r>
            <a:r>
              <a:rPr spc="85" dirty="0"/>
              <a:t>world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19844" y="1678165"/>
            <a:ext cx="4636135" cy="4636135"/>
            <a:chOff x="2719844" y="1678165"/>
            <a:chExt cx="4636135" cy="4636135"/>
          </a:xfrm>
        </p:grpSpPr>
        <p:sp>
          <p:nvSpPr>
            <p:cNvPr id="4" name="object 4"/>
            <p:cNvSpPr/>
            <p:nvPr/>
          </p:nvSpPr>
          <p:spPr>
            <a:xfrm>
              <a:off x="2743975" y="1702296"/>
              <a:ext cx="4587875" cy="4587875"/>
            </a:xfrm>
            <a:custGeom>
              <a:avLst/>
              <a:gdLst/>
              <a:ahLst/>
              <a:cxnLst/>
              <a:rect l="l" t="t" r="r" b="b"/>
              <a:pathLst>
                <a:path w="4587875" h="4587875">
                  <a:moveTo>
                    <a:pt x="1146872" y="3440606"/>
                  </a:moveTo>
                  <a:lnTo>
                    <a:pt x="1146872" y="2293734"/>
                  </a:lnTo>
                  <a:lnTo>
                    <a:pt x="0" y="2293734"/>
                  </a:lnTo>
                  <a:lnTo>
                    <a:pt x="0" y="3440606"/>
                  </a:lnTo>
                  <a:lnTo>
                    <a:pt x="1146872" y="3440606"/>
                  </a:lnTo>
                  <a:close/>
                </a:path>
                <a:path w="4587875" h="4587875">
                  <a:moveTo>
                    <a:pt x="4587492" y="3440606"/>
                  </a:moveTo>
                  <a:lnTo>
                    <a:pt x="4587492" y="2293734"/>
                  </a:lnTo>
                  <a:lnTo>
                    <a:pt x="3440620" y="2293734"/>
                  </a:lnTo>
                  <a:lnTo>
                    <a:pt x="3440620" y="3440606"/>
                  </a:lnTo>
                  <a:lnTo>
                    <a:pt x="4587492" y="3440606"/>
                  </a:lnTo>
                  <a:close/>
                </a:path>
                <a:path w="4587875" h="4587875">
                  <a:moveTo>
                    <a:pt x="3440619" y="3440606"/>
                  </a:moveTo>
                  <a:lnTo>
                    <a:pt x="3440619" y="2293734"/>
                  </a:lnTo>
                  <a:lnTo>
                    <a:pt x="2293747" y="2293734"/>
                  </a:lnTo>
                  <a:lnTo>
                    <a:pt x="2293747" y="3440606"/>
                  </a:lnTo>
                  <a:lnTo>
                    <a:pt x="3440619" y="3440606"/>
                  </a:lnTo>
                  <a:close/>
                </a:path>
                <a:path w="4587875" h="4587875">
                  <a:moveTo>
                    <a:pt x="2293745" y="3440606"/>
                  </a:moveTo>
                  <a:lnTo>
                    <a:pt x="2293745" y="2293734"/>
                  </a:lnTo>
                  <a:lnTo>
                    <a:pt x="1146873" y="2293734"/>
                  </a:lnTo>
                  <a:lnTo>
                    <a:pt x="1146873" y="3440606"/>
                  </a:lnTo>
                  <a:lnTo>
                    <a:pt x="2293745" y="3440606"/>
                  </a:lnTo>
                  <a:close/>
                </a:path>
                <a:path w="4587875" h="4587875">
                  <a:moveTo>
                    <a:pt x="1146872" y="4587480"/>
                  </a:moveTo>
                  <a:lnTo>
                    <a:pt x="1146872" y="3440607"/>
                  </a:lnTo>
                  <a:lnTo>
                    <a:pt x="0" y="3440607"/>
                  </a:lnTo>
                  <a:lnTo>
                    <a:pt x="0" y="4587480"/>
                  </a:lnTo>
                  <a:lnTo>
                    <a:pt x="1146872" y="4587480"/>
                  </a:lnTo>
                  <a:close/>
                </a:path>
                <a:path w="4587875" h="4587875">
                  <a:moveTo>
                    <a:pt x="4587492" y="4587480"/>
                  </a:moveTo>
                  <a:lnTo>
                    <a:pt x="4587492" y="3440607"/>
                  </a:lnTo>
                  <a:lnTo>
                    <a:pt x="3440620" y="3440607"/>
                  </a:lnTo>
                  <a:lnTo>
                    <a:pt x="3440620" y="4587480"/>
                  </a:lnTo>
                  <a:lnTo>
                    <a:pt x="4587492" y="4587480"/>
                  </a:lnTo>
                  <a:close/>
                </a:path>
                <a:path w="4587875" h="4587875">
                  <a:moveTo>
                    <a:pt x="3440619" y="4587480"/>
                  </a:moveTo>
                  <a:lnTo>
                    <a:pt x="3440619" y="3440607"/>
                  </a:lnTo>
                  <a:lnTo>
                    <a:pt x="2293747" y="3440607"/>
                  </a:lnTo>
                  <a:lnTo>
                    <a:pt x="2293747" y="4587480"/>
                  </a:lnTo>
                  <a:lnTo>
                    <a:pt x="3440619" y="4587480"/>
                  </a:lnTo>
                  <a:close/>
                </a:path>
                <a:path w="4587875" h="4587875">
                  <a:moveTo>
                    <a:pt x="2293745" y="4587480"/>
                  </a:moveTo>
                  <a:lnTo>
                    <a:pt x="2293745" y="3440607"/>
                  </a:lnTo>
                  <a:lnTo>
                    <a:pt x="1146873" y="3440607"/>
                  </a:lnTo>
                  <a:lnTo>
                    <a:pt x="1146873" y="4587480"/>
                  </a:lnTo>
                  <a:lnTo>
                    <a:pt x="2293745" y="4587480"/>
                  </a:lnTo>
                  <a:close/>
                </a:path>
                <a:path w="4587875" h="458787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  <a:path w="4587875" h="4587875">
                  <a:moveTo>
                    <a:pt x="4587492" y="1146872"/>
                  </a:moveTo>
                  <a:lnTo>
                    <a:pt x="4587492" y="0"/>
                  </a:lnTo>
                  <a:lnTo>
                    <a:pt x="3440620" y="0"/>
                  </a:lnTo>
                  <a:lnTo>
                    <a:pt x="3440620" y="1146872"/>
                  </a:lnTo>
                  <a:lnTo>
                    <a:pt x="4587492" y="1146872"/>
                  </a:lnTo>
                  <a:close/>
                </a:path>
                <a:path w="4587875" h="4587875">
                  <a:moveTo>
                    <a:pt x="3440619" y="1146872"/>
                  </a:moveTo>
                  <a:lnTo>
                    <a:pt x="3440619" y="0"/>
                  </a:lnTo>
                  <a:lnTo>
                    <a:pt x="2293747" y="0"/>
                  </a:lnTo>
                  <a:lnTo>
                    <a:pt x="2293747" y="1146872"/>
                  </a:lnTo>
                  <a:lnTo>
                    <a:pt x="3440619" y="1146872"/>
                  </a:lnTo>
                  <a:close/>
                </a:path>
                <a:path w="4587875" h="4587875">
                  <a:moveTo>
                    <a:pt x="2293745" y="1146872"/>
                  </a:moveTo>
                  <a:lnTo>
                    <a:pt x="2293745" y="0"/>
                  </a:lnTo>
                  <a:lnTo>
                    <a:pt x="1146873" y="0"/>
                  </a:lnTo>
                  <a:lnTo>
                    <a:pt x="1146873" y="1146872"/>
                  </a:lnTo>
                  <a:lnTo>
                    <a:pt x="2293745" y="1146872"/>
                  </a:lnTo>
                  <a:close/>
                </a:path>
                <a:path w="4587875" h="4587875">
                  <a:moveTo>
                    <a:pt x="1146872" y="2293745"/>
                  </a:moveTo>
                  <a:lnTo>
                    <a:pt x="1146872" y="1146873"/>
                  </a:lnTo>
                  <a:lnTo>
                    <a:pt x="0" y="1146873"/>
                  </a:lnTo>
                  <a:lnTo>
                    <a:pt x="0" y="2293745"/>
                  </a:lnTo>
                  <a:lnTo>
                    <a:pt x="1146872" y="2293745"/>
                  </a:lnTo>
                  <a:close/>
                </a:path>
                <a:path w="4587875" h="4587875">
                  <a:moveTo>
                    <a:pt x="4587492" y="2293745"/>
                  </a:moveTo>
                  <a:lnTo>
                    <a:pt x="4587492" y="1146873"/>
                  </a:lnTo>
                  <a:lnTo>
                    <a:pt x="3440620" y="1146873"/>
                  </a:lnTo>
                  <a:lnTo>
                    <a:pt x="3440620" y="2293745"/>
                  </a:lnTo>
                  <a:lnTo>
                    <a:pt x="4587492" y="2293745"/>
                  </a:lnTo>
                  <a:close/>
                </a:path>
                <a:path w="4587875" h="4587875">
                  <a:moveTo>
                    <a:pt x="3440619" y="2293745"/>
                  </a:moveTo>
                  <a:lnTo>
                    <a:pt x="3440619" y="1146873"/>
                  </a:lnTo>
                  <a:lnTo>
                    <a:pt x="2293747" y="1146873"/>
                  </a:lnTo>
                  <a:lnTo>
                    <a:pt x="2293747" y="2293745"/>
                  </a:lnTo>
                  <a:lnTo>
                    <a:pt x="3440619" y="2293745"/>
                  </a:lnTo>
                  <a:close/>
                </a:path>
                <a:path w="4587875" h="4587875">
                  <a:moveTo>
                    <a:pt x="2293745" y="2293745"/>
                  </a:moveTo>
                  <a:lnTo>
                    <a:pt x="2293745" y="1146873"/>
                  </a:lnTo>
                  <a:lnTo>
                    <a:pt x="1146873" y="1146873"/>
                  </a:lnTo>
                  <a:lnTo>
                    <a:pt x="1146873" y="2293745"/>
                  </a:lnTo>
                  <a:lnTo>
                    <a:pt x="2293745" y="2293745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43974" y="1702295"/>
              <a:ext cx="4587875" cy="4587875"/>
            </a:xfrm>
            <a:custGeom>
              <a:avLst/>
              <a:gdLst/>
              <a:ahLst/>
              <a:cxnLst/>
              <a:rect l="l" t="t" r="r" b="b"/>
              <a:pathLst>
                <a:path w="4587875" h="4587875">
                  <a:moveTo>
                    <a:pt x="4587481" y="4587481"/>
                  </a:moveTo>
                  <a:lnTo>
                    <a:pt x="4587481" y="0"/>
                  </a:lnTo>
                  <a:lnTo>
                    <a:pt x="0" y="0"/>
                  </a:lnTo>
                  <a:lnTo>
                    <a:pt x="0" y="4587481"/>
                  </a:lnTo>
                  <a:lnTo>
                    <a:pt x="4587481" y="4587481"/>
                  </a:lnTo>
                  <a:close/>
                </a:path>
              </a:pathLst>
            </a:custGeom>
            <a:ln w="47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64471" y="4029755"/>
            <a:ext cx="36068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OK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64471" y="5176629"/>
            <a:ext cx="36068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OK</a:t>
            </a:r>
            <a:endParaRPr sz="1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1342" y="5176629"/>
            <a:ext cx="36068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OK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13155" y="4465210"/>
            <a:ext cx="313055" cy="313055"/>
          </a:xfrm>
          <a:custGeom>
            <a:avLst/>
            <a:gdLst/>
            <a:ahLst/>
            <a:cxnLst/>
            <a:rect l="l" t="t" r="r" b="b"/>
            <a:pathLst>
              <a:path w="313054" h="313054">
                <a:moveTo>
                  <a:pt x="312783" y="312783"/>
                </a:moveTo>
                <a:lnTo>
                  <a:pt x="312783" y="0"/>
                </a:lnTo>
                <a:lnTo>
                  <a:pt x="0" y="0"/>
                </a:lnTo>
                <a:lnTo>
                  <a:pt x="0" y="312783"/>
                </a:lnTo>
                <a:lnTo>
                  <a:pt x="312783" y="312783"/>
                </a:lnTo>
                <a:close/>
              </a:path>
            </a:pathLst>
          </a:custGeom>
          <a:ln w="15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86886" y="4466018"/>
            <a:ext cx="182880" cy="287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b="1" spc="5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13155" y="5612096"/>
            <a:ext cx="313055" cy="313055"/>
          </a:xfrm>
          <a:custGeom>
            <a:avLst/>
            <a:gdLst/>
            <a:ahLst/>
            <a:cxnLst/>
            <a:rect l="l" t="t" r="r" b="b"/>
            <a:pathLst>
              <a:path w="313054" h="313054">
                <a:moveTo>
                  <a:pt x="312783" y="312783"/>
                </a:moveTo>
                <a:lnTo>
                  <a:pt x="312783" y="0"/>
                </a:lnTo>
                <a:lnTo>
                  <a:pt x="0" y="0"/>
                </a:lnTo>
                <a:lnTo>
                  <a:pt x="0" y="312783"/>
                </a:lnTo>
                <a:lnTo>
                  <a:pt x="312783" y="312783"/>
                </a:lnTo>
                <a:close/>
              </a:path>
            </a:pathLst>
          </a:custGeom>
          <a:ln w="15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86886" y="5612904"/>
            <a:ext cx="182880" cy="287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b="1" spc="5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05454" y="4758182"/>
            <a:ext cx="120014" cy="818515"/>
            <a:chOff x="3205454" y="4758182"/>
            <a:chExt cx="120014" cy="818515"/>
          </a:xfrm>
        </p:grpSpPr>
        <p:sp>
          <p:nvSpPr>
            <p:cNvPr id="14" name="object 14"/>
            <p:cNvSpPr/>
            <p:nvPr/>
          </p:nvSpPr>
          <p:spPr>
            <a:xfrm>
              <a:off x="3265284" y="4830127"/>
              <a:ext cx="0" cy="730250"/>
            </a:xfrm>
            <a:custGeom>
              <a:avLst/>
              <a:gdLst/>
              <a:ahLst/>
              <a:cxnLst/>
              <a:rect l="l" t="t" r="r" b="b"/>
              <a:pathLst>
                <a:path h="730250">
                  <a:moveTo>
                    <a:pt x="0" y="729818"/>
                  </a:moveTo>
                  <a:lnTo>
                    <a:pt x="0" y="0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05454" y="4758182"/>
              <a:ext cx="120014" cy="263525"/>
            </a:xfrm>
            <a:custGeom>
              <a:avLst/>
              <a:gdLst/>
              <a:ahLst/>
              <a:cxnLst/>
              <a:rect l="l" t="t" r="r" b="b"/>
              <a:pathLst>
                <a:path w="120014" h="263525">
                  <a:moveTo>
                    <a:pt x="0" y="263258"/>
                  </a:moveTo>
                  <a:lnTo>
                    <a:pt x="119659" y="263258"/>
                  </a:lnTo>
                  <a:lnTo>
                    <a:pt x="59829" y="0"/>
                  </a:lnTo>
                  <a:lnTo>
                    <a:pt x="0" y="263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25431" y="4830127"/>
              <a:ext cx="80010" cy="175895"/>
            </a:xfrm>
            <a:custGeom>
              <a:avLst/>
              <a:gdLst/>
              <a:ahLst/>
              <a:cxnLst/>
              <a:rect l="l" t="t" r="r" b="b"/>
              <a:pathLst>
                <a:path w="80010" h="175895">
                  <a:moveTo>
                    <a:pt x="0" y="175374"/>
                  </a:moveTo>
                  <a:lnTo>
                    <a:pt x="39852" y="0"/>
                  </a:lnTo>
                  <a:lnTo>
                    <a:pt x="79717" y="175374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38894" y="4029755"/>
            <a:ext cx="18669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B</a:t>
            </a:r>
            <a:endParaRPr sz="1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60688" y="2881830"/>
            <a:ext cx="31115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dirty="0">
                <a:latin typeface="Arial"/>
                <a:cs typeface="Arial"/>
              </a:rPr>
              <a:t>P?</a:t>
            </a:r>
            <a:endParaRPr sz="17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08613" y="4029755"/>
            <a:ext cx="31115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dirty="0">
                <a:latin typeface="Arial"/>
                <a:cs typeface="Arial"/>
              </a:rPr>
              <a:t>P?</a:t>
            </a:r>
            <a:endParaRPr sz="17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82326" y="3161944"/>
            <a:ext cx="938530" cy="938530"/>
          </a:xfrm>
          <a:custGeom>
            <a:avLst/>
            <a:gdLst/>
            <a:ahLst/>
            <a:cxnLst/>
            <a:rect l="l" t="t" r="r" b="b"/>
            <a:pathLst>
              <a:path w="938529" h="938529">
                <a:moveTo>
                  <a:pt x="0" y="0"/>
                </a:moveTo>
                <a:lnTo>
                  <a:pt x="938352" y="938352"/>
                </a:lnTo>
              </a:path>
            </a:pathLst>
          </a:custGeom>
          <a:ln w="15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15</a:t>
            </a:fld>
            <a:endParaRPr spc="2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C00560B-2283-4C45-8036-65FF4D53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876890-2833-45CB-A473-6FB7091A46BD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Exploring</a:t>
            </a:r>
            <a:r>
              <a:rPr spc="225" dirty="0"/>
              <a:t> </a:t>
            </a:r>
            <a:r>
              <a:rPr dirty="0"/>
              <a:t>a</a:t>
            </a:r>
            <a:r>
              <a:rPr spc="245" dirty="0"/>
              <a:t> </a:t>
            </a:r>
            <a:r>
              <a:rPr spc="80" dirty="0"/>
              <a:t>wumpus</a:t>
            </a:r>
            <a:r>
              <a:rPr spc="265" dirty="0"/>
              <a:t> </a:t>
            </a:r>
            <a:r>
              <a:rPr spc="85" dirty="0"/>
              <a:t>world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19844" y="1678165"/>
            <a:ext cx="4636135" cy="4636135"/>
            <a:chOff x="2719844" y="1678165"/>
            <a:chExt cx="4636135" cy="4636135"/>
          </a:xfrm>
        </p:grpSpPr>
        <p:sp>
          <p:nvSpPr>
            <p:cNvPr id="4" name="object 4"/>
            <p:cNvSpPr/>
            <p:nvPr/>
          </p:nvSpPr>
          <p:spPr>
            <a:xfrm>
              <a:off x="2743975" y="1702296"/>
              <a:ext cx="4587875" cy="4587875"/>
            </a:xfrm>
            <a:custGeom>
              <a:avLst/>
              <a:gdLst/>
              <a:ahLst/>
              <a:cxnLst/>
              <a:rect l="l" t="t" r="r" b="b"/>
              <a:pathLst>
                <a:path w="4587875" h="4587875">
                  <a:moveTo>
                    <a:pt x="1146872" y="3440606"/>
                  </a:moveTo>
                  <a:lnTo>
                    <a:pt x="1146872" y="2293734"/>
                  </a:lnTo>
                  <a:lnTo>
                    <a:pt x="0" y="2293734"/>
                  </a:lnTo>
                  <a:lnTo>
                    <a:pt x="0" y="3440606"/>
                  </a:lnTo>
                  <a:lnTo>
                    <a:pt x="1146872" y="3440606"/>
                  </a:lnTo>
                  <a:close/>
                </a:path>
                <a:path w="4587875" h="4587875">
                  <a:moveTo>
                    <a:pt x="1146872" y="4587480"/>
                  </a:moveTo>
                  <a:lnTo>
                    <a:pt x="1146872" y="3440607"/>
                  </a:lnTo>
                  <a:lnTo>
                    <a:pt x="0" y="3440607"/>
                  </a:lnTo>
                  <a:lnTo>
                    <a:pt x="0" y="4587480"/>
                  </a:lnTo>
                  <a:lnTo>
                    <a:pt x="1146872" y="4587480"/>
                  </a:lnTo>
                  <a:close/>
                </a:path>
                <a:path w="4587875" h="4587875">
                  <a:moveTo>
                    <a:pt x="4587492" y="3440606"/>
                  </a:moveTo>
                  <a:lnTo>
                    <a:pt x="4587492" y="2293734"/>
                  </a:lnTo>
                  <a:lnTo>
                    <a:pt x="3440620" y="2293734"/>
                  </a:lnTo>
                  <a:lnTo>
                    <a:pt x="3440620" y="3440606"/>
                  </a:lnTo>
                  <a:lnTo>
                    <a:pt x="4587492" y="3440606"/>
                  </a:lnTo>
                  <a:close/>
                </a:path>
                <a:path w="4587875" h="4587875">
                  <a:moveTo>
                    <a:pt x="3440619" y="3440606"/>
                  </a:moveTo>
                  <a:lnTo>
                    <a:pt x="3440619" y="2293734"/>
                  </a:lnTo>
                  <a:lnTo>
                    <a:pt x="2293747" y="2293734"/>
                  </a:lnTo>
                  <a:lnTo>
                    <a:pt x="2293747" y="3440606"/>
                  </a:lnTo>
                  <a:lnTo>
                    <a:pt x="3440619" y="3440606"/>
                  </a:lnTo>
                  <a:close/>
                </a:path>
                <a:path w="4587875" h="4587875">
                  <a:moveTo>
                    <a:pt x="4587492" y="4587480"/>
                  </a:moveTo>
                  <a:lnTo>
                    <a:pt x="4587492" y="3440607"/>
                  </a:lnTo>
                  <a:lnTo>
                    <a:pt x="3440620" y="3440607"/>
                  </a:lnTo>
                  <a:lnTo>
                    <a:pt x="3440620" y="4587480"/>
                  </a:lnTo>
                  <a:lnTo>
                    <a:pt x="4587492" y="4587480"/>
                  </a:lnTo>
                  <a:close/>
                </a:path>
                <a:path w="4587875" h="4587875">
                  <a:moveTo>
                    <a:pt x="3440619" y="4587480"/>
                  </a:moveTo>
                  <a:lnTo>
                    <a:pt x="3440619" y="3440607"/>
                  </a:lnTo>
                  <a:lnTo>
                    <a:pt x="2293747" y="3440607"/>
                  </a:lnTo>
                  <a:lnTo>
                    <a:pt x="2293747" y="4587480"/>
                  </a:lnTo>
                  <a:lnTo>
                    <a:pt x="3440619" y="4587480"/>
                  </a:lnTo>
                  <a:close/>
                </a:path>
                <a:path w="4587875" h="4587875">
                  <a:moveTo>
                    <a:pt x="2293745" y="4587480"/>
                  </a:moveTo>
                  <a:lnTo>
                    <a:pt x="2293745" y="3440607"/>
                  </a:lnTo>
                  <a:lnTo>
                    <a:pt x="1146873" y="3440607"/>
                  </a:lnTo>
                  <a:lnTo>
                    <a:pt x="1146873" y="4587480"/>
                  </a:lnTo>
                  <a:lnTo>
                    <a:pt x="2293745" y="4587480"/>
                  </a:lnTo>
                  <a:close/>
                </a:path>
                <a:path w="4587875" h="458787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  <a:path w="4587875" h="4587875">
                  <a:moveTo>
                    <a:pt x="4587492" y="1146872"/>
                  </a:moveTo>
                  <a:lnTo>
                    <a:pt x="4587492" y="0"/>
                  </a:lnTo>
                  <a:lnTo>
                    <a:pt x="3440620" y="0"/>
                  </a:lnTo>
                  <a:lnTo>
                    <a:pt x="3440620" y="1146872"/>
                  </a:lnTo>
                  <a:lnTo>
                    <a:pt x="4587492" y="1146872"/>
                  </a:lnTo>
                  <a:close/>
                </a:path>
                <a:path w="4587875" h="4587875">
                  <a:moveTo>
                    <a:pt x="3440619" y="1146872"/>
                  </a:moveTo>
                  <a:lnTo>
                    <a:pt x="3440619" y="0"/>
                  </a:lnTo>
                  <a:lnTo>
                    <a:pt x="2293747" y="0"/>
                  </a:lnTo>
                  <a:lnTo>
                    <a:pt x="2293747" y="1146872"/>
                  </a:lnTo>
                  <a:lnTo>
                    <a:pt x="3440619" y="1146872"/>
                  </a:lnTo>
                  <a:close/>
                </a:path>
                <a:path w="4587875" h="4587875">
                  <a:moveTo>
                    <a:pt x="2293745" y="1146872"/>
                  </a:moveTo>
                  <a:lnTo>
                    <a:pt x="2293745" y="0"/>
                  </a:lnTo>
                  <a:lnTo>
                    <a:pt x="1146873" y="0"/>
                  </a:lnTo>
                  <a:lnTo>
                    <a:pt x="1146873" y="1146872"/>
                  </a:lnTo>
                  <a:lnTo>
                    <a:pt x="2293745" y="1146872"/>
                  </a:lnTo>
                  <a:close/>
                </a:path>
                <a:path w="4587875" h="4587875">
                  <a:moveTo>
                    <a:pt x="1146872" y="2293745"/>
                  </a:moveTo>
                  <a:lnTo>
                    <a:pt x="1146872" y="1146873"/>
                  </a:lnTo>
                  <a:lnTo>
                    <a:pt x="0" y="1146873"/>
                  </a:lnTo>
                  <a:lnTo>
                    <a:pt x="0" y="2293745"/>
                  </a:lnTo>
                  <a:lnTo>
                    <a:pt x="1146872" y="2293745"/>
                  </a:lnTo>
                  <a:close/>
                </a:path>
                <a:path w="4587875" h="4587875">
                  <a:moveTo>
                    <a:pt x="4587492" y="2293745"/>
                  </a:moveTo>
                  <a:lnTo>
                    <a:pt x="4587492" y="1146873"/>
                  </a:lnTo>
                  <a:lnTo>
                    <a:pt x="3440620" y="1146873"/>
                  </a:lnTo>
                  <a:lnTo>
                    <a:pt x="3440620" y="2293745"/>
                  </a:lnTo>
                  <a:lnTo>
                    <a:pt x="4587492" y="2293745"/>
                  </a:lnTo>
                  <a:close/>
                </a:path>
                <a:path w="4587875" h="4587875">
                  <a:moveTo>
                    <a:pt x="3440619" y="2293745"/>
                  </a:moveTo>
                  <a:lnTo>
                    <a:pt x="3440619" y="1146873"/>
                  </a:lnTo>
                  <a:lnTo>
                    <a:pt x="2293747" y="1146873"/>
                  </a:lnTo>
                  <a:lnTo>
                    <a:pt x="2293747" y="2293745"/>
                  </a:lnTo>
                  <a:lnTo>
                    <a:pt x="3440619" y="2293745"/>
                  </a:lnTo>
                  <a:close/>
                </a:path>
                <a:path w="4587875" h="4587875">
                  <a:moveTo>
                    <a:pt x="2293745" y="2293745"/>
                  </a:moveTo>
                  <a:lnTo>
                    <a:pt x="2293745" y="1146873"/>
                  </a:lnTo>
                  <a:lnTo>
                    <a:pt x="1146873" y="1146873"/>
                  </a:lnTo>
                  <a:lnTo>
                    <a:pt x="1146873" y="2293745"/>
                  </a:lnTo>
                  <a:lnTo>
                    <a:pt x="2293745" y="2293745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43974" y="1702295"/>
              <a:ext cx="4587875" cy="4587875"/>
            </a:xfrm>
            <a:custGeom>
              <a:avLst/>
              <a:gdLst/>
              <a:ahLst/>
              <a:cxnLst/>
              <a:rect l="l" t="t" r="r" b="b"/>
              <a:pathLst>
                <a:path w="4587875" h="4587875">
                  <a:moveTo>
                    <a:pt x="4587481" y="4587481"/>
                  </a:moveTo>
                  <a:lnTo>
                    <a:pt x="4587481" y="0"/>
                  </a:lnTo>
                  <a:lnTo>
                    <a:pt x="0" y="0"/>
                  </a:lnTo>
                  <a:lnTo>
                    <a:pt x="0" y="4587481"/>
                  </a:lnTo>
                  <a:lnTo>
                    <a:pt x="4587481" y="4587481"/>
                  </a:lnTo>
                  <a:close/>
                </a:path>
              </a:pathLst>
            </a:custGeom>
            <a:ln w="47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64471" y="4029755"/>
            <a:ext cx="36068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OK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64471" y="5176629"/>
            <a:ext cx="36068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OK</a:t>
            </a:r>
            <a:endParaRPr sz="1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1342" y="5176629"/>
            <a:ext cx="36068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OK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13155" y="4465210"/>
            <a:ext cx="313055" cy="313055"/>
          </a:xfrm>
          <a:custGeom>
            <a:avLst/>
            <a:gdLst/>
            <a:ahLst/>
            <a:cxnLst/>
            <a:rect l="l" t="t" r="r" b="b"/>
            <a:pathLst>
              <a:path w="313054" h="313054">
                <a:moveTo>
                  <a:pt x="312783" y="312783"/>
                </a:moveTo>
                <a:lnTo>
                  <a:pt x="312783" y="0"/>
                </a:lnTo>
                <a:lnTo>
                  <a:pt x="0" y="0"/>
                </a:lnTo>
                <a:lnTo>
                  <a:pt x="0" y="312783"/>
                </a:lnTo>
                <a:lnTo>
                  <a:pt x="312783" y="312783"/>
                </a:lnTo>
                <a:close/>
              </a:path>
            </a:pathLst>
          </a:custGeom>
          <a:ln w="15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86886" y="4466018"/>
            <a:ext cx="182880" cy="287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b="1" spc="5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13155" y="5612096"/>
            <a:ext cx="313055" cy="313055"/>
          </a:xfrm>
          <a:custGeom>
            <a:avLst/>
            <a:gdLst/>
            <a:ahLst/>
            <a:cxnLst/>
            <a:rect l="l" t="t" r="r" b="b"/>
            <a:pathLst>
              <a:path w="313054" h="313054">
                <a:moveTo>
                  <a:pt x="312783" y="312783"/>
                </a:moveTo>
                <a:lnTo>
                  <a:pt x="312783" y="0"/>
                </a:lnTo>
                <a:lnTo>
                  <a:pt x="0" y="0"/>
                </a:lnTo>
                <a:lnTo>
                  <a:pt x="0" y="312783"/>
                </a:lnTo>
                <a:lnTo>
                  <a:pt x="312783" y="312783"/>
                </a:lnTo>
                <a:close/>
              </a:path>
            </a:pathLst>
          </a:custGeom>
          <a:ln w="15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86886" y="5612904"/>
            <a:ext cx="182880" cy="287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b="1" spc="5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05454" y="4758182"/>
            <a:ext cx="120014" cy="818515"/>
            <a:chOff x="3205454" y="4758182"/>
            <a:chExt cx="120014" cy="818515"/>
          </a:xfrm>
        </p:grpSpPr>
        <p:sp>
          <p:nvSpPr>
            <p:cNvPr id="14" name="object 14"/>
            <p:cNvSpPr/>
            <p:nvPr/>
          </p:nvSpPr>
          <p:spPr>
            <a:xfrm>
              <a:off x="3265284" y="4830127"/>
              <a:ext cx="0" cy="730250"/>
            </a:xfrm>
            <a:custGeom>
              <a:avLst/>
              <a:gdLst/>
              <a:ahLst/>
              <a:cxnLst/>
              <a:rect l="l" t="t" r="r" b="b"/>
              <a:pathLst>
                <a:path h="730250">
                  <a:moveTo>
                    <a:pt x="0" y="729818"/>
                  </a:moveTo>
                  <a:lnTo>
                    <a:pt x="0" y="0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05454" y="4758182"/>
              <a:ext cx="120014" cy="263525"/>
            </a:xfrm>
            <a:custGeom>
              <a:avLst/>
              <a:gdLst/>
              <a:ahLst/>
              <a:cxnLst/>
              <a:rect l="l" t="t" r="r" b="b"/>
              <a:pathLst>
                <a:path w="120014" h="263525">
                  <a:moveTo>
                    <a:pt x="0" y="263258"/>
                  </a:moveTo>
                  <a:lnTo>
                    <a:pt x="119659" y="263258"/>
                  </a:lnTo>
                  <a:lnTo>
                    <a:pt x="59829" y="0"/>
                  </a:lnTo>
                  <a:lnTo>
                    <a:pt x="0" y="263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25431" y="4830127"/>
              <a:ext cx="80010" cy="175895"/>
            </a:xfrm>
            <a:custGeom>
              <a:avLst/>
              <a:gdLst/>
              <a:ahLst/>
              <a:cxnLst/>
              <a:rect l="l" t="t" r="r" b="b"/>
              <a:pathLst>
                <a:path w="80010" h="175895">
                  <a:moveTo>
                    <a:pt x="0" y="175374"/>
                  </a:moveTo>
                  <a:lnTo>
                    <a:pt x="39852" y="0"/>
                  </a:lnTo>
                  <a:lnTo>
                    <a:pt x="79717" y="175374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38894" y="4029755"/>
            <a:ext cx="18669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B</a:t>
            </a:r>
            <a:endParaRPr sz="1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67889" y="2881830"/>
            <a:ext cx="110744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05"/>
              </a:spcBef>
            </a:pPr>
            <a:r>
              <a:rPr sz="1750" b="1" dirty="0">
                <a:latin typeface="Arial"/>
                <a:cs typeface="Arial"/>
              </a:rPr>
              <a:t>P?</a:t>
            </a:r>
            <a:endParaRPr sz="17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90848" y="3996036"/>
            <a:ext cx="1147445" cy="1147445"/>
          </a:xfrm>
          <a:prstGeom prst="rect">
            <a:avLst/>
          </a:prstGeom>
          <a:ln w="31888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730250">
              <a:lnSpc>
                <a:spcPct val="100000"/>
              </a:lnSpc>
              <a:spcBef>
                <a:spcPts val="370"/>
              </a:spcBef>
            </a:pPr>
            <a:r>
              <a:rPr sz="1750" b="1" dirty="0">
                <a:latin typeface="Arial"/>
                <a:cs typeface="Arial"/>
              </a:rPr>
              <a:t>P?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309708" y="3153689"/>
            <a:ext cx="1371600" cy="2780030"/>
            <a:chOff x="3309708" y="3153689"/>
            <a:chExt cx="1371600" cy="2780030"/>
          </a:xfrm>
        </p:grpSpPr>
        <p:sp>
          <p:nvSpPr>
            <p:cNvPr id="21" name="object 21"/>
            <p:cNvSpPr/>
            <p:nvPr/>
          </p:nvSpPr>
          <p:spPr>
            <a:xfrm>
              <a:off x="3682326" y="3161944"/>
              <a:ext cx="938530" cy="938530"/>
            </a:xfrm>
            <a:custGeom>
              <a:avLst/>
              <a:gdLst/>
              <a:ahLst/>
              <a:cxnLst/>
              <a:rect l="l" t="t" r="r" b="b"/>
              <a:pathLst>
                <a:path w="938529" h="938529">
                  <a:moveTo>
                    <a:pt x="0" y="0"/>
                  </a:moveTo>
                  <a:lnTo>
                    <a:pt x="938352" y="938352"/>
                  </a:lnTo>
                </a:path>
              </a:pathLst>
            </a:custGeom>
            <a:ln w="15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69538" y="4830114"/>
              <a:ext cx="0" cy="730250"/>
            </a:xfrm>
            <a:custGeom>
              <a:avLst/>
              <a:gdLst/>
              <a:ahLst/>
              <a:cxnLst/>
              <a:rect l="l" t="t" r="r" b="b"/>
              <a:pathLst>
                <a:path h="730250">
                  <a:moveTo>
                    <a:pt x="0" y="0"/>
                  </a:moveTo>
                  <a:lnTo>
                    <a:pt x="0" y="729830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09708" y="5368620"/>
              <a:ext cx="120014" cy="263525"/>
            </a:xfrm>
            <a:custGeom>
              <a:avLst/>
              <a:gdLst/>
              <a:ahLst/>
              <a:cxnLst/>
              <a:rect l="l" t="t" r="r" b="b"/>
              <a:pathLst>
                <a:path w="120014" h="263525">
                  <a:moveTo>
                    <a:pt x="0" y="0"/>
                  </a:moveTo>
                  <a:lnTo>
                    <a:pt x="59829" y="263271"/>
                  </a:lnTo>
                  <a:lnTo>
                    <a:pt x="1196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29685" y="5384571"/>
              <a:ext cx="80010" cy="175895"/>
            </a:xfrm>
            <a:custGeom>
              <a:avLst/>
              <a:gdLst/>
              <a:ahLst/>
              <a:cxnLst/>
              <a:rect l="l" t="t" r="r" b="b"/>
              <a:pathLst>
                <a:path w="80010" h="175895">
                  <a:moveTo>
                    <a:pt x="79717" y="0"/>
                  </a:moveTo>
                  <a:lnTo>
                    <a:pt x="39852" y="175374"/>
                  </a:lnTo>
                  <a:lnTo>
                    <a:pt x="0" y="0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60029" y="5612096"/>
              <a:ext cx="313055" cy="313055"/>
            </a:xfrm>
            <a:custGeom>
              <a:avLst/>
              <a:gdLst/>
              <a:ahLst/>
              <a:cxnLst/>
              <a:rect l="l" t="t" r="r" b="b"/>
              <a:pathLst>
                <a:path w="313054" h="313054">
                  <a:moveTo>
                    <a:pt x="312783" y="312783"/>
                  </a:moveTo>
                  <a:lnTo>
                    <a:pt x="312783" y="0"/>
                  </a:lnTo>
                  <a:lnTo>
                    <a:pt x="0" y="0"/>
                  </a:lnTo>
                  <a:lnTo>
                    <a:pt x="0" y="312783"/>
                  </a:lnTo>
                  <a:lnTo>
                    <a:pt x="312783" y="312783"/>
                  </a:lnTo>
                  <a:close/>
                </a:path>
              </a:pathLst>
            </a:custGeom>
            <a:ln w="15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433760" y="5612904"/>
            <a:ext cx="182880" cy="287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b="1" spc="5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578072" y="5708650"/>
            <a:ext cx="802005" cy="120014"/>
            <a:chOff x="3578072" y="5708650"/>
            <a:chExt cx="802005" cy="120014"/>
          </a:xfrm>
        </p:grpSpPr>
        <p:sp>
          <p:nvSpPr>
            <p:cNvPr id="28" name="object 28"/>
            <p:cNvSpPr/>
            <p:nvPr/>
          </p:nvSpPr>
          <p:spPr>
            <a:xfrm>
              <a:off x="3578072" y="5768479"/>
              <a:ext cx="730250" cy="0"/>
            </a:xfrm>
            <a:custGeom>
              <a:avLst/>
              <a:gdLst/>
              <a:ahLst/>
              <a:cxnLst/>
              <a:rect l="l" t="t" r="r" b="b"/>
              <a:pathLst>
                <a:path w="730250">
                  <a:moveTo>
                    <a:pt x="0" y="0"/>
                  </a:moveTo>
                  <a:lnTo>
                    <a:pt x="729830" y="0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16578" y="5708650"/>
              <a:ext cx="263525" cy="120014"/>
            </a:xfrm>
            <a:custGeom>
              <a:avLst/>
              <a:gdLst/>
              <a:ahLst/>
              <a:cxnLst/>
              <a:rect l="l" t="t" r="r" b="b"/>
              <a:pathLst>
                <a:path w="263525" h="120014">
                  <a:moveTo>
                    <a:pt x="0" y="0"/>
                  </a:moveTo>
                  <a:lnTo>
                    <a:pt x="0" y="119659"/>
                  </a:lnTo>
                  <a:lnTo>
                    <a:pt x="263258" y="59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32516" y="5728627"/>
              <a:ext cx="175895" cy="80010"/>
            </a:xfrm>
            <a:custGeom>
              <a:avLst/>
              <a:gdLst/>
              <a:ahLst/>
              <a:cxnLst/>
              <a:rect l="l" t="t" r="r" b="b"/>
              <a:pathLst>
                <a:path w="175895" h="80010">
                  <a:moveTo>
                    <a:pt x="0" y="0"/>
                  </a:moveTo>
                  <a:lnTo>
                    <a:pt x="175387" y="39852"/>
                  </a:lnTo>
                  <a:lnTo>
                    <a:pt x="0" y="79717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986822" y="5161732"/>
            <a:ext cx="17462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S</a:t>
            </a:r>
            <a:endParaRPr sz="175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16</a:t>
            </a:fld>
            <a:endParaRPr spc="2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F0C9FED-CE3D-4A0C-9032-8FEE8898D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1105C88-DDAC-4370-B119-C6104ABF906E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Exploring</a:t>
            </a:r>
            <a:r>
              <a:rPr spc="225" dirty="0"/>
              <a:t> </a:t>
            </a:r>
            <a:r>
              <a:rPr dirty="0"/>
              <a:t>a</a:t>
            </a:r>
            <a:r>
              <a:rPr spc="245" dirty="0"/>
              <a:t> </a:t>
            </a:r>
            <a:r>
              <a:rPr spc="80" dirty="0"/>
              <a:t>wumpus</a:t>
            </a:r>
            <a:r>
              <a:rPr spc="265" dirty="0"/>
              <a:t> </a:t>
            </a:r>
            <a:r>
              <a:rPr spc="85" dirty="0"/>
              <a:t>world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19844" y="1678165"/>
            <a:ext cx="4636135" cy="4636135"/>
            <a:chOff x="2719844" y="1678165"/>
            <a:chExt cx="4636135" cy="4636135"/>
          </a:xfrm>
        </p:grpSpPr>
        <p:sp>
          <p:nvSpPr>
            <p:cNvPr id="4" name="object 4"/>
            <p:cNvSpPr/>
            <p:nvPr/>
          </p:nvSpPr>
          <p:spPr>
            <a:xfrm>
              <a:off x="2743975" y="1702296"/>
              <a:ext cx="4587875" cy="4587875"/>
            </a:xfrm>
            <a:custGeom>
              <a:avLst/>
              <a:gdLst/>
              <a:ahLst/>
              <a:cxnLst/>
              <a:rect l="l" t="t" r="r" b="b"/>
              <a:pathLst>
                <a:path w="4587875" h="4587875">
                  <a:moveTo>
                    <a:pt x="1146872" y="3440606"/>
                  </a:moveTo>
                  <a:lnTo>
                    <a:pt x="1146872" y="2293734"/>
                  </a:lnTo>
                  <a:lnTo>
                    <a:pt x="0" y="2293734"/>
                  </a:lnTo>
                  <a:lnTo>
                    <a:pt x="0" y="3440606"/>
                  </a:lnTo>
                  <a:lnTo>
                    <a:pt x="1146872" y="3440606"/>
                  </a:lnTo>
                  <a:close/>
                </a:path>
                <a:path w="4587875" h="4587875">
                  <a:moveTo>
                    <a:pt x="1146872" y="4587480"/>
                  </a:moveTo>
                  <a:lnTo>
                    <a:pt x="1146872" y="3440607"/>
                  </a:lnTo>
                  <a:lnTo>
                    <a:pt x="0" y="3440607"/>
                  </a:lnTo>
                  <a:lnTo>
                    <a:pt x="0" y="4587480"/>
                  </a:lnTo>
                  <a:lnTo>
                    <a:pt x="1146872" y="4587480"/>
                  </a:lnTo>
                  <a:close/>
                </a:path>
                <a:path w="4587875" h="4587875">
                  <a:moveTo>
                    <a:pt x="4587492" y="3440606"/>
                  </a:moveTo>
                  <a:lnTo>
                    <a:pt x="4587492" y="2293734"/>
                  </a:lnTo>
                  <a:lnTo>
                    <a:pt x="3440620" y="2293734"/>
                  </a:lnTo>
                  <a:lnTo>
                    <a:pt x="3440620" y="3440606"/>
                  </a:lnTo>
                  <a:lnTo>
                    <a:pt x="4587492" y="3440606"/>
                  </a:lnTo>
                  <a:close/>
                </a:path>
                <a:path w="4587875" h="4587875">
                  <a:moveTo>
                    <a:pt x="3440619" y="3440606"/>
                  </a:moveTo>
                  <a:lnTo>
                    <a:pt x="3440619" y="2293734"/>
                  </a:lnTo>
                  <a:lnTo>
                    <a:pt x="2293747" y="2293734"/>
                  </a:lnTo>
                  <a:lnTo>
                    <a:pt x="2293747" y="3440606"/>
                  </a:lnTo>
                  <a:lnTo>
                    <a:pt x="3440619" y="3440606"/>
                  </a:lnTo>
                  <a:close/>
                </a:path>
                <a:path w="4587875" h="4587875">
                  <a:moveTo>
                    <a:pt x="4587492" y="4587480"/>
                  </a:moveTo>
                  <a:lnTo>
                    <a:pt x="4587492" y="3440607"/>
                  </a:lnTo>
                  <a:lnTo>
                    <a:pt x="3440620" y="3440607"/>
                  </a:lnTo>
                  <a:lnTo>
                    <a:pt x="3440620" y="4587480"/>
                  </a:lnTo>
                  <a:lnTo>
                    <a:pt x="4587492" y="4587480"/>
                  </a:lnTo>
                  <a:close/>
                </a:path>
                <a:path w="4587875" h="4587875">
                  <a:moveTo>
                    <a:pt x="3440619" y="4587480"/>
                  </a:moveTo>
                  <a:lnTo>
                    <a:pt x="3440619" y="3440607"/>
                  </a:lnTo>
                  <a:lnTo>
                    <a:pt x="2293747" y="3440607"/>
                  </a:lnTo>
                  <a:lnTo>
                    <a:pt x="2293747" y="4587480"/>
                  </a:lnTo>
                  <a:lnTo>
                    <a:pt x="3440619" y="4587480"/>
                  </a:lnTo>
                  <a:close/>
                </a:path>
                <a:path w="4587875" h="4587875">
                  <a:moveTo>
                    <a:pt x="2293745" y="4587480"/>
                  </a:moveTo>
                  <a:lnTo>
                    <a:pt x="2293745" y="3440607"/>
                  </a:lnTo>
                  <a:lnTo>
                    <a:pt x="1146873" y="3440607"/>
                  </a:lnTo>
                  <a:lnTo>
                    <a:pt x="1146873" y="4587480"/>
                  </a:lnTo>
                  <a:lnTo>
                    <a:pt x="2293745" y="4587480"/>
                  </a:lnTo>
                  <a:close/>
                </a:path>
                <a:path w="4587875" h="458787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  <a:path w="4587875" h="4587875">
                  <a:moveTo>
                    <a:pt x="4587492" y="1146872"/>
                  </a:moveTo>
                  <a:lnTo>
                    <a:pt x="4587492" y="0"/>
                  </a:lnTo>
                  <a:lnTo>
                    <a:pt x="3440620" y="0"/>
                  </a:lnTo>
                  <a:lnTo>
                    <a:pt x="3440620" y="1146872"/>
                  </a:lnTo>
                  <a:lnTo>
                    <a:pt x="4587492" y="1146872"/>
                  </a:lnTo>
                  <a:close/>
                </a:path>
                <a:path w="4587875" h="4587875">
                  <a:moveTo>
                    <a:pt x="3440619" y="1146872"/>
                  </a:moveTo>
                  <a:lnTo>
                    <a:pt x="3440619" y="0"/>
                  </a:lnTo>
                  <a:lnTo>
                    <a:pt x="2293747" y="0"/>
                  </a:lnTo>
                  <a:lnTo>
                    <a:pt x="2293747" y="1146872"/>
                  </a:lnTo>
                  <a:lnTo>
                    <a:pt x="3440619" y="1146872"/>
                  </a:lnTo>
                  <a:close/>
                </a:path>
                <a:path w="4587875" h="4587875">
                  <a:moveTo>
                    <a:pt x="2293745" y="1146872"/>
                  </a:moveTo>
                  <a:lnTo>
                    <a:pt x="2293745" y="0"/>
                  </a:lnTo>
                  <a:lnTo>
                    <a:pt x="1146873" y="0"/>
                  </a:lnTo>
                  <a:lnTo>
                    <a:pt x="1146873" y="1146872"/>
                  </a:lnTo>
                  <a:lnTo>
                    <a:pt x="2293745" y="1146872"/>
                  </a:lnTo>
                  <a:close/>
                </a:path>
                <a:path w="4587875" h="4587875">
                  <a:moveTo>
                    <a:pt x="1146872" y="2293745"/>
                  </a:moveTo>
                  <a:lnTo>
                    <a:pt x="1146872" y="1146873"/>
                  </a:lnTo>
                  <a:lnTo>
                    <a:pt x="0" y="1146873"/>
                  </a:lnTo>
                  <a:lnTo>
                    <a:pt x="0" y="2293745"/>
                  </a:lnTo>
                  <a:lnTo>
                    <a:pt x="1146872" y="2293745"/>
                  </a:lnTo>
                  <a:close/>
                </a:path>
                <a:path w="4587875" h="4587875">
                  <a:moveTo>
                    <a:pt x="4587492" y="2293745"/>
                  </a:moveTo>
                  <a:lnTo>
                    <a:pt x="4587492" y="1146873"/>
                  </a:lnTo>
                  <a:lnTo>
                    <a:pt x="3440620" y="1146873"/>
                  </a:lnTo>
                  <a:lnTo>
                    <a:pt x="3440620" y="2293745"/>
                  </a:lnTo>
                  <a:lnTo>
                    <a:pt x="4587492" y="2293745"/>
                  </a:lnTo>
                  <a:close/>
                </a:path>
                <a:path w="4587875" h="4587875">
                  <a:moveTo>
                    <a:pt x="3440619" y="2293745"/>
                  </a:moveTo>
                  <a:lnTo>
                    <a:pt x="3440619" y="1146873"/>
                  </a:lnTo>
                  <a:lnTo>
                    <a:pt x="2293747" y="1146873"/>
                  </a:lnTo>
                  <a:lnTo>
                    <a:pt x="2293747" y="2293745"/>
                  </a:lnTo>
                  <a:lnTo>
                    <a:pt x="3440619" y="2293745"/>
                  </a:lnTo>
                  <a:close/>
                </a:path>
                <a:path w="4587875" h="4587875">
                  <a:moveTo>
                    <a:pt x="2293745" y="2293745"/>
                  </a:moveTo>
                  <a:lnTo>
                    <a:pt x="2293745" y="1146873"/>
                  </a:lnTo>
                  <a:lnTo>
                    <a:pt x="1146873" y="1146873"/>
                  </a:lnTo>
                  <a:lnTo>
                    <a:pt x="1146873" y="2293745"/>
                  </a:lnTo>
                  <a:lnTo>
                    <a:pt x="2293745" y="2293745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43974" y="1702295"/>
              <a:ext cx="4587875" cy="4587875"/>
            </a:xfrm>
            <a:custGeom>
              <a:avLst/>
              <a:gdLst/>
              <a:ahLst/>
              <a:cxnLst/>
              <a:rect l="l" t="t" r="r" b="b"/>
              <a:pathLst>
                <a:path w="4587875" h="4587875">
                  <a:moveTo>
                    <a:pt x="4587481" y="4587481"/>
                  </a:moveTo>
                  <a:lnTo>
                    <a:pt x="4587481" y="0"/>
                  </a:lnTo>
                  <a:lnTo>
                    <a:pt x="0" y="0"/>
                  </a:lnTo>
                  <a:lnTo>
                    <a:pt x="0" y="4587481"/>
                  </a:lnTo>
                  <a:lnTo>
                    <a:pt x="4587481" y="4587481"/>
                  </a:lnTo>
                  <a:close/>
                </a:path>
              </a:pathLst>
            </a:custGeom>
            <a:ln w="47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64471" y="4029755"/>
            <a:ext cx="36068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OK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13155" y="4465210"/>
            <a:ext cx="313055" cy="313055"/>
          </a:xfrm>
          <a:custGeom>
            <a:avLst/>
            <a:gdLst/>
            <a:ahLst/>
            <a:cxnLst/>
            <a:rect l="l" t="t" r="r" b="b"/>
            <a:pathLst>
              <a:path w="313054" h="313054">
                <a:moveTo>
                  <a:pt x="312783" y="312783"/>
                </a:moveTo>
                <a:lnTo>
                  <a:pt x="312783" y="0"/>
                </a:lnTo>
                <a:lnTo>
                  <a:pt x="0" y="0"/>
                </a:lnTo>
                <a:lnTo>
                  <a:pt x="0" y="312783"/>
                </a:lnTo>
                <a:lnTo>
                  <a:pt x="312783" y="312783"/>
                </a:lnTo>
                <a:close/>
              </a:path>
            </a:pathLst>
          </a:custGeom>
          <a:ln w="15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86886" y="4466018"/>
            <a:ext cx="182880" cy="287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b="1" spc="5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13155" y="5612096"/>
            <a:ext cx="313055" cy="313055"/>
          </a:xfrm>
          <a:custGeom>
            <a:avLst/>
            <a:gdLst/>
            <a:ahLst/>
            <a:cxnLst/>
            <a:rect l="l" t="t" r="r" b="b"/>
            <a:pathLst>
              <a:path w="313054" h="313054">
                <a:moveTo>
                  <a:pt x="312783" y="312783"/>
                </a:moveTo>
                <a:lnTo>
                  <a:pt x="312783" y="0"/>
                </a:lnTo>
                <a:lnTo>
                  <a:pt x="0" y="0"/>
                </a:lnTo>
                <a:lnTo>
                  <a:pt x="0" y="312783"/>
                </a:lnTo>
                <a:lnTo>
                  <a:pt x="312783" y="312783"/>
                </a:lnTo>
                <a:close/>
              </a:path>
            </a:pathLst>
          </a:custGeom>
          <a:ln w="15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86886" y="5176629"/>
            <a:ext cx="537845" cy="723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OK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700" b="1" spc="5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05454" y="3153689"/>
            <a:ext cx="1475740" cy="2780030"/>
            <a:chOff x="3205454" y="3153689"/>
            <a:chExt cx="1475740" cy="2780030"/>
          </a:xfrm>
        </p:grpSpPr>
        <p:sp>
          <p:nvSpPr>
            <p:cNvPr id="12" name="object 12"/>
            <p:cNvSpPr/>
            <p:nvPr/>
          </p:nvSpPr>
          <p:spPr>
            <a:xfrm>
              <a:off x="3265284" y="4830127"/>
              <a:ext cx="0" cy="730250"/>
            </a:xfrm>
            <a:custGeom>
              <a:avLst/>
              <a:gdLst/>
              <a:ahLst/>
              <a:cxnLst/>
              <a:rect l="l" t="t" r="r" b="b"/>
              <a:pathLst>
                <a:path h="730250">
                  <a:moveTo>
                    <a:pt x="0" y="729818"/>
                  </a:moveTo>
                  <a:lnTo>
                    <a:pt x="0" y="0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5454" y="4758181"/>
              <a:ext cx="120014" cy="263525"/>
            </a:xfrm>
            <a:custGeom>
              <a:avLst/>
              <a:gdLst/>
              <a:ahLst/>
              <a:cxnLst/>
              <a:rect l="l" t="t" r="r" b="b"/>
              <a:pathLst>
                <a:path w="120014" h="263525">
                  <a:moveTo>
                    <a:pt x="0" y="263258"/>
                  </a:moveTo>
                  <a:lnTo>
                    <a:pt x="119659" y="263258"/>
                  </a:lnTo>
                  <a:lnTo>
                    <a:pt x="59829" y="0"/>
                  </a:lnTo>
                  <a:lnTo>
                    <a:pt x="0" y="263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25431" y="4830127"/>
              <a:ext cx="80010" cy="175895"/>
            </a:xfrm>
            <a:custGeom>
              <a:avLst/>
              <a:gdLst/>
              <a:ahLst/>
              <a:cxnLst/>
              <a:rect l="l" t="t" r="r" b="b"/>
              <a:pathLst>
                <a:path w="80010" h="175895">
                  <a:moveTo>
                    <a:pt x="0" y="175374"/>
                  </a:moveTo>
                  <a:lnTo>
                    <a:pt x="39852" y="0"/>
                  </a:lnTo>
                  <a:lnTo>
                    <a:pt x="79717" y="175374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82326" y="3161944"/>
              <a:ext cx="938530" cy="938530"/>
            </a:xfrm>
            <a:custGeom>
              <a:avLst/>
              <a:gdLst/>
              <a:ahLst/>
              <a:cxnLst/>
              <a:rect l="l" t="t" r="r" b="b"/>
              <a:pathLst>
                <a:path w="938529" h="938529">
                  <a:moveTo>
                    <a:pt x="0" y="0"/>
                  </a:moveTo>
                  <a:lnTo>
                    <a:pt x="938352" y="938352"/>
                  </a:lnTo>
                </a:path>
              </a:pathLst>
            </a:custGeom>
            <a:ln w="15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69538" y="4830114"/>
              <a:ext cx="0" cy="730250"/>
            </a:xfrm>
            <a:custGeom>
              <a:avLst/>
              <a:gdLst/>
              <a:ahLst/>
              <a:cxnLst/>
              <a:rect l="l" t="t" r="r" b="b"/>
              <a:pathLst>
                <a:path h="730250">
                  <a:moveTo>
                    <a:pt x="0" y="0"/>
                  </a:moveTo>
                  <a:lnTo>
                    <a:pt x="0" y="729830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09708" y="5368620"/>
              <a:ext cx="120014" cy="263525"/>
            </a:xfrm>
            <a:custGeom>
              <a:avLst/>
              <a:gdLst/>
              <a:ahLst/>
              <a:cxnLst/>
              <a:rect l="l" t="t" r="r" b="b"/>
              <a:pathLst>
                <a:path w="120014" h="263525">
                  <a:moveTo>
                    <a:pt x="0" y="0"/>
                  </a:moveTo>
                  <a:lnTo>
                    <a:pt x="59829" y="263271"/>
                  </a:lnTo>
                  <a:lnTo>
                    <a:pt x="1196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29685" y="5384571"/>
              <a:ext cx="80010" cy="175895"/>
            </a:xfrm>
            <a:custGeom>
              <a:avLst/>
              <a:gdLst/>
              <a:ahLst/>
              <a:cxnLst/>
              <a:rect l="l" t="t" r="r" b="b"/>
              <a:pathLst>
                <a:path w="80010" h="175895">
                  <a:moveTo>
                    <a:pt x="79717" y="0"/>
                  </a:moveTo>
                  <a:lnTo>
                    <a:pt x="39852" y="175374"/>
                  </a:lnTo>
                  <a:lnTo>
                    <a:pt x="0" y="0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60029" y="5612096"/>
              <a:ext cx="313055" cy="313055"/>
            </a:xfrm>
            <a:custGeom>
              <a:avLst/>
              <a:gdLst/>
              <a:ahLst/>
              <a:cxnLst/>
              <a:rect l="l" t="t" r="r" b="b"/>
              <a:pathLst>
                <a:path w="313054" h="313054">
                  <a:moveTo>
                    <a:pt x="312783" y="312783"/>
                  </a:moveTo>
                  <a:lnTo>
                    <a:pt x="312783" y="0"/>
                  </a:lnTo>
                  <a:lnTo>
                    <a:pt x="0" y="0"/>
                  </a:lnTo>
                  <a:lnTo>
                    <a:pt x="0" y="312783"/>
                  </a:lnTo>
                  <a:lnTo>
                    <a:pt x="312783" y="312783"/>
                  </a:lnTo>
                  <a:close/>
                </a:path>
              </a:pathLst>
            </a:custGeom>
            <a:ln w="15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38894" y="4029755"/>
            <a:ext cx="18669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B</a:t>
            </a:r>
            <a:endParaRPr sz="1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33760" y="5176629"/>
            <a:ext cx="537845" cy="723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OK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700" b="1" spc="5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578072" y="4084353"/>
            <a:ext cx="1371600" cy="1744345"/>
            <a:chOff x="3578072" y="4084353"/>
            <a:chExt cx="1371600" cy="1744345"/>
          </a:xfrm>
        </p:grpSpPr>
        <p:sp>
          <p:nvSpPr>
            <p:cNvPr id="23" name="object 23"/>
            <p:cNvSpPr/>
            <p:nvPr/>
          </p:nvSpPr>
          <p:spPr>
            <a:xfrm>
              <a:off x="3578072" y="5768479"/>
              <a:ext cx="730250" cy="0"/>
            </a:xfrm>
            <a:custGeom>
              <a:avLst/>
              <a:gdLst/>
              <a:ahLst/>
              <a:cxnLst/>
              <a:rect l="l" t="t" r="r" b="b"/>
              <a:pathLst>
                <a:path w="730250">
                  <a:moveTo>
                    <a:pt x="0" y="0"/>
                  </a:moveTo>
                  <a:lnTo>
                    <a:pt x="729830" y="0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16578" y="5708649"/>
              <a:ext cx="263525" cy="120014"/>
            </a:xfrm>
            <a:custGeom>
              <a:avLst/>
              <a:gdLst/>
              <a:ahLst/>
              <a:cxnLst/>
              <a:rect l="l" t="t" r="r" b="b"/>
              <a:pathLst>
                <a:path w="263525" h="120014">
                  <a:moveTo>
                    <a:pt x="0" y="0"/>
                  </a:moveTo>
                  <a:lnTo>
                    <a:pt x="0" y="119659"/>
                  </a:lnTo>
                  <a:lnTo>
                    <a:pt x="263258" y="59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32516" y="4100296"/>
              <a:ext cx="801370" cy="1708150"/>
            </a:xfrm>
            <a:custGeom>
              <a:avLst/>
              <a:gdLst/>
              <a:ahLst/>
              <a:cxnLst/>
              <a:rect l="l" t="t" r="r" b="b"/>
              <a:pathLst>
                <a:path w="801370" h="1708150">
                  <a:moveTo>
                    <a:pt x="0" y="1628330"/>
                  </a:moveTo>
                  <a:lnTo>
                    <a:pt x="175387" y="1668183"/>
                  </a:lnTo>
                  <a:lnTo>
                    <a:pt x="0" y="1708048"/>
                  </a:lnTo>
                </a:path>
                <a:path w="801370" h="1708150">
                  <a:moveTo>
                    <a:pt x="383895" y="208521"/>
                  </a:moveTo>
                  <a:lnTo>
                    <a:pt x="800938" y="0"/>
                  </a:lnTo>
                </a:path>
                <a:path w="801370" h="1708150">
                  <a:moveTo>
                    <a:pt x="383895" y="0"/>
                  </a:moveTo>
                  <a:lnTo>
                    <a:pt x="800938" y="208521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986822" y="5161732"/>
            <a:ext cx="17462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S</a:t>
            </a:r>
            <a:endParaRPr sz="175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17</a:t>
            </a:fld>
            <a:endParaRPr spc="20" dirty="0"/>
          </a:p>
        </p:txBody>
      </p:sp>
      <p:sp>
        <p:nvSpPr>
          <p:cNvPr id="27" name="object 27"/>
          <p:cNvSpPr txBox="1"/>
          <p:nvPr/>
        </p:nvSpPr>
        <p:spPr>
          <a:xfrm>
            <a:off x="3890848" y="3996036"/>
            <a:ext cx="1147445" cy="1147445"/>
          </a:xfrm>
          <a:prstGeom prst="rect">
            <a:avLst/>
          </a:prstGeom>
          <a:ln w="31888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732790" marR="71120" indent="-3175">
              <a:lnSpc>
                <a:spcPct val="78200"/>
              </a:lnSpc>
              <a:spcBef>
                <a:spcPts val="830"/>
              </a:spcBef>
            </a:pPr>
            <a:r>
              <a:rPr sz="1750" b="1" dirty="0">
                <a:latin typeface="Arial"/>
                <a:cs typeface="Arial"/>
              </a:rPr>
              <a:t>P? </a:t>
            </a:r>
            <a:r>
              <a:rPr sz="1750" b="1" spc="-475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OK</a:t>
            </a:r>
            <a:endParaRPr sz="17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67889" y="2881830"/>
            <a:ext cx="1107440" cy="950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05485">
              <a:lnSpc>
                <a:spcPts val="1535"/>
              </a:lnSpc>
              <a:spcBef>
                <a:spcPts val="105"/>
              </a:spcBef>
            </a:pPr>
            <a:r>
              <a:rPr sz="1750" b="1" dirty="0">
                <a:latin typeface="Arial"/>
                <a:cs typeface="Arial"/>
              </a:rPr>
              <a:t>P?</a:t>
            </a:r>
            <a:endParaRPr sz="1750">
              <a:latin typeface="Arial"/>
              <a:cs typeface="Arial"/>
            </a:endParaRPr>
          </a:p>
          <a:p>
            <a:pPr marL="242570">
              <a:lnSpc>
                <a:spcPts val="5735"/>
              </a:lnSpc>
            </a:pPr>
            <a:r>
              <a:rPr sz="5250" b="1" spc="15" dirty="0">
                <a:latin typeface="Arial"/>
                <a:cs typeface="Arial"/>
              </a:rPr>
              <a:t>P</a:t>
            </a:r>
            <a:endParaRPr sz="52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53666" y="5297001"/>
            <a:ext cx="1115060" cy="8293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120"/>
              </a:spcBef>
            </a:pPr>
            <a:r>
              <a:rPr sz="5250" b="1" spc="20" dirty="0">
                <a:latin typeface="Arial"/>
                <a:cs typeface="Arial"/>
              </a:rPr>
              <a:t>W</a:t>
            </a:r>
            <a:endParaRPr sz="5250">
              <a:latin typeface="Arial"/>
              <a:cs typeface="Arial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2D1674E-0700-49E9-AB3C-8B3214127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AFC842E-D8BD-4837-8831-4F1A2ABB69BB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Exploring</a:t>
            </a:r>
            <a:r>
              <a:rPr spc="225" dirty="0"/>
              <a:t> </a:t>
            </a:r>
            <a:r>
              <a:rPr dirty="0"/>
              <a:t>a</a:t>
            </a:r>
            <a:r>
              <a:rPr spc="245" dirty="0"/>
              <a:t> </a:t>
            </a:r>
            <a:r>
              <a:rPr spc="80" dirty="0"/>
              <a:t>wumpus</a:t>
            </a:r>
            <a:r>
              <a:rPr spc="265" dirty="0"/>
              <a:t> </a:t>
            </a:r>
            <a:r>
              <a:rPr spc="85" dirty="0"/>
              <a:t>world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19844" y="1678165"/>
            <a:ext cx="4636135" cy="4636135"/>
            <a:chOff x="2719844" y="1678165"/>
            <a:chExt cx="4636135" cy="4636135"/>
          </a:xfrm>
        </p:grpSpPr>
        <p:sp>
          <p:nvSpPr>
            <p:cNvPr id="4" name="object 4"/>
            <p:cNvSpPr/>
            <p:nvPr/>
          </p:nvSpPr>
          <p:spPr>
            <a:xfrm>
              <a:off x="2743975" y="1702296"/>
              <a:ext cx="4587875" cy="4587875"/>
            </a:xfrm>
            <a:custGeom>
              <a:avLst/>
              <a:gdLst/>
              <a:ahLst/>
              <a:cxnLst/>
              <a:rect l="l" t="t" r="r" b="b"/>
              <a:pathLst>
                <a:path w="4587875" h="4587875">
                  <a:moveTo>
                    <a:pt x="1146872" y="3440606"/>
                  </a:moveTo>
                  <a:lnTo>
                    <a:pt x="1146872" y="2293734"/>
                  </a:lnTo>
                  <a:lnTo>
                    <a:pt x="0" y="2293734"/>
                  </a:lnTo>
                  <a:lnTo>
                    <a:pt x="0" y="3440606"/>
                  </a:lnTo>
                  <a:lnTo>
                    <a:pt x="1146872" y="3440606"/>
                  </a:lnTo>
                  <a:close/>
                </a:path>
                <a:path w="4587875" h="4587875">
                  <a:moveTo>
                    <a:pt x="4587492" y="3440606"/>
                  </a:moveTo>
                  <a:lnTo>
                    <a:pt x="4587492" y="2293734"/>
                  </a:lnTo>
                  <a:lnTo>
                    <a:pt x="3440620" y="2293734"/>
                  </a:lnTo>
                  <a:lnTo>
                    <a:pt x="3440620" y="3440606"/>
                  </a:lnTo>
                  <a:lnTo>
                    <a:pt x="4587492" y="3440606"/>
                  </a:lnTo>
                  <a:close/>
                </a:path>
                <a:path w="4587875" h="4587875">
                  <a:moveTo>
                    <a:pt x="3440619" y="3440606"/>
                  </a:moveTo>
                  <a:lnTo>
                    <a:pt x="3440619" y="2293734"/>
                  </a:lnTo>
                  <a:lnTo>
                    <a:pt x="2293747" y="2293734"/>
                  </a:lnTo>
                  <a:lnTo>
                    <a:pt x="2293747" y="3440606"/>
                  </a:lnTo>
                  <a:lnTo>
                    <a:pt x="3440619" y="3440606"/>
                  </a:lnTo>
                  <a:close/>
                </a:path>
                <a:path w="4587875" h="4587875">
                  <a:moveTo>
                    <a:pt x="2293745" y="3440606"/>
                  </a:moveTo>
                  <a:lnTo>
                    <a:pt x="2293745" y="2293734"/>
                  </a:lnTo>
                  <a:lnTo>
                    <a:pt x="1146873" y="2293734"/>
                  </a:lnTo>
                  <a:lnTo>
                    <a:pt x="1146873" y="3440606"/>
                  </a:lnTo>
                  <a:lnTo>
                    <a:pt x="2293745" y="3440606"/>
                  </a:lnTo>
                  <a:close/>
                </a:path>
                <a:path w="4587875" h="4587875">
                  <a:moveTo>
                    <a:pt x="1146872" y="4587480"/>
                  </a:moveTo>
                  <a:lnTo>
                    <a:pt x="1146872" y="3440607"/>
                  </a:lnTo>
                  <a:lnTo>
                    <a:pt x="0" y="3440607"/>
                  </a:lnTo>
                  <a:lnTo>
                    <a:pt x="0" y="4587480"/>
                  </a:lnTo>
                  <a:lnTo>
                    <a:pt x="1146872" y="4587480"/>
                  </a:lnTo>
                  <a:close/>
                </a:path>
                <a:path w="4587875" h="4587875">
                  <a:moveTo>
                    <a:pt x="4587492" y="4587480"/>
                  </a:moveTo>
                  <a:lnTo>
                    <a:pt x="4587492" y="3440607"/>
                  </a:lnTo>
                  <a:lnTo>
                    <a:pt x="3440620" y="3440607"/>
                  </a:lnTo>
                  <a:lnTo>
                    <a:pt x="3440620" y="4587480"/>
                  </a:lnTo>
                  <a:lnTo>
                    <a:pt x="4587492" y="4587480"/>
                  </a:lnTo>
                  <a:close/>
                </a:path>
                <a:path w="4587875" h="4587875">
                  <a:moveTo>
                    <a:pt x="3440619" y="4587480"/>
                  </a:moveTo>
                  <a:lnTo>
                    <a:pt x="3440619" y="3440607"/>
                  </a:lnTo>
                  <a:lnTo>
                    <a:pt x="2293747" y="3440607"/>
                  </a:lnTo>
                  <a:lnTo>
                    <a:pt x="2293747" y="4587480"/>
                  </a:lnTo>
                  <a:lnTo>
                    <a:pt x="3440619" y="4587480"/>
                  </a:lnTo>
                  <a:close/>
                </a:path>
                <a:path w="4587875" h="4587875">
                  <a:moveTo>
                    <a:pt x="2293745" y="4587480"/>
                  </a:moveTo>
                  <a:lnTo>
                    <a:pt x="2293745" y="3440607"/>
                  </a:lnTo>
                  <a:lnTo>
                    <a:pt x="1146873" y="3440607"/>
                  </a:lnTo>
                  <a:lnTo>
                    <a:pt x="1146873" y="4587480"/>
                  </a:lnTo>
                  <a:lnTo>
                    <a:pt x="2293745" y="4587480"/>
                  </a:lnTo>
                  <a:close/>
                </a:path>
                <a:path w="4587875" h="458787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  <a:path w="4587875" h="4587875">
                  <a:moveTo>
                    <a:pt x="4587492" y="1146872"/>
                  </a:moveTo>
                  <a:lnTo>
                    <a:pt x="4587492" y="0"/>
                  </a:lnTo>
                  <a:lnTo>
                    <a:pt x="3440620" y="0"/>
                  </a:lnTo>
                  <a:lnTo>
                    <a:pt x="3440620" y="1146872"/>
                  </a:lnTo>
                  <a:lnTo>
                    <a:pt x="4587492" y="1146872"/>
                  </a:lnTo>
                  <a:close/>
                </a:path>
                <a:path w="4587875" h="4587875">
                  <a:moveTo>
                    <a:pt x="3440619" y="1146872"/>
                  </a:moveTo>
                  <a:lnTo>
                    <a:pt x="3440619" y="0"/>
                  </a:lnTo>
                  <a:lnTo>
                    <a:pt x="2293747" y="0"/>
                  </a:lnTo>
                  <a:lnTo>
                    <a:pt x="2293747" y="1146872"/>
                  </a:lnTo>
                  <a:lnTo>
                    <a:pt x="3440619" y="1146872"/>
                  </a:lnTo>
                  <a:close/>
                </a:path>
                <a:path w="4587875" h="4587875">
                  <a:moveTo>
                    <a:pt x="2293745" y="1146872"/>
                  </a:moveTo>
                  <a:lnTo>
                    <a:pt x="2293745" y="0"/>
                  </a:lnTo>
                  <a:lnTo>
                    <a:pt x="1146873" y="0"/>
                  </a:lnTo>
                  <a:lnTo>
                    <a:pt x="1146873" y="1146872"/>
                  </a:lnTo>
                  <a:lnTo>
                    <a:pt x="2293745" y="1146872"/>
                  </a:lnTo>
                  <a:close/>
                </a:path>
                <a:path w="4587875" h="4587875">
                  <a:moveTo>
                    <a:pt x="1146872" y="2293745"/>
                  </a:moveTo>
                  <a:lnTo>
                    <a:pt x="1146872" y="1146873"/>
                  </a:lnTo>
                  <a:lnTo>
                    <a:pt x="0" y="1146873"/>
                  </a:lnTo>
                  <a:lnTo>
                    <a:pt x="0" y="2293745"/>
                  </a:lnTo>
                  <a:lnTo>
                    <a:pt x="1146872" y="2293745"/>
                  </a:lnTo>
                  <a:close/>
                </a:path>
                <a:path w="4587875" h="4587875">
                  <a:moveTo>
                    <a:pt x="4587492" y="2293745"/>
                  </a:moveTo>
                  <a:lnTo>
                    <a:pt x="4587492" y="1146873"/>
                  </a:lnTo>
                  <a:lnTo>
                    <a:pt x="3440620" y="1146873"/>
                  </a:lnTo>
                  <a:lnTo>
                    <a:pt x="3440620" y="2293745"/>
                  </a:lnTo>
                  <a:lnTo>
                    <a:pt x="4587492" y="2293745"/>
                  </a:lnTo>
                  <a:close/>
                </a:path>
                <a:path w="4587875" h="4587875">
                  <a:moveTo>
                    <a:pt x="3440619" y="2293745"/>
                  </a:moveTo>
                  <a:lnTo>
                    <a:pt x="3440619" y="1146873"/>
                  </a:lnTo>
                  <a:lnTo>
                    <a:pt x="2293747" y="1146873"/>
                  </a:lnTo>
                  <a:lnTo>
                    <a:pt x="2293747" y="2293745"/>
                  </a:lnTo>
                  <a:lnTo>
                    <a:pt x="3440619" y="2293745"/>
                  </a:lnTo>
                  <a:close/>
                </a:path>
                <a:path w="4587875" h="4587875">
                  <a:moveTo>
                    <a:pt x="2293745" y="2293745"/>
                  </a:moveTo>
                  <a:lnTo>
                    <a:pt x="2293745" y="1146873"/>
                  </a:lnTo>
                  <a:lnTo>
                    <a:pt x="1146873" y="1146873"/>
                  </a:lnTo>
                  <a:lnTo>
                    <a:pt x="1146873" y="2293745"/>
                  </a:lnTo>
                  <a:lnTo>
                    <a:pt x="2293745" y="2293745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43974" y="1702295"/>
              <a:ext cx="4587875" cy="4587875"/>
            </a:xfrm>
            <a:custGeom>
              <a:avLst/>
              <a:gdLst/>
              <a:ahLst/>
              <a:cxnLst/>
              <a:rect l="l" t="t" r="r" b="b"/>
              <a:pathLst>
                <a:path w="4587875" h="4587875">
                  <a:moveTo>
                    <a:pt x="4587481" y="4587481"/>
                  </a:moveTo>
                  <a:lnTo>
                    <a:pt x="4587481" y="0"/>
                  </a:lnTo>
                  <a:lnTo>
                    <a:pt x="0" y="0"/>
                  </a:lnTo>
                  <a:lnTo>
                    <a:pt x="0" y="4587481"/>
                  </a:lnTo>
                  <a:lnTo>
                    <a:pt x="4587481" y="4587481"/>
                  </a:lnTo>
                  <a:close/>
                </a:path>
              </a:pathLst>
            </a:custGeom>
            <a:ln w="47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64471" y="4029755"/>
            <a:ext cx="36068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OK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13155" y="4465210"/>
            <a:ext cx="313055" cy="313055"/>
          </a:xfrm>
          <a:custGeom>
            <a:avLst/>
            <a:gdLst/>
            <a:ahLst/>
            <a:cxnLst/>
            <a:rect l="l" t="t" r="r" b="b"/>
            <a:pathLst>
              <a:path w="313054" h="313054">
                <a:moveTo>
                  <a:pt x="312783" y="312783"/>
                </a:moveTo>
                <a:lnTo>
                  <a:pt x="312783" y="0"/>
                </a:lnTo>
                <a:lnTo>
                  <a:pt x="0" y="0"/>
                </a:lnTo>
                <a:lnTo>
                  <a:pt x="0" y="312783"/>
                </a:lnTo>
                <a:lnTo>
                  <a:pt x="312783" y="312783"/>
                </a:lnTo>
                <a:close/>
              </a:path>
            </a:pathLst>
          </a:custGeom>
          <a:ln w="15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86886" y="4466018"/>
            <a:ext cx="182880" cy="287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b="1" spc="5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13155" y="5612096"/>
            <a:ext cx="313055" cy="313055"/>
          </a:xfrm>
          <a:custGeom>
            <a:avLst/>
            <a:gdLst/>
            <a:ahLst/>
            <a:cxnLst/>
            <a:rect l="l" t="t" r="r" b="b"/>
            <a:pathLst>
              <a:path w="313054" h="313054">
                <a:moveTo>
                  <a:pt x="312783" y="312783"/>
                </a:moveTo>
                <a:lnTo>
                  <a:pt x="312783" y="0"/>
                </a:lnTo>
                <a:lnTo>
                  <a:pt x="0" y="0"/>
                </a:lnTo>
                <a:lnTo>
                  <a:pt x="0" y="312783"/>
                </a:lnTo>
                <a:lnTo>
                  <a:pt x="312783" y="312783"/>
                </a:lnTo>
                <a:close/>
              </a:path>
            </a:pathLst>
          </a:custGeom>
          <a:ln w="15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86886" y="5176629"/>
            <a:ext cx="537845" cy="723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OK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700" b="1" spc="5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05454" y="3153689"/>
            <a:ext cx="1475740" cy="2780030"/>
            <a:chOff x="3205454" y="3153689"/>
            <a:chExt cx="1475740" cy="2780030"/>
          </a:xfrm>
        </p:grpSpPr>
        <p:sp>
          <p:nvSpPr>
            <p:cNvPr id="12" name="object 12"/>
            <p:cNvSpPr/>
            <p:nvPr/>
          </p:nvSpPr>
          <p:spPr>
            <a:xfrm>
              <a:off x="3265284" y="4830127"/>
              <a:ext cx="0" cy="730250"/>
            </a:xfrm>
            <a:custGeom>
              <a:avLst/>
              <a:gdLst/>
              <a:ahLst/>
              <a:cxnLst/>
              <a:rect l="l" t="t" r="r" b="b"/>
              <a:pathLst>
                <a:path h="730250">
                  <a:moveTo>
                    <a:pt x="0" y="729818"/>
                  </a:moveTo>
                  <a:lnTo>
                    <a:pt x="0" y="0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5454" y="4758181"/>
              <a:ext cx="120014" cy="263525"/>
            </a:xfrm>
            <a:custGeom>
              <a:avLst/>
              <a:gdLst/>
              <a:ahLst/>
              <a:cxnLst/>
              <a:rect l="l" t="t" r="r" b="b"/>
              <a:pathLst>
                <a:path w="120014" h="263525">
                  <a:moveTo>
                    <a:pt x="0" y="263258"/>
                  </a:moveTo>
                  <a:lnTo>
                    <a:pt x="119659" y="263258"/>
                  </a:lnTo>
                  <a:lnTo>
                    <a:pt x="59829" y="0"/>
                  </a:lnTo>
                  <a:lnTo>
                    <a:pt x="0" y="263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25431" y="4830127"/>
              <a:ext cx="80010" cy="175895"/>
            </a:xfrm>
            <a:custGeom>
              <a:avLst/>
              <a:gdLst/>
              <a:ahLst/>
              <a:cxnLst/>
              <a:rect l="l" t="t" r="r" b="b"/>
              <a:pathLst>
                <a:path w="80010" h="175895">
                  <a:moveTo>
                    <a:pt x="0" y="175374"/>
                  </a:moveTo>
                  <a:lnTo>
                    <a:pt x="39852" y="0"/>
                  </a:lnTo>
                  <a:lnTo>
                    <a:pt x="79717" y="175374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82326" y="3161944"/>
              <a:ext cx="938530" cy="938530"/>
            </a:xfrm>
            <a:custGeom>
              <a:avLst/>
              <a:gdLst/>
              <a:ahLst/>
              <a:cxnLst/>
              <a:rect l="l" t="t" r="r" b="b"/>
              <a:pathLst>
                <a:path w="938529" h="938529">
                  <a:moveTo>
                    <a:pt x="0" y="0"/>
                  </a:moveTo>
                  <a:lnTo>
                    <a:pt x="938352" y="938352"/>
                  </a:lnTo>
                </a:path>
              </a:pathLst>
            </a:custGeom>
            <a:ln w="15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69538" y="4830114"/>
              <a:ext cx="0" cy="730250"/>
            </a:xfrm>
            <a:custGeom>
              <a:avLst/>
              <a:gdLst/>
              <a:ahLst/>
              <a:cxnLst/>
              <a:rect l="l" t="t" r="r" b="b"/>
              <a:pathLst>
                <a:path h="730250">
                  <a:moveTo>
                    <a:pt x="0" y="0"/>
                  </a:moveTo>
                  <a:lnTo>
                    <a:pt x="0" y="729830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09708" y="5368620"/>
              <a:ext cx="120014" cy="263525"/>
            </a:xfrm>
            <a:custGeom>
              <a:avLst/>
              <a:gdLst/>
              <a:ahLst/>
              <a:cxnLst/>
              <a:rect l="l" t="t" r="r" b="b"/>
              <a:pathLst>
                <a:path w="120014" h="263525">
                  <a:moveTo>
                    <a:pt x="0" y="0"/>
                  </a:moveTo>
                  <a:lnTo>
                    <a:pt x="59829" y="263271"/>
                  </a:lnTo>
                  <a:lnTo>
                    <a:pt x="1196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29685" y="5384571"/>
              <a:ext cx="80010" cy="175895"/>
            </a:xfrm>
            <a:custGeom>
              <a:avLst/>
              <a:gdLst/>
              <a:ahLst/>
              <a:cxnLst/>
              <a:rect l="l" t="t" r="r" b="b"/>
              <a:pathLst>
                <a:path w="80010" h="175895">
                  <a:moveTo>
                    <a:pt x="79717" y="0"/>
                  </a:moveTo>
                  <a:lnTo>
                    <a:pt x="39852" y="175374"/>
                  </a:lnTo>
                  <a:lnTo>
                    <a:pt x="0" y="0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60029" y="5612096"/>
              <a:ext cx="313055" cy="313055"/>
            </a:xfrm>
            <a:custGeom>
              <a:avLst/>
              <a:gdLst/>
              <a:ahLst/>
              <a:cxnLst/>
              <a:rect l="l" t="t" r="r" b="b"/>
              <a:pathLst>
                <a:path w="313054" h="313054">
                  <a:moveTo>
                    <a:pt x="312783" y="312783"/>
                  </a:moveTo>
                  <a:lnTo>
                    <a:pt x="312783" y="0"/>
                  </a:lnTo>
                  <a:lnTo>
                    <a:pt x="0" y="0"/>
                  </a:lnTo>
                  <a:lnTo>
                    <a:pt x="0" y="312783"/>
                  </a:lnTo>
                  <a:lnTo>
                    <a:pt x="312783" y="312783"/>
                  </a:lnTo>
                  <a:close/>
                </a:path>
              </a:pathLst>
            </a:custGeom>
            <a:ln w="15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38894" y="4029755"/>
            <a:ext cx="18669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B</a:t>
            </a:r>
            <a:endParaRPr sz="1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33760" y="5176629"/>
            <a:ext cx="537845" cy="723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OK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700" b="1" spc="5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561879" y="4084104"/>
            <a:ext cx="1388110" cy="1744345"/>
            <a:chOff x="3561879" y="4084104"/>
            <a:chExt cx="1388110" cy="1744345"/>
          </a:xfrm>
        </p:grpSpPr>
        <p:sp>
          <p:nvSpPr>
            <p:cNvPr id="23" name="object 23"/>
            <p:cNvSpPr/>
            <p:nvPr/>
          </p:nvSpPr>
          <p:spPr>
            <a:xfrm>
              <a:off x="3578072" y="5768479"/>
              <a:ext cx="730250" cy="0"/>
            </a:xfrm>
            <a:custGeom>
              <a:avLst/>
              <a:gdLst/>
              <a:ahLst/>
              <a:cxnLst/>
              <a:rect l="l" t="t" r="r" b="b"/>
              <a:pathLst>
                <a:path w="730250">
                  <a:moveTo>
                    <a:pt x="0" y="0"/>
                  </a:moveTo>
                  <a:lnTo>
                    <a:pt x="729830" y="0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16577" y="5708650"/>
              <a:ext cx="263525" cy="120014"/>
            </a:xfrm>
            <a:custGeom>
              <a:avLst/>
              <a:gdLst/>
              <a:ahLst/>
              <a:cxnLst/>
              <a:rect l="l" t="t" r="r" b="b"/>
              <a:pathLst>
                <a:path w="263525" h="120014">
                  <a:moveTo>
                    <a:pt x="0" y="0"/>
                  </a:moveTo>
                  <a:lnTo>
                    <a:pt x="0" y="119659"/>
                  </a:lnTo>
                  <a:lnTo>
                    <a:pt x="263258" y="59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32516" y="4100296"/>
              <a:ext cx="801370" cy="1708150"/>
            </a:xfrm>
            <a:custGeom>
              <a:avLst/>
              <a:gdLst/>
              <a:ahLst/>
              <a:cxnLst/>
              <a:rect l="l" t="t" r="r" b="b"/>
              <a:pathLst>
                <a:path w="801370" h="1708150">
                  <a:moveTo>
                    <a:pt x="0" y="1628330"/>
                  </a:moveTo>
                  <a:lnTo>
                    <a:pt x="175387" y="1668183"/>
                  </a:lnTo>
                  <a:lnTo>
                    <a:pt x="0" y="1708048"/>
                  </a:lnTo>
                </a:path>
                <a:path w="801370" h="1708150">
                  <a:moveTo>
                    <a:pt x="383895" y="208521"/>
                  </a:moveTo>
                  <a:lnTo>
                    <a:pt x="800938" y="0"/>
                  </a:lnTo>
                </a:path>
                <a:path w="801370" h="1708150">
                  <a:moveTo>
                    <a:pt x="383895" y="0"/>
                  </a:moveTo>
                  <a:lnTo>
                    <a:pt x="800938" y="208521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986822" y="5161732"/>
            <a:ext cx="17462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S</a:t>
            </a:r>
            <a:endParaRPr sz="17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08613" y="4029755"/>
            <a:ext cx="363220" cy="50228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5240" marR="5080" indent="-3175">
              <a:lnSpc>
                <a:spcPct val="78200"/>
              </a:lnSpc>
              <a:spcBef>
                <a:spcPts val="565"/>
              </a:spcBef>
            </a:pPr>
            <a:r>
              <a:rPr sz="1750" b="1" dirty="0">
                <a:latin typeface="Arial"/>
                <a:cs typeface="Arial"/>
              </a:rPr>
              <a:t>P? </a:t>
            </a:r>
            <a:r>
              <a:rPr sz="1750" b="1" spc="-475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OK</a:t>
            </a:r>
            <a:endParaRPr sz="17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67889" y="2881830"/>
            <a:ext cx="1107440" cy="950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05485">
              <a:lnSpc>
                <a:spcPts val="1535"/>
              </a:lnSpc>
              <a:spcBef>
                <a:spcPts val="105"/>
              </a:spcBef>
            </a:pPr>
            <a:r>
              <a:rPr sz="1750" b="1" dirty="0">
                <a:latin typeface="Arial"/>
                <a:cs typeface="Arial"/>
              </a:rPr>
              <a:t>P?</a:t>
            </a:r>
            <a:endParaRPr sz="1750">
              <a:latin typeface="Arial"/>
              <a:cs typeface="Arial"/>
            </a:endParaRPr>
          </a:p>
          <a:p>
            <a:pPr marL="242570">
              <a:lnSpc>
                <a:spcPts val="5735"/>
              </a:lnSpc>
            </a:pPr>
            <a:r>
              <a:rPr sz="5250" b="1" spc="15" dirty="0">
                <a:latin typeface="Arial"/>
                <a:cs typeface="Arial"/>
              </a:rPr>
              <a:t>P</a:t>
            </a:r>
            <a:endParaRPr sz="52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53666" y="5297001"/>
            <a:ext cx="1115060" cy="8293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120"/>
              </a:spcBef>
            </a:pPr>
            <a:r>
              <a:rPr sz="5250" b="1" spc="20" dirty="0">
                <a:latin typeface="Arial"/>
                <a:cs typeface="Arial"/>
              </a:rPr>
              <a:t>W</a:t>
            </a:r>
            <a:endParaRPr sz="52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60029" y="4465223"/>
            <a:ext cx="313055" cy="313055"/>
          </a:xfrm>
          <a:custGeom>
            <a:avLst/>
            <a:gdLst/>
            <a:ahLst/>
            <a:cxnLst/>
            <a:rect l="l" t="t" r="r" b="b"/>
            <a:pathLst>
              <a:path w="313054" h="313054">
                <a:moveTo>
                  <a:pt x="312783" y="312783"/>
                </a:moveTo>
                <a:lnTo>
                  <a:pt x="312783" y="0"/>
                </a:lnTo>
                <a:lnTo>
                  <a:pt x="0" y="0"/>
                </a:lnTo>
                <a:lnTo>
                  <a:pt x="0" y="312783"/>
                </a:lnTo>
                <a:lnTo>
                  <a:pt x="312783" y="312783"/>
                </a:lnTo>
                <a:close/>
              </a:path>
            </a:pathLst>
          </a:custGeom>
          <a:ln w="15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433760" y="4466031"/>
            <a:ext cx="182880" cy="287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b="1" spc="5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456582" y="4758182"/>
            <a:ext cx="120014" cy="802005"/>
            <a:chOff x="4456582" y="4758182"/>
            <a:chExt cx="120014" cy="802005"/>
          </a:xfrm>
        </p:grpSpPr>
        <p:sp>
          <p:nvSpPr>
            <p:cNvPr id="33" name="object 33"/>
            <p:cNvSpPr/>
            <p:nvPr/>
          </p:nvSpPr>
          <p:spPr>
            <a:xfrm>
              <a:off x="4516411" y="4830127"/>
              <a:ext cx="0" cy="730250"/>
            </a:xfrm>
            <a:custGeom>
              <a:avLst/>
              <a:gdLst/>
              <a:ahLst/>
              <a:cxnLst/>
              <a:rect l="l" t="t" r="r" b="b"/>
              <a:pathLst>
                <a:path h="730250">
                  <a:moveTo>
                    <a:pt x="0" y="729818"/>
                  </a:moveTo>
                  <a:lnTo>
                    <a:pt x="0" y="0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56582" y="4758182"/>
              <a:ext cx="120014" cy="263525"/>
            </a:xfrm>
            <a:custGeom>
              <a:avLst/>
              <a:gdLst/>
              <a:ahLst/>
              <a:cxnLst/>
              <a:rect l="l" t="t" r="r" b="b"/>
              <a:pathLst>
                <a:path w="120014" h="263525">
                  <a:moveTo>
                    <a:pt x="0" y="263258"/>
                  </a:moveTo>
                  <a:lnTo>
                    <a:pt x="119659" y="263258"/>
                  </a:lnTo>
                  <a:lnTo>
                    <a:pt x="59829" y="0"/>
                  </a:lnTo>
                  <a:lnTo>
                    <a:pt x="0" y="263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76559" y="4830127"/>
              <a:ext cx="80010" cy="175895"/>
            </a:xfrm>
            <a:custGeom>
              <a:avLst/>
              <a:gdLst/>
              <a:ahLst/>
              <a:cxnLst/>
              <a:rect l="l" t="t" r="r" b="b"/>
              <a:pathLst>
                <a:path w="80010" h="175895">
                  <a:moveTo>
                    <a:pt x="0" y="175374"/>
                  </a:moveTo>
                  <a:lnTo>
                    <a:pt x="39852" y="0"/>
                  </a:lnTo>
                  <a:lnTo>
                    <a:pt x="79705" y="175374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18</a:t>
            </a:fld>
            <a:endParaRPr spc="2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E3D508A-E93B-48BF-89B4-BB9E76421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8FFAD70-3372-4998-844C-F7D69CB9E39E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Exploring</a:t>
            </a:r>
            <a:r>
              <a:rPr spc="225" dirty="0"/>
              <a:t> </a:t>
            </a:r>
            <a:r>
              <a:rPr dirty="0"/>
              <a:t>a</a:t>
            </a:r>
            <a:r>
              <a:rPr spc="245" dirty="0"/>
              <a:t> </a:t>
            </a:r>
            <a:r>
              <a:rPr spc="80" dirty="0"/>
              <a:t>wumpus</a:t>
            </a:r>
            <a:r>
              <a:rPr spc="265" dirty="0"/>
              <a:t> </a:t>
            </a:r>
            <a:r>
              <a:rPr spc="85" dirty="0"/>
              <a:t>world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19844" y="1678165"/>
            <a:ext cx="4636135" cy="4636135"/>
            <a:chOff x="2719844" y="1678165"/>
            <a:chExt cx="4636135" cy="4636135"/>
          </a:xfrm>
        </p:grpSpPr>
        <p:sp>
          <p:nvSpPr>
            <p:cNvPr id="4" name="object 4"/>
            <p:cNvSpPr/>
            <p:nvPr/>
          </p:nvSpPr>
          <p:spPr>
            <a:xfrm>
              <a:off x="2743975" y="1702296"/>
              <a:ext cx="4587875" cy="4587875"/>
            </a:xfrm>
            <a:custGeom>
              <a:avLst/>
              <a:gdLst/>
              <a:ahLst/>
              <a:cxnLst/>
              <a:rect l="l" t="t" r="r" b="b"/>
              <a:pathLst>
                <a:path w="4587875" h="4587875">
                  <a:moveTo>
                    <a:pt x="1146872" y="3440606"/>
                  </a:moveTo>
                  <a:lnTo>
                    <a:pt x="1146872" y="2293734"/>
                  </a:lnTo>
                  <a:lnTo>
                    <a:pt x="0" y="2293734"/>
                  </a:lnTo>
                  <a:lnTo>
                    <a:pt x="0" y="3440606"/>
                  </a:lnTo>
                  <a:lnTo>
                    <a:pt x="1146872" y="3440606"/>
                  </a:lnTo>
                  <a:close/>
                </a:path>
                <a:path w="4587875" h="4587875">
                  <a:moveTo>
                    <a:pt x="2293745" y="3440606"/>
                  </a:moveTo>
                  <a:lnTo>
                    <a:pt x="2293745" y="2293734"/>
                  </a:lnTo>
                  <a:lnTo>
                    <a:pt x="1146873" y="2293734"/>
                  </a:lnTo>
                  <a:lnTo>
                    <a:pt x="1146873" y="3440606"/>
                  </a:lnTo>
                  <a:lnTo>
                    <a:pt x="2293745" y="3440606"/>
                  </a:lnTo>
                  <a:close/>
                </a:path>
                <a:path w="4587875" h="4587875">
                  <a:moveTo>
                    <a:pt x="1146872" y="4587480"/>
                  </a:moveTo>
                  <a:lnTo>
                    <a:pt x="1146872" y="3440607"/>
                  </a:lnTo>
                  <a:lnTo>
                    <a:pt x="0" y="3440607"/>
                  </a:lnTo>
                  <a:lnTo>
                    <a:pt x="0" y="4587480"/>
                  </a:lnTo>
                  <a:lnTo>
                    <a:pt x="1146872" y="4587480"/>
                  </a:lnTo>
                  <a:close/>
                </a:path>
                <a:path w="4587875" h="4587875">
                  <a:moveTo>
                    <a:pt x="4587492" y="3440606"/>
                  </a:moveTo>
                  <a:lnTo>
                    <a:pt x="4587492" y="2293734"/>
                  </a:lnTo>
                  <a:lnTo>
                    <a:pt x="3440620" y="2293734"/>
                  </a:lnTo>
                  <a:lnTo>
                    <a:pt x="3440620" y="3440606"/>
                  </a:lnTo>
                  <a:lnTo>
                    <a:pt x="4587492" y="3440606"/>
                  </a:lnTo>
                  <a:close/>
                </a:path>
                <a:path w="4587875" h="4587875">
                  <a:moveTo>
                    <a:pt x="4587492" y="4587480"/>
                  </a:moveTo>
                  <a:lnTo>
                    <a:pt x="4587492" y="3440607"/>
                  </a:lnTo>
                  <a:lnTo>
                    <a:pt x="3440620" y="3440607"/>
                  </a:lnTo>
                  <a:lnTo>
                    <a:pt x="3440620" y="4587480"/>
                  </a:lnTo>
                  <a:lnTo>
                    <a:pt x="4587492" y="4587480"/>
                  </a:lnTo>
                  <a:close/>
                </a:path>
                <a:path w="4587875" h="4587875">
                  <a:moveTo>
                    <a:pt x="3440619" y="4587480"/>
                  </a:moveTo>
                  <a:lnTo>
                    <a:pt x="3440619" y="3440607"/>
                  </a:lnTo>
                  <a:lnTo>
                    <a:pt x="2293747" y="3440607"/>
                  </a:lnTo>
                  <a:lnTo>
                    <a:pt x="2293747" y="4587480"/>
                  </a:lnTo>
                  <a:lnTo>
                    <a:pt x="3440619" y="4587480"/>
                  </a:lnTo>
                  <a:close/>
                </a:path>
                <a:path w="4587875" h="4587875">
                  <a:moveTo>
                    <a:pt x="2293745" y="4587480"/>
                  </a:moveTo>
                  <a:lnTo>
                    <a:pt x="2293745" y="3440607"/>
                  </a:lnTo>
                  <a:lnTo>
                    <a:pt x="1146873" y="3440607"/>
                  </a:lnTo>
                  <a:lnTo>
                    <a:pt x="1146873" y="4587480"/>
                  </a:lnTo>
                  <a:lnTo>
                    <a:pt x="2293745" y="4587480"/>
                  </a:lnTo>
                  <a:close/>
                </a:path>
                <a:path w="4587875" h="458787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  <a:path w="4587875" h="4587875">
                  <a:moveTo>
                    <a:pt x="4587492" y="1146872"/>
                  </a:moveTo>
                  <a:lnTo>
                    <a:pt x="4587492" y="0"/>
                  </a:lnTo>
                  <a:lnTo>
                    <a:pt x="3440620" y="0"/>
                  </a:lnTo>
                  <a:lnTo>
                    <a:pt x="3440620" y="1146872"/>
                  </a:lnTo>
                  <a:lnTo>
                    <a:pt x="4587492" y="1146872"/>
                  </a:lnTo>
                  <a:close/>
                </a:path>
                <a:path w="4587875" h="4587875">
                  <a:moveTo>
                    <a:pt x="3440619" y="1146872"/>
                  </a:moveTo>
                  <a:lnTo>
                    <a:pt x="3440619" y="0"/>
                  </a:lnTo>
                  <a:lnTo>
                    <a:pt x="2293747" y="0"/>
                  </a:lnTo>
                  <a:lnTo>
                    <a:pt x="2293747" y="1146872"/>
                  </a:lnTo>
                  <a:lnTo>
                    <a:pt x="3440619" y="1146872"/>
                  </a:lnTo>
                  <a:close/>
                </a:path>
                <a:path w="4587875" h="4587875">
                  <a:moveTo>
                    <a:pt x="2293745" y="1146872"/>
                  </a:moveTo>
                  <a:lnTo>
                    <a:pt x="2293745" y="0"/>
                  </a:lnTo>
                  <a:lnTo>
                    <a:pt x="1146873" y="0"/>
                  </a:lnTo>
                  <a:lnTo>
                    <a:pt x="1146873" y="1146872"/>
                  </a:lnTo>
                  <a:lnTo>
                    <a:pt x="2293745" y="1146872"/>
                  </a:lnTo>
                  <a:close/>
                </a:path>
                <a:path w="4587875" h="4587875">
                  <a:moveTo>
                    <a:pt x="1146872" y="2293745"/>
                  </a:moveTo>
                  <a:lnTo>
                    <a:pt x="1146872" y="1146873"/>
                  </a:lnTo>
                  <a:lnTo>
                    <a:pt x="0" y="1146873"/>
                  </a:lnTo>
                  <a:lnTo>
                    <a:pt x="0" y="2293745"/>
                  </a:lnTo>
                  <a:lnTo>
                    <a:pt x="1146872" y="2293745"/>
                  </a:lnTo>
                  <a:close/>
                </a:path>
                <a:path w="4587875" h="4587875">
                  <a:moveTo>
                    <a:pt x="4587492" y="2293745"/>
                  </a:moveTo>
                  <a:lnTo>
                    <a:pt x="4587492" y="1146873"/>
                  </a:lnTo>
                  <a:lnTo>
                    <a:pt x="3440620" y="1146873"/>
                  </a:lnTo>
                  <a:lnTo>
                    <a:pt x="3440620" y="2293745"/>
                  </a:lnTo>
                  <a:lnTo>
                    <a:pt x="4587492" y="2293745"/>
                  </a:lnTo>
                  <a:close/>
                </a:path>
                <a:path w="4587875" h="4587875">
                  <a:moveTo>
                    <a:pt x="3440619" y="2293745"/>
                  </a:moveTo>
                  <a:lnTo>
                    <a:pt x="3440619" y="1146873"/>
                  </a:lnTo>
                  <a:lnTo>
                    <a:pt x="2293747" y="1146873"/>
                  </a:lnTo>
                  <a:lnTo>
                    <a:pt x="2293747" y="2293745"/>
                  </a:lnTo>
                  <a:lnTo>
                    <a:pt x="3440619" y="2293745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43974" y="1702295"/>
              <a:ext cx="4587875" cy="4587875"/>
            </a:xfrm>
            <a:custGeom>
              <a:avLst/>
              <a:gdLst/>
              <a:ahLst/>
              <a:cxnLst/>
              <a:rect l="l" t="t" r="r" b="b"/>
              <a:pathLst>
                <a:path w="4587875" h="4587875">
                  <a:moveTo>
                    <a:pt x="4587481" y="4587481"/>
                  </a:moveTo>
                  <a:lnTo>
                    <a:pt x="4587481" y="0"/>
                  </a:lnTo>
                  <a:lnTo>
                    <a:pt x="0" y="0"/>
                  </a:lnTo>
                  <a:lnTo>
                    <a:pt x="0" y="4587481"/>
                  </a:lnTo>
                  <a:lnTo>
                    <a:pt x="4587481" y="4587481"/>
                  </a:lnTo>
                  <a:close/>
                </a:path>
              </a:pathLst>
            </a:custGeom>
            <a:ln w="47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64471" y="4029755"/>
            <a:ext cx="36068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OK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13155" y="4465210"/>
            <a:ext cx="313055" cy="313055"/>
          </a:xfrm>
          <a:custGeom>
            <a:avLst/>
            <a:gdLst/>
            <a:ahLst/>
            <a:cxnLst/>
            <a:rect l="l" t="t" r="r" b="b"/>
            <a:pathLst>
              <a:path w="313054" h="313054">
                <a:moveTo>
                  <a:pt x="312783" y="312783"/>
                </a:moveTo>
                <a:lnTo>
                  <a:pt x="312783" y="0"/>
                </a:lnTo>
                <a:lnTo>
                  <a:pt x="0" y="0"/>
                </a:lnTo>
                <a:lnTo>
                  <a:pt x="0" y="312783"/>
                </a:lnTo>
                <a:lnTo>
                  <a:pt x="312783" y="312783"/>
                </a:lnTo>
                <a:close/>
              </a:path>
            </a:pathLst>
          </a:custGeom>
          <a:ln w="15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86886" y="4466018"/>
            <a:ext cx="182880" cy="287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b="1" spc="5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13155" y="5612096"/>
            <a:ext cx="313055" cy="313055"/>
          </a:xfrm>
          <a:custGeom>
            <a:avLst/>
            <a:gdLst/>
            <a:ahLst/>
            <a:cxnLst/>
            <a:rect l="l" t="t" r="r" b="b"/>
            <a:pathLst>
              <a:path w="313054" h="313054">
                <a:moveTo>
                  <a:pt x="312783" y="312783"/>
                </a:moveTo>
                <a:lnTo>
                  <a:pt x="312783" y="0"/>
                </a:lnTo>
                <a:lnTo>
                  <a:pt x="0" y="0"/>
                </a:lnTo>
                <a:lnTo>
                  <a:pt x="0" y="312783"/>
                </a:lnTo>
                <a:lnTo>
                  <a:pt x="312783" y="312783"/>
                </a:lnTo>
                <a:close/>
              </a:path>
            </a:pathLst>
          </a:custGeom>
          <a:ln w="15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86886" y="5176629"/>
            <a:ext cx="537845" cy="723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OK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700" b="1" spc="5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05454" y="3153689"/>
            <a:ext cx="1475740" cy="2780030"/>
            <a:chOff x="3205454" y="3153689"/>
            <a:chExt cx="1475740" cy="2780030"/>
          </a:xfrm>
        </p:grpSpPr>
        <p:sp>
          <p:nvSpPr>
            <p:cNvPr id="12" name="object 12"/>
            <p:cNvSpPr/>
            <p:nvPr/>
          </p:nvSpPr>
          <p:spPr>
            <a:xfrm>
              <a:off x="3265284" y="4830127"/>
              <a:ext cx="0" cy="730250"/>
            </a:xfrm>
            <a:custGeom>
              <a:avLst/>
              <a:gdLst/>
              <a:ahLst/>
              <a:cxnLst/>
              <a:rect l="l" t="t" r="r" b="b"/>
              <a:pathLst>
                <a:path h="730250">
                  <a:moveTo>
                    <a:pt x="0" y="729818"/>
                  </a:moveTo>
                  <a:lnTo>
                    <a:pt x="0" y="0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5454" y="4758181"/>
              <a:ext cx="120014" cy="263525"/>
            </a:xfrm>
            <a:custGeom>
              <a:avLst/>
              <a:gdLst/>
              <a:ahLst/>
              <a:cxnLst/>
              <a:rect l="l" t="t" r="r" b="b"/>
              <a:pathLst>
                <a:path w="120014" h="263525">
                  <a:moveTo>
                    <a:pt x="0" y="263258"/>
                  </a:moveTo>
                  <a:lnTo>
                    <a:pt x="119659" y="263258"/>
                  </a:lnTo>
                  <a:lnTo>
                    <a:pt x="59829" y="0"/>
                  </a:lnTo>
                  <a:lnTo>
                    <a:pt x="0" y="263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25431" y="4830127"/>
              <a:ext cx="80010" cy="175895"/>
            </a:xfrm>
            <a:custGeom>
              <a:avLst/>
              <a:gdLst/>
              <a:ahLst/>
              <a:cxnLst/>
              <a:rect l="l" t="t" r="r" b="b"/>
              <a:pathLst>
                <a:path w="80010" h="175895">
                  <a:moveTo>
                    <a:pt x="0" y="175374"/>
                  </a:moveTo>
                  <a:lnTo>
                    <a:pt x="39852" y="0"/>
                  </a:lnTo>
                  <a:lnTo>
                    <a:pt x="79717" y="175374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82326" y="3161944"/>
              <a:ext cx="938530" cy="938530"/>
            </a:xfrm>
            <a:custGeom>
              <a:avLst/>
              <a:gdLst/>
              <a:ahLst/>
              <a:cxnLst/>
              <a:rect l="l" t="t" r="r" b="b"/>
              <a:pathLst>
                <a:path w="938529" h="938529">
                  <a:moveTo>
                    <a:pt x="0" y="0"/>
                  </a:moveTo>
                  <a:lnTo>
                    <a:pt x="938352" y="938352"/>
                  </a:lnTo>
                </a:path>
              </a:pathLst>
            </a:custGeom>
            <a:ln w="15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69538" y="4830114"/>
              <a:ext cx="0" cy="730250"/>
            </a:xfrm>
            <a:custGeom>
              <a:avLst/>
              <a:gdLst/>
              <a:ahLst/>
              <a:cxnLst/>
              <a:rect l="l" t="t" r="r" b="b"/>
              <a:pathLst>
                <a:path h="730250">
                  <a:moveTo>
                    <a:pt x="0" y="0"/>
                  </a:moveTo>
                  <a:lnTo>
                    <a:pt x="0" y="729830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09708" y="5368620"/>
              <a:ext cx="120014" cy="263525"/>
            </a:xfrm>
            <a:custGeom>
              <a:avLst/>
              <a:gdLst/>
              <a:ahLst/>
              <a:cxnLst/>
              <a:rect l="l" t="t" r="r" b="b"/>
              <a:pathLst>
                <a:path w="120014" h="263525">
                  <a:moveTo>
                    <a:pt x="0" y="0"/>
                  </a:moveTo>
                  <a:lnTo>
                    <a:pt x="59829" y="263271"/>
                  </a:lnTo>
                  <a:lnTo>
                    <a:pt x="1196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29685" y="5384571"/>
              <a:ext cx="80010" cy="175895"/>
            </a:xfrm>
            <a:custGeom>
              <a:avLst/>
              <a:gdLst/>
              <a:ahLst/>
              <a:cxnLst/>
              <a:rect l="l" t="t" r="r" b="b"/>
              <a:pathLst>
                <a:path w="80010" h="175895">
                  <a:moveTo>
                    <a:pt x="79717" y="0"/>
                  </a:moveTo>
                  <a:lnTo>
                    <a:pt x="39852" y="175374"/>
                  </a:lnTo>
                  <a:lnTo>
                    <a:pt x="0" y="0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60029" y="5612096"/>
              <a:ext cx="313055" cy="313055"/>
            </a:xfrm>
            <a:custGeom>
              <a:avLst/>
              <a:gdLst/>
              <a:ahLst/>
              <a:cxnLst/>
              <a:rect l="l" t="t" r="r" b="b"/>
              <a:pathLst>
                <a:path w="313054" h="313054">
                  <a:moveTo>
                    <a:pt x="312783" y="312783"/>
                  </a:moveTo>
                  <a:lnTo>
                    <a:pt x="312783" y="0"/>
                  </a:lnTo>
                  <a:lnTo>
                    <a:pt x="0" y="0"/>
                  </a:lnTo>
                  <a:lnTo>
                    <a:pt x="0" y="312783"/>
                  </a:lnTo>
                  <a:lnTo>
                    <a:pt x="312783" y="312783"/>
                  </a:lnTo>
                  <a:close/>
                </a:path>
              </a:pathLst>
            </a:custGeom>
            <a:ln w="15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38894" y="4029755"/>
            <a:ext cx="18669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B</a:t>
            </a:r>
            <a:endParaRPr sz="1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33760" y="5176629"/>
            <a:ext cx="537845" cy="723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OK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700" b="1" spc="5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561879" y="4084104"/>
            <a:ext cx="1388110" cy="1744345"/>
            <a:chOff x="3561879" y="4084104"/>
            <a:chExt cx="1388110" cy="1744345"/>
          </a:xfrm>
        </p:grpSpPr>
        <p:sp>
          <p:nvSpPr>
            <p:cNvPr id="23" name="object 23"/>
            <p:cNvSpPr/>
            <p:nvPr/>
          </p:nvSpPr>
          <p:spPr>
            <a:xfrm>
              <a:off x="3578072" y="5768479"/>
              <a:ext cx="730250" cy="0"/>
            </a:xfrm>
            <a:custGeom>
              <a:avLst/>
              <a:gdLst/>
              <a:ahLst/>
              <a:cxnLst/>
              <a:rect l="l" t="t" r="r" b="b"/>
              <a:pathLst>
                <a:path w="730250">
                  <a:moveTo>
                    <a:pt x="0" y="0"/>
                  </a:moveTo>
                  <a:lnTo>
                    <a:pt x="729830" y="0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16577" y="5708650"/>
              <a:ext cx="263525" cy="120014"/>
            </a:xfrm>
            <a:custGeom>
              <a:avLst/>
              <a:gdLst/>
              <a:ahLst/>
              <a:cxnLst/>
              <a:rect l="l" t="t" r="r" b="b"/>
              <a:pathLst>
                <a:path w="263525" h="120014">
                  <a:moveTo>
                    <a:pt x="0" y="0"/>
                  </a:moveTo>
                  <a:lnTo>
                    <a:pt x="0" y="119659"/>
                  </a:lnTo>
                  <a:lnTo>
                    <a:pt x="263258" y="59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32516" y="4100296"/>
              <a:ext cx="801370" cy="1708150"/>
            </a:xfrm>
            <a:custGeom>
              <a:avLst/>
              <a:gdLst/>
              <a:ahLst/>
              <a:cxnLst/>
              <a:rect l="l" t="t" r="r" b="b"/>
              <a:pathLst>
                <a:path w="801370" h="1708150">
                  <a:moveTo>
                    <a:pt x="0" y="1628330"/>
                  </a:moveTo>
                  <a:lnTo>
                    <a:pt x="175387" y="1668183"/>
                  </a:lnTo>
                  <a:lnTo>
                    <a:pt x="0" y="1708048"/>
                  </a:lnTo>
                </a:path>
                <a:path w="801370" h="1708150">
                  <a:moveTo>
                    <a:pt x="383895" y="208521"/>
                  </a:moveTo>
                  <a:lnTo>
                    <a:pt x="800938" y="0"/>
                  </a:lnTo>
                </a:path>
                <a:path w="801370" h="1708150">
                  <a:moveTo>
                    <a:pt x="383895" y="0"/>
                  </a:moveTo>
                  <a:lnTo>
                    <a:pt x="800938" y="208521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986822" y="5161732"/>
            <a:ext cx="17462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S</a:t>
            </a:r>
            <a:endParaRPr sz="17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08613" y="4029755"/>
            <a:ext cx="363220" cy="50228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5240" marR="5080" indent="-3175">
              <a:lnSpc>
                <a:spcPct val="78200"/>
              </a:lnSpc>
              <a:spcBef>
                <a:spcPts val="565"/>
              </a:spcBef>
            </a:pPr>
            <a:r>
              <a:rPr sz="1750" b="1" dirty="0">
                <a:latin typeface="Arial"/>
                <a:cs typeface="Arial"/>
              </a:rPr>
              <a:t>P? </a:t>
            </a:r>
            <a:r>
              <a:rPr sz="1750" b="1" spc="-475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OK</a:t>
            </a:r>
            <a:endParaRPr sz="17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67889" y="2881830"/>
            <a:ext cx="1107440" cy="950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05485">
              <a:lnSpc>
                <a:spcPts val="1535"/>
              </a:lnSpc>
              <a:spcBef>
                <a:spcPts val="105"/>
              </a:spcBef>
            </a:pPr>
            <a:r>
              <a:rPr sz="1750" b="1" dirty="0">
                <a:latin typeface="Arial"/>
                <a:cs typeface="Arial"/>
              </a:rPr>
              <a:t>P?</a:t>
            </a:r>
            <a:endParaRPr sz="1750">
              <a:latin typeface="Arial"/>
              <a:cs typeface="Arial"/>
            </a:endParaRPr>
          </a:p>
          <a:p>
            <a:pPr marL="242570">
              <a:lnSpc>
                <a:spcPts val="5735"/>
              </a:lnSpc>
            </a:pPr>
            <a:r>
              <a:rPr sz="5250" b="1" spc="15" dirty="0">
                <a:latin typeface="Arial"/>
                <a:cs typeface="Arial"/>
              </a:rPr>
              <a:t>P</a:t>
            </a:r>
            <a:endParaRPr sz="52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53666" y="5297001"/>
            <a:ext cx="1115060" cy="8293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120"/>
              </a:spcBef>
            </a:pPr>
            <a:r>
              <a:rPr sz="5250" b="1" spc="20" dirty="0">
                <a:latin typeface="Arial"/>
                <a:cs typeface="Arial"/>
              </a:rPr>
              <a:t>W</a:t>
            </a:r>
            <a:endParaRPr sz="52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60029" y="4465223"/>
            <a:ext cx="313055" cy="313055"/>
          </a:xfrm>
          <a:custGeom>
            <a:avLst/>
            <a:gdLst/>
            <a:ahLst/>
            <a:cxnLst/>
            <a:rect l="l" t="t" r="r" b="b"/>
            <a:pathLst>
              <a:path w="313054" h="313054">
                <a:moveTo>
                  <a:pt x="312783" y="312783"/>
                </a:moveTo>
                <a:lnTo>
                  <a:pt x="312783" y="0"/>
                </a:lnTo>
                <a:lnTo>
                  <a:pt x="0" y="0"/>
                </a:lnTo>
                <a:lnTo>
                  <a:pt x="0" y="312783"/>
                </a:lnTo>
                <a:lnTo>
                  <a:pt x="312783" y="312783"/>
                </a:lnTo>
                <a:close/>
              </a:path>
            </a:pathLst>
          </a:custGeom>
          <a:ln w="15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433760" y="4466031"/>
            <a:ext cx="182880" cy="287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b="1" spc="5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456582" y="4758182"/>
            <a:ext cx="120014" cy="802005"/>
            <a:chOff x="4456582" y="4758182"/>
            <a:chExt cx="120014" cy="802005"/>
          </a:xfrm>
        </p:grpSpPr>
        <p:sp>
          <p:nvSpPr>
            <p:cNvPr id="33" name="object 33"/>
            <p:cNvSpPr/>
            <p:nvPr/>
          </p:nvSpPr>
          <p:spPr>
            <a:xfrm>
              <a:off x="4516411" y="4830127"/>
              <a:ext cx="0" cy="730250"/>
            </a:xfrm>
            <a:custGeom>
              <a:avLst/>
              <a:gdLst/>
              <a:ahLst/>
              <a:cxnLst/>
              <a:rect l="l" t="t" r="r" b="b"/>
              <a:pathLst>
                <a:path h="730250">
                  <a:moveTo>
                    <a:pt x="0" y="729818"/>
                  </a:moveTo>
                  <a:lnTo>
                    <a:pt x="0" y="0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56582" y="4758182"/>
              <a:ext cx="120014" cy="263525"/>
            </a:xfrm>
            <a:custGeom>
              <a:avLst/>
              <a:gdLst/>
              <a:ahLst/>
              <a:cxnLst/>
              <a:rect l="l" t="t" r="r" b="b"/>
              <a:pathLst>
                <a:path w="120014" h="263525">
                  <a:moveTo>
                    <a:pt x="0" y="263258"/>
                  </a:moveTo>
                  <a:lnTo>
                    <a:pt x="119659" y="263258"/>
                  </a:lnTo>
                  <a:lnTo>
                    <a:pt x="59829" y="0"/>
                  </a:lnTo>
                  <a:lnTo>
                    <a:pt x="0" y="263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76559" y="4830127"/>
              <a:ext cx="80010" cy="175895"/>
            </a:xfrm>
            <a:custGeom>
              <a:avLst/>
              <a:gdLst/>
              <a:ahLst/>
              <a:cxnLst/>
              <a:rect l="l" t="t" r="r" b="b"/>
              <a:pathLst>
                <a:path w="80010" h="175895">
                  <a:moveTo>
                    <a:pt x="0" y="175374"/>
                  </a:moveTo>
                  <a:lnTo>
                    <a:pt x="39852" y="0"/>
                  </a:lnTo>
                  <a:lnTo>
                    <a:pt x="79705" y="175374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037722" y="3996036"/>
            <a:ext cx="1147445" cy="1147445"/>
          </a:xfrm>
          <a:prstGeom prst="rect">
            <a:avLst/>
          </a:prstGeom>
          <a:ln w="31888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732790">
              <a:lnSpc>
                <a:spcPct val="100000"/>
              </a:lnSpc>
              <a:spcBef>
                <a:spcPts val="370"/>
              </a:spcBef>
            </a:pPr>
            <a:r>
              <a:rPr sz="1750" b="1" spc="5" dirty="0">
                <a:latin typeface="Arial"/>
                <a:cs typeface="Arial"/>
              </a:rPr>
              <a:t>OK</a:t>
            </a:r>
            <a:endParaRPr sz="175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19</a:t>
            </a:fld>
            <a:endParaRPr spc="20" dirty="0"/>
          </a:p>
        </p:txBody>
      </p:sp>
      <p:sp>
        <p:nvSpPr>
          <p:cNvPr id="37" name="object 37"/>
          <p:cNvSpPr txBox="1"/>
          <p:nvPr/>
        </p:nvSpPr>
        <p:spPr>
          <a:xfrm>
            <a:off x="3890848" y="2849169"/>
            <a:ext cx="1147445" cy="1147445"/>
          </a:xfrm>
          <a:prstGeom prst="rect">
            <a:avLst/>
          </a:prstGeom>
          <a:ln w="31888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732790">
              <a:lnSpc>
                <a:spcPct val="100000"/>
              </a:lnSpc>
              <a:spcBef>
                <a:spcPts val="370"/>
              </a:spcBef>
            </a:pPr>
            <a:r>
              <a:rPr sz="1750" b="1" spc="5" dirty="0">
                <a:latin typeface="Arial"/>
                <a:cs typeface="Arial"/>
              </a:rPr>
              <a:t>OK</a:t>
            </a:r>
            <a:endParaRPr sz="1750">
              <a:latin typeface="Arial"/>
              <a:cs typeface="Arial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D9AE009-4282-4E88-B41A-F2A0C4BC4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688BE2F-6852-4688-8C3F-30DD80174077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9" y="1379949"/>
            <a:ext cx="4601845" cy="4921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sz="2050" spc="-70" dirty="0">
                <a:latin typeface="Calibri"/>
                <a:cs typeface="Calibri"/>
              </a:rPr>
              <a:t>Knowledge-based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agents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sz="2050" spc="-75" dirty="0">
                <a:latin typeface="Calibri"/>
                <a:cs typeface="Calibri"/>
              </a:rPr>
              <a:t>Wumpus</a:t>
            </a:r>
            <a:r>
              <a:rPr sz="2050" spc="14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world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sz="2050" spc="10" dirty="0">
                <a:latin typeface="Calibri"/>
                <a:cs typeface="Calibri"/>
              </a:rPr>
              <a:t>Logic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general—models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entailment</a:t>
            </a:r>
            <a:endParaRPr lang="en-US" sz="2050" spc="-65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lang="en-US" sz="2050" spc="-35" dirty="0">
                <a:latin typeface="Calibri"/>
                <a:cs typeface="Calibri"/>
              </a:rPr>
              <a:t>Propositional</a:t>
            </a:r>
            <a:r>
              <a:rPr lang="en-US" sz="2050" spc="160" dirty="0">
                <a:latin typeface="Calibri"/>
                <a:cs typeface="Calibri"/>
              </a:rPr>
              <a:t> </a:t>
            </a:r>
            <a:r>
              <a:rPr lang="en-US" sz="2050" spc="-5" dirty="0">
                <a:latin typeface="Calibri"/>
                <a:cs typeface="Calibri"/>
              </a:rPr>
              <a:t>(Boolean)</a:t>
            </a:r>
            <a:r>
              <a:rPr lang="en-US" sz="2050" spc="170" dirty="0">
                <a:latin typeface="Calibri"/>
                <a:cs typeface="Calibri"/>
              </a:rPr>
              <a:t> </a:t>
            </a:r>
            <a:r>
              <a:rPr lang="en-US" sz="2050" spc="-40" dirty="0">
                <a:latin typeface="Calibri"/>
                <a:cs typeface="Calibri"/>
              </a:rPr>
              <a:t>logic</a:t>
            </a:r>
            <a:endParaRPr lang="en-US"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lang="en-US" sz="2050" spc="-40" dirty="0">
                <a:latin typeface="Calibri"/>
                <a:cs typeface="Calibri"/>
              </a:rPr>
              <a:t>Equivalence,</a:t>
            </a:r>
            <a:r>
              <a:rPr lang="en-US" sz="2050" spc="110" dirty="0">
                <a:latin typeface="Calibri"/>
                <a:cs typeface="Calibri"/>
              </a:rPr>
              <a:t> </a:t>
            </a:r>
            <a:r>
              <a:rPr lang="en-US" sz="2050" spc="-55" dirty="0">
                <a:latin typeface="Calibri"/>
                <a:cs typeface="Calibri"/>
              </a:rPr>
              <a:t>validity,</a:t>
            </a:r>
            <a:r>
              <a:rPr lang="en-US" sz="2050" spc="185" dirty="0">
                <a:latin typeface="Calibri"/>
                <a:cs typeface="Calibri"/>
              </a:rPr>
              <a:t> </a:t>
            </a:r>
            <a:r>
              <a:rPr lang="en-US" sz="2050" spc="-35" dirty="0">
                <a:latin typeface="Calibri"/>
                <a:cs typeface="Calibri"/>
              </a:rPr>
              <a:t>satisfiability</a:t>
            </a: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lang="en-US" sz="2050" spc="-80" dirty="0">
                <a:latin typeface="Calibri"/>
                <a:cs typeface="Calibri"/>
              </a:rPr>
              <a:t>Inference</a:t>
            </a:r>
            <a:r>
              <a:rPr lang="en-US" sz="2050" spc="140" dirty="0">
                <a:latin typeface="Calibri"/>
                <a:cs typeface="Calibri"/>
              </a:rPr>
              <a:t> </a:t>
            </a:r>
            <a:r>
              <a:rPr lang="en-US" sz="2050" spc="-75" dirty="0">
                <a:latin typeface="Calibri"/>
                <a:cs typeface="Calibri"/>
              </a:rPr>
              <a:t>rules</a:t>
            </a:r>
            <a:r>
              <a:rPr lang="en-US" sz="2050" spc="175" dirty="0">
                <a:latin typeface="Calibri"/>
                <a:cs typeface="Calibri"/>
              </a:rPr>
              <a:t> </a:t>
            </a:r>
            <a:r>
              <a:rPr lang="en-US" sz="2050" spc="-70" dirty="0">
                <a:latin typeface="Calibri"/>
                <a:cs typeface="Calibri"/>
              </a:rPr>
              <a:t>and</a:t>
            </a:r>
            <a:r>
              <a:rPr lang="en-US" sz="2050" spc="180" dirty="0">
                <a:latin typeface="Calibri"/>
                <a:cs typeface="Calibri"/>
              </a:rPr>
              <a:t> </a:t>
            </a:r>
            <a:r>
              <a:rPr lang="en-US" sz="2050" spc="-105" dirty="0">
                <a:latin typeface="Calibri"/>
                <a:cs typeface="Calibri"/>
              </a:rPr>
              <a:t>theorem</a:t>
            </a:r>
            <a:r>
              <a:rPr lang="en-US" sz="2050" spc="175" dirty="0">
                <a:latin typeface="Calibri"/>
                <a:cs typeface="Calibri"/>
              </a:rPr>
              <a:t> </a:t>
            </a:r>
            <a:r>
              <a:rPr lang="en-US" sz="2050" spc="-65" dirty="0">
                <a:latin typeface="Calibri"/>
                <a:cs typeface="Calibri"/>
              </a:rPr>
              <a:t>proving</a:t>
            </a:r>
            <a:endParaRPr lang="en-US" sz="2050" dirty="0">
              <a:latin typeface="Calibri"/>
              <a:cs typeface="Calibri"/>
            </a:endParaRPr>
          </a:p>
          <a:p>
            <a:pPr marL="949325" lvl="1" indent="-205740">
              <a:lnSpc>
                <a:spcPct val="100000"/>
              </a:lnSpc>
              <a:spcBef>
                <a:spcPts val="35"/>
              </a:spcBef>
              <a:buChar char="–"/>
              <a:tabLst>
                <a:tab pos="949960" algn="l"/>
              </a:tabLst>
            </a:pPr>
            <a:r>
              <a:rPr lang="en-US" sz="2050" spc="-70" dirty="0">
                <a:latin typeface="Calibri"/>
                <a:cs typeface="Calibri"/>
              </a:rPr>
              <a:t>resolution</a:t>
            </a:r>
            <a:endParaRPr lang="en-US" sz="2050" spc="-100" dirty="0">
              <a:latin typeface="Calibri"/>
              <a:cs typeface="Calibri"/>
            </a:endParaRPr>
          </a:p>
          <a:p>
            <a:pPr marL="949325" lvl="1" indent="-205740">
              <a:lnSpc>
                <a:spcPct val="100000"/>
              </a:lnSpc>
              <a:spcBef>
                <a:spcPts val="35"/>
              </a:spcBef>
              <a:buChar char="–"/>
              <a:tabLst>
                <a:tab pos="949960" algn="l"/>
              </a:tabLst>
            </a:pPr>
            <a:r>
              <a:rPr lang="en-US" sz="2050" spc="-100" dirty="0">
                <a:latin typeface="Calibri"/>
                <a:cs typeface="Calibri"/>
              </a:rPr>
              <a:t>forward</a:t>
            </a:r>
            <a:r>
              <a:rPr lang="en-US" sz="2050" spc="130" dirty="0">
                <a:latin typeface="Calibri"/>
                <a:cs typeface="Calibri"/>
              </a:rPr>
              <a:t> </a:t>
            </a:r>
            <a:r>
              <a:rPr lang="en-US" sz="2050" spc="-40" dirty="0">
                <a:latin typeface="Calibri"/>
                <a:cs typeface="Calibri"/>
              </a:rPr>
              <a:t>chaining</a:t>
            </a:r>
            <a:endParaRPr lang="en-US" sz="2050" dirty="0">
              <a:latin typeface="Calibri"/>
              <a:cs typeface="Calibri"/>
            </a:endParaRPr>
          </a:p>
          <a:p>
            <a:pPr marL="949325" lvl="1" indent="-206375">
              <a:lnSpc>
                <a:spcPct val="100000"/>
              </a:lnSpc>
              <a:spcBef>
                <a:spcPts val="35"/>
              </a:spcBef>
              <a:buChar char="–"/>
              <a:tabLst>
                <a:tab pos="949960" algn="l"/>
              </a:tabLst>
            </a:pPr>
            <a:r>
              <a:rPr lang="en-US" sz="2050" spc="-70" dirty="0">
                <a:latin typeface="Calibri"/>
                <a:cs typeface="Calibri"/>
              </a:rPr>
              <a:t>backward</a:t>
            </a:r>
            <a:r>
              <a:rPr lang="en-US" sz="2050" spc="130" dirty="0">
                <a:latin typeface="Calibri"/>
                <a:cs typeface="Calibri"/>
              </a:rPr>
              <a:t> </a:t>
            </a:r>
            <a:r>
              <a:rPr lang="en-US" sz="2050" spc="-40" dirty="0">
                <a:latin typeface="Calibri"/>
                <a:cs typeface="Calibri"/>
              </a:rPr>
              <a:t>chaining</a:t>
            </a:r>
            <a:endParaRPr lang="en-US" sz="2050" dirty="0">
              <a:latin typeface="Calibri"/>
              <a:cs typeface="Calibri"/>
            </a:endParaRPr>
          </a:p>
          <a:p>
            <a:pPr marL="381000" indent="-368935">
              <a:spcBef>
                <a:spcPts val="1560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lang="en-US" sz="2050" spc="-80" dirty="0">
                <a:latin typeface="Calibri"/>
                <a:cs typeface="Calibri"/>
              </a:rPr>
              <a:t>Effective Propositional Model Checking</a:t>
            </a:r>
            <a:endParaRPr lang="en-US"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endParaRPr sz="205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80D0D2-D284-4EF4-BB28-4A6EA6F03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537C64-2745-4B54-B88F-C41B82DDD4F1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Exploring</a:t>
            </a:r>
            <a:r>
              <a:rPr spc="225" dirty="0"/>
              <a:t> </a:t>
            </a:r>
            <a:r>
              <a:rPr dirty="0"/>
              <a:t>a</a:t>
            </a:r>
            <a:r>
              <a:rPr spc="245" dirty="0"/>
              <a:t> </a:t>
            </a:r>
            <a:r>
              <a:rPr spc="80" dirty="0"/>
              <a:t>wumpus</a:t>
            </a:r>
            <a:r>
              <a:rPr spc="265" dirty="0"/>
              <a:t> </a:t>
            </a:r>
            <a:r>
              <a:rPr spc="85" dirty="0"/>
              <a:t>world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19844" y="1678165"/>
            <a:ext cx="4636135" cy="4636135"/>
            <a:chOff x="2719844" y="1678165"/>
            <a:chExt cx="4636135" cy="4636135"/>
          </a:xfrm>
        </p:grpSpPr>
        <p:sp>
          <p:nvSpPr>
            <p:cNvPr id="4" name="object 4"/>
            <p:cNvSpPr/>
            <p:nvPr/>
          </p:nvSpPr>
          <p:spPr>
            <a:xfrm>
              <a:off x="2743975" y="1702296"/>
              <a:ext cx="4587875" cy="4587875"/>
            </a:xfrm>
            <a:custGeom>
              <a:avLst/>
              <a:gdLst/>
              <a:ahLst/>
              <a:cxnLst/>
              <a:rect l="l" t="t" r="r" b="b"/>
              <a:pathLst>
                <a:path w="4587875" h="4587875">
                  <a:moveTo>
                    <a:pt x="1146872" y="3440606"/>
                  </a:moveTo>
                  <a:lnTo>
                    <a:pt x="1146872" y="2293734"/>
                  </a:lnTo>
                  <a:lnTo>
                    <a:pt x="0" y="2293734"/>
                  </a:lnTo>
                  <a:lnTo>
                    <a:pt x="0" y="3440606"/>
                  </a:lnTo>
                  <a:lnTo>
                    <a:pt x="1146872" y="3440606"/>
                  </a:lnTo>
                  <a:close/>
                </a:path>
                <a:path w="4587875" h="4587875">
                  <a:moveTo>
                    <a:pt x="4587492" y="3440606"/>
                  </a:moveTo>
                  <a:lnTo>
                    <a:pt x="4587492" y="2293734"/>
                  </a:lnTo>
                  <a:lnTo>
                    <a:pt x="3440620" y="2293734"/>
                  </a:lnTo>
                  <a:lnTo>
                    <a:pt x="3440620" y="3440606"/>
                  </a:lnTo>
                  <a:lnTo>
                    <a:pt x="4587492" y="3440606"/>
                  </a:lnTo>
                  <a:close/>
                </a:path>
                <a:path w="4587875" h="4587875">
                  <a:moveTo>
                    <a:pt x="3440619" y="3440606"/>
                  </a:moveTo>
                  <a:lnTo>
                    <a:pt x="3440619" y="2293734"/>
                  </a:lnTo>
                  <a:lnTo>
                    <a:pt x="2293747" y="2293734"/>
                  </a:lnTo>
                  <a:lnTo>
                    <a:pt x="2293747" y="3440606"/>
                  </a:lnTo>
                  <a:lnTo>
                    <a:pt x="3440619" y="3440606"/>
                  </a:lnTo>
                  <a:close/>
                </a:path>
                <a:path w="4587875" h="4587875">
                  <a:moveTo>
                    <a:pt x="2293745" y="3440606"/>
                  </a:moveTo>
                  <a:lnTo>
                    <a:pt x="2293745" y="2293734"/>
                  </a:lnTo>
                  <a:lnTo>
                    <a:pt x="1146873" y="2293734"/>
                  </a:lnTo>
                  <a:lnTo>
                    <a:pt x="1146873" y="3440606"/>
                  </a:lnTo>
                  <a:lnTo>
                    <a:pt x="2293745" y="3440606"/>
                  </a:lnTo>
                  <a:close/>
                </a:path>
                <a:path w="4587875" h="4587875">
                  <a:moveTo>
                    <a:pt x="1146872" y="4587480"/>
                  </a:moveTo>
                  <a:lnTo>
                    <a:pt x="1146872" y="3440607"/>
                  </a:lnTo>
                  <a:lnTo>
                    <a:pt x="0" y="3440607"/>
                  </a:lnTo>
                  <a:lnTo>
                    <a:pt x="0" y="4587480"/>
                  </a:lnTo>
                  <a:lnTo>
                    <a:pt x="1146872" y="4587480"/>
                  </a:lnTo>
                  <a:close/>
                </a:path>
                <a:path w="4587875" h="4587875">
                  <a:moveTo>
                    <a:pt x="4587492" y="4587480"/>
                  </a:moveTo>
                  <a:lnTo>
                    <a:pt x="4587492" y="3440607"/>
                  </a:lnTo>
                  <a:lnTo>
                    <a:pt x="3440620" y="3440607"/>
                  </a:lnTo>
                  <a:lnTo>
                    <a:pt x="3440620" y="4587480"/>
                  </a:lnTo>
                  <a:lnTo>
                    <a:pt x="4587492" y="4587480"/>
                  </a:lnTo>
                  <a:close/>
                </a:path>
                <a:path w="4587875" h="4587875">
                  <a:moveTo>
                    <a:pt x="3440619" y="4587480"/>
                  </a:moveTo>
                  <a:lnTo>
                    <a:pt x="3440619" y="3440607"/>
                  </a:lnTo>
                  <a:lnTo>
                    <a:pt x="2293747" y="3440607"/>
                  </a:lnTo>
                  <a:lnTo>
                    <a:pt x="2293747" y="4587480"/>
                  </a:lnTo>
                  <a:lnTo>
                    <a:pt x="3440619" y="4587480"/>
                  </a:lnTo>
                  <a:close/>
                </a:path>
                <a:path w="4587875" h="4587875">
                  <a:moveTo>
                    <a:pt x="2293745" y="4587480"/>
                  </a:moveTo>
                  <a:lnTo>
                    <a:pt x="2293745" y="3440607"/>
                  </a:lnTo>
                  <a:lnTo>
                    <a:pt x="1146873" y="3440607"/>
                  </a:lnTo>
                  <a:lnTo>
                    <a:pt x="1146873" y="4587480"/>
                  </a:lnTo>
                  <a:lnTo>
                    <a:pt x="2293745" y="4587480"/>
                  </a:lnTo>
                  <a:close/>
                </a:path>
                <a:path w="4587875" h="458787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  <a:path w="4587875" h="4587875">
                  <a:moveTo>
                    <a:pt x="4587492" y="1146872"/>
                  </a:moveTo>
                  <a:lnTo>
                    <a:pt x="4587492" y="0"/>
                  </a:lnTo>
                  <a:lnTo>
                    <a:pt x="3440620" y="0"/>
                  </a:lnTo>
                  <a:lnTo>
                    <a:pt x="3440620" y="1146872"/>
                  </a:lnTo>
                  <a:lnTo>
                    <a:pt x="4587492" y="1146872"/>
                  </a:lnTo>
                  <a:close/>
                </a:path>
                <a:path w="4587875" h="4587875">
                  <a:moveTo>
                    <a:pt x="3440619" y="1146872"/>
                  </a:moveTo>
                  <a:lnTo>
                    <a:pt x="3440619" y="0"/>
                  </a:lnTo>
                  <a:lnTo>
                    <a:pt x="2293747" y="0"/>
                  </a:lnTo>
                  <a:lnTo>
                    <a:pt x="2293747" y="1146872"/>
                  </a:lnTo>
                  <a:lnTo>
                    <a:pt x="3440619" y="1146872"/>
                  </a:lnTo>
                  <a:close/>
                </a:path>
                <a:path w="4587875" h="4587875">
                  <a:moveTo>
                    <a:pt x="2293745" y="1146872"/>
                  </a:moveTo>
                  <a:lnTo>
                    <a:pt x="2293745" y="0"/>
                  </a:lnTo>
                  <a:lnTo>
                    <a:pt x="1146873" y="0"/>
                  </a:lnTo>
                  <a:lnTo>
                    <a:pt x="1146873" y="1146872"/>
                  </a:lnTo>
                  <a:lnTo>
                    <a:pt x="2293745" y="1146872"/>
                  </a:lnTo>
                  <a:close/>
                </a:path>
                <a:path w="4587875" h="4587875">
                  <a:moveTo>
                    <a:pt x="1146872" y="2293745"/>
                  </a:moveTo>
                  <a:lnTo>
                    <a:pt x="1146872" y="1146873"/>
                  </a:lnTo>
                  <a:lnTo>
                    <a:pt x="0" y="1146873"/>
                  </a:lnTo>
                  <a:lnTo>
                    <a:pt x="0" y="2293745"/>
                  </a:lnTo>
                  <a:lnTo>
                    <a:pt x="1146872" y="2293745"/>
                  </a:lnTo>
                  <a:close/>
                </a:path>
                <a:path w="4587875" h="4587875">
                  <a:moveTo>
                    <a:pt x="4587492" y="2293745"/>
                  </a:moveTo>
                  <a:lnTo>
                    <a:pt x="4587492" y="1146873"/>
                  </a:lnTo>
                  <a:lnTo>
                    <a:pt x="3440620" y="1146873"/>
                  </a:lnTo>
                  <a:lnTo>
                    <a:pt x="3440620" y="2293745"/>
                  </a:lnTo>
                  <a:lnTo>
                    <a:pt x="4587492" y="2293745"/>
                  </a:lnTo>
                  <a:close/>
                </a:path>
                <a:path w="4587875" h="4587875">
                  <a:moveTo>
                    <a:pt x="3440619" y="2293745"/>
                  </a:moveTo>
                  <a:lnTo>
                    <a:pt x="3440619" y="1146873"/>
                  </a:lnTo>
                  <a:lnTo>
                    <a:pt x="2293747" y="1146873"/>
                  </a:lnTo>
                  <a:lnTo>
                    <a:pt x="2293747" y="2293745"/>
                  </a:lnTo>
                  <a:lnTo>
                    <a:pt x="3440619" y="2293745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43974" y="1702295"/>
              <a:ext cx="4587875" cy="4587875"/>
            </a:xfrm>
            <a:custGeom>
              <a:avLst/>
              <a:gdLst/>
              <a:ahLst/>
              <a:cxnLst/>
              <a:rect l="l" t="t" r="r" b="b"/>
              <a:pathLst>
                <a:path w="4587875" h="4587875">
                  <a:moveTo>
                    <a:pt x="4587481" y="4587481"/>
                  </a:moveTo>
                  <a:lnTo>
                    <a:pt x="4587481" y="0"/>
                  </a:lnTo>
                  <a:lnTo>
                    <a:pt x="0" y="0"/>
                  </a:lnTo>
                  <a:lnTo>
                    <a:pt x="0" y="4587481"/>
                  </a:lnTo>
                  <a:lnTo>
                    <a:pt x="4587481" y="4587481"/>
                  </a:lnTo>
                  <a:close/>
                </a:path>
              </a:pathLst>
            </a:custGeom>
            <a:ln w="47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64471" y="4029755"/>
            <a:ext cx="36068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OK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13155" y="4465210"/>
            <a:ext cx="313055" cy="313055"/>
          </a:xfrm>
          <a:custGeom>
            <a:avLst/>
            <a:gdLst/>
            <a:ahLst/>
            <a:cxnLst/>
            <a:rect l="l" t="t" r="r" b="b"/>
            <a:pathLst>
              <a:path w="313054" h="313054">
                <a:moveTo>
                  <a:pt x="312783" y="312783"/>
                </a:moveTo>
                <a:lnTo>
                  <a:pt x="312783" y="0"/>
                </a:lnTo>
                <a:lnTo>
                  <a:pt x="0" y="0"/>
                </a:lnTo>
                <a:lnTo>
                  <a:pt x="0" y="312783"/>
                </a:lnTo>
                <a:lnTo>
                  <a:pt x="312783" y="312783"/>
                </a:lnTo>
                <a:close/>
              </a:path>
            </a:pathLst>
          </a:custGeom>
          <a:ln w="15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86886" y="4466018"/>
            <a:ext cx="182880" cy="287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b="1" spc="5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13155" y="5612096"/>
            <a:ext cx="313055" cy="313055"/>
          </a:xfrm>
          <a:custGeom>
            <a:avLst/>
            <a:gdLst/>
            <a:ahLst/>
            <a:cxnLst/>
            <a:rect l="l" t="t" r="r" b="b"/>
            <a:pathLst>
              <a:path w="313054" h="313054">
                <a:moveTo>
                  <a:pt x="312783" y="312783"/>
                </a:moveTo>
                <a:lnTo>
                  <a:pt x="312783" y="0"/>
                </a:lnTo>
                <a:lnTo>
                  <a:pt x="0" y="0"/>
                </a:lnTo>
                <a:lnTo>
                  <a:pt x="0" y="312783"/>
                </a:lnTo>
                <a:lnTo>
                  <a:pt x="312783" y="312783"/>
                </a:lnTo>
                <a:close/>
              </a:path>
            </a:pathLst>
          </a:custGeom>
          <a:ln w="15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86886" y="5176629"/>
            <a:ext cx="537845" cy="723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OK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700" b="1" spc="5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05454" y="3153689"/>
            <a:ext cx="1475740" cy="2780030"/>
            <a:chOff x="3205454" y="3153689"/>
            <a:chExt cx="1475740" cy="2780030"/>
          </a:xfrm>
        </p:grpSpPr>
        <p:sp>
          <p:nvSpPr>
            <p:cNvPr id="12" name="object 12"/>
            <p:cNvSpPr/>
            <p:nvPr/>
          </p:nvSpPr>
          <p:spPr>
            <a:xfrm>
              <a:off x="3265284" y="4830127"/>
              <a:ext cx="0" cy="730250"/>
            </a:xfrm>
            <a:custGeom>
              <a:avLst/>
              <a:gdLst/>
              <a:ahLst/>
              <a:cxnLst/>
              <a:rect l="l" t="t" r="r" b="b"/>
              <a:pathLst>
                <a:path h="730250">
                  <a:moveTo>
                    <a:pt x="0" y="729818"/>
                  </a:moveTo>
                  <a:lnTo>
                    <a:pt x="0" y="0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5454" y="4758181"/>
              <a:ext cx="120014" cy="263525"/>
            </a:xfrm>
            <a:custGeom>
              <a:avLst/>
              <a:gdLst/>
              <a:ahLst/>
              <a:cxnLst/>
              <a:rect l="l" t="t" r="r" b="b"/>
              <a:pathLst>
                <a:path w="120014" h="263525">
                  <a:moveTo>
                    <a:pt x="0" y="263258"/>
                  </a:moveTo>
                  <a:lnTo>
                    <a:pt x="119659" y="263258"/>
                  </a:lnTo>
                  <a:lnTo>
                    <a:pt x="59829" y="0"/>
                  </a:lnTo>
                  <a:lnTo>
                    <a:pt x="0" y="263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25431" y="4830127"/>
              <a:ext cx="80010" cy="175895"/>
            </a:xfrm>
            <a:custGeom>
              <a:avLst/>
              <a:gdLst/>
              <a:ahLst/>
              <a:cxnLst/>
              <a:rect l="l" t="t" r="r" b="b"/>
              <a:pathLst>
                <a:path w="80010" h="175895">
                  <a:moveTo>
                    <a:pt x="0" y="175374"/>
                  </a:moveTo>
                  <a:lnTo>
                    <a:pt x="39852" y="0"/>
                  </a:lnTo>
                  <a:lnTo>
                    <a:pt x="79717" y="175374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82326" y="3161944"/>
              <a:ext cx="938530" cy="938530"/>
            </a:xfrm>
            <a:custGeom>
              <a:avLst/>
              <a:gdLst/>
              <a:ahLst/>
              <a:cxnLst/>
              <a:rect l="l" t="t" r="r" b="b"/>
              <a:pathLst>
                <a:path w="938529" h="938529">
                  <a:moveTo>
                    <a:pt x="0" y="0"/>
                  </a:moveTo>
                  <a:lnTo>
                    <a:pt x="938352" y="938352"/>
                  </a:lnTo>
                </a:path>
              </a:pathLst>
            </a:custGeom>
            <a:ln w="15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69538" y="4830114"/>
              <a:ext cx="0" cy="730250"/>
            </a:xfrm>
            <a:custGeom>
              <a:avLst/>
              <a:gdLst/>
              <a:ahLst/>
              <a:cxnLst/>
              <a:rect l="l" t="t" r="r" b="b"/>
              <a:pathLst>
                <a:path h="730250">
                  <a:moveTo>
                    <a:pt x="0" y="0"/>
                  </a:moveTo>
                  <a:lnTo>
                    <a:pt x="0" y="729830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09708" y="5368620"/>
              <a:ext cx="120014" cy="263525"/>
            </a:xfrm>
            <a:custGeom>
              <a:avLst/>
              <a:gdLst/>
              <a:ahLst/>
              <a:cxnLst/>
              <a:rect l="l" t="t" r="r" b="b"/>
              <a:pathLst>
                <a:path w="120014" h="263525">
                  <a:moveTo>
                    <a:pt x="0" y="0"/>
                  </a:moveTo>
                  <a:lnTo>
                    <a:pt x="59829" y="263271"/>
                  </a:lnTo>
                  <a:lnTo>
                    <a:pt x="1196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29685" y="5384571"/>
              <a:ext cx="80010" cy="175895"/>
            </a:xfrm>
            <a:custGeom>
              <a:avLst/>
              <a:gdLst/>
              <a:ahLst/>
              <a:cxnLst/>
              <a:rect l="l" t="t" r="r" b="b"/>
              <a:pathLst>
                <a:path w="80010" h="175895">
                  <a:moveTo>
                    <a:pt x="79717" y="0"/>
                  </a:moveTo>
                  <a:lnTo>
                    <a:pt x="39852" y="175374"/>
                  </a:lnTo>
                  <a:lnTo>
                    <a:pt x="0" y="0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60029" y="5612096"/>
              <a:ext cx="313055" cy="313055"/>
            </a:xfrm>
            <a:custGeom>
              <a:avLst/>
              <a:gdLst/>
              <a:ahLst/>
              <a:cxnLst/>
              <a:rect l="l" t="t" r="r" b="b"/>
              <a:pathLst>
                <a:path w="313054" h="313054">
                  <a:moveTo>
                    <a:pt x="312783" y="312783"/>
                  </a:moveTo>
                  <a:lnTo>
                    <a:pt x="312783" y="0"/>
                  </a:lnTo>
                  <a:lnTo>
                    <a:pt x="0" y="0"/>
                  </a:lnTo>
                  <a:lnTo>
                    <a:pt x="0" y="312783"/>
                  </a:lnTo>
                  <a:lnTo>
                    <a:pt x="312783" y="312783"/>
                  </a:lnTo>
                  <a:close/>
                </a:path>
              </a:pathLst>
            </a:custGeom>
            <a:ln w="15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38894" y="4029755"/>
            <a:ext cx="18669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B</a:t>
            </a:r>
            <a:endParaRPr sz="1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33760" y="5176629"/>
            <a:ext cx="537845" cy="723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OK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700" b="1" spc="5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561879" y="4084104"/>
            <a:ext cx="1388110" cy="1744345"/>
            <a:chOff x="3561879" y="4084104"/>
            <a:chExt cx="1388110" cy="1744345"/>
          </a:xfrm>
        </p:grpSpPr>
        <p:sp>
          <p:nvSpPr>
            <p:cNvPr id="23" name="object 23"/>
            <p:cNvSpPr/>
            <p:nvPr/>
          </p:nvSpPr>
          <p:spPr>
            <a:xfrm>
              <a:off x="3578072" y="5768479"/>
              <a:ext cx="730250" cy="0"/>
            </a:xfrm>
            <a:custGeom>
              <a:avLst/>
              <a:gdLst/>
              <a:ahLst/>
              <a:cxnLst/>
              <a:rect l="l" t="t" r="r" b="b"/>
              <a:pathLst>
                <a:path w="730250">
                  <a:moveTo>
                    <a:pt x="0" y="0"/>
                  </a:moveTo>
                  <a:lnTo>
                    <a:pt x="729830" y="0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16577" y="5708650"/>
              <a:ext cx="263525" cy="120014"/>
            </a:xfrm>
            <a:custGeom>
              <a:avLst/>
              <a:gdLst/>
              <a:ahLst/>
              <a:cxnLst/>
              <a:rect l="l" t="t" r="r" b="b"/>
              <a:pathLst>
                <a:path w="263525" h="120014">
                  <a:moveTo>
                    <a:pt x="0" y="0"/>
                  </a:moveTo>
                  <a:lnTo>
                    <a:pt x="0" y="119659"/>
                  </a:lnTo>
                  <a:lnTo>
                    <a:pt x="263258" y="59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32516" y="4100296"/>
              <a:ext cx="801370" cy="1708150"/>
            </a:xfrm>
            <a:custGeom>
              <a:avLst/>
              <a:gdLst/>
              <a:ahLst/>
              <a:cxnLst/>
              <a:rect l="l" t="t" r="r" b="b"/>
              <a:pathLst>
                <a:path w="801370" h="1708150">
                  <a:moveTo>
                    <a:pt x="0" y="1628330"/>
                  </a:moveTo>
                  <a:lnTo>
                    <a:pt x="175387" y="1668183"/>
                  </a:lnTo>
                  <a:lnTo>
                    <a:pt x="0" y="1708048"/>
                  </a:lnTo>
                </a:path>
                <a:path w="801370" h="1708150">
                  <a:moveTo>
                    <a:pt x="383895" y="208521"/>
                  </a:moveTo>
                  <a:lnTo>
                    <a:pt x="800938" y="0"/>
                  </a:lnTo>
                </a:path>
                <a:path w="801370" h="1708150">
                  <a:moveTo>
                    <a:pt x="383895" y="0"/>
                  </a:moveTo>
                  <a:lnTo>
                    <a:pt x="800938" y="208521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60029" y="4465223"/>
              <a:ext cx="313055" cy="313055"/>
            </a:xfrm>
            <a:custGeom>
              <a:avLst/>
              <a:gdLst/>
              <a:ahLst/>
              <a:cxnLst/>
              <a:rect l="l" t="t" r="r" b="b"/>
              <a:pathLst>
                <a:path w="313054" h="313054">
                  <a:moveTo>
                    <a:pt x="312783" y="312783"/>
                  </a:moveTo>
                  <a:lnTo>
                    <a:pt x="312783" y="0"/>
                  </a:lnTo>
                  <a:lnTo>
                    <a:pt x="0" y="0"/>
                  </a:lnTo>
                  <a:lnTo>
                    <a:pt x="0" y="312783"/>
                  </a:lnTo>
                  <a:lnTo>
                    <a:pt x="312783" y="312783"/>
                  </a:lnTo>
                  <a:close/>
                </a:path>
              </a:pathLst>
            </a:custGeom>
            <a:ln w="15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986822" y="5161732"/>
            <a:ext cx="17462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spc="5" dirty="0">
                <a:latin typeface="Arial"/>
                <a:cs typeface="Arial"/>
              </a:rPr>
              <a:t>S</a:t>
            </a:r>
            <a:endParaRPr sz="17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67889" y="2881830"/>
            <a:ext cx="1107440" cy="950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05485">
              <a:lnSpc>
                <a:spcPts val="1535"/>
              </a:lnSpc>
              <a:spcBef>
                <a:spcPts val="105"/>
              </a:spcBef>
            </a:pPr>
            <a:r>
              <a:rPr sz="1750" b="1" dirty="0">
                <a:latin typeface="Arial"/>
                <a:cs typeface="Arial"/>
              </a:rPr>
              <a:t>P?</a:t>
            </a:r>
            <a:endParaRPr sz="1750">
              <a:latin typeface="Arial"/>
              <a:cs typeface="Arial"/>
            </a:endParaRPr>
          </a:p>
          <a:p>
            <a:pPr marL="242570">
              <a:lnSpc>
                <a:spcPts val="5735"/>
              </a:lnSpc>
            </a:pPr>
            <a:r>
              <a:rPr sz="5250" b="1" spc="15" dirty="0">
                <a:latin typeface="Arial"/>
                <a:cs typeface="Arial"/>
              </a:rPr>
              <a:t>P</a:t>
            </a:r>
            <a:endParaRPr sz="52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53666" y="5297001"/>
            <a:ext cx="1115060" cy="8293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120"/>
              </a:spcBef>
            </a:pPr>
            <a:r>
              <a:rPr sz="5250" b="1" spc="20" dirty="0">
                <a:latin typeface="Arial"/>
                <a:cs typeface="Arial"/>
              </a:rPr>
              <a:t>W</a:t>
            </a:r>
            <a:endParaRPr sz="52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33760" y="4466031"/>
            <a:ext cx="182880" cy="287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b="1" spc="5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456582" y="4456968"/>
            <a:ext cx="1371600" cy="1119505"/>
            <a:chOff x="4456582" y="4456968"/>
            <a:chExt cx="1371600" cy="1119505"/>
          </a:xfrm>
        </p:grpSpPr>
        <p:sp>
          <p:nvSpPr>
            <p:cNvPr id="32" name="object 32"/>
            <p:cNvSpPr/>
            <p:nvPr/>
          </p:nvSpPr>
          <p:spPr>
            <a:xfrm>
              <a:off x="4516411" y="4830127"/>
              <a:ext cx="0" cy="730250"/>
            </a:xfrm>
            <a:custGeom>
              <a:avLst/>
              <a:gdLst/>
              <a:ahLst/>
              <a:cxnLst/>
              <a:rect l="l" t="t" r="r" b="b"/>
              <a:pathLst>
                <a:path h="730250">
                  <a:moveTo>
                    <a:pt x="0" y="729818"/>
                  </a:moveTo>
                  <a:lnTo>
                    <a:pt x="0" y="0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56582" y="4758181"/>
              <a:ext cx="120014" cy="263525"/>
            </a:xfrm>
            <a:custGeom>
              <a:avLst/>
              <a:gdLst/>
              <a:ahLst/>
              <a:cxnLst/>
              <a:rect l="l" t="t" r="r" b="b"/>
              <a:pathLst>
                <a:path w="120014" h="263525">
                  <a:moveTo>
                    <a:pt x="0" y="263258"/>
                  </a:moveTo>
                  <a:lnTo>
                    <a:pt x="119659" y="263258"/>
                  </a:lnTo>
                  <a:lnTo>
                    <a:pt x="59829" y="0"/>
                  </a:lnTo>
                  <a:lnTo>
                    <a:pt x="0" y="263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76559" y="4830127"/>
              <a:ext cx="80010" cy="175895"/>
            </a:xfrm>
            <a:custGeom>
              <a:avLst/>
              <a:gdLst/>
              <a:ahLst/>
              <a:cxnLst/>
              <a:rect l="l" t="t" r="r" b="b"/>
              <a:pathLst>
                <a:path w="80010" h="175895">
                  <a:moveTo>
                    <a:pt x="0" y="175374"/>
                  </a:moveTo>
                  <a:lnTo>
                    <a:pt x="39852" y="0"/>
                  </a:lnTo>
                  <a:lnTo>
                    <a:pt x="79705" y="175374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06902" y="4465223"/>
              <a:ext cx="313055" cy="313055"/>
            </a:xfrm>
            <a:custGeom>
              <a:avLst/>
              <a:gdLst/>
              <a:ahLst/>
              <a:cxnLst/>
              <a:rect l="l" t="t" r="r" b="b"/>
              <a:pathLst>
                <a:path w="313054" h="313054">
                  <a:moveTo>
                    <a:pt x="312783" y="312783"/>
                  </a:moveTo>
                  <a:lnTo>
                    <a:pt x="312783" y="0"/>
                  </a:lnTo>
                  <a:lnTo>
                    <a:pt x="0" y="0"/>
                  </a:lnTo>
                  <a:lnTo>
                    <a:pt x="0" y="312783"/>
                  </a:lnTo>
                  <a:lnTo>
                    <a:pt x="312783" y="312783"/>
                  </a:lnTo>
                  <a:close/>
                </a:path>
              </a:pathLst>
            </a:custGeom>
            <a:ln w="15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890848" y="2849169"/>
            <a:ext cx="1147445" cy="1147445"/>
          </a:xfrm>
          <a:prstGeom prst="rect">
            <a:avLst/>
          </a:prstGeom>
          <a:ln w="31888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732790">
              <a:lnSpc>
                <a:spcPct val="100000"/>
              </a:lnSpc>
              <a:spcBef>
                <a:spcPts val="370"/>
              </a:spcBef>
            </a:pPr>
            <a:r>
              <a:rPr sz="1750" b="1" spc="5" dirty="0">
                <a:latin typeface="Arial"/>
                <a:cs typeface="Arial"/>
              </a:rPr>
              <a:t>OK</a:t>
            </a:r>
            <a:endParaRPr sz="17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80634" y="4466031"/>
            <a:ext cx="182880" cy="287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b="1" spc="5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724946" y="4561776"/>
            <a:ext cx="802005" cy="120014"/>
            <a:chOff x="4724946" y="4561776"/>
            <a:chExt cx="802005" cy="120014"/>
          </a:xfrm>
        </p:grpSpPr>
        <p:sp>
          <p:nvSpPr>
            <p:cNvPr id="39" name="object 39"/>
            <p:cNvSpPr/>
            <p:nvPr/>
          </p:nvSpPr>
          <p:spPr>
            <a:xfrm>
              <a:off x="4724946" y="4621606"/>
              <a:ext cx="730250" cy="0"/>
            </a:xfrm>
            <a:custGeom>
              <a:avLst/>
              <a:gdLst/>
              <a:ahLst/>
              <a:cxnLst/>
              <a:rect l="l" t="t" r="r" b="b"/>
              <a:pathLst>
                <a:path w="730250">
                  <a:moveTo>
                    <a:pt x="0" y="0"/>
                  </a:moveTo>
                  <a:lnTo>
                    <a:pt x="729818" y="0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63451" y="4561776"/>
              <a:ext cx="263525" cy="120014"/>
            </a:xfrm>
            <a:custGeom>
              <a:avLst/>
              <a:gdLst/>
              <a:ahLst/>
              <a:cxnLst/>
              <a:rect l="l" t="t" r="r" b="b"/>
              <a:pathLst>
                <a:path w="263525" h="120014">
                  <a:moveTo>
                    <a:pt x="0" y="0"/>
                  </a:moveTo>
                  <a:lnTo>
                    <a:pt x="0" y="119659"/>
                  </a:lnTo>
                  <a:lnTo>
                    <a:pt x="263258" y="59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79390" y="4581753"/>
              <a:ext cx="175895" cy="80010"/>
            </a:xfrm>
            <a:custGeom>
              <a:avLst/>
              <a:gdLst/>
              <a:ahLst/>
              <a:cxnLst/>
              <a:rect l="l" t="t" r="r" b="b"/>
              <a:pathLst>
                <a:path w="175895" h="80010">
                  <a:moveTo>
                    <a:pt x="0" y="0"/>
                  </a:moveTo>
                  <a:lnTo>
                    <a:pt x="175374" y="39852"/>
                  </a:lnTo>
                  <a:lnTo>
                    <a:pt x="0" y="79717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608613" y="4029755"/>
            <a:ext cx="1510030" cy="50228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5240" marR="5080" indent="-3175">
              <a:lnSpc>
                <a:spcPct val="78200"/>
              </a:lnSpc>
              <a:spcBef>
                <a:spcPts val="565"/>
              </a:spcBef>
              <a:tabLst>
                <a:tab pos="538480" algn="l"/>
                <a:tab pos="1162050" algn="l"/>
              </a:tabLst>
            </a:pPr>
            <a:r>
              <a:rPr sz="1750" b="1" dirty="0">
                <a:latin typeface="Arial"/>
                <a:cs typeface="Arial"/>
              </a:rPr>
              <a:t>P?	</a:t>
            </a:r>
            <a:r>
              <a:rPr sz="1750" b="1" spc="5" dirty="0">
                <a:latin typeface="Arial"/>
                <a:cs typeface="Arial"/>
              </a:rPr>
              <a:t>BGS	</a:t>
            </a:r>
            <a:r>
              <a:rPr sz="1750" b="1" dirty="0">
                <a:latin typeface="Arial"/>
                <a:cs typeface="Arial"/>
              </a:rPr>
              <a:t>OK  </a:t>
            </a:r>
            <a:r>
              <a:rPr sz="1750" b="1" spc="5" dirty="0">
                <a:latin typeface="Arial"/>
                <a:cs typeface="Arial"/>
              </a:rPr>
              <a:t>OK</a:t>
            </a:r>
            <a:endParaRPr sz="175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20</a:t>
            </a:fld>
            <a:endParaRPr spc="2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CFEBD75-6F3B-402A-A065-0F80608B5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2A0EB05-DF2F-443B-BD9F-ECD4676E82BA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Other</a:t>
            </a:r>
            <a:r>
              <a:rPr spc="250" dirty="0"/>
              <a:t> </a:t>
            </a:r>
            <a:r>
              <a:rPr spc="65" dirty="0"/>
              <a:t>tight</a:t>
            </a:r>
            <a:r>
              <a:rPr spc="240" dirty="0"/>
              <a:t> </a:t>
            </a:r>
            <a:r>
              <a:rPr spc="95" dirty="0"/>
              <a:t>spots</a:t>
            </a:r>
          </a:p>
        </p:txBody>
      </p:sp>
      <p:sp>
        <p:nvSpPr>
          <p:cNvPr id="3" name="object 3"/>
          <p:cNvSpPr/>
          <p:nvPr/>
        </p:nvSpPr>
        <p:spPr>
          <a:xfrm>
            <a:off x="1582304" y="2889731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4" h="220344">
                <a:moveTo>
                  <a:pt x="220244" y="220244"/>
                </a:moveTo>
                <a:lnTo>
                  <a:pt x="220244" y="0"/>
                </a:lnTo>
                <a:lnTo>
                  <a:pt x="0" y="0"/>
                </a:lnTo>
                <a:lnTo>
                  <a:pt x="0" y="220244"/>
                </a:lnTo>
                <a:lnTo>
                  <a:pt x="220244" y="220244"/>
                </a:lnTo>
                <a:close/>
              </a:path>
            </a:pathLst>
          </a:custGeom>
          <a:ln w="11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0464" y="2886542"/>
            <a:ext cx="1365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40515" y="2547929"/>
            <a:ext cx="1638300" cy="1638300"/>
            <a:chOff x="1240515" y="2547929"/>
            <a:chExt cx="1638300" cy="1638300"/>
          </a:xfrm>
        </p:grpSpPr>
        <p:sp>
          <p:nvSpPr>
            <p:cNvPr id="6" name="object 6"/>
            <p:cNvSpPr/>
            <p:nvPr/>
          </p:nvSpPr>
          <p:spPr>
            <a:xfrm>
              <a:off x="1619021" y="3146678"/>
              <a:ext cx="0" cy="514350"/>
            </a:xfrm>
            <a:custGeom>
              <a:avLst/>
              <a:gdLst/>
              <a:ahLst/>
              <a:cxnLst/>
              <a:rect l="l" t="t" r="r" b="b"/>
              <a:pathLst>
                <a:path h="514350">
                  <a:moveTo>
                    <a:pt x="0" y="513905"/>
                  </a:moveTo>
                  <a:lnTo>
                    <a:pt x="0" y="0"/>
                  </a:lnTo>
                </a:path>
              </a:pathLst>
            </a:custGeom>
            <a:ln w="22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76882" y="3096031"/>
              <a:ext cx="84455" cy="185420"/>
            </a:xfrm>
            <a:custGeom>
              <a:avLst/>
              <a:gdLst/>
              <a:ahLst/>
              <a:cxnLst/>
              <a:rect l="l" t="t" r="r" b="b"/>
              <a:pathLst>
                <a:path w="84455" h="185420">
                  <a:moveTo>
                    <a:pt x="0" y="185369"/>
                  </a:moveTo>
                  <a:lnTo>
                    <a:pt x="84264" y="185369"/>
                  </a:lnTo>
                  <a:lnTo>
                    <a:pt x="42138" y="0"/>
                  </a:lnTo>
                  <a:lnTo>
                    <a:pt x="0" y="1853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51945" y="2559359"/>
              <a:ext cx="1615440" cy="1615440"/>
            </a:xfrm>
            <a:custGeom>
              <a:avLst/>
              <a:gdLst/>
              <a:ahLst/>
              <a:cxnLst/>
              <a:rect l="l" t="t" r="r" b="b"/>
              <a:pathLst>
                <a:path w="1615439" h="1615439">
                  <a:moveTo>
                    <a:pt x="339008" y="710813"/>
                  </a:moveTo>
                  <a:lnTo>
                    <a:pt x="367075" y="587319"/>
                  </a:lnTo>
                  <a:lnTo>
                    <a:pt x="395142" y="710813"/>
                  </a:lnTo>
                </a:path>
                <a:path w="1615439" h="1615439">
                  <a:moveTo>
                    <a:pt x="807562" y="807562"/>
                  </a:moveTo>
                  <a:lnTo>
                    <a:pt x="807562" y="0"/>
                  </a:lnTo>
                  <a:lnTo>
                    <a:pt x="0" y="0"/>
                  </a:lnTo>
                  <a:lnTo>
                    <a:pt x="0" y="807562"/>
                  </a:lnTo>
                  <a:lnTo>
                    <a:pt x="807562" y="807562"/>
                  </a:lnTo>
                  <a:close/>
                </a:path>
                <a:path w="1615439" h="1615439">
                  <a:moveTo>
                    <a:pt x="807562" y="1615130"/>
                  </a:moveTo>
                  <a:lnTo>
                    <a:pt x="807562" y="807567"/>
                  </a:lnTo>
                  <a:lnTo>
                    <a:pt x="0" y="807567"/>
                  </a:lnTo>
                  <a:lnTo>
                    <a:pt x="0" y="1615130"/>
                  </a:lnTo>
                  <a:lnTo>
                    <a:pt x="807562" y="1615130"/>
                  </a:lnTo>
                  <a:close/>
                </a:path>
                <a:path w="1615439" h="1615439">
                  <a:moveTo>
                    <a:pt x="1615117" y="1615130"/>
                  </a:moveTo>
                  <a:lnTo>
                    <a:pt x="1615117" y="807567"/>
                  </a:lnTo>
                  <a:lnTo>
                    <a:pt x="807554" y="807567"/>
                  </a:lnTo>
                  <a:lnTo>
                    <a:pt x="807554" y="1615130"/>
                  </a:lnTo>
                  <a:lnTo>
                    <a:pt x="1615117" y="1615130"/>
                  </a:lnTo>
                  <a:close/>
                </a:path>
              </a:pathLst>
            </a:custGeom>
            <a:ln w="22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15021" y="2579349"/>
            <a:ext cx="701675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52755" algn="l"/>
              </a:tabLst>
            </a:pPr>
            <a:r>
              <a:rPr sz="1200" b="1" spc="25" dirty="0">
                <a:latin typeface="Arial"/>
                <a:cs typeface="Arial"/>
              </a:rPr>
              <a:t>B	OK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82304" y="3697298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4" h="220345">
                <a:moveTo>
                  <a:pt x="220244" y="220244"/>
                </a:moveTo>
                <a:lnTo>
                  <a:pt x="220244" y="0"/>
                </a:lnTo>
                <a:lnTo>
                  <a:pt x="0" y="0"/>
                </a:lnTo>
                <a:lnTo>
                  <a:pt x="0" y="220244"/>
                </a:lnTo>
                <a:lnTo>
                  <a:pt x="220244" y="220244"/>
                </a:lnTo>
                <a:close/>
              </a:path>
            </a:pathLst>
          </a:custGeom>
          <a:ln w="11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30464" y="3694110"/>
            <a:ext cx="1365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50301" y="3135248"/>
            <a:ext cx="84455" cy="576580"/>
            <a:chOff x="1650301" y="3135248"/>
            <a:chExt cx="84455" cy="576580"/>
          </a:xfrm>
        </p:grpSpPr>
        <p:sp>
          <p:nvSpPr>
            <p:cNvPr id="13" name="object 13"/>
            <p:cNvSpPr/>
            <p:nvPr/>
          </p:nvSpPr>
          <p:spPr>
            <a:xfrm>
              <a:off x="1692427" y="3146678"/>
              <a:ext cx="0" cy="514350"/>
            </a:xfrm>
            <a:custGeom>
              <a:avLst/>
              <a:gdLst/>
              <a:ahLst/>
              <a:cxnLst/>
              <a:rect l="l" t="t" r="r" b="b"/>
              <a:pathLst>
                <a:path h="514350">
                  <a:moveTo>
                    <a:pt x="0" y="0"/>
                  </a:moveTo>
                  <a:lnTo>
                    <a:pt x="0" y="513905"/>
                  </a:lnTo>
                </a:path>
              </a:pathLst>
            </a:custGeom>
            <a:ln w="22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50301" y="3525862"/>
              <a:ext cx="84455" cy="185420"/>
            </a:xfrm>
            <a:custGeom>
              <a:avLst/>
              <a:gdLst/>
              <a:ahLst/>
              <a:cxnLst/>
              <a:rect l="l" t="t" r="r" b="b"/>
              <a:pathLst>
                <a:path w="84455" h="185420">
                  <a:moveTo>
                    <a:pt x="0" y="0"/>
                  </a:moveTo>
                  <a:lnTo>
                    <a:pt x="42125" y="185369"/>
                  </a:lnTo>
                  <a:lnTo>
                    <a:pt x="842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64360" y="3537089"/>
              <a:ext cx="56515" cy="123825"/>
            </a:xfrm>
            <a:custGeom>
              <a:avLst/>
              <a:gdLst/>
              <a:ahLst/>
              <a:cxnLst/>
              <a:rect l="l" t="t" r="r" b="b"/>
              <a:pathLst>
                <a:path w="56514" h="123825">
                  <a:moveTo>
                    <a:pt x="56134" y="0"/>
                  </a:moveTo>
                  <a:lnTo>
                    <a:pt x="28067" y="123494"/>
                  </a:lnTo>
                  <a:lnTo>
                    <a:pt x="0" y="0"/>
                  </a:lnTo>
                </a:path>
              </a:pathLst>
            </a:custGeom>
            <a:ln w="22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755508" y="3386911"/>
            <a:ext cx="106934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79095" algn="l"/>
                <a:tab pos="819785" algn="l"/>
              </a:tabLst>
            </a:pPr>
            <a:r>
              <a:rPr sz="1200" b="1" spc="25" dirty="0">
                <a:latin typeface="Arial"/>
                <a:cs typeface="Arial"/>
              </a:rPr>
              <a:t>OK	B	OK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89871" y="3697298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4" h="220345">
                <a:moveTo>
                  <a:pt x="220244" y="220244"/>
                </a:moveTo>
                <a:lnTo>
                  <a:pt x="220244" y="0"/>
                </a:lnTo>
                <a:lnTo>
                  <a:pt x="0" y="0"/>
                </a:lnTo>
                <a:lnTo>
                  <a:pt x="0" y="220244"/>
                </a:lnTo>
                <a:lnTo>
                  <a:pt x="220244" y="220244"/>
                </a:lnTo>
                <a:close/>
              </a:path>
            </a:pathLst>
          </a:custGeom>
          <a:ln w="11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38031" y="3694110"/>
            <a:ext cx="1365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827834" y="3765295"/>
            <a:ext cx="576580" cy="84455"/>
            <a:chOff x="1827834" y="3765295"/>
            <a:chExt cx="576580" cy="84455"/>
          </a:xfrm>
        </p:grpSpPr>
        <p:sp>
          <p:nvSpPr>
            <p:cNvPr id="20" name="object 20"/>
            <p:cNvSpPr/>
            <p:nvPr/>
          </p:nvSpPr>
          <p:spPr>
            <a:xfrm>
              <a:off x="1839264" y="3807421"/>
              <a:ext cx="514350" cy="0"/>
            </a:xfrm>
            <a:custGeom>
              <a:avLst/>
              <a:gdLst/>
              <a:ahLst/>
              <a:cxnLst/>
              <a:rect l="l" t="t" r="r" b="b"/>
              <a:pathLst>
                <a:path w="514350">
                  <a:moveTo>
                    <a:pt x="0" y="0"/>
                  </a:moveTo>
                  <a:lnTo>
                    <a:pt x="513905" y="0"/>
                  </a:lnTo>
                </a:path>
              </a:pathLst>
            </a:custGeom>
            <a:ln w="22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18448" y="3765295"/>
              <a:ext cx="185420" cy="84455"/>
            </a:xfrm>
            <a:custGeom>
              <a:avLst/>
              <a:gdLst/>
              <a:ahLst/>
              <a:cxnLst/>
              <a:rect l="l" t="t" r="r" b="b"/>
              <a:pathLst>
                <a:path w="185419" h="84454">
                  <a:moveTo>
                    <a:pt x="0" y="0"/>
                  </a:moveTo>
                  <a:lnTo>
                    <a:pt x="0" y="84251"/>
                  </a:lnTo>
                  <a:lnTo>
                    <a:pt x="185369" y="4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29675" y="3779354"/>
              <a:ext cx="123825" cy="56515"/>
            </a:xfrm>
            <a:custGeom>
              <a:avLst/>
              <a:gdLst/>
              <a:ahLst/>
              <a:cxnLst/>
              <a:rect l="l" t="t" r="r" b="b"/>
              <a:pathLst>
                <a:path w="123825" h="56514">
                  <a:moveTo>
                    <a:pt x="0" y="0"/>
                  </a:moveTo>
                  <a:lnTo>
                    <a:pt x="123494" y="28067"/>
                  </a:lnTo>
                  <a:lnTo>
                    <a:pt x="0" y="56134"/>
                  </a:lnTo>
                </a:path>
              </a:pathLst>
            </a:custGeom>
            <a:ln w="22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251945" y="1751804"/>
            <a:ext cx="807720" cy="807720"/>
          </a:xfrm>
          <a:prstGeom prst="rect">
            <a:avLst/>
          </a:prstGeom>
          <a:ln w="22452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513080">
              <a:lnSpc>
                <a:spcPct val="100000"/>
              </a:lnSpc>
              <a:spcBef>
                <a:spcPts val="290"/>
              </a:spcBef>
            </a:pPr>
            <a:r>
              <a:rPr sz="1200" b="1" spc="20" dirty="0">
                <a:latin typeface="Arial"/>
                <a:cs typeface="Arial"/>
              </a:rPr>
              <a:t>P?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12670" y="1972043"/>
            <a:ext cx="661035" cy="661035"/>
          </a:xfrm>
          <a:custGeom>
            <a:avLst/>
            <a:gdLst/>
            <a:ahLst/>
            <a:cxnLst/>
            <a:rect l="l" t="t" r="r" b="b"/>
            <a:pathLst>
              <a:path w="661035" h="661035">
                <a:moveTo>
                  <a:pt x="0" y="0"/>
                </a:moveTo>
                <a:lnTo>
                  <a:pt x="660730" y="660730"/>
                </a:lnTo>
              </a:path>
            </a:pathLst>
          </a:custGeom>
          <a:ln w="11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59508" y="2559363"/>
            <a:ext cx="807720" cy="807720"/>
          </a:xfrm>
          <a:prstGeom prst="rect">
            <a:avLst/>
          </a:prstGeom>
          <a:ln w="22452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513715">
              <a:lnSpc>
                <a:spcPct val="100000"/>
              </a:lnSpc>
              <a:spcBef>
                <a:spcPts val="295"/>
              </a:spcBef>
            </a:pPr>
            <a:r>
              <a:rPr sz="1200" b="1" spc="20" dirty="0">
                <a:latin typeface="Arial"/>
                <a:cs typeface="Arial"/>
              </a:rPr>
              <a:t>P?</a:t>
            </a:r>
            <a:endParaRPr sz="1200">
              <a:latin typeface="Arial"/>
              <a:cs typeface="Arial"/>
            </a:endParaRPr>
          </a:p>
          <a:p>
            <a:pPr marL="513080">
              <a:lnSpc>
                <a:spcPct val="100000"/>
              </a:lnSpc>
              <a:spcBef>
                <a:spcPts val="285"/>
              </a:spcBef>
            </a:pPr>
            <a:r>
              <a:rPr sz="1200" b="1" spc="20" dirty="0">
                <a:latin typeface="Arial"/>
                <a:cs typeface="Arial"/>
              </a:rPr>
              <a:t>P?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67062" y="3366924"/>
            <a:ext cx="807720" cy="807720"/>
          </a:xfrm>
          <a:prstGeom prst="rect">
            <a:avLst/>
          </a:prstGeom>
          <a:ln w="22452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514350">
              <a:lnSpc>
                <a:spcPct val="100000"/>
              </a:lnSpc>
            </a:pPr>
            <a:r>
              <a:rPr sz="1200" b="1" spc="20" dirty="0">
                <a:latin typeface="Arial"/>
                <a:cs typeface="Arial"/>
              </a:rPr>
              <a:t>P?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20238" y="2999854"/>
            <a:ext cx="661035" cy="661035"/>
          </a:xfrm>
          <a:custGeom>
            <a:avLst/>
            <a:gdLst/>
            <a:ahLst/>
            <a:cxnLst/>
            <a:rect l="l" t="t" r="r" b="b"/>
            <a:pathLst>
              <a:path w="661035" h="661035">
                <a:moveTo>
                  <a:pt x="0" y="0"/>
                </a:moveTo>
                <a:lnTo>
                  <a:pt x="660730" y="660730"/>
                </a:lnTo>
              </a:path>
            </a:pathLst>
          </a:custGeom>
          <a:ln w="11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92115" y="2213576"/>
            <a:ext cx="3733165" cy="1605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5" dirty="0">
                <a:latin typeface="Calibri"/>
                <a:cs typeface="Calibri"/>
              </a:rPr>
              <a:t>Breeze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25" dirty="0">
                <a:latin typeface="Calibri"/>
                <a:cs typeface="Calibri"/>
              </a:rPr>
              <a:t>(1,2)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25" dirty="0">
                <a:latin typeface="Calibri"/>
                <a:cs typeface="Calibri"/>
              </a:rPr>
              <a:t>(2,1)</a:t>
            </a:r>
            <a:endParaRPr sz="2050">
              <a:latin typeface="Calibri"/>
              <a:cs typeface="Calibri"/>
            </a:endParaRPr>
          </a:p>
          <a:p>
            <a:pPr marL="509270">
              <a:lnSpc>
                <a:spcPct val="100000"/>
              </a:lnSpc>
              <a:spcBef>
                <a:spcPts val="35"/>
              </a:spcBef>
              <a:tabLst>
                <a:tab pos="986155" algn="l"/>
              </a:tabLst>
            </a:pPr>
            <a:r>
              <a:rPr sz="2050" spc="140" dirty="0">
                <a:latin typeface="Lucida Sans Unicode"/>
                <a:cs typeface="Lucida Sans Unicode"/>
              </a:rPr>
              <a:t>⇒	</a:t>
            </a:r>
            <a:r>
              <a:rPr sz="2050" spc="-100" dirty="0">
                <a:latin typeface="Calibri"/>
                <a:cs typeface="Calibri"/>
              </a:rPr>
              <a:t>no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safe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actions</a:t>
            </a:r>
            <a:endParaRPr sz="2050">
              <a:latin typeface="Calibri"/>
              <a:cs typeface="Calibri"/>
            </a:endParaRPr>
          </a:p>
          <a:p>
            <a:pPr marL="12700" marR="5080">
              <a:lnSpc>
                <a:spcPct val="101000"/>
              </a:lnSpc>
              <a:spcBef>
                <a:spcPts val="2495"/>
              </a:spcBef>
            </a:pPr>
            <a:r>
              <a:rPr sz="2050" spc="-35" dirty="0">
                <a:latin typeface="Calibri"/>
                <a:cs typeface="Calibri"/>
              </a:rPr>
              <a:t>Assuming</a:t>
            </a:r>
            <a:r>
              <a:rPr sz="2050" spc="14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pits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uniformly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distributed,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25" dirty="0">
                <a:latin typeface="Calibri"/>
                <a:cs typeface="Calibri"/>
              </a:rPr>
              <a:t>(2,2)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has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pit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w/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prob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0.86,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vs.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0.31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40456" y="4979337"/>
            <a:ext cx="1617980" cy="1617980"/>
            <a:chOff x="1240456" y="4979337"/>
            <a:chExt cx="1617980" cy="1617980"/>
          </a:xfrm>
        </p:grpSpPr>
        <p:sp>
          <p:nvSpPr>
            <p:cNvPr id="30" name="object 30"/>
            <p:cNvSpPr/>
            <p:nvPr/>
          </p:nvSpPr>
          <p:spPr>
            <a:xfrm>
              <a:off x="1251546" y="4990426"/>
              <a:ext cx="1595755" cy="1595755"/>
            </a:xfrm>
            <a:custGeom>
              <a:avLst/>
              <a:gdLst/>
              <a:ahLst/>
              <a:cxnLst/>
              <a:rect l="l" t="t" r="r" b="b"/>
              <a:pathLst>
                <a:path w="1595755" h="1595754">
                  <a:moveTo>
                    <a:pt x="797737" y="797737"/>
                  </a:moveTo>
                  <a:lnTo>
                    <a:pt x="797737" y="0"/>
                  </a:lnTo>
                  <a:lnTo>
                    <a:pt x="0" y="0"/>
                  </a:lnTo>
                  <a:lnTo>
                    <a:pt x="0" y="797737"/>
                  </a:lnTo>
                  <a:lnTo>
                    <a:pt x="797737" y="797737"/>
                  </a:lnTo>
                  <a:close/>
                </a:path>
                <a:path w="1595755" h="1595754">
                  <a:moveTo>
                    <a:pt x="797737" y="1595471"/>
                  </a:moveTo>
                  <a:lnTo>
                    <a:pt x="797737" y="797734"/>
                  </a:lnTo>
                  <a:lnTo>
                    <a:pt x="0" y="797734"/>
                  </a:lnTo>
                  <a:lnTo>
                    <a:pt x="0" y="1595471"/>
                  </a:lnTo>
                  <a:lnTo>
                    <a:pt x="797737" y="1595471"/>
                  </a:lnTo>
                  <a:close/>
                </a:path>
                <a:path w="1595755" h="1595754">
                  <a:moveTo>
                    <a:pt x="1595475" y="1595471"/>
                  </a:moveTo>
                  <a:lnTo>
                    <a:pt x="1595475" y="797734"/>
                  </a:lnTo>
                  <a:lnTo>
                    <a:pt x="797737" y="797734"/>
                  </a:lnTo>
                  <a:lnTo>
                    <a:pt x="797737" y="1595471"/>
                  </a:lnTo>
                  <a:lnTo>
                    <a:pt x="1595475" y="1595471"/>
                  </a:lnTo>
                  <a:close/>
                </a:path>
              </a:pathLst>
            </a:custGeom>
            <a:ln w="221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77884" y="6114515"/>
              <a:ext cx="217804" cy="217804"/>
            </a:xfrm>
            <a:custGeom>
              <a:avLst/>
              <a:gdLst/>
              <a:ahLst/>
              <a:cxnLst/>
              <a:rect l="l" t="t" r="r" b="b"/>
              <a:pathLst>
                <a:path w="217805" h="217804">
                  <a:moveTo>
                    <a:pt x="217564" y="217564"/>
                  </a:moveTo>
                  <a:lnTo>
                    <a:pt x="217564" y="0"/>
                  </a:lnTo>
                  <a:lnTo>
                    <a:pt x="0" y="0"/>
                  </a:lnTo>
                  <a:lnTo>
                    <a:pt x="0" y="217564"/>
                  </a:lnTo>
                  <a:lnTo>
                    <a:pt x="217564" y="217564"/>
                  </a:lnTo>
                  <a:close/>
                </a:path>
              </a:pathLst>
            </a:custGeom>
            <a:ln w="110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638007" y="6111209"/>
            <a:ext cx="122555" cy="207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200" b="1" spc="-1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21</a:t>
            </a:fld>
            <a:endParaRPr spc="20" dirty="0"/>
          </a:p>
        </p:txBody>
      </p:sp>
      <p:sp>
        <p:nvSpPr>
          <p:cNvPr id="33" name="object 33"/>
          <p:cNvSpPr txBox="1"/>
          <p:nvPr/>
        </p:nvSpPr>
        <p:spPr>
          <a:xfrm>
            <a:off x="1326400" y="5797384"/>
            <a:ext cx="116839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200" b="1" spc="15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26255" y="4449285"/>
            <a:ext cx="2313940" cy="657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0" dirty="0">
                <a:latin typeface="Calibri"/>
                <a:cs typeface="Calibri"/>
              </a:rPr>
              <a:t>Smell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25" dirty="0">
                <a:latin typeface="Calibri"/>
                <a:cs typeface="Calibri"/>
              </a:rPr>
              <a:t>(1,1)</a:t>
            </a:r>
            <a:endParaRPr sz="2050">
              <a:latin typeface="Calibri"/>
              <a:cs typeface="Calibri"/>
            </a:endParaRPr>
          </a:p>
          <a:p>
            <a:pPr marL="510540">
              <a:lnSpc>
                <a:spcPct val="100000"/>
              </a:lnSpc>
              <a:spcBef>
                <a:spcPts val="35"/>
              </a:spcBef>
              <a:tabLst>
                <a:tab pos="986155" algn="l"/>
              </a:tabLst>
            </a:pPr>
            <a:r>
              <a:rPr sz="2050" spc="140" dirty="0">
                <a:latin typeface="Lucida Sans Unicode"/>
                <a:cs typeface="Lucida Sans Unicode"/>
              </a:rPr>
              <a:t>⇒	</a:t>
            </a:r>
            <a:r>
              <a:rPr sz="2050" spc="-55" dirty="0">
                <a:latin typeface="Calibri"/>
                <a:cs typeface="Calibri"/>
              </a:rPr>
              <a:t>cannot</a:t>
            </a:r>
            <a:r>
              <a:rPr sz="2050" spc="11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move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72867" y="5714207"/>
            <a:ext cx="89852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87680" algn="l"/>
              </a:tabLst>
            </a:pPr>
            <a:r>
              <a:rPr sz="2050" spc="140" dirty="0">
                <a:latin typeface="Lucida Sans Unicode"/>
                <a:cs typeface="Lucida Sans Unicode"/>
              </a:rPr>
              <a:t>⇒	</a:t>
            </a:r>
            <a:r>
              <a:rPr sz="2050" spc="-75" dirty="0">
                <a:latin typeface="Calibri"/>
                <a:cs typeface="Calibri"/>
              </a:rPr>
              <a:t>safe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26255" y="5081747"/>
            <a:ext cx="3658870" cy="12903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77825" marR="436880" indent="-365760">
              <a:lnSpc>
                <a:spcPct val="101499"/>
              </a:lnSpc>
              <a:spcBef>
                <a:spcPts val="80"/>
              </a:spcBef>
            </a:pPr>
            <a:r>
              <a:rPr sz="2050" dirty="0">
                <a:latin typeface="Calibri"/>
                <a:cs typeface="Calibri"/>
              </a:rPr>
              <a:t>Can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use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strategy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007E"/>
                </a:solidFill>
                <a:latin typeface="Calibri"/>
                <a:cs typeface="Calibri"/>
              </a:rPr>
              <a:t>coercion</a:t>
            </a:r>
            <a:r>
              <a:rPr sz="2050" spc="-60" dirty="0">
                <a:latin typeface="Calibri"/>
                <a:cs typeface="Calibri"/>
              </a:rPr>
              <a:t>: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shoot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straight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ahead</a:t>
            </a:r>
            <a:endParaRPr sz="2050">
              <a:latin typeface="Calibri"/>
              <a:cs typeface="Calibri"/>
            </a:endParaRPr>
          </a:p>
          <a:p>
            <a:pPr marL="377825" marR="5080">
              <a:lnSpc>
                <a:spcPts val="2500"/>
              </a:lnSpc>
              <a:spcBef>
                <a:spcPts val="70"/>
              </a:spcBef>
              <a:tabLst>
                <a:tab pos="2487295" algn="l"/>
                <a:tab pos="2772410" algn="l"/>
                <a:tab pos="2964180" algn="l"/>
                <a:tab pos="3247390" algn="l"/>
              </a:tabLst>
            </a:pPr>
            <a:r>
              <a:rPr sz="2050" spc="-100" dirty="0">
                <a:latin typeface="Calibri"/>
                <a:cs typeface="Calibri"/>
              </a:rPr>
              <a:t>wumpus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was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there	</a:t>
            </a:r>
            <a:r>
              <a:rPr sz="2050" spc="140" dirty="0">
                <a:latin typeface="Lucida Sans Unicode"/>
                <a:cs typeface="Lucida Sans Unicode"/>
              </a:rPr>
              <a:t>⇒		</a:t>
            </a:r>
            <a:r>
              <a:rPr sz="2050" spc="-100" dirty="0">
                <a:latin typeface="Calibri"/>
                <a:cs typeface="Calibri"/>
              </a:rPr>
              <a:t>dead </a:t>
            </a:r>
            <a:r>
              <a:rPr sz="2050" spc="-9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wumpu</a:t>
            </a:r>
            <a:r>
              <a:rPr sz="2050" spc="-60" dirty="0">
                <a:latin typeface="Calibri"/>
                <a:cs typeface="Calibri"/>
              </a:rPr>
              <a:t>s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200" dirty="0">
                <a:latin typeface="Calibri"/>
                <a:cs typeface="Calibri"/>
              </a:rPr>
              <a:t>w</a:t>
            </a:r>
            <a:r>
              <a:rPr sz="2050" spc="-30" dirty="0">
                <a:latin typeface="Calibri"/>
                <a:cs typeface="Calibri"/>
              </a:rPr>
              <a:t>asn’t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ther</a:t>
            </a:r>
            <a:r>
              <a:rPr sz="2050" spc="-100" dirty="0">
                <a:latin typeface="Calibri"/>
                <a:cs typeface="Calibri"/>
              </a:rPr>
              <a:t>e</a:t>
            </a:r>
            <a:r>
              <a:rPr sz="2050" dirty="0">
                <a:latin typeface="Calibri"/>
                <a:cs typeface="Calibri"/>
              </a:rPr>
              <a:t>	</a:t>
            </a:r>
            <a:r>
              <a:rPr sz="2050" spc="140" dirty="0">
                <a:latin typeface="Lucida Sans Unicode"/>
                <a:cs typeface="Lucida Sans Unicode"/>
              </a:rPr>
              <a:t>⇒</a:t>
            </a:r>
            <a:r>
              <a:rPr sz="2050" dirty="0">
                <a:latin typeface="Lucida Sans Unicode"/>
                <a:cs typeface="Lucida Sans Unicode"/>
              </a:rPr>
              <a:t>	</a:t>
            </a:r>
            <a:r>
              <a:rPr sz="2050" spc="-75" dirty="0">
                <a:latin typeface="Calibri"/>
                <a:cs typeface="Calibri"/>
              </a:rPr>
              <a:t>safe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EABC613-C7BF-488C-A771-386D455AF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9476C4A-EE6C-4C51-BF30-96A6C3619ED9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5" dirty="0"/>
              <a:t>Logic</a:t>
            </a:r>
            <a:r>
              <a:rPr spc="215" dirty="0"/>
              <a:t> </a:t>
            </a:r>
            <a:r>
              <a:rPr spc="30" dirty="0"/>
              <a:t>in</a:t>
            </a:r>
            <a:r>
              <a:rPr spc="245" dirty="0"/>
              <a:t> </a:t>
            </a:r>
            <a:r>
              <a:rPr spc="45" dirty="0"/>
              <a:t>general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72" y="1396713"/>
            <a:ext cx="7037070" cy="4353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8460" marR="1247140" indent="-365760">
              <a:lnSpc>
                <a:spcPct val="101000"/>
              </a:lnSpc>
              <a:spcBef>
                <a:spcPts val="90"/>
              </a:spcBef>
            </a:pPr>
            <a:r>
              <a:rPr sz="2050" dirty="0">
                <a:solidFill>
                  <a:srgbClr val="00007E"/>
                </a:solidFill>
                <a:latin typeface="Calibri"/>
                <a:cs typeface="Calibri"/>
              </a:rPr>
              <a:t>Logics</a:t>
            </a:r>
            <a:r>
              <a:rPr sz="2050" spc="16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formal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languages</a:t>
            </a:r>
            <a:r>
              <a:rPr sz="2050" spc="24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representing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information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such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conclusions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drawn</a:t>
            </a:r>
            <a:endParaRPr sz="2050">
              <a:latin typeface="Calibri"/>
              <a:cs typeface="Calibri"/>
            </a:endParaRPr>
          </a:p>
          <a:p>
            <a:pPr marL="12700" marR="2292350">
              <a:lnSpc>
                <a:spcPct val="163400"/>
              </a:lnSpc>
            </a:pPr>
            <a:r>
              <a:rPr sz="2050" spc="-5" dirty="0">
                <a:solidFill>
                  <a:srgbClr val="00007E"/>
                </a:solidFill>
                <a:latin typeface="Calibri"/>
                <a:cs typeface="Calibri"/>
              </a:rPr>
              <a:t>Syntax </a:t>
            </a:r>
            <a:r>
              <a:rPr sz="2050" spc="-90" dirty="0">
                <a:latin typeface="Calibri"/>
                <a:cs typeface="Calibri"/>
              </a:rPr>
              <a:t>defines</a:t>
            </a:r>
            <a:r>
              <a:rPr sz="2050" spc="-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-7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sentences</a:t>
            </a:r>
            <a:r>
              <a:rPr sz="2050" spc="-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-4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-7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language </a:t>
            </a:r>
            <a:r>
              <a:rPr sz="2050" spc="-60" dirty="0"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00007E"/>
                </a:solidFill>
                <a:latin typeface="Calibri"/>
                <a:cs typeface="Calibri"/>
              </a:rPr>
              <a:t>Semantics</a:t>
            </a:r>
            <a:r>
              <a:rPr sz="2050" spc="17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define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“meaning”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sentences;</a:t>
            </a:r>
            <a:endParaRPr sz="205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  <a:spcBef>
                <a:spcPts val="35"/>
              </a:spcBef>
            </a:pPr>
            <a:r>
              <a:rPr sz="2050" spc="-30" dirty="0">
                <a:latin typeface="Calibri"/>
                <a:cs typeface="Calibri"/>
              </a:rPr>
              <a:t>i.e.,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define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00007E"/>
                </a:solidFill>
                <a:latin typeface="Calibri"/>
                <a:cs typeface="Calibri"/>
              </a:rPr>
              <a:t>truth</a:t>
            </a:r>
            <a:r>
              <a:rPr sz="2050" spc="21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world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45" dirty="0">
                <a:latin typeface="Calibri"/>
                <a:cs typeface="Calibri"/>
              </a:rPr>
              <a:t>E.g.,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language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arithmetic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3747135" algn="l"/>
              </a:tabLst>
            </a:pP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+</a:t>
            </a:r>
            <a:r>
              <a:rPr sz="2050" spc="-11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80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r>
              <a:rPr sz="2050" spc="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≥</a:t>
            </a:r>
            <a:r>
              <a:rPr sz="2050" spc="-7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sentence;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20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r>
              <a:rPr sz="2050" spc="-11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+</a:t>
            </a:r>
            <a:r>
              <a:rPr sz="2050" spc="-11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340" dirty="0">
                <a:solidFill>
                  <a:srgbClr val="990099"/>
                </a:solidFill>
                <a:latin typeface="Bookman Old Style"/>
                <a:cs typeface="Bookman Old Style"/>
              </a:rPr>
              <a:t>&gt;	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not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</a:t>
            </a:r>
            <a:endParaRPr sz="2050">
              <a:latin typeface="Calibri"/>
              <a:cs typeface="Calibri"/>
            </a:endParaRPr>
          </a:p>
          <a:p>
            <a:pPr marL="12700" marR="5080">
              <a:lnSpc>
                <a:spcPct val="163400"/>
              </a:lnSpc>
            </a:pP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+</a:t>
            </a:r>
            <a:r>
              <a:rPr sz="2050" spc="-11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80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≥</a:t>
            </a:r>
            <a:r>
              <a:rPr sz="2050" spc="-7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true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iff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number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+</a:t>
            </a:r>
            <a:r>
              <a:rPr sz="2050" spc="-11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80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r>
              <a:rPr sz="2050" spc="7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no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less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than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number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 </a:t>
            </a:r>
            <a:r>
              <a:rPr sz="2050" b="0" i="1" spc="-6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+</a:t>
            </a:r>
            <a:r>
              <a:rPr sz="2050" spc="-11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80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≥</a:t>
            </a:r>
            <a:r>
              <a:rPr sz="2050" spc="-7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35" dirty="0">
                <a:latin typeface="Calibri"/>
                <a:cs typeface="Calibri"/>
              </a:rPr>
              <a:t>i</a:t>
            </a:r>
            <a:r>
              <a:rPr sz="2050" spc="-45" dirty="0">
                <a:latin typeface="Calibri"/>
                <a:cs typeface="Calibri"/>
              </a:rPr>
              <a:t>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tru</a:t>
            </a:r>
            <a:r>
              <a:rPr sz="2050" spc="-80" dirty="0">
                <a:latin typeface="Calibri"/>
                <a:cs typeface="Calibri"/>
              </a:rPr>
              <a:t>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</a:t>
            </a:r>
            <a:r>
              <a:rPr sz="2050" spc="-65" dirty="0">
                <a:latin typeface="Calibri"/>
                <a:cs typeface="Calibri"/>
              </a:rPr>
              <a:t>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00" dirty="0">
                <a:latin typeface="Calibri"/>
                <a:cs typeface="Calibri"/>
              </a:rPr>
              <a:t>w</a:t>
            </a:r>
            <a:r>
              <a:rPr sz="2050" spc="-160" dirty="0">
                <a:latin typeface="Calibri"/>
                <a:cs typeface="Calibri"/>
              </a:rPr>
              <a:t>o</a:t>
            </a:r>
            <a:r>
              <a:rPr sz="2050" spc="-45" dirty="0">
                <a:latin typeface="Calibri"/>
                <a:cs typeface="Calibri"/>
              </a:rPr>
              <a:t>rl</a:t>
            </a:r>
            <a:r>
              <a:rPr sz="2050" spc="-70" dirty="0">
                <a:latin typeface="Calibri"/>
                <a:cs typeface="Calibri"/>
              </a:rPr>
              <a:t>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30" dirty="0">
                <a:latin typeface="Calibri"/>
                <a:cs typeface="Calibri"/>
              </a:rPr>
              <a:t>wher</a:t>
            </a:r>
            <a:r>
              <a:rPr sz="2050" spc="-114" dirty="0">
                <a:latin typeface="Calibri"/>
                <a:cs typeface="Calibri"/>
              </a:rPr>
              <a:t>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-22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85" dirty="0">
                <a:solidFill>
                  <a:srgbClr val="990099"/>
                </a:solidFill>
                <a:latin typeface="Gill Sans MT"/>
                <a:cs typeface="Gill Sans MT"/>
              </a:rPr>
              <a:t>7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2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-22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80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endParaRPr sz="20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+</a:t>
            </a:r>
            <a:r>
              <a:rPr sz="2050" spc="-11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80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≥</a:t>
            </a:r>
            <a:r>
              <a:rPr sz="2050" spc="-7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35" dirty="0">
                <a:latin typeface="Calibri"/>
                <a:cs typeface="Calibri"/>
              </a:rPr>
              <a:t>i</a:t>
            </a:r>
            <a:r>
              <a:rPr sz="2050" spc="-45" dirty="0">
                <a:latin typeface="Calibri"/>
                <a:cs typeface="Calibri"/>
              </a:rPr>
              <a:t>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fals</a:t>
            </a:r>
            <a:r>
              <a:rPr sz="2050" spc="-85" dirty="0">
                <a:latin typeface="Calibri"/>
                <a:cs typeface="Calibri"/>
              </a:rPr>
              <a:t>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</a:t>
            </a:r>
            <a:r>
              <a:rPr sz="2050" spc="-65" dirty="0">
                <a:latin typeface="Calibri"/>
                <a:cs typeface="Calibri"/>
              </a:rPr>
              <a:t>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200" dirty="0">
                <a:latin typeface="Calibri"/>
                <a:cs typeface="Calibri"/>
              </a:rPr>
              <a:t>w</a:t>
            </a:r>
            <a:r>
              <a:rPr sz="2050" spc="-160" dirty="0">
                <a:latin typeface="Calibri"/>
                <a:cs typeface="Calibri"/>
              </a:rPr>
              <a:t>o</a:t>
            </a:r>
            <a:r>
              <a:rPr sz="2050" spc="-45" dirty="0">
                <a:latin typeface="Calibri"/>
                <a:cs typeface="Calibri"/>
              </a:rPr>
              <a:t>rl</a:t>
            </a:r>
            <a:r>
              <a:rPr sz="2050" spc="-70" dirty="0">
                <a:latin typeface="Calibri"/>
                <a:cs typeface="Calibri"/>
              </a:rPr>
              <a:t>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30" dirty="0">
                <a:latin typeface="Calibri"/>
                <a:cs typeface="Calibri"/>
              </a:rPr>
              <a:t>wher</a:t>
            </a:r>
            <a:r>
              <a:rPr sz="2050" spc="-114" dirty="0">
                <a:latin typeface="Calibri"/>
                <a:cs typeface="Calibri"/>
              </a:rPr>
              <a:t>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-22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85" dirty="0">
                <a:solidFill>
                  <a:srgbClr val="990099"/>
                </a:solidFill>
                <a:latin typeface="Gill Sans MT"/>
                <a:cs typeface="Gill Sans MT"/>
              </a:rPr>
              <a:t>0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2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-23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80" dirty="0">
                <a:solidFill>
                  <a:srgbClr val="990099"/>
                </a:solidFill>
                <a:latin typeface="Gill Sans MT"/>
                <a:cs typeface="Gill Sans MT"/>
              </a:rPr>
              <a:t>6</a:t>
            </a:r>
            <a:endParaRPr sz="2050">
              <a:latin typeface="Gill Sans MT"/>
              <a:cs typeface="Gill Sans 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FDB896-C944-498B-AF31-5DEDDD66E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98E4A3-0DD7-476C-AF9E-B5F40613D1B7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0" dirty="0"/>
              <a:t>Entailment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6" y="1379949"/>
            <a:ext cx="6525895" cy="46704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0" dirty="0">
                <a:solidFill>
                  <a:srgbClr val="00007E"/>
                </a:solidFill>
                <a:latin typeface="Calibri"/>
                <a:cs typeface="Calibri"/>
              </a:rPr>
              <a:t>Entailment</a:t>
            </a:r>
            <a:r>
              <a:rPr sz="2050" spc="13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means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14" dirty="0">
                <a:latin typeface="Calibri"/>
                <a:cs typeface="Calibri"/>
              </a:rPr>
              <a:t>one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thing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40" dirty="0">
                <a:solidFill>
                  <a:srgbClr val="7E0000"/>
                </a:solidFill>
                <a:latin typeface="Century"/>
                <a:cs typeface="Century"/>
              </a:rPr>
              <a:t>follows</a:t>
            </a:r>
            <a:r>
              <a:rPr sz="2050" spc="19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75" dirty="0">
                <a:solidFill>
                  <a:srgbClr val="7E0000"/>
                </a:solidFill>
                <a:latin typeface="Century"/>
                <a:cs typeface="Century"/>
              </a:rPr>
              <a:t>from</a:t>
            </a:r>
            <a:r>
              <a:rPr sz="2050" spc="8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65" dirty="0">
                <a:latin typeface="Calibri"/>
                <a:cs typeface="Calibri"/>
              </a:rPr>
              <a:t>another:</a:t>
            </a:r>
            <a:endParaRPr sz="205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  <a:spcBef>
                <a:spcPts val="1560"/>
              </a:spcBef>
            </a:pP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4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endParaRPr sz="20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65" dirty="0">
                <a:latin typeface="Calibri"/>
                <a:cs typeface="Calibri"/>
              </a:rPr>
              <a:t>Knowledge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base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KB</a:t>
            </a:r>
            <a:r>
              <a:rPr sz="2050" b="0" i="1" spc="1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0" dirty="0">
                <a:latin typeface="Calibri"/>
                <a:cs typeface="Calibri"/>
              </a:rPr>
              <a:t>entails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endParaRPr sz="2050">
              <a:latin typeface="Bookman Old Style"/>
              <a:cs typeface="Bookman Old Style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only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if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true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worlds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25" dirty="0">
                <a:latin typeface="Calibri"/>
                <a:cs typeface="Calibri"/>
              </a:rPr>
              <a:t>where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KB</a:t>
            </a:r>
            <a:r>
              <a:rPr sz="2050" b="0" i="1" spc="1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true</a:t>
            </a:r>
            <a:endParaRPr sz="2050">
              <a:latin typeface="Calibri"/>
              <a:cs typeface="Calibri"/>
            </a:endParaRPr>
          </a:p>
          <a:p>
            <a:pPr marL="12700" marR="5080">
              <a:lnSpc>
                <a:spcPct val="101000"/>
              </a:lnSpc>
              <a:spcBef>
                <a:spcPts val="1545"/>
              </a:spcBef>
            </a:pPr>
            <a:r>
              <a:rPr sz="2050" spc="45" dirty="0">
                <a:latin typeface="Calibri"/>
                <a:cs typeface="Calibri"/>
              </a:rPr>
              <a:t>E.g.,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225" dirty="0">
                <a:latin typeface="Calibri"/>
                <a:cs typeface="Calibri"/>
              </a:rPr>
              <a:t>KB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containing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“the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Giants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won”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“the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Reds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won”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entails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“Either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Giants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130" dirty="0">
                <a:latin typeface="Calibri"/>
                <a:cs typeface="Calibri"/>
              </a:rPr>
              <a:t>won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Reds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won”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50" dirty="0">
                <a:latin typeface="Calibri"/>
                <a:cs typeface="Calibri"/>
              </a:rPr>
              <a:t>E.g.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+</a:t>
            </a:r>
            <a:r>
              <a:rPr sz="2050" spc="-11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2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-23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80" dirty="0">
                <a:solidFill>
                  <a:srgbClr val="990099"/>
                </a:solidFill>
                <a:latin typeface="Gill Sans MT"/>
                <a:cs typeface="Gill Sans MT"/>
              </a:rPr>
              <a:t>4</a:t>
            </a:r>
            <a:r>
              <a:rPr sz="2050" spc="7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50" dirty="0">
                <a:latin typeface="Calibri"/>
                <a:cs typeface="Calibri"/>
              </a:rPr>
              <a:t>entails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990099"/>
                </a:solidFill>
                <a:latin typeface="Gill Sans MT"/>
                <a:cs typeface="Gill Sans MT"/>
              </a:rPr>
              <a:t>4</a:t>
            </a:r>
            <a:r>
              <a:rPr sz="2050" spc="-24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-22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+</a:t>
            </a:r>
            <a:r>
              <a:rPr sz="2050" spc="-11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endParaRPr sz="2050">
              <a:latin typeface="Bookman Old Style"/>
              <a:cs typeface="Bookman Old Style"/>
            </a:endParaRPr>
          </a:p>
          <a:p>
            <a:pPr marL="12700" marR="156845">
              <a:lnSpc>
                <a:spcPct val="101499"/>
              </a:lnSpc>
              <a:spcBef>
                <a:spcPts val="1525"/>
              </a:spcBef>
            </a:pPr>
            <a:r>
              <a:rPr sz="2050" spc="-30" dirty="0">
                <a:latin typeface="Calibri"/>
                <a:cs typeface="Calibri"/>
              </a:rPr>
              <a:t>Entailment</a:t>
            </a:r>
            <a:r>
              <a:rPr sz="2050" spc="14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relationship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20" dirty="0">
                <a:latin typeface="Calibri"/>
                <a:cs typeface="Calibri"/>
              </a:rPr>
              <a:t>between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(i.e.,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55" dirty="0">
                <a:solidFill>
                  <a:srgbClr val="7E0000"/>
                </a:solidFill>
                <a:latin typeface="Century"/>
                <a:cs typeface="Century"/>
              </a:rPr>
              <a:t>syntax</a:t>
            </a:r>
            <a:r>
              <a:rPr sz="2050" spc="55" dirty="0">
                <a:latin typeface="Calibri"/>
                <a:cs typeface="Calibri"/>
              </a:rPr>
              <a:t>)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based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on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20" dirty="0">
                <a:solidFill>
                  <a:srgbClr val="7E0000"/>
                </a:solidFill>
                <a:latin typeface="Century"/>
                <a:cs typeface="Century"/>
              </a:rPr>
              <a:t>semantics</a:t>
            </a:r>
            <a:endParaRPr sz="205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50" dirty="0">
                <a:latin typeface="Calibri"/>
                <a:cs typeface="Calibri"/>
              </a:rPr>
              <a:t>Note:</a:t>
            </a:r>
            <a:r>
              <a:rPr sz="2050" spc="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brains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process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40" dirty="0">
                <a:solidFill>
                  <a:srgbClr val="7E0000"/>
                </a:solidFill>
                <a:latin typeface="Century"/>
                <a:cs typeface="Century"/>
              </a:rPr>
              <a:t>syntax</a:t>
            </a:r>
            <a:r>
              <a:rPr sz="2050" spc="9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10" dirty="0">
                <a:latin typeface="Calibri"/>
                <a:cs typeface="Calibri"/>
              </a:rPr>
              <a:t>(of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some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sort)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481E0-4EEA-4415-B421-F396CCA3B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CAF821-FA29-462F-92F9-2C333F269B3B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3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79" y="1379949"/>
            <a:ext cx="6523355" cy="167893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2050" spc="-15" dirty="0">
                <a:latin typeface="Calibri"/>
                <a:cs typeface="Calibri"/>
              </a:rPr>
              <a:t>Logicians</a:t>
            </a:r>
            <a:r>
              <a:rPr sz="2050" spc="14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typically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think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terms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00007E"/>
                </a:solidFill>
                <a:latin typeface="Calibri"/>
                <a:cs typeface="Calibri"/>
              </a:rPr>
              <a:t>models</a:t>
            </a:r>
            <a:r>
              <a:rPr sz="2050" spc="-70" dirty="0">
                <a:latin typeface="Calibri"/>
                <a:cs typeface="Calibri"/>
              </a:rPr>
              <a:t>,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which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formally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structured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worlds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respect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which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truth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evaluated</a:t>
            </a:r>
            <a:endParaRPr sz="2050">
              <a:latin typeface="Calibri"/>
              <a:cs typeface="Calibri"/>
            </a:endParaRPr>
          </a:p>
          <a:p>
            <a:pPr marL="12700" marR="869950">
              <a:lnSpc>
                <a:spcPct val="163400"/>
              </a:lnSpc>
            </a:pPr>
            <a:r>
              <a:rPr sz="2050" spc="-100" dirty="0">
                <a:latin typeface="Calibri"/>
                <a:cs typeface="Calibri"/>
              </a:rPr>
              <a:t>We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say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004B00"/>
                </a:solidFill>
                <a:latin typeface="Calibri"/>
                <a:cs typeface="Calibri"/>
              </a:rPr>
              <a:t>is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004B00"/>
                </a:solidFill>
                <a:latin typeface="Calibri"/>
                <a:cs typeface="Calibri"/>
              </a:rPr>
              <a:t>model</a:t>
            </a:r>
            <a:r>
              <a:rPr sz="2050" spc="19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true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m </a:t>
            </a:r>
            <a:r>
              <a:rPr sz="2050" b="0" i="1" spc="-6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3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spc="3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7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set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models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3089306"/>
            <a:ext cx="4967605" cy="93408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050" spc="-10" dirty="0">
                <a:latin typeface="Calibri"/>
                <a:cs typeface="Calibri"/>
              </a:rPr>
              <a:t>The</a:t>
            </a:r>
            <a:r>
              <a:rPr sz="2050" dirty="0">
                <a:latin typeface="Calibri"/>
                <a:cs typeface="Calibri"/>
              </a:rPr>
              <a:t>n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4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30" dirty="0">
                <a:latin typeface="Calibri"/>
                <a:cs typeface="Calibri"/>
              </a:rPr>
              <a:t>i</a:t>
            </a:r>
            <a:r>
              <a:rPr sz="2050" spc="-25" dirty="0">
                <a:latin typeface="Calibri"/>
                <a:cs typeface="Calibri"/>
              </a:rPr>
              <a:t>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only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</a:t>
            </a:r>
            <a:r>
              <a:rPr sz="2050" spc="-25" dirty="0">
                <a:latin typeface="Calibri"/>
                <a:cs typeface="Calibri"/>
              </a:rPr>
              <a:t>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1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⊆</a:t>
            </a:r>
            <a:r>
              <a:rPr sz="2050" spc="-8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  <a:p>
            <a:pPr marL="88900">
              <a:lnSpc>
                <a:spcPct val="100000"/>
              </a:lnSpc>
              <a:spcBef>
                <a:spcPts val="1115"/>
              </a:spcBef>
            </a:pPr>
            <a:r>
              <a:rPr sz="2050" spc="50" dirty="0">
                <a:latin typeface="Calibri"/>
                <a:cs typeface="Calibri"/>
              </a:rPr>
              <a:t>E.g.</a:t>
            </a:r>
            <a:r>
              <a:rPr sz="2050" spc="370" dirty="0">
                <a:latin typeface="Calibri"/>
                <a:cs typeface="Calibri"/>
              </a:rPr>
              <a:t> 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KB</a:t>
            </a:r>
            <a:r>
              <a:rPr sz="2050" b="0" i="1" spc="1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Giants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30" dirty="0">
                <a:latin typeface="Calibri"/>
                <a:cs typeface="Calibri"/>
              </a:rPr>
              <a:t>won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Reds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30" dirty="0">
                <a:latin typeface="Calibri"/>
                <a:cs typeface="Calibri"/>
              </a:rPr>
              <a:t>won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8020" y="3999705"/>
            <a:ext cx="169227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Giants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130" dirty="0">
                <a:latin typeface="Calibri"/>
                <a:cs typeface="Calibri"/>
              </a:rPr>
              <a:t>won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321052" y="3475095"/>
            <a:ext cx="2613660" cy="2493010"/>
            <a:chOff x="6321052" y="3475095"/>
            <a:chExt cx="2613660" cy="2493010"/>
          </a:xfrm>
        </p:grpSpPr>
        <p:sp>
          <p:nvSpPr>
            <p:cNvPr id="7" name="object 7"/>
            <p:cNvSpPr/>
            <p:nvPr/>
          </p:nvSpPr>
          <p:spPr>
            <a:xfrm>
              <a:off x="6384950" y="3485041"/>
              <a:ext cx="2540000" cy="2473325"/>
            </a:xfrm>
            <a:custGeom>
              <a:avLst/>
              <a:gdLst/>
              <a:ahLst/>
              <a:cxnLst/>
              <a:rect l="l" t="t" r="r" b="b"/>
              <a:pathLst>
                <a:path w="2540000" h="2473325">
                  <a:moveTo>
                    <a:pt x="121081" y="1581712"/>
                  </a:moveTo>
                  <a:lnTo>
                    <a:pt x="108883" y="1516838"/>
                  </a:lnTo>
                  <a:lnTo>
                    <a:pt x="93111" y="1460509"/>
                  </a:lnTo>
                  <a:lnTo>
                    <a:pt x="75163" y="1411328"/>
                  </a:lnTo>
                  <a:lnTo>
                    <a:pt x="56438" y="1367895"/>
                  </a:lnTo>
                  <a:lnTo>
                    <a:pt x="38334" y="1328813"/>
                  </a:lnTo>
                  <a:lnTo>
                    <a:pt x="22251" y="1292683"/>
                  </a:lnTo>
                  <a:lnTo>
                    <a:pt x="9586" y="1258107"/>
                  </a:lnTo>
                  <a:lnTo>
                    <a:pt x="1739" y="1223687"/>
                  </a:lnTo>
                  <a:lnTo>
                    <a:pt x="0" y="1183170"/>
                  </a:lnTo>
                  <a:lnTo>
                    <a:pt x="5682" y="1141494"/>
                  </a:lnTo>
                  <a:lnTo>
                    <a:pt x="18091" y="1099123"/>
                  </a:lnTo>
                  <a:lnTo>
                    <a:pt x="36531" y="1056519"/>
                  </a:lnTo>
                  <a:lnTo>
                    <a:pt x="60307" y="1014147"/>
                  </a:lnTo>
                  <a:lnTo>
                    <a:pt x="88722" y="972471"/>
                  </a:lnTo>
                  <a:lnTo>
                    <a:pt x="121081" y="931955"/>
                  </a:lnTo>
                  <a:lnTo>
                    <a:pt x="162582" y="886648"/>
                  </a:lnTo>
                  <a:lnTo>
                    <a:pt x="205557" y="843550"/>
                  </a:lnTo>
                  <a:lnTo>
                    <a:pt x="247057" y="802663"/>
                  </a:lnTo>
                  <a:lnTo>
                    <a:pt x="284137" y="763985"/>
                  </a:lnTo>
                  <a:lnTo>
                    <a:pt x="313849" y="727517"/>
                  </a:lnTo>
                  <a:lnTo>
                    <a:pt x="333247" y="693258"/>
                  </a:lnTo>
                  <a:lnTo>
                    <a:pt x="340253" y="654647"/>
                  </a:lnTo>
                  <a:lnTo>
                    <a:pt x="331980" y="616670"/>
                  </a:lnTo>
                  <a:lnTo>
                    <a:pt x="312249" y="576782"/>
                  </a:lnTo>
                  <a:lnTo>
                    <a:pt x="284880" y="532438"/>
                  </a:lnTo>
                  <a:lnTo>
                    <a:pt x="253694" y="481092"/>
                  </a:lnTo>
                  <a:lnTo>
                    <a:pt x="231230" y="439107"/>
                  </a:lnTo>
                  <a:lnTo>
                    <a:pt x="210390" y="393643"/>
                  </a:lnTo>
                  <a:lnTo>
                    <a:pt x="192798" y="346091"/>
                  </a:lnTo>
                  <a:lnTo>
                    <a:pt x="180077" y="297844"/>
                  </a:lnTo>
                  <a:lnTo>
                    <a:pt x="173853" y="250292"/>
                  </a:lnTo>
                  <a:lnTo>
                    <a:pt x="175748" y="204828"/>
                  </a:lnTo>
                  <a:lnTo>
                    <a:pt x="187388" y="162843"/>
                  </a:lnTo>
                  <a:lnTo>
                    <a:pt x="227513" y="106853"/>
                  </a:lnTo>
                  <a:lnTo>
                    <a:pt x="257618" y="83278"/>
                  </a:lnTo>
                  <a:lnTo>
                    <a:pt x="294271" y="62650"/>
                  </a:lnTo>
                  <a:lnTo>
                    <a:pt x="337364" y="44968"/>
                  </a:lnTo>
                  <a:lnTo>
                    <a:pt x="386787" y="30233"/>
                  </a:lnTo>
                  <a:lnTo>
                    <a:pt x="442431" y="18446"/>
                  </a:lnTo>
                  <a:lnTo>
                    <a:pt x="504186" y="9605"/>
                  </a:lnTo>
                  <a:lnTo>
                    <a:pt x="571944" y="3712"/>
                  </a:lnTo>
                  <a:lnTo>
                    <a:pt x="615406" y="1571"/>
                  </a:lnTo>
                  <a:lnTo>
                    <a:pt x="660802" y="373"/>
                  </a:lnTo>
                  <a:lnTo>
                    <a:pt x="707942" y="0"/>
                  </a:lnTo>
                  <a:lnTo>
                    <a:pt x="756639" y="333"/>
                  </a:lnTo>
                  <a:lnTo>
                    <a:pt x="806703" y="1257"/>
                  </a:lnTo>
                  <a:lnTo>
                    <a:pt x="857945" y="2651"/>
                  </a:lnTo>
                  <a:lnTo>
                    <a:pt x="910178" y="4399"/>
                  </a:lnTo>
                  <a:lnTo>
                    <a:pt x="963212" y="6383"/>
                  </a:lnTo>
                  <a:lnTo>
                    <a:pt x="1016860" y="8485"/>
                  </a:lnTo>
                  <a:lnTo>
                    <a:pt x="1070931" y="10587"/>
                  </a:lnTo>
                  <a:lnTo>
                    <a:pt x="1125239" y="12571"/>
                  </a:lnTo>
                  <a:lnTo>
                    <a:pt x="1179594" y="14319"/>
                  </a:lnTo>
                  <a:lnTo>
                    <a:pt x="1233807" y="15714"/>
                  </a:lnTo>
                  <a:lnTo>
                    <a:pt x="1287691" y="16637"/>
                  </a:lnTo>
                  <a:lnTo>
                    <a:pt x="1341056" y="16971"/>
                  </a:lnTo>
                  <a:lnTo>
                    <a:pt x="1397476" y="16613"/>
                  </a:lnTo>
                  <a:lnTo>
                    <a:pt x="1453056" y="15734"/>
                  </a:lnTo>
                  <a:lnTo>
                    <a:pt x="1507765" y="14623"/>
                  </a:lnTo>
                  <a:lnTo>
                    <a:pt x="1561576" y="13569"/>
                  </a:lnTo>
                  <a:lnTo>
                    <a:pt x="1614458" y="12864"/>
                  </a:lnTo>
                  <a:lnTo>
                    <a:pt x="1666384" y="12797"/>
                  </a:lnTo>
                  <a:lnTo>
                    <a:pt x="1717323" y="13658"/>
                  </a:lnTo>
                  <a:lnTo>
                    <a:pt x="1767248" y="15736"/>
                  </a:lnTo>
                  <a:lnTo>
                    <a:pt x="1816129" y="19322"/>
                  </a:lnTo>
                  <a:lnTo>
                    <a:pt x="1863937" y="24706"/>
                  </a:lnTo>
                  <a:lnTo>
                    <a:pt x="1910643" y="32178"/>
                  </a:lnTo>
                  <a:lnTo>
                    <a:pt x="1956218" y="42027"/>
                  </a:lnTo>
                  <a:lnTo>
                    <a:pt x="2000634" y="54544"/>
                  </a:lnTo>
                  <a:lnTo>
                    <a:pt x="2043861" y="70019"/>
                  </a:lnTo>
                  <a:lnTo>
                    <a:pt x="2089038" y="90215"/>
                  </a:lnTo>
                  <a:lnTo>
                    <a:pt x="2132695" y="113887"/>
                  </a:lnTo>
                  <a:lnTo>
                    <a:pt x="2174722" y="140747"/>
                  </a:lnTo>
                  <a:lnTo>
                    <a:pt x="2215011" y="170504"/>
                  </a:lnTo>
                  <a:lnTo>
                    <a:pt x="2253453" y="202868"/>
                  </a:lnTo>
                  <a:lnTo>
                    <a:pt x="2289939" y="237549"/>
                  </a:lnTo>
                  <a:lnTo>
                    <a:pt x="2324362" y="274259"/>
                  </a:lnTo>
                  <a:lnTo>
                    <a:pt x="2356611" y="312707"/>
                  </a:lnTo>
                  <a:lnTo>
                    <a:pt x="2386579" y="352604"/>
                  </a:lnTo>
                  <a:lnTo>
                    <a:pt x="2414156" y="393659"/>
                  </a:lnTo>
                  <a:lnTo>
                    <a:pt x="2439234" y="435584"/>
                  </a:lnTo>
                  <a:lnTo>
                    <a:pt x="2461705" y="478088"/>
                  </a:lnTo>
                  <a:lnTo>
                    <a:pt x="2481460" y="520881"/>
                  </a:lnTo>
                  <a:lnTo>
                    <a:pt x="2501176" y="571503"/>
                  </a:lnTo>
                  <a:lnTo>
                    <a:pt x="2516887" y="622063"/>
                  </a:lnTo>
                  <a:lnTo>
                    <a:pt x="2528534" y="672504"/>
                  </a:lnTo>
                  <a:lnTo>
                    <a:pt x="2536056" y="722766"/>
                  </a:lnTo>
                  <a:lnTo>
                    <a:pt x="2539393" y="772788"/>
                  </a:lnTo>
                  <a:lnTo>
                    <a:pt x="2538487" y="822511"/>
                  </a:lnTo>
                  <a:lnTo>
                    <a:pt x="2533276" y="871876"/>
                  </a:lnTo>
                  <a:lnTo>
                    <a:pt x="2523702" y="920822"/>
                  </a:lnTo>
                  <a:lnTo>
                    <a:pt x="2509704" y="969291"/>
                  </a:lnTo>
                  <a:lnTo>
                    <a:pt x="2491223" y="1017222"/>
                  </a:lnTo>
                  <a:lnTo>
                    <a:pt x="2468198" y="1064556"/>
                  </a:lnTo>
                  <a:lnTo>
                    <a:pt x="2443188" y="1107385"/>
                  </a:lnTo>
                  <a:lnTo>
                    <a:pt x="2415093" y="1149707"/>
                  </a:lnTo>
                  <a:lnTo>
                    <a:pt x="2384697" y="1191569"/>
                  </a:lnTo>
                  <a:lnTo>
                    <a:pt x="2352781" y="1233016"/>
                  </a:lnTo>
                  <a:lnTo>
                    <a:pt x="2320129" y="1274096"/>
                  </a:lnTo>
                  <a:lnTo>
                    <a:pt x="2287524" y="1314852"/>
                  </a:lnTo>
                  <a:lnTo>
                    <a:pt x="2255747" y="1355332"/>
                  </a:lnTo>
                  <a:lnTo>
                    <a:pt x="2225581" y="1395582"/>
                  </a:lnTo>
                  <a:lnTo>
                    <a:pt x="2197810" y="1435647"/>
                  </a:lnTo>
                  <a:lnTo>
                    <a:pt x="2173215" y="1475573"/>
                  </a:lnTo>
                  <a:lnTo>
                    <a:pt x="2152579" y="1515407"/>
                  </a:lnTo>
                  <a:lnTo>
                    <a:pt x="2136685" y="1555195"/>
                  </a:lnTo>
                  <a:lnTo>
                    <a:pt x="2124524" y="1602947"/>
                  </a:lnTo>
                  <a:lnTo>
                    <a:pt x="2118967" y="1650779"/>
                  </a:lnTo>
                  <a:lnTo>
                    <a:pt x="2118661" y="1698770"/>
                  </a:lnTo>
                  <a:lnTo>
                    <a:pt x="2122254" y="1747000"/>
                  </a:lnTo>
                  <a:lnTo>
                    <a:pt x="2128394" y="1795547"/>
                  </a:lnTo>
                  <a:lnTo>
                    <a:pt x="2135727" y="1844492"/>
                  </a:lnTo>
                  <a:lnTo>
                    <a:pt x="2142901" y="1893913"/>
                  </a:lnTo>
                  <a:lnTo>
                    <a:pt x="2148564" y="1943891"/>
                  </a:lnTo>
                  <a:lnTo>
                    <a:pt x="2151362" y="1994505"/>
                  </a:lnTo>
                  <a:lnTo>
                    <a:pt x="2149944" y="2045834"/>
                  </a:lnTo>
                  <a:lnTo>
                    <a:pt x="2139313" y="2115151"/>
                  </a:lnTo>
                  <a:lnTo>
                    <a:pt x="2116517" y="2183808"/>
                  </a:lnTo>
                  <a:lnTo>
                    <a:pt x="2079293" y="2249731"/>
                  </a:lnTo>
                  <a:lnTo>
                    <a:pt x="2054564" y="2281018"/>
                  </a:lnTo>
                  <a:lnTo>
                    <a:pt x="2025379" y="2310844"/>
                  </a:lnTo>
                  <a:lnTo>
                    <a:pt x="1991456" y="2338949"/>
                  </a:lnTo>
                  <a:lnTo>
                    <a:pt x="1952511" y="2365074"/>
                  </a:lnTo>
                  <a:lnTo>
                    <a:pt x="1908262" y="2388960"/>
                  </a:lnTo>
                  <a:lnTo>
                    <a:pt x="1858425" y="2410346"/>
                  </a:lnTo>
                  <a:lnTo>
                    <a:pt x="1802719" y="2428975"/>
                  </a:lnTo>
                  <a:lnTo>
                    <a:pt x="1740859" y="2444586"/>
                  </a:lnTo>
                  <a:lnTo>
                    <a:pt x="1672564" y="2456920"/>
                  </a:lnTo>
                  <a:lnTo>
                    <a:pt x="1630167" y="2462453"/>
                  </a:lnTo>
                  <a:lnTo>
                    <a:pt x="1585729" y="2466817"/>
                  </a:lnTo>
                  <a:lnTo>
                    <a:pt x="1539444" y="2470023"/>
                  </a:lnTo>
                  <a:lnTo>
                    <a:pt x="1491506" y="2472079"/>
                  </a:lnTo>
                  <a:lnTo>
                    <a:pt x="1442111" y="2472994"/>
                  </a:lnTo>
                  <a:lnTo>
                    <a:pt x="1391452" y="2472778"/>
                  </a:lnTo>
                  <a:lnTo>
                    <a:pt x="1339725" y="2471439"/>
                  </a:lnTo>
                  <a:lnTo>
                    <a:pt x="1287125" y="2468987"/>
                  </a:lnTo>
                  <a:lnTo>
                    <a:pt x="1233845" y="2465429"/>
                  </a:lnTo>
                  <a:lnTo>
                    <a:pt x="1180081" y="2460777"/>
                  </a:lnTo>
                  <a:lnTo>
                    <a:pt x="1126027" y="2455038"/>
                  </a:lnTo>
                  <a:lnTo>
                    <a:pt x="1071877" y="2448222"/>
                  </a:lnTo>
                  <a:lnTo>
                    <a:pt x="1017828" y="2440337"/>
                  </a:lnTo>
                  <a:lnTo>
                    <a:pt x="964072" y="2431393"/>
                  </a:lnTo>
                  <a:lnTo>
                    <a:pt x="910806" y="2421399"/>
                  </a:lnTo>
                  <a:lnTo>
                    <a:pt x="858223" y="2410364"/>
                  </a:lnTo>
                  <a:lnTo>
                    <a:pt x="806518" y="2398297"/>
                  </a:lnTo>
                  <a:lnTo>
                    <a:pt x="755886" y="2385207"/>
                  </a:lnTo>
                  <a:lnTo>
                    <a:pt x="706522" y="2371102"/>
                  </a:lnTo>
                  <a:lnTo>
                    <a:pt x="658619" y="2355993"/>
                  </a:lnTo>
                  <a:lnTo>
                    <a:pt x="612374" y="2339888"/>
                  </a:lnTo>
                  <a:lnTo>
                    <a:pt x="567980" y="2322796"/>
                  </a:lnTo>
                  <a:lnTo>
                    <a:pt x="525632" y="2304726"/>
                  </a:lnTo>
                  <a:lnTo>
                    <a:pt x="485525" y="2285688"/>
                  </a:lnTo>
                  <a:lnTo>
                    <a:pt x="447854" y="2265690"/>
                  </a:lnTo>
                  <a:lnTo>
                    <a:pt x="412813" y="2244741"/>
                  </a:lnTo>
                  <a:lnTo>
                    <a:pt x="361752" y="2208741"/>
                  </a:lnTo>
                  <a:lnTo>
                    <a:pt x="317606" y="2170565"/>
                  </a:lnTo>
                  <a:lnTo>
                    <a:pt x="279831" y="2130524"/>
                  </a:lnTo>
                  <a:lnTo>
                    <a:pt x="247884" y="2088929"/>
                  </a:lnTo>
                  <a:lnTo>
                    <a:pt x="221220" y="2046091"/>
                  </a:lnTo>
                  <a:lnTo>
                    <a:pt x="199296" y="2002321"/>
                  </a:lnTo>
                  <a:lnTo>
                    <a:pt x="181568" y="1957929"/>
                  </a:lnTo>
                  <a:lnTo>
                    <a:pt x="167491" y="1913227"/>
                  </a:lnTo>
                  <a:lnTo>
                    <a:pt x="156523" y="1868524"/>
                  </a:lnTo>
                  <a:lnTo>
                    <a:pt x="148118" y="1824132"/>
                  </a:lnTo>
                  <a:lnTo>
                    <a:pt x="141734" y="1780362"/>
                  </a:lnTo>
                  <a:lnTo>
                    <a:pt x="136826" y="1737524"/>
                  </a:lnTo>
                  <a:lnTo>
                    <a:pt x="132851" y="1695930"/>
                  </a:lnTo>
                  <a:lnTo>
                    <a:pt x="129264" y="1655889"/>
                  </a:lnTo>
                  <a:lnTo>
                    <a:pt x="125522" y="1617713"/>
                  </a:lnTo>
                  <a:lnTo>
                    <a:pt x="121081" y="1581712"/>
                  </a:lnTo>
                </a:path>
              </a:pathLst>
            </a:custGeom>
            <a:ln w="19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89495" y="3793744"/>
              <a:ext cx="1248410" cy="1513205"/>
            </a:xfrm>
            <a:custGeom>
              <a:avLst/>
              <a:gdLst/>
              <a:ahLst/>
              <a:cxnLst/>
              <a:rect l="l" t="t" r="r" b="b"/>
              <a:pathLst>
                <a:path w="1248409" h="1513204">
                  <a:moveTo>
                    <a:pt x="0" y="609993"/>
                  </a:moveTo>
                  <a:lnTo>
                    <a:pt x="5835" y="657837"/>
                  </a:lnTo>
                  <a:lnTo>
                    <a:pt x="21218" y="706316"/>
                  </a:lnTo>
                  <a:lnTo>
                    <a:pt x="42966" y="756067"/>
                  </a:lnTo>
                  <a:lnTo>
                    <a:pt x="67896" y="807728"/>
                  </a:lnTo>
                  <a:lnTo>
                    <a:pt x="92824" y="861936"/>
                  </a:lnTo>
                  <a:lnTo>
                    <a:pt x="109180" y="902529"/>
                  </a:lnTo>
                  <a:lnTo>
                    <a:pt x="124607" y="944747"/>
                  </a:lnTo>
                  <a:lnTo>
                    <a:pt x="139800" y="988588"/>
                  </a:lnTo>
                  <a:lnTo>
                    <a:pt x="155457" y="1034054"/>
                  </a:lnTo>
                  <a:lnTo>
                    <a:pt x="172273" y="1081144"/>
                  </a:lnTo>
                  <a:lnTo>
                    <a:pt x="190944" y="1129858"/>
                  </a:lnTo>
                  <a:lnTo>
                    <a:pt x="212166" y="1180198"/>
                  </a:lnTo>
                  <a:lnTo>
                    <a:pt x="233328" y="1225391"/>
                  </a:lnTo>
                  <a:lnTo>
                    <a:pt x="257131" y="1270740"/>
                  </a:lnTo>
                  <a:lnTo>
                    <a:pt x="283731" y="1315157"/>
                  </a:lnTo>
                  <a:lnTo>
                    <a:pt x="313283" y="1357553"/>
                  </a:lnTo>
                  <a:lnTo>
                    <a:pt x="345943" y="1396842"/>
                  </a:lnTo>
                  <a:lnTo>
                    <a:pt x="381865" y="1431936"/>
                  </a:lnTo>
                  <a:lnTo>
                    <a:pt x="421206" y="1461748"/>
                  </a:lnTo>
                  <a:lnTo>
                    <a:pt x="464121" y="1485188"/>
                  </a:lnTo>
                  <a:lnTo>
                    <a:pt x="505284" y="1499975"/>
                  </a:lnTo>
                  <a:lnTo>
                    <a:pt x="548849" y="1509196"/>
                  </a:lnTo>
                  <a:lnTo>
                    <a:pt x="594270" y="1513179"/>
                  </a:lnTo>
                  <a:lnTo>
                    <a:pt x="641000" y="1512250"/>
                  </a:lnTo>
                  <a:lnTo>
                    <a:pt x="688494" y="1506739"/>
                  </a:lnTo>
                  <a:lnTo>
                    <a:pt x="736207" y="1496970"/>
                  </a:lnTo>
                  <a:lnTo>
                    <a:pt x="783592" y="1483273"/>
                  </a:lnTo>
                  <a:lnTo>
                    <a:pt x="830103" y="1465973"/>
                  </a:lnTo>
                  <a:lnTo>
                    <a:pt x="875195" y="1445399"/>
                  </a:lnTo>
                  <a:lnTo>
                    <a:pt x="918398" y="1421828"/>
                  </a:lnTo>
                  <a:lnTo>
                    <a:pt x="959528" y="1395309"/>
                  </a:lnTo>
                  <a:lnTo>
                    <a:pt x="998474" y="1365842"/>
                  </a:lnTo>
                  <a:lnTo>
                    <a:pt x="1035127" y="1333428"/>
                  </a:lnTo>
                  <a:lnTo>
                    <a:pt x="1069378" y="1298067"/>
                  </a:lnTo>
                  <a:lnTo>
                    <a:pt x="1101119" y="1259759"/>
                  </a:lnTo>
                  <a:lnTo>
                    <a:pt x="1130240" y="1218503"/>
                  </a:lnTo>
                  <a:lnTo>
                    <a:pt x="1156632" y="1174300"/>
                  </a:lnTo>
                  <a:lnTo>
                    <a:pt x="1180185" y="1127150"/>
                  </a:lnTo>
                  <a:lnTo>
                    <a:pt x="1197252" y="1086411"/>
                  </a:lnTo>
                  <a:lnTo>
                    <a:pt x="1212167" y="1043879"/>
                  </a:lnTo>
                  <a:lnTo>
                    <a:pt x="1224751" y="999733"/>
                  </a:lnTo>
                  <a:lnTo>
                    <a:pt x="1234824" y="954154"/>
                  </a:lnTo>
                  <a:lnTo>
                    <a:pt x="1242206" y="907320"/>
                  </a:lnTo>
                  <a:lnTo>
                    <a:pt x="1246720" y="859409"/>
                  </a:lnTo>
                  <a:lnTo>
                    <a:pt x="1248185" y="810603"/>
                  </a:lnTo>
                  <a:lnTo>
                    <a:pt x="1246422" y="761078"/>
                  </a:lnTo>
                  <a:lnTo>
                    <a:pt x="1241252" y="711016"/>
                  </a:lnTo>
                  <a:lnTo>
                    <a:pt x="1232496" y="660594"/>
                  </a:lnTo>
                  <a:lnTo>
                    <a:pt x="1219974" y="609993"/>
                  </a:lnTo>
                  <a:lnTo>
                    <a:pt x="1203614" y="559422"/>
                  </a:lnTo>
                  <a:lnTo>
                    <a:pt x="1183787" y="509209"/>
                  </a:lnTo>
                  <a:lnTo>
                    <a:pt x="1160972" y="459713"/>
                  </a:lnTo>
                  <a:lnTo>
                    <a:pt x="1135646" y="411293"/>
                  </a:lnTo>
                  <a:lnTo>
                    <a:pt x="1108288" y="364308"/>
                  </a:lnTo>
                  <a:lnTo>
                    <a:pt x="1079376" y="319117"/>
                  </a:lnTo>
                  <a:lnTo>
                    <a:pt x="1049389" y="276077"/>
                  </a:lnTo>
                  <a:lnTo>
                    <a:pt x="1018803" y="235548"/>
                  </a:lnTo>
                  <a:lnTo>
                    <a:pt x="988098" y="197889"/>
                  </a:lnTo>
                  <a:lnTo>
                    <a:pt x="957752" y="163458"/>
                  </a:lnTo>
                  <a:lnTo>
                    <a:pt x="928243" y="132613"/>
                  </a:lnTo>
                  <a:lnTo>
                    <a:pt x="884247" y="91865"/>
                  </a:lnTo>
                  <a:lnTo>
                    <a:pt x="842571" y="59930"/>
                  </a:lnTo>
                  <a:lnTo>
                    <a:pt x="802287" y="35882"/>
                  </a:lnTo>
                  <a:lnTo>
                    <a:pt x="762466" y="18792"/>
                  </a:lnTo>
                  <a:lnTo>
                    <a:pt x="722182" y="7733"/>
                  </a:lnTo>
                  <a:lnTo>
                    <a:pt x="680506" y="1778"/>
                  </a:lnTo>
                  <a:lnTo>
                    <a:pt x="636511" y="0"/>
                  </a:lnTo>
                  <a:lnTo>
                    <a:pt x="589616" y="1662"/>
                  </a:lnTo>
                  <a:lnTo>
                    <a:pt x="540632" y="6805"/>
                  </a:lnTo>
                  <a:lnTo>
                    <a:pt x="490720" y="15660"/>
                  </a:lnTo>
                  <a:lnTo>
                    <a:pt x="441040" y="28458"/>
                  </a:lnTo>
                  <a:lnTo>
                    <a:pt x="392751" y="45430"/>
                  </a:lnTo>
                  <a:lnTo>
                    <a:pt x="347015" y="66808"/>
                  </a:lnTo>
                  <a:lnTo>
                    <a:pt x="304990" y="92824"/>
                  </a:lnTo>
                  <a:lnTo>
                    <a:pt x="267528" y="123522"/>
                  </a:lnTo>
                  <a:lnTo>
                    <a:pt x="234242" y="158162"/>
                  </a:lnTo>
                  <a:lnTo>
                    <a:pt x="204436" y="195818"/>
                  </a:lnTo>
                  <a:lnTo>
                    <a:pt x="177413" y="235561"/>
                  </a:lnTo>
                  <a:lnTo>
                    <a:pt x="152477" y="276464"/>
                  </a:lnTo>
                  <a:lnTo>
                    <a:pt x="128933" y="317599"/>
                  </a:lnTo>
                  <a:lnTo>
                    <a:pt x="106083" y="358038"/>
                  </a:lnTo>
                  <a:lnTo>
                    <a:pt x="79810" y="403407"/>
                  </a:lnTo>
                  <a:lnTo>
                    <a:pt x="55008" y="446934"/>
                  </a:lnTo>
                  <a:lnTo>
                    <a:pt x="33153" y="488988"/>
                  </a:lnTo>
                  <a:lnTo>
                    <a:pt x="15717" y="529937"/>
                  </a:lnTo>
                  <a:lnTo>
                    <a:pt x="4175" y="570149"/>
                  </a:lnTo>
                  <a:lnTo>
                    <a:pt x="0" y="60999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89495" y="3793744"/>
              <a:ext cx="1248410" cy="1513205"/>
            </a:xfrm>
            <a:custGeom>
              <a:avLst/>
              <a:gdLst/>
              <a:ahLst/>
              <a:cxnLst/>
              <a:rect l="l" t="t" r="r" b="b"/>
              <a:pathLst>
                <a:path w="1248409" h="1513204">
                  <a:moveTo>
                    <a:pt x="928243" y="132613"/>
                  </a:moveTo>
                  <a:lnTo>
                    <a:pt x="884247" y="91865"/>
                  </a:lnTo>
                  <a:lnTo>
                    <a:pt x="842571" y="59930"/>
                  </a:lnTo>
                  <a:lnTo>
                    <a:pt x="802287" y="35882"/>
                  </a:lnTo>
                  <a:lnTo>
                    <a:pt x="762466" y="18792"/>
                  </a:lnTo>
                  <a:lnTo>
                    <a:pt x="722182" y="7733"/>
                  </a:lnTo>
                  <a:lnTo>
                    <a:pt x="680506" y="1778"/>
                  </a:lnTo>
                  <a:lnTo>
                    <a:pt x="636511" y="0"/>
                  </a:lnTo>
                  <a:lnTo>
                    <a:pt x="589616" y="1662"/>
                  </a:lnTo>
                  <a:lnTo>
                    <a:pt x="540632" y="6805"/>
                  </a:lnTo>
                  <a:lnTo>
                    <a:pt x="490720" y="15660"/>
                  </a:lnTo>
                  <a:lnTo>
                    <a:pt x="441040" y="28458"/>
                  </a:lnTo>
                  <a:lnTo>
                    <a:pt x="392751" y="45430"/>
                  </a:lnTo>
                  <a:lnTo>
                    <a:pt x="347015" y="66808"/>
                  </a:lnTo>
                  <a:lnTo>
                    <a:pt x="304990" y="92824"/>
                  </a:lnTo>
                  <a:lnTo>
                    <a:pt x="267528" y="123522"/>
                  </a:lnTo>
                  <a:lnTo>
                    <a:pt x="234242" y="158162"/>
                  </a:lnTo>
                  <a:lnTo>
                    <a:pt x="204436" y="195818"/>
                  </a:lnTo>
                  <a:lnTo>
                    <a:pt x="177413" y="235561"/>
                  </a:lnTo>
                  <a:lnTo>
                    <a:pt x="152477" y="276464"/>
                  </a:lnTo>
                  <a:lnTo>
                    <a:pt x="128933" y="317599"/>
                  </a:lnTo>
                  <a:lnTo>
                    <a:pt x="106083" y="358038"/>
                  </a:lnTo>
                  <a:lnTo>
                    <a:pt x="79810" y="403407"/>
                  </a:lnTo>
                  <a:lnTo>
                    <a:pt x="55008" y="446934"/>
                  </a:lnTo>
                  <a:lnTo>
                    <a:pt x="33153" y="488988"/>
                  </a:lnTo>
                  <a:lnTo>
                    <a:pt x="15717" y="529937"/>
                  </a:lnTo>
                  <a:lnTo>
                    <a:pt x="4175" y="570149"/>
                  </a:lnTo>
                  <a:lnTo>
                    <a:pt x="0" y="609993"/>
                  </a:lnTo>
                  <a:lnTo>
                    <a:pt x="5835" y="657837"/>
                  </a:lnTo>
                  <a:lnTo>
                    <a:pt x="21218" y="706316"/>
                  </a:lnTo>
                  <a:lnTo>
                    <a:pt x="42966" y="756067"/>
                  </a:lnTo>
                  <a:lnTo>
                    <a:pt x="67896" y="807728"/>
                  </a:lnTo>
                  <a:lnTo>
                    <a:pt x="92824" y="861936"/>
                  </a:lnTo>
                  <a:lnTo>
                    <a:pt x="109180" y="902529"/>
                  </a:lnTo>
                  <a:lnTo>
                    <a:pt x="124607" y="944747"/>
                  </a:lnTo>
                  <a:lnTo>
                    <a:pt x="139800" y="988588"/>
                  </a:lnTo>
                  <a:lnTo>
                    <a:pt x="155457" y="1034054"/>
                  </a:lnTo>
                  <a:lnTo>
                    <a:pt x="172273" y="1081144"/>
                  </a:lnTo>
                  <a:lnTo>
                    <a:pt x="190944" y="1129858"/>
                  </a:lnTo>
                  <a:lnTo>
                    <a:pt x="212166" y="1180198"/>
                  </a:lnTo>
                  <a:lnTo>
                    <a:pt x="233328" y="1225391"/>
                  </a:lnTo>
                  <a:lnTo>
                    <a:pt x="257131" y="1270740"/>
                  </a:lnTo>
                  <a:lnTo>
                    <a:pt x="283731" y="1315157"/>
                  </a:lnTo>
                  <a:lnTo>
                    <a:pt x="313283" y="1357553"/>
                  </a:lnTo>
                  <a:lnTo>
                    <a:pt x="345943" y="1396842"/>
                  </a:lnTo>
                  <a:lnTo>
                    <a:pt x="381865" y="1431936"/>
                  </a:lnTo>
                  <a:lnTo>
                    <a:pt x="421206" y="1461748"/>
                  </a:lnTo>
                  <a:lnTo>
                    <a:pt x="464121" y="1485188"/>
                  </a:lnTo>
                  <a:lnTo>
                    <a:pt x="505284" y="1499975"/>
                  </a:lnTo>
                  <a:lnTo>
                    <a:pt x="548849" y="1509196"/>
                  </a:lnTo>
                  <a:lnTo>
                    <a:pt x="594270" y="1513179"/>
                  </a:lnTo>
                  <a:lnTo>
                    <a:pt x="641000" y="1512250"/>
                  </a:lnTo>
                  <a:lnTo>
                    <a:pt x="688494" y="1506739"/>
                  </a:lnTo>
                  <a:lnTo>
                    <a:pt x="736207" y="1496970"/>
                  </a:lnTo>
                  <a:lnTo>
                    <a:pt x="783592" y="1483273"/>
                  </a:lnTo>
                  <a:lnTo>
                    <a:pt x="830103" y="1465973"/>
                  </a:lnTo>
                  <a:lnTo>
                    <a:pt x="875195" y="1445399"/>
                  </a:lnTo>
                  <a:lnTo>
                    <a:pt x="918398" y="1421828"/>
                  </a:lnTo>
                  <a:lnTo>
                    <a:pt x="959528" y="1395309"/>
                  </a:lnTo>
                  <a:lnTo>
                    <a:pt x="998474" y="1365842"/>
                  </a:lnTo>
                  <a:lnTo>
                    <a:pt x="1035127" y="1333428"/>
                  </a:lnTo>
                  <a:lnTo>
                    <a:pt x="1069378" y="1298067"/>
                  </a:lnTo>
                  <a:lnTo>
                    <a:pt x="1101119" y="1259759"/>
                  </a:lnTo>
                  <a:lnTo>
                    <a:pt x="1130240" y="1218503"/>
                  </a:lnTo>
                  <a:lnTo>
                    <a:pt x="1156632" y="1174300"/>
                  </a:lnTo>
                  <a:lnTo>
                    <a:pt x="1180185" y="1127150"/>
                  </a:lnTo>
                  <a:lnTo>
                    <a:pt x="1197252" y="1086411"/>
                  </a:lnTo>
                  <a:lnTo>
                    <a:pt x="1212167" y="1043879"/>
                  </a:lnTo>
                  <a:lnTo>
                    <a:pt x="1224751" y="999733"/>
                  </a:lnTo>
                  <a:lnTo>
                    <a:pt x="1234824" y="954154"/>
                  </a:lnTo>
                  <a:lnTo>
                    <a:pt x="1242206" y="907320"/>
                  </a:lnTo>
                  <a:lnTo>
                    <a:pt x="1246720" y="859409"/>
                  </a:lnTo>
                  <a:lnTo>
                    <a:pt x="1248185" y="810603"/>
                  </a:lnTo>
                  <a:lnTo>
                    <a:pt x="1246422" y="761078"/>
                  </a:lnTo>
                  <a:lnTo>
                    <a:pt x="1241252" y="711016"/>
                  </a:lnTo>
                  <a:lnTo>
                    <a:pt x="1232496" y="660594"/>
                  </a:lnTo>
                  <a:lnTo>
                    <a:pt x="1219974" y="609993"/>
                  </a:lnTo>
                  <a:lnTo>
                    <a:pt x="1203614" y="559422"/>
                  </a:lnTo>
                  <a:lnTo>
                    <a:pt x="1183787" y="509209"/>
                  </a:lnTo>
                  <a:lnTo>
                    <a:pt x="1160972" y="459713"/>
                  </a:lnTo>
                  <a:lnTo>
                    <a:pt x="1135646" y="411293"/>
                  </a:lnTo>
                  <a:lnTo>
                    <a:pt x="1108288" y="364308"/>
                  </a:lnTo>
                  <a:lnTo>
                    <a:pt x="1079376" y="319117"/>
                  </a:lnTo>
                  <a:lnTo>
                    <a:pt x="1049389" y="276077"/>
                  </a:lnTo>
                  <a:lnTo>
                    <a:pt x="1018803" y="235548"/>
                  </a:lnTo>
                  <a:lnTo>
                    <a:pt x="988098" y="197889"/>
                  </a:lnTo>
                  <a:lnTo>
                    <a:pt x="957752" y="163458"/>
                  </a:lnTo>
                  <a:lnTo>
                    <a:pt x="928243" y="132613"/>
                  </a:lnTo>
                </a:path>
              </a:pathLst>
            </a:custGeom>
            <a:ln w="19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1052" y="4035753"/>
              <a:ext cx="240010" cy="17902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054077" y="3975440"/>
            <a:ext cx="570865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7680" algn="l"/>
              </a:tabLst>
            </a:pPr>
            <a:r>
              <a:rPr sz="1650" b="1" spc="-5" dirty="0">
                <a:latin typeface="Arial"/>
                <a:cs typeface="Arial"/>
              </a:rPr>
              <a:t>M(	)</a:t>
            </a:r>
            <a:endParaRPr sz="165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24</a:t>
            </a:fld>
            <a:endParaRPr spc="20" dirty="0"/>
          </a:p>
        </p:txBody>
      </p:sp>
      <p:sp>
        <p:nvSpPr>
          <p:cNvPr id="12" name="object 12"/>
          <p:cNvSpPr txBox="1"/>
          <p:nvPr/>
        </p:nvSpPr>
        <p:spPr>
          <a:xfrm>
            <a:off x="7421574" y="4060921"/>
            <a:ext cx="1028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19389" y="4458735"/>
            <a:ext cx="1028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01136" y="4379172"/>
            <a:ext cx="1028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98951" y="4060921"/>
            <a:ext cx="1028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60261" y="4140484"/>
            <a:ext cx="1028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39824" y="3822232"/>
            <a:ext cx="1028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58076" y="4299609"/>
            <a:ext cx="1028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37638" y="4617861"/>
            <a:ext cx="1028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37044" y="4458735"/>
            <a:ext cx="31305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x</a:t>
            </a:r>
            <a:r>
              <a:rPr sz="1100" b="1" spc="270" dirty="0">
                <a:latin typeface="Arial"/>
                <a:cs typeface="Arial"/>
              </a:rPr>
              <a:t> </a:t>
            </a:r>
            <a:r>
              <a:rPr sz="1650" b="1" spc="-7" baseline="-32828" dirty="0">
                <a:latin typeface="Arial"/>
                <a:cs typeface="Arial"/>
              </a:rPr>
              <a:t>x</a:t>
            </a:r>
            <a:endParaRPr sz="1650" baseline="-32828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21571" y="4617861"/>
            <a:ext cx="42164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0835" algn="l"/>
              </a:tabLst>
            </a:pPr>
            <a:r>
              <a:rPr sz="1100" b="1" spc="-5" dirty="0">
                <a:latin typeface="Arial"/>
                <a:cs typeface="Arial"/>
              </a:rPr>
              <a:t>x	x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75733" y="4776987"/>
            <a:ext cx="631190" cy="3517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76225" marR="30480" indent="-238760">
              <a:lnSpc>
                <a:spcPts val="1250"/>
              </a:lnSpc>
              <a:spcBef>
                <a:spcPts val="195"/>
              </a:spcBef>
              <a:tabLst>
                <a:tab pos="435609" algn="l"/>
              </a:tabLst>
            </a:pPr>
            <a:r>
              <a:rPr sz="1650" b="1" spc="-7" baseline="-32828" dirty="0">
                <a:latin typeface="Arial"/>
                <a:cs typeface="Arial"/>
              </a:rPr>
              <a:t>x </a:t>
            </a:r>
            <a:r>
              <a:rPr sz="1650" b="1" spc="44" baseline="-32828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x</a:t>
            </a:r>
            <a:r>
              <a:rPr sz="1100" b="1" dirty="0">
                <a:latin typeface="Arial"/>
                <a:cs typeface="Arial"/>
              </a:rPr>
              <a:t>		</a:t>
            </a:r>
            <a:r>
              <a:rPr sz="1100" b="1" spc="10" dirty="0">
                <a:latin typeface="Arial"/>
                <a:cs typeface="Arial"/>
              </a:rPr>
              <a:t>x</a:t>
            </a:r>
            <a:r>
              <a:rPr sz="1100" b="1" spc="-5" dirty="0">
                <a:latin typeface="Arial"/>
                <a:cs typeface="Arial"/>
              </a:rPr>
              <a:t>x  x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37637" y="5254365"/>
            <a:ext cx="1028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58074" y="5493054"/>
            <a:ext cx="1028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39823" y="5413492"/>
            <a:ext cx="1028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60261" y="5572617"/>
            <a:ext cx="1028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29276" y="5248455"/>
            <a:ext cx="640715" cy="437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55"/>
              </a:lnSpc>
              <a:spcBef>
                <a:spcPts val="95"/>
              </a:spcBef>
            </a:pPr>
            <a:r>
              <a:rPr sz="1650" b="1" spc="-5" dirty="0">
                <a:latin typeface="Arial"/>
                <a:cs typeface="Arial"/>
              </a:rPr>
              <a:t>M(KB)</a:t>
            </a:r>
            <a:endParaRPr sz="1650">
              <a:latin typeface="Arial"/>
              <a:cs typeface="Arial"/>
            </a:endParaRPr>
          </a:p>
          <a:p>
            <a:pPr marL="128905" algn="ctr">
              <a:lnSpc>
                <a:spcPts val="1295"/>
              </a:lnSpc>
            </a:pPr>
            <a:r>
              <a:rPr sz="1100" b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82883" y="5015677"/>
            <a:ext cx="1028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64632" y="4776988"/>
            <a:ext cx="18034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xx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85068" y="4458737"/>
            <a:ext cx="1028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05506" y="4617863"/>
            <a:ext cx="1028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23757" y="4538300"/>
            <a:ext cx="1028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64631" y="4220049"/>
            <a:ext cx="42164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0835" algn="l"/>
              </a:tabLst>
            </a:pPr>
            <a:r>
              <a:rPr sz="1100" b="1" spc="-5" dirty="0">
                <a:latin typeface="Arial"/>
                <a:cs typeface="Arial"/>
              </a:rPr>
              <a:t>x	x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03320" y="3901796"/>
            <a:ext cx="1028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44193" y="3742670"/>
            <a:ext cx="1028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62445" y="3583543"/>
            <a:ext cx="42164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0835" algn="l"/>
              </a:tabLst>
            </a:pPr>
            <a:r>
              <a:rPr sz="1100" b="1" spc="-5" dirty="0">
                <a:latin typeface="Arial"/>
                <a:cs typeface="Arial"/>
              </a:rPr>
              <a:t>x	x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137638" y="3503981"/>
            <a:ext cx="1028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89617" y="3981360"/>
            <a:ext cx="233679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100" b="1" spc="5" dirty="0">
                <a:latin typeface="Arial"/>
                <a:cs typeface="Arial"/>
              </a:rPr>
              <a:t>x</a:t>
            </a:r>
            <a:r>
              <a:rPr sz="1650" b="1" spc="7" baseline="-32828" dirty="0">
                <a:latin typeface="Arial"/>
                <a:cs typeface="Arial"/>
              </a:rPr>
              <a:t>x</a:t>
            </a:r>
            <a:endParaRPr sz="1650" baseline="-32828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694580" y="4458737"/>
            <a:ext cx="1028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91803" y="3742670"/>
            <a:ext cx="31305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50" b="1" spc="-7" baseline="-32828" dirty="0">
                <a:latin typeface="Arial"/>
                <a:cs typeface="Arial"/>
              </a:rPr>
              <a:t>x</a:t>
            </a:r>
            <a:r>
              <a:rPr sz="1650" b="1" spc="405" baseline="-32828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76329" y="4379174"/>
            <a:ext cx="1028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96766" y="4936114"/>
            <a:ext cx="1028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296766" y="5413492"/>
            <a:ext cx="1028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25944" y="3583538"/>
            <a:ext cx="1028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25944" y="5015669"/>
            <a:ext cx="26225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x</a:t>
            </a:r>
            <a:r>
              <a:rPr sz="1100" b="1" spc="2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785071" y="5413483"/>
            <a:ext cx="1028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138C5EB-ECCB-4C18-B21D-D9CA21A3E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6DFC508-2CC6-4297-ABE5-6C49655A3874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ts val="2635"/>
              </a:lnSpc>
            </a:pPr>
            <a:r>
              <a:rPr spc="50" dirty="0"/>
              <a:t>Entailment</a:t>
            </a:r>
            <a:r>
              <a:rPr spc="245" dirty="0"/>
              <a:t> </a:t>
            </a:r>
            <a:r>
              <a:rPr spc="30" dirty="0"/>
              <a:t>in</a:t>
            </a:r>
            <a:r>
              <a:rPr spc="260" dirty="0"/>
              <a:t> </a:t>
            </a:r>
            <a:r>
              <a:rPr spc="85" dirty="0"/>
              <a:t>the</a:t>
            </a:r>
            <a:r>
              <a:rPr spc="235" dirty="0"/>
              <a:t> </a:t>
            </a:r>
            <a:r>
              <a:rPr spc="80" dirty="0"/>
              <a:t>wumpus</a:t>
            </a:r>
            <a:r>
              <a:rPr spc="280" dirty="0"/>
              <a:t> </a:t>
            </a:r>
            <a:r>
              <a:rPr spc="85" dirty="0"/>
              <a:t>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6497" y="2753073"/>
            <a:ext cx="4265930" cy="657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2050" spc="-20" dirty="0">
                <a:latin typeface="Calibri"/>
                <a:cs typeface="Calibri"/>
              </a:rPr>
              <a:t>Situation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after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detecting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nothing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[1,1],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moving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right,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breeze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[2,1]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4017994"/>
            <a:ext cx="4364355" cy="1140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88265" marR="1057275">
              <a:lnSpc>
                <a:spcPct val="101499"/>
              </a:lnSpc>
              <a:spcBef>
                <a:spcPts val="80"/>
              </a:spcBef>
            </a:pPr>
            <a:r>
              <a:rPr sz="2050" spc="-60" dirty="0">
                <a:latin typeface="Calibri"/>
                <a:cs typeface="Calibri"/>
              </a:rPr>
              <a:t>Consider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possible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models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?s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assuming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only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pits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  <a:tabLst>
                <a:tab pos="2075814" algn="l"/>
                <a:tab pos="2551430" algn="l"/>
              </a:tabLst>
            </a:pPr>
            <a:r>
              <a:rPr sz="2050" spc="-70" dirty="0">
                <a:latin typeface="Calibri"/>
                <a:cs typeface="Calibri"/>
              </a:rPr>
              <a:t>3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Boolean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choices	</a:t>
            </a:r>
            <a:r>
              <a:rPr sz="2050" spc="140" dirty="0">
                <a:latin typeface="Lucida Sans Unicode"/>
                <a:cs typeface="Lucida Sans Unicode"/>
              </a:rPr>
              <a:t>⇒	</a:t>
            </a:r>
            <a:r>
              <a:rPr sz="2050" spc="-70" dirty="0">
                <a:latin typeface="Calibri"/>
                <a:cs typeface="Calibri"/>
              </a:rPr>
              <a:t>8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possible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models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658053" y="1502448"/>
            <a:ext cx="3089910" cy="3089910"/>
            <a:chOff x="5658053" y="1502448"/>
            <a:chExt cx="3089910" cy="3089910"/>
          </a:xfrm>
        </p:grpSpPr>
        <p:sp>
          <p:nvSpPr>
            <p:cNvPr id="6" name="object 6"/>
            <p:cNvSpPr/>
            <p:nvPr/>
          </p:nvSpPr>
          <p:spPr>
            <a:xfrm>
              <a:off x="5674250" y="1518645"/>
              <a:ext cx="3057525" cy="3057525"/>
            </a:xfrm>
            <a:custGeom>
              <a:avLst/>
              <a:gdLst/>
              <a:ahLst/>
              <a:cxnLst/>
              <a:rect l="l" t="t" r="r" b="b"/>
              <a:pathLst>
                <a:path w="3057525" h="3057525">
                  <a:moveTo>
                    <a:pt x="764268" y="2292814"/>
                  </a:moveTo>
                  <a:lnTo>
                    <a:pt x="764268" y="1528546"/>
                  </a:lnTo>
                  <a:lnTo>
                    <a:pt x="0" y="1528546"/>
                  </a:lnTo>
                  <a:lnTo>
                    <a:pt x="0" y="2292814"/>
                  </a:lnTo>
                  <a:lnTo>
                    <a:pt x="764268" y="2292814"/>
                  </a:lnTo>
                  <a:close/>
                </a:path>
                <a:path w="3057525" h="3057525">
                  <a:moveTo>
                    <a:pt x="3057075" y="2292814"/>
                  </a:moveTo>
                  <a:lnTo>
                    <a:pt x="3057075" y="1528546"/>
                  </a:lnTo>
                  <a:lnTo>
                    <a:pt x="2292807" y="1528546"/>
                  </a:lnTo>
                  <a:lnTo>
                    <a:pt x="2292807" y="2292814"/>
                  </a:lnTo>
                  <a:lnTo>
                    <a:pt x="3057075" y="2292814"/>
                  </a:lnTo>
                  <a:close/>
                </a:path>
                <a:path w="3057525" h="3057525">
                  <a:moveTo>
                    <a:pt x="2292802" y="2292814"/>
                  </a:moveTo>
                  <a:lnTo>
                    <a:pt x="2292802" y="1528546"/>
                  </a:lnTo>
                  <a:lnTo>
                    <a:pt x="1528533" y="1528546"/>
                  </a:lnTo>
                  <a:lnTo>
                    <a:pt x="1528533" y="2292814"/>
                  </a:lnTo>
                  <a:lnTo>
                    <a:pt x="2292802" y="2292814"/>
                  </a:lnTo>
                  <a:close/>
                </a:path>
                <a:path w="3057525" h="3057525">
                  <a:moveTo>
                    <a:pt x="1528528" y="2292814"/>
                  </a:moveTo>
                  <a:lnTo>
                    <a:pt x="1528528" y="1528546"/>
                  </a:lnTo>
                  <a:lnTo>
                    <a:pt x="764260" y="1528546"/>
                  </a:lnTo>
                  <a:lnTo>
                    <a:pt x="764260" y="2292814"/>
                  </a:lnTo>
                  <a:lnTo>
                    <a:pt x="1528528" y="2292814"/>
                  </a:lnTo>
                  <a:close/>
                </a:path>
                <a:path w="3057525" h="3057525">
                  <a:moveTo>
                    <a:pt x="764268" y="3057075"/>
                  </a:moveTo>
                  <a:lnTo>
                    <a:pt x="764268" y="2292807"/>
                  </a:lnTo>
                  <a:lnTo>
                    <a:pt x="0" y="2292807"/>
                  </a:lnTo>
                  <a:lnTo>
                    <a:pt x="0" y="3057075"/>
                  </a:lnTo>
                  <a:lnTo>
                    <a:pt x="764268" y="3057075"/>
                  </a:lnTo>
                  <a:close/>
                </a:path>
                <a:path w="3057525" h="3057525">
                  <a:moveTo>
                    <a:pt x="3057075" y="3057075"/>
                  </a:moveTo>
                  <a:lnTo>
                    <a:pt x="3057075" y="2292807"/>
                  </a:lnTo>
                  <a:lnTo>
                    <a:pt x="2292807" y="2292807"/>
                  </a:lnTo>
                  <a:lnTo>
                    <a:pt x="2292807" y="3057075"/>
                  </a:lnTo>
                  <a:lnTo>
                    <a:pt x="3057075" y="3057075"/>
                  </a:lnTo>
                  <a:close/>
                </a:path>
                <a:path w="3057525" h="3057525">
                  <a:moveTo>
                    <a:pt x="2292802" y="3057075"/>
                  </a:moveTo>
                  <a:lnTo>
                    <a:pt x="2292802" y="2292807"/>
                  </a:lnTo>
                  <a:lnTo>
                    <a:pt x="1528533" y="2292807"/>
                  </a:lnTo>
                  <a:lnTo>
                    <a:pt x="1528533" y="3057075"/>
                  </a:lnTo>
                  <a:lnTo>
                    <a:pt x="2292802" y="3057075"/>
                  </a:lnTo>
                  <a:close/>
                </a:path>
                <a:path w="3057525" h="3057525">
                  <a:moveTo>
                    <a:pt x="1528528" y="3057075"/>
                  </a:moveTo>
                  <a:lnTo>
                    <a:pt x="1528528" y="2292807"/>
                  </a:lnTo>
                  <a:lnTo>
                    <a:pt x="764260" y="2292807"/>
                  </a:lnTo>
                  <a:lnTo>
                    <a:pt x="764260" y="3057075"/>
                  </a:lnTo>
                  <a:lnTo>
                    <a:pt x="1528528" y="3057075"/>
                  </a:lnTo>
                  <a:close/>
                </a:path>
                <a:path w="3057525" h="3057525">
                  <a:moveTo>
                    <a:pt x="764268" y="764268"/>
                  </a:moveTo>
                  <a:lnTo>
                    <a:pt x="764268" y="0"/>
                  </a:lnTo>
                  <a:lnTo>
                    <a:pt x="0" y="0"/>
                  </a:lnTo>
                  <a:lnTo>
                    <a:pt x="0" y="764268"/>
                  </a:lnTo>
                  <a:lnTo>
                    <a:pt x="764268" y="764268"/>
                  </a:lnTo>
                  <a:close/>
                </a:path>
                <a:path w="3057525" h="3057525">
                  <a:moveTo>
                    <a:pt x="3057075" y="764268"/>
                  </a:moveTo>
                  <a:lnTo>
                    <a:pt x="3057075" y="0"/>
                  </a:lnTo>
                  <a:lnTo>
                    <a:pt x="2292807" y="0"/>
                  </a:lnTo>
                  <a:lnTo>
                    <a:pt x="2292807" y="764268"/>
                  </a:lnTo>
                  <a:lnTo>
                    <a:pt x="3057075" y="764268"/>
                  </a:lnTo>
                  <a:close/>
                </a:path>
                <a:path w="3057525" h="3057525">
                  <a:moveTo>
                    <a:pt x="2292802" y="764268"/>
                  </a:moveTo>
                  <a:lnTo>
                    <a:pt x="2292802" y="0"/>
                  </a:lnTo>
                  <a:lnTo>
                    <a:pt x="1528533" y="0"/>
                  </a:lnTo>
                  <a:lnTo>
                    <a:pt x="1528533" y="764268"/>
                  </a:lnTo>
                  <a:lnTo>
                    <a:pt x="2292802" y="764268"/>
                  </a:lnTo>
                  <a:close/>
                </a:path>
                <a:path w="3057525" h="3057525">
                  <a:moveTo>
                    <a:pt x="1528528" y="764268"/>
                  </a:moveTo>
                  <a:lnTo>
                    <a:pt x="1528528" y="0"/>
                  </a:lnTo>
                  <a:lnTo>
                    <a:pt x="764260" y="0"/>
                  </a:lnTo>
                  <a:lnTo>
                    <a:pt x="764260" y="764268"/>
                  </a:lnTo>
                  <a:lnTo>
                    <a:pt x="1528528" y="764268"/>
                  </a:lnTo>
                  <a:close/>
                </a:path>
                <a:path w="3057525" h="3057525">
                  <a:moveTo>
                    <a:pt x="764268" y="1528541"/>
                  </a:moveTo>
                  <a:lnTo>
                    <a:pt x="764268" y="764273"/>
                  </a:lnTo>
                  <a:lnTo>
                    <a:pt x="0" y="764273"/>
                  </a:lnTo>
                  <a:lnTo>
                    <a:pt x="0" y="1528541"/>
                  </a:lnTo>
                  <a:lnTo>
                    <a:pt x="764268" y="1528541"/>
                  </a:lnTo>
                  <a:close/>
                </a:path>
                <a:path w="3057525" h="3057525">
                  <a:moveTo>
                    <a:pt x="3057075" y="1528541"/>
                  </a:moveTo>
                  <a:lnTo>
                    <a:pt x="3057075" y="764273"/>
                  </a:lnTo>
                  <a:lnTo>
                    <a:pt x="2292807" y="764273"/>
                  </a:lnTo>
                  <a:lnTo>
                    <a:pt x="2292807" y="1528541"/>
                  </a:lnTo>
                  <a:lnTo>
                    <a:pt x="3057075" y="1528541"/>
                  </a:lnTo>
                  <a:close/>
                </a:path>
                <a:path w="3057525" h="3057525">
                  <a:moveTo>
                    <a:pt x="2292802" y="1528541"/>
                  </a:moveTo>
                  <a:lnTo>
                    <a:pt x="2292802" y="764273"/>
                  </a:lnTo>
                  <a:lnTo>
                    <a:pt x="1528533" y="764273"/>
                  </a:lnTo>
                  <a:lnTo>
                    <a:pt x="1528533" y="1528541"/>
                  </a:lnTo>
                  <a:lnTo>
                    <a:pt x="2292802" y="1528541"/>
                  </a:lnTo>
                  <a:close/>
                </a:path>
                <a:path w="3057525" h="3057525">
                  <a:moveTo>
                    <a:pt x="1528528" y="1528541"/>
                  </a:moveTo>
                  <a:lnTo>
                    <a:pt x="1528528" y="764273"/>
                  </a:lnTo>
                  <a:lnTo>
                    <a:pt x="764260" y="764273"/>
                  </a:lnTo>
                  <a:lnTo>
                    <a:pt x="764260" y="1528541"/>
                  </a:lnTo>
                  <a:lnTo>
                    <a:pt x="1528528" y="1528541"/>
                  </a:lnTo>
                  <a:close/>
                </a:path>
              </a:pathLst>
            </a:custGeom>
            <a:ln w="21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74245" y="1518640"/>
              <a:ext cx="3057525" cy="3057525"/>
            </a:xfrm>
            <a:custGeom>
              <a:avLst/>
              <a:gdLst/>
              <a:ahLst/>
              <a:cxnLst/>
              <a:rect l="l" t="t" r="r" b="b"/>
              <a:pathLst>
                <a:path w="3057525" h="3057525">
                  <a:moveTo>
                    <a:pt x="3057080" y="3057080"/>
                  </a:moveTo>
                  <a:lnTo>
                    <a:pt x="3057080" y="0"/>
                  </a:lnTo>
                  <a:lnTo>
                    <a:pt x="0" y="0"/>
                  </a:lnTo>
                  <a:lnTo>
                    <a:pt x="0" y="3057080"/>
                  </a:lnTo>
                  <a:lnTo>
                    <a:pt x="3057080" y="3057080"/>
                  </a:lnTo>
                  <a:close/>
                </a:path>
              </a:pathLst>
            </a:custGeom>
            <a:ln w="318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78594" y="4124116"/>
              <a:ext cx="208915" cy="208915"/>
            </a:xfrm>
            <a:custGeom>
              <a:avLst/>
              <a:gdLst/>
              <a:ahLst/>
              <a:cxnLst/>
              <a:rect l="l" t="t" r="r" b="b"/>
              <a:pathLst>
                <a:path w="208915" h="208914">
                  <a:moveTo>
                    <a:pt x="208437" y="208437"/>
                  </a:moveTo>
                  <a:lnTo>
                    <a:pt x="208437" y="0"/>
                  </a:lnTo>
                  <a:lnTo>
                    <a:pt x="0" y="0"/>
                  </a:lnTo>
                  <a:lnTo>
                    <a:pt x="0" y="208437"/>
                  </a:lnTo>
                  <a:lnTo>
                    <a:pt x="208437" y="208437"/>
                  </a:lnTo>
                  <a:close/>
                </a:path>
              </a:pathLst>
            </a:custGeom>
            <a:ln w="10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823494" y="4120422"/>
            <a:ext cx="130175" cy="200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b="1" spc="-10" dirty="0">
                <a:latin typeface="Arial"/>
                <a:cs typeface="Arial"/>
              </a:rPr>
              <a:t>A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86902" y="4124116"/>
            <a:ext cx="208915" cy="208915"/>
          </a:xfrm>
          <a:custGeom>
            <a:avLst/>
            <a:gdLst/>
            <a:ahLst/>
            <a:cxnLst/>
            <a:rect l="l" t="t" r="r" b="b"/>
            <a:pathLst>
              <a:path w="208914" h="208914">
                <a:moveTo>
                  <a:pt x="208437" y="208437"/>
                </a:moveTo>
                <a:lnTo>
                  <a:pt x="208437" y="0"/>
                </a:lnTo>
                <a:lnTo>
                  <a:pt x="0" y="0"/>
                </a:lnTo>
                <a:lnTo>
                  <a:pt x="0" y="208437"/>
                </a:lnTo>
                <a:lnTo>
                  <a:pt x="208437" y="208437"/>
                </a:lnTo>
                <a:close/>
              </a:path>
            </a:pathLst>
          </a:custGeom>
          <a:ln w="10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31801" y="4120422"/>
            <a:ext cx="130175" cy="200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b="1" spc="-10" dirty="0">
                <a:latin typeface="Arial"/>
                <a:cs typeface="Arial"/>
              </a:rPr>
              <a:t>A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18301" y="4251172"/>
            <a:ext cx="530225" cy="69850"/>
            <a:chOff x="6218301" y="4251172"/>
            <a:chExt cx="530225" cy="69850"/>
          </a:xfrm>
        </p:grpSpPr>
        <p:sp>
          <p:nvSpPr>
            <p:cNvPr id="13" name="object 13"/>
            <p:cNvSpPr/>
            <p:nvPr/>
          </p:nvSpPr>
          <p:spPr>
            <a:xfrm>
              <a:off x="6218301" y="4286034"/>
              <a:ext cx="486409" cy="0"/>
            </a:xfrm>
            <a:custGeom>
              <a:avLst/>
              <a:gdLst/>
              <a:ahLst/>
              <a:cxnLst/>
              <a:rect l="l" t="t" r="r" b="b"/>
              <a:pathLst>
                <a:path w="486409">
                  <a:moveTo>
                    <a:pt x="0" y="0"/>
                  </a:moveTo>
                  <a:lnTo>
                    <a:pt x="486359" y="0"/>
                  </a:lnTo>
                </a:path>
              </a:pathLst>
            </a:custGeom>
            <a:ln w="21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09029" y="4251172"/>
              <a:ext cx="139700" cy="69850"/>
            </a:xfrm>
            <a:custGeom>
              <a:avLst/>
              <a:gdLst/>
              <a:ahLst/>
              <a:cxnLst/>
              <a:rect l="l" t="t" r="r" b="b"/>
              <a:pathLst>
                <a:path w="139700" h="69850">
                  <a:moveTo>
                    <a:pt x="0" y="0"/>
                  </a:moveTo>
                  <a:lnTo>
                    <a:pt x="0" y="69710"/>
                  </a:lnTo>
                  <a:lnTo>
                    <a:pt x="139433" y="348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19659" y="4264787"/>
              <a:ext cx="85090" cy="42545"/>
            </a:xfrm>
            <a:custGeom>
              <a:avLst/>
              <a:gdLst/>
              <a:ahLst/>
              <a:cxnLst/>
              <a:rect l="l" t="t" r="r" b="b"/>
              <a:pathLst>
                <a:path w="85090" h="42545">
                  <a:moveTo>
                    <a:pt x="0" y="0"/>
                  </a:moveTo>
                  <a:lnTo>
                    <a:pt x="85001" y="21247"/>
                  </a:lnTo>
                  <a:lnTo>
                    <a:pt x="0" y="42494"/>
                  </a:lnTo>
                </a:path>
              </a:pathLst>
            </a:custGeom>
            <a:ln w="21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524955" y="3829683"/>
            <a:ext cx="133350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b="1" spc="15" dirty="0">
                <a:latin typeface="Arial"/>
                <a:cs typeface="Arial"/>
              </a:rPr>
              <a:t>B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25</a:t>
            </a:fld>
            <a:endParaRPr spc="20" dirty="0"/>
          </a:p>
        </p:txBody>
      </p:sp>
      <p:sp>
        <p:nvSpPr>
          <p:cNvPr id="17" name="object 17"/>
          <p:cNvSpPr txBox="1"/>
          <p:nvPr/>
        </p:nvSpPr>
        <p:spPr>
          <a:xfrm>
            <a:off x="7401458" y="3786252"/>
            <a:ext cx="389255" cy="739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650" b="1" spc="20" dirty="0">
                <a:latin typeface="Arial"/>
                <a:cs typeface="Arial"/>
              </a:rPr>
              <a:t>?</a:t>
            </a:r>
            <a:endParaRPr sz="4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62053" y="3022047"/>
            <a:ext cx="1158875" cy="739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82320" algn="l"/>
              </a:tabLst>
            </a:pPr>
            <a:r>
              <a:rPr sz="4650" b="1" spc="20" dirty="0">
                <a:latin typeface="Arial"/>
                <a:cs typeface="Arial"/>
              </a:rPr>
              <a:t>?	?</a:t>
            </a:r>
            <a:endParaRPr sz="4650">
              <a:latin typeface="Arial"/>
              <a:cs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532539-41A9-49E1-A620-048CBF774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A5F1F8A-AC98-4F43-9D70-25BDC87F7BBD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3962" y="810793"/>
            <a:ext cx="7712075" cy="351790"/>
            <a:chOff x="1173962" y="810793"/>
            <a:chExt cx="7712075" cy="351790"/>
          </a:xfrm>
        </p:grpSpPr>
        <p:sp>
          <p:nvSpPr>
            <p:cNvPr id="3" name="object 3"/>
            <p:cNvSpPr/>
            <p:nvPr/>
          </p:nvSpPr>
          <p:spPr>
            <a:xfrm>
              <a:off x="1180947" y="817778"/>
              <a:ext cx="7698105" cy="0"/>
            </a:xfrm>
            <a:custGeom>
              <a:avLst/>
              <a:gdLst/>
              <a:ahLst/>
              <a:cxnLst/>
              <a:rect l="l" t="t" r="r" b="b"/>
              <a:pathLst>
                <a:path w="7698105">
                  <a:moveTo>
                    <a:pt x="0" y="0"/>
                  </a:moveTo>
                  <a:lnTo>
                    <a:pt x="7697723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87805" y="823112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40">
                  <a:moveTo>
                    <a:pt x="0" y="3322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9705" y="779678"/>
            <a:ext cx="7760334" cy="419100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85"/>
              </a:lnSpc>
            </a:pPr>
            <a:r>
              <a:rPr spc="114" dirty="0"/>
              <a:t>Wumpus</a:t>
            </a:r>
            <a:r>
              <a:rPr spc="185" dirty="0"/>
              <a:t> </a:t>
            </a:r>
            <a:r>
              <a:rPr spc="100" dirty="0"/>
              <a:t>models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180947" y="823112"/>
            <a:ext cx="7698105" cy="344805"/>
            <a:chOff x="1180947" y="823112"/>
            <a:chExt cx="7698105" cy="344805"/>
          </a:xfrm>
        </p:grpSpPr>
        <p:sp>
          <p:nvSpPr>
            <p:cNvPr id="7" name="object 7"/>
            <p:cNvSpPr/>
            <p:nvPr/>
          </p:nvSpPr>
          <p:spPr>
            <a:xfrm>
              <a:off x="8871813" y="823112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40">
                  <a:moveTo>
                    <a:pt x="0" y="3322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0947" y="1160678"/>
              <a:ext cx="7698105" cy="0"/>
            </a:xfrm>
            <a:custGeom>
              <a:avLst/>
              <a:gdLst/>
              <a:ahLst/>
              <a:cxnLst/>
              <a:rect l="l" t="t" r="r" b="b"/>
              <a:pathLst>
                <a:path w="7698105">
                  <a:moveTo>
                    <a:pt x="0" y="0"/>
                  </a:moveTo>
                  <a:lnTo>
                    <a:pt x="7697723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23399" y="3870771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73423" y="3870771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23446" y="3870771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9482" y="3639301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89482" y="328927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64763" y="3155530"/>
            <a:ext cx="1073785" cy="723900"/>
            <a:chOff x="3064763" y="3155530"/>
            <a:chExt cx="1073785" cy="723900"/>
          </a:xfrm>
        </p:grpSpPr>
        <p:sp>
          <p:nvSpPr>
            <p:cNvPr id="15" name="object 15"/>
            <p:cNvSpPr/>
            <p:nvPr/>
          </p:nvSpPr>
          <p:spPr>
            <a:xfrm>
              <a:off x="3426536" y="351730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4" y="350024"/>
                  </a:moveTo>
                  <a:lnTo>
                    <a:pt x="350024" y="0"/>
                  </a:lnTo>
                  <a:lnTo>
                    <a:pt x="0" y="0"/>
                  </a:lnTo>
                  <a:lnTo>
                    <a:pt x="0" y="350024"/>
                  </a:lnTo>
                  <a:lnTo>
                    <a:pt x="350024" y="3500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6536" y="3167278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4" y="350024"/>
                  </a:moveTo>
                  <a:lnTo>
                    <a:pt x="350024" y="0"/>
                  </a:lnTo>
                  <a:lnTo>
                    <a:pt x="0" y="0"/>
                  </a:lnTo>
                  <a:lnTo>
                    <a:pt x="0" y="350024"/>
                  </a:lnTo>
                  <a:lnTo>
                    <a:pt x="350024" y="350024"/>
                  </a:lnTo>
                  <a:close/>
                </a:path>
              </a:pathLst>
            </a:custGeom>
            <a:ln w="23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6511" y="351730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4"/>
                  </a:lnTo>
                  <a:lnTo>
                    <a:pt x="350024" y="350024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6511" y="351730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4" y="350024"/>
                  </a:moveTo>
                  <a:lnTo>
                    <a:pt x="350024" y="0"/>
                  </a:lnTo>
                  <a:lnTo>
                    <a:pt x="0" y="0"/>
                  </a:lnTo>
                  <a:lnTo>
                    <a:pt x="0" y="350024"/>
                  </a:lnTo>
                  <a:lnTo>
                    <a:pt x="350024" y="3500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6511" y="3167278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4"/>
                  </a:lnTo>
                  <a:lnTo>
                    <a:pt x="350024" y="350024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6511" y="3167278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4" y="350024"/>
                  </a:moveTo>
                  <a:lnTo>
                    <a:pt x="350024" y="0"/>
                  </a:lnTo>
                  <a:lnTo>
                    <a:pt x="0" y="0"/>
                  </a:lnTo>
                  <a:lnTo>
                    <a:pt x="0" y="350024"/>
                  </a:lnTo>
                  <a:lnTo>
                    <a:pt x="350024" y="350024"/>
                  </a:lnTo>
                  <a:close/>
                </a:path>
              </a:pathLst>
            </a:custGeom>
            <a:ln w="23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76560" y="351730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4"/>
                  </a:lnTo>
                  <a:lnTo>
                    <a:pt x="350024" y="350024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76560" y="351730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4" y="350024"/>
                  </a:moveTo>
                  <a:lnTo>
                    <a:pt x="350024" y="0"/>
                  </a:lnTo>
                  <a:lnTo>
                    <a:pt x="0" y="0"/>
                  </a:lnTo>
                  <a:lnTo>
                    <a:pt x="0" y="350024"/>
                  </a:lnTo>
                  <a:lnTo>
                    <a:pt x="350024" y="350024"/>
                  </a:lnTo>
                  <a:close/>
                </a:path>
              </a:pathLst>
            </a:custGeom>
            <a:ln w="23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55517" y="3592461"/>
              <a:ext cx="271780" cy="35560"/>
            </a:xfrm>
            <a:custGeom>
              <a:avLst/>
              <a:gdLst/>
              <a:ahLst/>
              <a:cxnLst/>
              <a:rect l="l" t="t" r="r" b="b"/>
              <a:pathLst>
                <a:path w="271779" h="35560">
                  <a:moveTo>
                    <a:pt x="0" y="35115"/>
                  </a:moveTo>
                  <a:lnTo>
                    <a:pt x="13169" y="26339"/>
                  </a:lnTo>
                  <a:lnTo>
                    <a:pt x="25396" y="18522"/>
                  </a:lnTo>
                  <a:lnTo>
                    <a:pt x="41832" y="9921"/>
                  </a:lnTo>
                  <a:lnTo>
                    <a:pt x="61742" y="3040"/>
                  </a:lnTo>
                  <a:lnTo>
                    <a:pt x="84391" y="381"/>
                  </a:lnTo>
                  <a:lnTo>
                    <a:pt x="109018" y="3519"/>
                  </a:lnTo>
                  <a:lnTo>
                    <a:pt x="134686" y="10261"/>
                  </a:lnTo>
                  <a:lnTo>
                    <a:pt x="160426" y="17479"/>
                  </a:lnTo>
                  <a:lnTo>
                    <a:pt x="185267" y="22047"/>
                  </a:lnTo>
                  <a:lnTo>
                    <a:pt x="228607" y="17579"/>
                  </a:lnTo>
                  <a:lnTo>
                    <a:pt x="271602" y="0"/>
                  </a:lnTo>
                </a:path>
              </a:pathLst>
            </a:custGeom>
            <a:ln w="11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68420" y="3619804"/>
              <a:ext cx="280035" cy="26034"/>
            </a:xfrm>
            <a:custGeom>
              <a:avLst/>
              <a:gdLst/>
              <a:ahLst/>
              <a:cxnLst/>
              <a:rect l="l" t="t" r="r" b="b"/>
              <a:pathLst>
                <a:path w="280035" h="26035">
                  <a:moveTo>
                    <a:pt x="0" y="25958"/>
                  </a:moveTo>
                  <a:lnTo>
                    <a:pt x="279806" y="1371"/>
                  </a:lnTo>
                  <a:lnTo>
                    <a:pt x="266242" y="7620"/>
                  </a:lnTo>
                  <a:lnTo>
                    <a:pt x="253663" y="13130"/>
                  </a:lnTo>
                  <a:lnTo>
                    <a:pt x="216468" y="23059"/>
                  </a:lnTo>
                  <a:lnTo>
                    <a:pt x="168596" y="18829"/>
                  </a:lnTo>
                  <a:lnTo>
                    <a:pt x="142708" y="11418"/>
                  </a:lnTo>
                  <a:lnTo>
                    <a:pt x="116637" y="4153"/>
                  </a:lnTo>
                  <a:lnTo>
                    <a:pt x="91224" y="0"/>
                  </a:lnTo>
                  <a:lnTo>
                    <a:pt x="67333" y="1065"/>
                  </a:lnTo>
                  <a:lnTo>
                    <a:pt x="45929" y="6029"/>
                  </a:lnTo>
                  <a:lnTo>
                    <a:pt x="28001" y="12712"/>
                  </a:lnTo>
                  <a:lnTo>
                    <a:pt x="14541" y="18935"/>
                  </a:lnTo>
                  <a:lnTo>
                    <a:pt x="0" y="259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65487" y="3619804"/>
              <a:ext cx="283210" cy="71120"/>
            </a:xfrm>
            <a:custGeom>
              <a:avLst/>
              <a:gdLst/>
              <a:ahLst/>
              <a:cxnLst/>
              <a:rect l="l" t="t" r="r" b="b"/>
              <a:pathLst>
                <a:path w="283210" h="71120">
                  <a:moveTo>
                    <a:pt x="2933" y="25958"/>
                  </a:moveTo>
                  <a:lnTo>
                    <a:pt x="17475" y="18935"/>
                  </a:lnTo>
                  <a:lnTo>
                    <a:pt x="30935" y="12712"/>
                  </a:lnTo>
                  <a:lnTo>
                    <a:pt x="48863" y="6029"/>
                  </a:lnTo>
                  <a:lnTo>
                    <a:pt x="70267" y="1065"/>
                  </a:lnTo>
                  <a:lnTo>
                    <a:pt x="94157" y="0"/>
                  </a:lnTo>
                  <a:lnTo>
                    <a:pt x="119570" y="4153"/>
                  </a:lnTo>
                  <a:lnTo>
                    <a:pt x="145642" y="11418"/>
                  </a:lnTo>
                  <a:lnTo>
                    <a:pt x="171529" y="18829"/>
                  </a:lnTo>
                  <a:lnTo>
                    <a:pt x="196392" y="23418"/>
                  </a:lnTo>
                  <a:lnTo>
                    <a:pt x="239737" y="18953"/>
                  </a:lnTo>
                  <a:lnTo>
                    <a:pt x="282740" y="1371"/>
                  </a:lnTo>
                </a:path>
                <a:path w="283210" h="71120">
                  <a:moveTo>
                    <a:pt x="0" y="70497"/>
                  </a:moveTo>
                  <a:lnTo>
                    <a:pt x="9271" y="62598"/>
                  </a:lnTo>
                  <a:lnTo>
                    <a:pt x="17960" y="55580"/>
                  </a:lnTo>
                  <a:lnTo>
                    <a:pt x="30122" y="47939"/>
                  </a:lnTo>
                  <a:lnTo>
                    <a:pt x="45759" y="42017"/>
                  </a:lnTo>
                  <a:lnTo>
                    <a:pt x="64871" y="40157"/>
                  </a:lnTo>
                  <a:lnTo>
                    <a:pt x="87316" y="43795"/>
                  </a:lnTo>
                  <a:lnTo>
                    <a:pt x="112328" y="50742"/>
                  </a:lnTo>
                  <a:lnTo>
                    <a:pt x="139002" y="57909"/>
                  </a:lnTo>
                  <a:lnTo>
                    <a:pt x="166433" y="62204"/>
                  </a:lnTo>
                  <a:lnTo>
                    <a:pt x="193598" y="61405"/>
                  </a:lnTo>
                  <a:lnTo>
                    <a:pt x="218948" y="56765"/>
                  </a:lnTo>
                  <a:lnTo>
                    <a:pt x="240821" y="50406"/>
                  </a:lnTo>
                  <a:lnTo>
                    <a:pt x="257556" y="44450"/>
                  </a:lnTo>
                  <a:lnTo>
                    <a:pt x="275704" y="37719"/>
                  </a:lnTo>
                </a:path>
              </a:pathLst>
            </a:custGeom>
            <a:ln w="11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5015" y="3597534"/>
              <a:ext cx="195517" cy="76112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427171" y="3589806"/>
            <a:ext cx="337820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90"/>
              </a:spcBef>
            </a:pPr>
            <a:r>
              <a:rPr sz="400" i="1" spc="-5" dirty="0">
                <a:latin typeface="Arial"/>
                <a:cs typeface="Arial"/>
              </a:rPr>
              <a:t>Breeze</a:t>
            </a:r>
            <a:endParaRPr sz="4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6351" y="3222719"/>
            <a:ext cx="250394" cy="239141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5751347" y="250954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01370" y="250954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51393" y="250954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17430" y="227807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17430" y="1928054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592710" y="1794305"/>
            <a:ext cx="1073785" cy="723900"/>
            <a:chOff x="5592710" y="1794305"/>
            <a:chExt cx="1073785" cy="723900"/>
          </a:xfrm>
        </p:grpSpPr>
        <p:sp>
          <p:nvSpPr>
            <p:cNvPr id="35" name="object 35"/>
            <p:cNvSpPr/>
            <p:nvPr/>
          </p:nvSpPr>
          <p:spPr>
            <a:xfrm>
              <a:off x="5954482" y="215609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54482" y="180605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04457" y="215609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04457" y="215609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04457" y="180605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04457" y="180605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04519" y="215609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04519" y="215609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983465" y="2231250"/>
              <a:ext cx="271780" cy="35560"/>
            </a:xfrm>
            <a:custGeom>
              <a:avLst/>
              <a:gdLst/>
              <a:ahLst/>
              <a:cxnLst/>
              <a:rect l="l" t="t" r="r" b="b"/>
              <a:pathLst>
                <a:path w="271779" h="35560">
                  <a:moveTo>
                    <a:pt x="0" y="35115"/>
                  </a:moveTo>
                  <a:lnTo>
                    <a:pt x="13182" y="26339"/>
                  </a:lnTo>
                  <a:lnTo>
                    <a:pt x="25407" y="18522"/>
                  </a:lnTo>
                  <a:lnTo>
                    <a:pt x="41838" y="9921"/>
                  </a:lnTo>
                  <a:lnTo>
                    <a:pt x="61744" y="3040"/>
                  </a:lnTo>
                  <a:lnTo>
                    <a:pt x="84391" y="381"/>
                  </a:lnTo>
                  <a:lnTo>
                    <a:pt x="109018" y="3519"/>
                  </a:lnTo>
                  <a:lnTo>
                    <a:pt x="134686" y="10261"/>
                  </a:lnTo>
                  <a:lnTo>
                    <a:pt x="160426" y="17479"/>
                  </a:lnTo>
                  <a:lnTo>
                    <a:pt x="185267" y="22047"/>
                  </a:lnTo>
                  <a:lnTo>
                    <a:pt x="228607" y="17579"/>
                  </a:lnTo>
                  <a:lnTo>
                    <a:pt x="271614" y="0"/>
                  </a:lnTo>
                </a:path>
              </a:pathLst>
            </a:custGeom>
            <a:ln w="11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996368" y="2258593"/>
              <a:ext cx="280035" cy="26034"/>
            </a:xfrm>
            <a:custGeom>
              <a:avLst/>
              <a:gdLst/>
              <a:ahLst/>
              <a:cxnLst/>
              <a:rect l="l" t="t" r="r" b="b"/>
              <a:pathLst>
                <a:path w="280035" h="26035">
                  <a:moveTo>
                    <a:pt x="0" y="25958"/>
                  </a:moveTo>
                  <a:lnTo>
                    <a:pt x="279806" y="1371"/>
                  </a:lnTo>
                  <a:lnTo>
                    <a:pt x="266242" y="7620"/>
                  </a:lnTo>
                  <a:lnTo>
                    <a:pt x="253663" y="13130"/>
                  </a:lnTo>
                  <a:lnTo>
                    <a:pt x="216468" y="23059"/>
                  </a:lnTo>
                  <a:lnTo>
                    <a:pt x="168596" y="18829"/>
                  </a:lnTo>
                  <a:lnTo>
                    <a:pt x="142708" y="11418"/>
                  </a:lnTo>
                  <a:lnTo>
                    <a:pt x="116637" y="4153"/>
                  </a:lnTo>
                  <a:lnTo>
                    <a:pt x="91224" y="0"/>
                  </a:lnTo>
                  <a:lnTo>
                    <a:pt x="67333" y="1065"/>
                  </a:lnTo>
                  <a:lnTo>
                    <a:pt x="45929" y="6029"/>
                  </a:lnTo>
                  <a:lnTo>
                    <a:pt x="28001" y="12712"/>
                  </a:lnTo>
                  <a:lnTo>
                    <a:pt x="14541" y="18935"/>
                  </a:lnTo>
                  <a:lnTo>
                    <a:pt x="0" y="259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993434" y="2258593"/>
              <a:ext cx="283210" cy="71120"/>
            </a:xfrm>
            <a:custGeom>
              <a:avLst/>
              <a:gdLst/>
              <a:ahLst/>
              <a:cxnLst/>
              <a:rect l="l" t="t" r="r" b="b"/>
              <a:pathLst>
                <a:path w="283210" h="71119">
                  <a:moveTo>
                    <a:pt x="2933" y="25958"/>
                  </a:moveTo>
                  <a:lnTo>
                    <a:pt x="17475" y="18935"/>
                  </a:lnTo>
                  <a:lnTo>
                    <a:pt x="30935" y="12712"/>
                  </a:lnTo>
                  <a:lnTo>
                    <a:pt x="48863" y="6029"/>
                  </a:lnTo>
                  <a:lnTo>
                    <a:pt x="70267" y="1065"/>
                  </a:lnTo>
                  <a:lnTo>
                    <a:pt x="94157" y="0"/>
                  </a:lnTo>
                  <a:lnTo>
                    <a:pt x="119570" y="4153"/>
                  </a:lnTo>
                  <a:lnTo>
                    <a:pt x="145642" y="11418"/>
                  </a:lnTo>
                  <a:lnTo>
                    <a:pt x="171529" y="18829"/>
                  </a:lnTo>
                  <a:lnTo>
                    <a:pt x="196392" y="23418"/>
                  </a:lnTo>
                  <a:lnTo>
                    <a:pt x="239737" y="18953"/>
                  </a:lnTo>
                  <a:lnTo>
                    <a:pt x="282740" y="1371"/>
                  </a:lnTo>
                </a:path>
                <a:path w="283210" h="71119">
                  <a:moveTo>
                    <a:pt x="0" y="70497"/>
                  </a:moveTo>
                  <a:lnTo>
                    <a:pt x="9271" y="62598"/>
                  </a:lnTo>
                  <a:lnTo>
                    <a:pt x="17960" y="55580"/>
                  </a:lnTo>
                  <a:lnTo>
                    <a:pt x="30124" y="47939"/>
                  </a:lnTo>
                  <a:lnTo>
                    <a:pt x="45764" y="42017"/>
                  </a:lnTo>
                  <a:lnTo>
                    <a:pt x="64884" y="40157"/>
                  </a:lnTo>
                  <a:lnTo>
                    <a:pt x="87321" y="43795"/>
                  </a:lnTo>
                  <a:lnTo>
                    <a:pt x="112329" y="50742"/>
                  </a:lnTo>
                  <a:lnTo>
                    <a:pt x="139002" y="57909"/>
                  </a:lnTo>
                  <a:lnTo>
                    <a:pt x="166433" y="62204"/>
                  </a:lnTo>
                  <a:lnTo>
                    <a:pt x="193598" y="61405"/>
                  </a:lnTo>
                  <a:lnTo>
                    <a:pt x="218948" y="56765"/>
                  </a:lnTo>
                  <a:lnTo>
                    <a:pt x="240821" y="50406"/>
                  </a:lnTo>
                  <a:lnTo>
                    <a:pt x="257556" y="44450"/>
                  </a:lnTo>
                  <a:lnTo>
                    <a:pt x="275704" y="37719"/>
                  </a:lnTo>
                </a:path>
              </a:pathLst>
            </a:custGeom>
            <a:ln w="11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32962" y="2236323"/>
              <a:ext cx="195517" cy="76112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5954483" y="2228582"/>
            <a:ext cx="338455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0"/>
              </a:spcBef>
            </a:pPr>
            <a:r>
              <a:rPr sz="400" i="1" spc="-5" dirty="0">
                <a:latin typeface="Arial"/>
                <a:cs typeface="Arial"/>
              </a:rPr>
              <a:t>Breeze</a:t>
            </a:r>
            <a:endParaRPr sz="400">
              <a:latin typeface="Arial"/>
              <a:cs typeface="Arial"/>
            </a:endParaRPr>
          </a:p>
        </p:txBody>
      </p:sp>
      <p:pic>
        <p:nvPicPr>
          <p:cNvPr id="48" name="object 4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4274" y="1861508"/>
            <a:ext cx="250394" cy="239141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5265204" y="542641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15227" y="542641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965250" y="542641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031287" y="519494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31287" y="4844926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106566" y="4711190"/>
            <a:ext cx="1073785" cy="723900"/>
            <a:chOff x="5106566" y="4711190"/>
            <a:chExt cx="1073785" cy="723900"/>
          </a:xfrm>
        </p:grpSpPr>
        <p:sp>
          <p:nvSpPr>
            <p:cNvPr id="55" name="object 55"/>
            <p:cNvSpPr/>
            <p:nvPr/>
          </p:nvSpPr>
          <p:spPr>
            <a:xfrm>
              <a:off x="5468339" y="507296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468339" y="4722938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18314" y="507296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18314" y="507296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118314" y="4722938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118314" y="4722938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818363" y="507296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818363" y="507296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497321" y="5148122"/>
              <a:ext cx="271780" cy="35560"/>
            </a:xfrm>
            <a:custGeom>
              <a:avLst/>
              <a:gdLst/>
              <a:ahLst/>
              <a:cxnLst/>
              <a:rect l="l" t="t" r="r" b="b"/>
              <a:pathLst>
                <a:path w="271779" h="35560">
                  <a:moveTo>
                    <a:pt x="0" y="35128"/>
                  </a:moveTo>
                  <a:lnTo>
                    <a:pt x="13169" y="26339"/>
                  </a:lnTo>
                  <a:lnTo>
                    <a:pt x="25394" y="18528"/>
                  </a:lnTo>
                  <a:lnTo>
                    <a:pt x="41827" y="9928"/>
                  </a:lnTo>
                  <a:lnTo>
                    <a:pt x="61736" y="3047"/>
                  </a:lnTo>
                  <a:lnTo>
                    <a:pt x="84391" y="393"/>
                  </a:lnTo>
                  <a:lnTo>
                    <a:pt x="109018" y="3532"/>
                  </a:lnTo>
                  <a:lnTo>
                    <a:pt x="134686" y="10272"/>
                  </a:lnTo>
                  <a:lnTo>
                    <a:pt x="160426" y="17486"/>
                  </a:lnTo>
                  <a:lnTo>
                    <a:pt x="185267" y="22047"/>
                  </a:lnTo>
                  <a:lnTo>
                    <a:pt x="228607" y="17586"/>
                  </a:lnTo>
                  <a:lnTo>
                    <a:pt x="271602" y="0"/>
                  </a:lnTo>
                </a:path>
              </a:pathLst>
            </a:custGeom>
            <a:ln w="11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510225" y="5175478"/>
              <a:ext cx="280035" cy="26034"/>
            </a:xfrm>
            <a:custGeom>
              <a:avLst/>
              <a:gdLst/>
              <a:ahLst/>
              <a:cxnLst/>
              <a:rect l="l" t="t" r="r" b="b"/>
              <a:pathLst>
                <a:path w="280035" h="26035">
                  <a:moveTo>
                    <a:pt x="0" y="25946"/>
                  </a:moveTo>
                  <a:lnTo>
                    <a:pt x="279806" y="1358"/>
                  </a:lnTo>
                  <a:lnTo>
                    <a:pt x="266242" y="7607"/>
                  </a:lnTo>
                  <a:lnTo>
                    <a:pt x="253661" y="13124"/>
                  </a:lnTo>
                  <a:lnTo>
                    <a:pt x="216463" y="23053"/>
                  </a:lnTo>
                  <a:lnTo>
                    <a:pt x="168596" y="18818"/>
                  </a:lnTo>
                  <a:lnTo>
                    <a:pt x="142708" y="11412"/>
                  </a:lnTo>
                  <a:lnTo>
                    <a:pt x="116637" y="4151"/>
                  </a:lnTo>
                  <a:lnTo>
                    <a:pt x="91224" y="0"/>
                  </a:lnTo>
                  <a:lnTo>
                    <a:pt x="67333" y="1063"/>
                  </a:lnTo>
                  <a:lnTo>
                    <a:pt x="45929" y="6022"/>
                  </a:lnTo>
                  <a:lnTo>
                    <a:pt x="28001" y="12701"/>
                  </a:lnTo>
                  <a:lnTo>
                    <a:pt x="14541" y="18923"/>
                  </a:lnTo>
                  <a:lnTo>
                    <a:pt x="0" y="259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507291" y="5175478"/>
              <a:ext cx="283210" cy="71120"/>
            </a:xfrm>
            <a:custGeom>
              <a:avLst/>
              <a:gdLst/>
              <a:ahLst/>
              <a:cxnLst/>
              <a:rect l="l" t="t" r="r" b="b"/>
              <a:pathLst>
                <a:path w="283210" h="71120">
                  <a:moveTo>
                    <a:pt x="2933" y="25946"/>
                  </a:moveTo>
                  <a:lnTo>
                    <a:pt x="17475" y="18923"/>
                  </a:lnTo>
                  <a:lnTo>
                    <a:pt x="30935" y="12701"/>
                  </a:lnTo>
                  <a:lnTo>
                    <a:pt x="48863" y="6022"/>
                  </a:lnTo>
                  <a:lnTo>
                    <a:pt x="70267" y="1063"/>
                  </a:lnTo>
                  <a:lnTo>
                    <a:pt x="94157" y="0"/>
                  </a:lnTo>
                  <a:lnTo>
                    <a:pt x="119570" y="4151"/>
                  </a:lnTo>
                  <a:lnTo>
                    <a:pt x="145642" y="11412"/>
                  </a:lnTo>
                  <a:lnTo>
                    <a:pt x="171529" y="18818"/>
                  </a:lnTo>
                  <a:lnTo>
                    <a:pt x="196392" y="23406"/>
                  </a:lnTo>
                  <a:lnTo>
                    <a:pt x="239733" y="18949"/>
                  </a:lnTo>
                  <a:lnTo>
                    <a:pt x="282740" y="1358"/>
                  </a:lnTo>
                </a:path>
                <a:path w="283210" h="71120">
                  <a:moveTo>
                    <a:pt x="0" y="70497"/>
                  </a:moveTo>
                  <a:lnTo>
                    <a:pt x="9271" y="62585"/>
                  </a:lnTo>
                  <a:lnTo>
                    <a:pt x="17960" y="55569"/>
                  </a:lnTo>
                  <a:lnTo>
                    <a:pt x="30122" y="47931"/>
                  </a:lnTo>
                  <a:lnTo>
                    <a:pt x="45759" y="42009"/>
                  </a:lnTo>
                  <a:lnTo>
                    <a:pt x="64871" y="40144"/>
                  </a:lnTo>
                  <a:lnTo>
                    <a:pt x="87316" y="43784"/>
                  </a:lnTo>
                  <a:lnTo>
                    <a:pt x="112328" y="50736"/>
                  </a:lnTo>
                  <a:lnTo>
                    <a:pt x="139002" y="57907"/>
                  </a:lnTo>
                  <a:lnTo>
                    <a:pt x="166433" y="62204"/>
                  </a:lnTo>
                  <a:lnTo>
                    <a:pt x="193592" y="61405"/>
                  </a:lnTo>
                  <a:lnTo>
                    <a:pt x="218943" y="56764"/>
                  </a:lnTo>
                  <a:lnTo>
                    <a:pt x="240819" y="50401"/>
                  </a:lnTo>
                  <a:lnTo>
                    <a:pt x="257556" y="44437"/>
                  </a:lnTo>
                  <a:lnTo>
                    <a:pt x="275704" y="37706"/>
                  </a:lnTo>
                </a:path>
              </a:pathLst>
            </a:custGeom>
            <a:ln w="11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6819" y="5153195"/>
              <a:ext cx="195517" cy="76112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5468339" y="5145467"/>
            <a:ext cx="338455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0"/>
              </a:spcBef>
            </a:pPr>
            <a:r>
              <a:rPr sz="400" i="1" spc="-5" dirty="0">
                <a:latin typeface="Arial"/>
                <a:cs typeface="Arial"/>
              </a:rPr>
              <a:t>Breeze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168131" y="4778393"/>
            <a:ext cx="950594" cy="589280"/>
            <a:chOff x="5168131" y="4778393"/>
            <a:chExt cx="950594" cy="589280"/>
          </a:xfrm>
        </p:grpSpPr>
        <p:pic>
          <p:nvPicPr>
            <p:cNvPr id="69" name="object 6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8131" y="4778393"/>
              <a:ext cx="250394" cy="239129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18143" y="4778393"/>
              <a:ext cx="250406" cy="239129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68167" y="5128418"/>
              <a:ext cx="250406" cy="239129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3515080" y="503750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65094" y="503750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215117" y="503750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281154" y="480603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281154" y="4456014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3356443" y="4322266"/>
            <a:ext cx="1073785" cy="723900"/>
            <a:chOff x="3356443" y="4322266"/>
            <a:chExt cx="1073785" cy="723900"/>
          </a:xfrm>
        </p:grpSpPr>
        <p:sp>
          <p:nvSpPr>
            <p:cNvPr id="78" name="object 78"/>
            <p:cNvSpPr/>
            <p:nvPr/>
          </p:nvSpPr>
          <p:spPr>
            <a:xfrm>
              <a:off x="3718215" y="468405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718215" y="433401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368191" y="468405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368191" y="468405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368191" y="433401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368191" y="433401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068240" y="468405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068240" y="468405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747198" y="4759210"/>
              <a:ext cx="271780" cy="35560"/>
            </a:xfrm>
            <a:custGeom>
              <a:avLst/>
              <a:gdLst/>
              <a:ahLst/>
              <a:cxnLst/>
              <a:rect l="l" t="t" r="r" b="b"/>
              <a:pathLst>
                <a:path w="271779" h="35560">
                  <a:moveTo>
                    <a:pt x="0" y="35115"/>
                  </a:moveTo>
                  <a:lnTo>
                    <a:pt x="13169" y="26339"/>
                  </a:lnTo>
                  <a:lnTo>
                    <a:pt x="25394" y="18522"/>
                  </a:lnTo>
                  <a:lnTo>
                    <a:pt x="41827" y="9921"/>
                  </a:lnTo>
                  <a:lnTo>
                    <a:pt x="61736" y="3040"/>
                  </a:lnTo>
                  <a:lnTo>
                    <a:pt x="84391" y="381"/>
                  </a:lnTo>
                  <a:lnTo>
                    <a:pt x="109013" y="3519"/>
                  </a:lnTo>
                  <a:lnTo>
                    <a:pt x="134681" y="10261"/>
                  </a:lnTo>
                  <a:lnTo>
                    <a:pt x="160424" y="17479"/>
                  </a:lnTo>
                  <a:lnTo>
                    <a:pt x="185267" y="22047"/>
                  </a:lnTo>
                  <a:lnTo>
                    <a:pt x="228606" y="17579"/>
                  </a:lnTo>
                  <a:lnTo>
                    <a:pt x="271602" y="0"/>
                  </a:lnTo>
                </a:path>
              </a:pathLst>
            </a:custGeom>
            <a:ln w="11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760101" y="4786553"/>
              <a:ext cx="280035" cy="26034"/>
            </a:xfrm>
            <a:custGeom>
              <a:avLst/>
              <a:gdLst/>
              <a:ahLst/>
              <a:cxnLst/>
              <a:rect l="l" t="t" r="r" b="b"/>
              <a:pathLst>
                <a:path w="280035" h="26035">
                  <a:moveTo>
                    <a:pt x="0" y="25958"/>
                  </a:moveTo>
                  <a:lnTo>
                    <a:pt x="279793" y="1371"/>
                  </a:lnTo>
                  <a:lnTo>
                    <a:pt x="266242" y="7620"/>
                  </a:lnTo>
                  <a:lnTo>
                    <a:pt x="253661" y="13131"/>
                  </a:lnTo>
                  <a:lnTo>
                    <a:pt x="216463" y="23064"/>
                  </a:lnTo>
                  <a:lnTo>
                    <a:pt x="168596" y="18829"/>
                  </a:lnTo>
                  <a:lnTo>
                    <a:pt x="142706" y="11418"/>
                  </a:lnTo>
                  <a:lnTo>
                    <a:pt x="116631" y="4153"/>
                  </a:lnTo>
                  <a:lnTo>
                    <a:pt x="91211" y="0"/>
                  </a:lnTo>
                  <a:lnTo>
                    <a:pt x="67323" y="1065"/>
                  </a:lnTo>
                  <a:lnTo>
                    <a:pt x="45923" y="6029"/>
                  </a:lnTo>
                  <a:lnTo>
                    <a:pt x="27999" y="12712"/>
                  </a:lnTo>
                  <a:lnTo>
                    <a:pt x="14541" y="18935"/>
                  </a:lnTo>
                  <a:lnTo>
                    <a:pt x="0" y="259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757167" y="4786553"/>
              <a:ext cx="283210" cy="71120"/>
            </a:xfrm>
            <a:custGeom>
              <a:avLst/>
              <a:gdLst/>
              <a:ahLst/>
              <a:cxnLst/>
              <a:rect l="l" t="t" r="r" b="b"/>
              <a:pathLst>
                <a:path w="283210" h="71120">
                  <a:moveTo>
                    <a:pt x="2933" y="25958"/>
                  </a:moveTo>
                  <a:lnTo>
                    <a:pt x="17475" y="18935"/>
                  </a:lnTo>
                  <a:lnTo>
                    <a:pt x="30933" y="12712"/>
                  </a:lnTo>
                  <a:lnTo>
                    <a:pt x="48856" y="6029"/>
                  </a:lnTo>
                  <a:lnTo>
                    <a:pt x="70256" y="1065"/>
                  </a:lnTo>
                  <a:lnTo>
                    <a:pt x="94145" y="0"/>
                  </a:lnTo>
                  <a:lnTo>
                    <a:pt x="119565" y="4153"/>
                  </a:lnTo>
                  <a:lnTo>
                    <a:pt x="145640" y="11418"/>
                  </a:lnTo>
                  <a:lnTo>
                    <a:pt x="171529" y="18829"/>
                  </a:lnTo>
                  <a:lnTo>
                    <a:pt x="196392" y="23418"/>
                  </a:lnTo>
                  <a:lnTo>
                    <a:pt x="239733" y="18957"/>
                  </a:lnTo>
                  <a:lnTo>
                    <a:pt x="282727" y="1371"/>
                  </a:lnTo>
                </a:path>
                <a:path w="283210" h="71120">
                  <a:moveTo>
                    <a:pt x="0" y="70497"/>
                  </a:moveTo>
                  <a:lnTo>
                    <a:pt x="9271" y="62598"/>
                  </a:lnTo>
                  <a:lnTo>
                    <a:pt x="17955" y="55580"/>
                  </a:lnTo>
                  <a:lnTo>
                    <a:pt x="30118" y="47939"/>
                  </a:lnTo>
                  <a:lnTo>
                    <a:pt x="45757" y="42017"/>
                  </a:lnTo>
                  <a:lnTo>
                    <a:pt x="64871" y="40157"/>
                  </a:lnTo>
                  <a:lnTo>
                    <a:pt x="87311" y="43795"/>
                  </a:lnTo>
                  <a:lnTo>
                    <a:pt x="112323" y="50742"/>
                  </a:lnTo>
                  <a:lnTo>
                    <a:pt x="139000" y="57909"/>
                  </a:lnTo>
                  <a:lnTo>
                    <a:pt x="166433" y="62204"/>
                  </a:lnTo>
                  <a:lnTo>
                    <a:pt x="193592" y="61405"/>
                  </a:lnTo>
                  <a:lnTo>
                    <a:pt x="218943" y="56765"/>
                  </a:lnTo>
                  <a:lnTo>
                    <a:pt x="240819" y="50406"/>
                  </a:lnTo>
                  <a:lnTo>
                    <a:pt x="257556" y="44450"/>
                  </a:lnTo>
                  <a:lnTo>
                    <a:pt x="275691" y="37719"/>
                  </a:lnTo>
                </a:path>
              </a:pathLst>
            </a:custGeom>
            <a:ln w="11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96683" y="4764283"/>
              <a:ext cx="195530" cy="76112"/>
            </a:xfrm>
            <a:prstGeom prst="rect">
              <a:avLst/>
            </a:prstGeom>
          </p:spPr>
        </p:pic>
      </p:grpSp>
      <p:sp>
        <p:nvSpPr>
          <p:cNvPr id="90" name="object 90"/>
          <p:cNvSpPr txBox="1"/>
          <p:nvPr/>
        </p:nvSpPr>
        <p:spPr>
          <a:xfrm>
            <a:off x="3718216" y="4756555"/>
            <a:ext cx="338455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0"/>
              </a:spcBef>
            </a:pPr>
            <a:r>
              <a:rPr sz="400" i="1" spc="-5" dirty="0">
                <a:latin typeface="Arial"/>
                <a:cs typeface="Arial"/>
              </a:rPr>
              <a:t>Breeze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3768019" y="4389468"/>
            <a:ext cx="600710" cy="589280"/>
            <a:chOff x="3768019" y="4389468"/>
            <a:chExt cx="600710" cy="589280"/>
          </a:xfrm>
        </p:grpSpPr>
        <p:pic>
          <p:nvPicPr>
            <p:cNvPr id="92" name="object 9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68019" y="4389468"/>
              <a:ext cx="250406" cy="239141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18057" y="4739493"/>
              <a:ext cx="250394" cy="239141"/>
            </a:xfrm>
            <a:prstGeom prst="rect">
              <a:avLst/>
            </a:prstGeom>
          </p:spPr>
        </p:pic>
      </p:grpSp>
      <p:sp>
        <p:nvSpPr>
          <p:cNvPr id="94" name="object 94"/>
          <p:cNvSpPr txBox="1"/>
          <p:nvPr/>
        </p:nvSpPr>
        <p:spPr>
          <a:xfrm>
            <a:off x="4001223" y="2606778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351247" y="2606778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701270" y="2606778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767307" y="2375308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767307" y="2025285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3842586" y="1891536"/>
            <a:ext cx="1073785" cy="723900"/>
            <a:chOff x="3842586" y="1891536"/>
            <a:chExt cx="1073785" cy="723900"/>
          </a:xfrm>
        </p:grpSpPr>
        <p:sp>
          <p:nvSpPr>
            <p:cNvPr id="100" name="object 100"/>
            <p:cNvSpPr/>
            <p:nvPr/>
          </p:nvSpPr>
          <p:spPr>
            <a:xfrm>
              <a:off x="4204358" y="2253321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204358" y="1903284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854334" y="2253321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854334" y="2253321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854334" y="1903284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854334" y="1903284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554383" y="2253321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554383" y="2253321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233354" y="2328481"/>
              <a:ext cx="271780" cy="35560"/>
            </a:xfrm>
            <a:custGeom>
              <a:avLst/>
              <a:gdLst/>
              <a:ahLst/>
              <a:cxnLst/>
              <a:rect l="l" t="t" r="r" b="b"/>
              <a:pathLst>
                <a:path w="271779" h="35560">
                  <a:moveTo>
                    <a:pt x="0" y="35115"/>
                  </a:moveTo>
                  <a:lnTo>
                    <a:pt x="13169" y="26339"/>
                  </a:lnTo>
                  <a:lnTo>
                    <a:pt x="25394" y="18522"/>
                  </a:lnTo>
                  <a:lnTo>
                    <a:pt x="41825" y="9921"/>
                  </a:lnTo>
                  <a:lnTo>
                    <a:pt x="61731" y="3040"/>
                  </a:lnTo>
                  <a:lnTo>
                    <a:pt x="84378" y="381"/>
                  </a:lnTo>
                  <a:lnTo>
                    <a:pt x="109006" y="3519"/>
                  </a:lnTo>
                  <a:lnTo>
                    <a:pt x="134673" y="10261"/>
                  </a:lnTo>
                  <a:lnTo>
                    <a:pt x="160413" y="17479"/>
                  </a:lnTo>
                  <a:lnTo>
                    <a:pt x="185254" y="22047"/>
                  </a:lnTo>
                  <a:lnTo>
                    <a:pt x="228600" y="17579"/>
                  </a:lnTo>
                  <a:lnTo>
                    <a:pt x="271602" y="0"/>
                  </a:lnTo>
                </a:path>
              </a:pathLst>
            </a:custGeom>
            <a:ln w="11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246244" y="2355824"/>
              <a:ext cx="280035" cy="26034"/>
            </a:xfrm>
            <a:custGeom>
              <a:avLst/>
              <a:gdLst/>
              <a:ahLst/>
              <a:cxnLst/>
              <a:rect l="l" t="t" r="r" b="b"/>
              <a:pathLst>
                <a:path w="280035" h="26035">
                  <a:moveTo>
                    <a:pt x="0" y="25958"/>
                  </a:moveTo>
                  <a:lnTo>
                    <a:pt x="279806" y="1371"/>
                  </a:lnTo>
                  <a:lnTo>
                    <a:pt x="266242" y="7620"/>
                  </a:lnTo>
                  <a:lnTo>
                    <a:pt x="253663" y="13130"/>
                  </a:lnTo>
                  <a:lnTo>
                    <a:pt x="216468" y="23059"/>
                  </a:lnTo>
                  <a:lnTo>
                    <a:pt x="168596" y="18829"/>
                  </a:lnTo>
                  <a:lnTo>
                    <a:pt x="142708" y="11418"/>
                  </a:lnTo>
                  <a:lnTo>
                    <a:pt x="116637" y="4153"/>
                  </a:lnTo>
                  <a:lnTo>
                    <a:pt x="91224" y="0"/>
                  </a:lnTo>
                  <a:lnTo>
                    <a:pt x="67335" y="1065"/>
                  </a:lnTo>
                  <a:lnTo>
                    <a:pt x="45934" y="6029"/>
                  </a:lnTo>
                  <a:lnTo>
                    <a:pt x="28007" y="12712"/>
                  </a:lnTo>
                  <a:lnTo>
                    <a:pt x="14541" y="18935"/>
                  </a:lnTo>
                  <a:lnTo>
                    <a:pt x="0" y="259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243311" y="2355824"/>
              <a:ext cx="283210" cy="71120"/>
            </a:xfrm>
            <a:custGeom>
              <a:avLst/>
              <a:gdLst/>
              <a:ahLst/>
              <a:cxnLst/>
              <a:rect l="l" t="t" r="r" b="b"/>
              <a:pathLst>
                <a:path w="283210" h="71119">
                  <a:moveTo>
                    <a:pt x="2933" y="25958"/>
                  </a:moveTo>
                  <a:lnTo>
                    <a:pt x="17475" y="18935"/>
                  </a:lnTo>
                  <a:lnTo>
                    <a:pt x="30940" y="12712"/>
                  </a:lnTo>
                  <a:lnTo>
                    <a:pt x="48868" y="6029"/>
                  </a:lnTo>
                  <a:lnTo>
                    <a:pt x="70269" y="1065"/>
                  </a:lnTo>
                  <a:lnTo>
                    <a:pt x="94157" y="0"/>
                  </a:lnTo>
                  <a:lnTo>
                    <a:pt x="119570" y="4153"/>
                  </a:lnTo>
                  <a:lnTo>
                    <a:pt x="145642" y="11418"/>
                  </a:lnTo>
                  <a:lnTo>
                    <a:pt x="171529" y="18829"/>
                  </a:lnTo>
                  <a:lnTo>
                    <a:pt x="196392" y="23418"/>
                  </a:lnTo>
                  <a:lnTo>
                    <a:pt x="239737" y="18953"/>
                  </a:lnTo>
                  <a:lnTo>
                    <a:pt x="282740" y="1371"/>
                  </a:lnTo>
                </a:path>
                <a:path w="283210" h="71119">
                  <a:moveTo>
                    <a:pt x="0" y="70497"/>
                  </a:moveTo>
                  <a:lnTo>
                    <a:pt x="9271" y="62598"/>
                  </a:lnTo>
                  <a:lnTo>
                    <a:pt x="17960" y="55580"/>
                  </a:lnTo>
                  <a:lnTo>
                    <a:pt x="30124" y="47939"/>
                  </a:lnTo>
                  <a:lnTo>
                    <a:pt x="45764" y="42017"/>
                  </a:lnTo>
                  <a:lnTo>
                    <a:pt x="64884" y="40157"/>
                  </a:lnTo>
                  <a:lnTo>
                    <a:pt x="87321" y="43795"/>
                  </a:lnTo>
                  <a:lnTo>
                    <a:pt x="112329" y="50742"/>
                  </a:lnTo>
                  <a:lnTo>
                    <a:pt x="139002" y="57909"/>
                  </a:lnTo>
                  <a:lnTo>
                    <a:pt x="166433" y="62204"/>
                  </a:lnTo>
                  <a:lnTo>
                    <a:pt x="193598" y="61405"/>
                  </a:lnTo>
                  <a:lnTo>
                    <a:pt x="218948" y="56765"/>
                  </a:lnTo>
                  <a:lnTo>
                    <a:pt x="240821" y="50406"/>
                  </a:lnTo>
                  <a:lnTo>
                    <a:pt x="257556" y="44450"/>
                  </a:lnTo>
                  <a:lnTo>
                    <a:pt x="275704" y="37719"/>
                  </a:lnTo>
                </a:path>
              </a:pathLst>
            </a:custGeom>
            <a:ln w="11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839" y="2333554"/>
              <a:ext cx="195517" cy="76112"/>
            </a:xfrm>
            <a:prstGeom prst="rect">
              <a:avLst/>
            </a:prstGeom>
          </p:spPr>
        </p:pic>
      </p:grpSp>
      <p:sp>
        <p:nvSpPr>
          <p:cNvPr id="112" name="object 112"/>
          <p:cNvSpPr txBox="1"/>
          <p:nvPr/>
        </p:nvSpPr>
        <p:spPr>
          <a:xfrm>
            <a:off x="4204359" y="2325813"/>
            <a:ext cx="338455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0"/>
              </a:spcBef>
            </a:pPr>
            <a:r>
              <a:rPr sz="400" i="1" spc="-5" dirty="0">
                <a:latin typeface="Arial"/>
                <a:cs typeface="Arial"/>
              </a:rPr>
              <a:t>Breeze</a:t>
            </a:r>
            <a:endParaRPr sz="400">
              <a:latin typeface="Arial"/>
              <a:cs typeface="Arial"/>
            </a:endParaRPr>
          </a:p>
        </p:txBody>
      </p:sp>
      <p:pic>
        <p:nvPicPr>
          <p:cNvPr id="113" name="object 1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604200" y="2308764"/>
            <a:ext cx="250394" cy="239129"/>
          </a:xfrm>
          <a:prstGeom prst="rect">
            <a:avLst/>
          </a:prstGeom>
        </p:spPr>
      </p:pic>
      <p:sp>
        <p:nvSpPr>
          <p:cNvPr id="114" name="object 114"/>
          <p:cNvSpPr txBox="1"/>
          <p:nvPr/>
        </p:nvSpPr>
        <p:spPr>
          <a:xfrm>
            <a:off x="6626402" y="3773540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6976435" y="3773540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326448" y="3773540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392491" y="3542070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6392491" y="319203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6467778" y="3058298"/>
            <a:ext cx="1073785" cy="723900"/>
            <a:chOff x="6467778" y="3058298"/>
            <a:chExt cx="1073785" cy="723900"/>
          </a:xfrm>
        </p:grpSpPr>
        <p:sp>
          <p:nvSpPr>
            <p:cNvPr id="120" name="object 120"/>
            <p:cNvSpPr/>
            <p:nvPr/>
          </p:nvSpPr>
          <p:spPr>
            <a:xfrm>
              <a:off x="6829550" y="342007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829550" y="3070045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479525" y="342007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79525" y="342007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479525" y="3070045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479525" y="3070045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179575" y="342007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179575" y="342007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858533" y="3495230"/>
              <a:ext cx="271780" cy="35560"/>
            </a:xfrm>
            <a:custGeom>
              <a:avLst/>
              <a:gdLst/>
              <a:ahLst/>
              <a:cxnLst/>
              <a:rect l="l" t="t" r="r" b="b"/>
              <a:pathLst>
                <a:path w="271779" h="35560">
                  <a:moveTo>
                    <a:pt x="0" y="35115"/>
                  </a:moveTo>
                  <a:lnTo>
                    <a:pt x="13169" y="26339"/>
                  </a:lnTo>
                  <a:lnTo>
                    <a:pt x="25394" y="18522"/>
                  </a:lnTo>
                  <a:lnTo>
                    <a:pt x="41827" y="9921"/>
                  </a:lnTo>
                  <a:lnTo>
                    <a:pt x="61736" y="3040"/>
                  </a:lnTo>
                  <a:lnTo>
                    <a:pt x="84391" y="381"/>
                  </a:lnTo>
                  <a:lnTo>
                    <a:pt x="109011" y="3519"/>
                  </a:lnTo>
                  <a:lnTo>
                    <a:pt x="134677" y="10261"/>
                  </a:lnTo>
                  <a:lnTo>
                    <a:pt x="160418" y="17479"/>
                  </a:lnTo>
                  <a:lnTo>
                    <a:pt x="185267" y="22047"/>
                  </a:lnTo>
                  <a:lnTo>
                    <a:pt x="228601" y="17579"/>
                  </a:lnTo>
                  <a:lnTo>
                    <a:pt x="271602" y="0"/>
                  </a:lnTo>
                </a:path>
              </a:pathLst>
            </a:custGeom>
            <a:ln w="11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871436" y="3522586"/>
              <a:ext cx="280035" cy="26034"/>
            </a:xfrm>
            <a:custGeom>
              <a:avLst/>
              <a:gdLst/>
              <a:ahLst/>
              <a:cxnLst/>
              <a:rect l="l" t="t" r="r" b="b"/>
              <a:pathLst>
                <a:path w="280034" h="26035">
                  <a:moveTo>
                    <a:pt x="0" y="25946"/>
                  </a:moveTo>
                  <a:lnTo>
                    <a:pt x="279793" y="1358"/>
                  </a:lnTo>
                  <a:lnTo>
                    <a:pt x="266230" y="7607"/>
                  </a:lnTo>
                  <a:lnTo>
                    <a:pt x="253655" y="13119"/>
                  </a:lnTo>
                  <a:lnTo>
                    <a:pt x="216463" y="23052"/>
                  </a:lnTo>
                  <a:lnTo>
                    <a:pt x="168588" y="18818"/>
                  </a:lnTo>
                  <a:lnTo>
                    <a:pt x="142697" y="11412"/>
                  </a:lnTo>
                  <a:lnTo>
                    <a:pt x="116624" y="4151"/>
                  </a:lnTo>
                  <a:lnTo>
                    <a:pt x="91211" y="0"/>
                  </a:lnTo>
                  <a:lnTo>
                    <a:pt x="67322" y="1063"/>
                  </a:lnTo>
                  <a:lnTo>
                    <a:pt x="45921" y="6022"/>
                  </a:lnTo>
                  <a:lnTo>
                    <a:pt x="27994" y="12701"/>
                  </a:lnTo>
                  <a:lnTo>
                    <a:pt x="14528" y="18923"/>
                  </a:lnTo>
                  <a:lnTo>
                    <a:pt x="0" y="259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868502" y="3522586"/>
              <a:ext cx="283210" cy="70485"/>
            </a:xfrm>
            <a:custGeom>
              <a:avLst/>
              <a:gdLst/>
              <a:ahLst/>
              <a:cxnLst/>
              <a:rect l="l" t="t" r="r" b="b"/>
              <a:pathLst>
                <a:path w="283209" h="70485">
                  <a:moveTo>
                    <a:pt x="2933" y="25946"/>
                  </a:moveTo>
                  <a:lnTo>
                    <a:pt x="17462" y="18923"/>
                  </a:lnTo>
                  <a:lnTo>
                    <a:pt x="30928" y="12701"/>
                  </a:lnTo>
                  <a:lnTo>
                    <a:pt x="48855" y="6022"/>
                  </a:lnTo>
                  <a:lnTo>
                    <a:pt x="70256" y="1063"/>
                  </a:lnTo>
                  <a:lnTo>
                    <a:pt x="94145" y="0"/>
                  </a:lnTo>
                  <a:lnTo>
                    <a:pt x="119558" y="4151"/>
                  </a:lnTo>
                  <a:lnTo>
                    <a:pt x="145630" y="11412"/>
                  </a:lnTo>
                  <a:lnTo>
                    <a:pt x="171522" y="18818"/>
                  </a:lnTo>
                  <a:lnTo>
                    <a:pt x="196392" y="23406"/>
                  </a:lnTo>
                  <a:lnTo>
                    <a:pt x="239731" y="18945"/>
                  </a:lnTo>
                  <a:lnTo>
                    <a:pt x="282727" y="1358"/>
                  </a:lnTo>
                </a:path>
                <a:path w="283209" h="70485">
                  <a:moveTo>
                    <a:pt x="0" y="70485"/>
                  </a:moveTo>
                  <a:lnTo>
                    <a:pt x="9258" y="62585"/>
                  </a:lnTo>
                  <a:lnTo>
                    <a:pt x="17949" y="55568"/>
                  </a:lnTo>
                  <a:lnTo>
                    <a:pt x="30116" y="47926"/>
                  </a:lnTo>
                  <a:lnTo>
                    <a:pt x="45757" y="42004"/>
                  </a:lnTo>
                  <a:lnTo>
                    <a:pt x="64871" y="40144"/>
                  </a:lnTo>
                  <a:lnTo>
                    <a:pt x="87309" y="43782"/>
                  </a:lnTo>
                  <a:lnTo>
                    <a:pt x="112318" y="50730"/>
                  </a:lnTo>
                  <a:lnTo>
                    <a:pt x="138995" y="57896"/>
                  </a:lnTo>
                  <a:lnTo>
                    <a:pt x="166433" y="62191"/>
                  </a:lnTo>
                  <a:lnTo>
                    <a:pt x="193592" y="61392"/>
                  </a:lnTo>
                  <a:lnTo>
                    <a:pt x="218941" y="56753"/>
                  </a:lnTo>
                  <a:lnTo>
                    <a:pt x="240814" y="50393"/>
                  </a:lnTo>
                  <a:lnTo>
                    <a:pt x="257543" y="44437"/>
                  </a:lnTo>
                  <a:lnTo>
                    <a:pt x="275691" y="37706"/>
                  </a:lnTo>
                </a:path>
              </a:pathLst>
            </a:custGeom>
            <a:ln w="11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08018" y="3500303"/>
              <a:ext cx="195530" cy="76112"/>
            </a:xfrm>
            <a:prstGeom prst="rect">
              <a:avLst/>
            </a:prstGeom>
          </p:spPr>
        </p:pic>
      </p:grpSp>
      <p:sp>
        <p:nvSpPr>
          <p:cNvPr id="132" name="object 132"/>
          <p:cNvSpPr txBox="1"/>
          <p:nvPr/>
        </p:nvSpPr>
        <p:spPr>
          <a:xfrm>
            <a:off x="6829551" y="3492575"/>
            <a:ext cx="338455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0"/>
              </a:spcBef>
            </a:pPr>
            <a:r>
              <a:rPr sz="400" i="1" spc="-5" dirty="0">
                <a:latin typeface="Arial"/>
                <a:cs typeface="Arial"/>
              </a:rPr>
              <a:t>Breeze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6529330" y="3125488"/>
            <a:ext cx="950594" cy="589280"/>
            <a:chOff x="6529330" y="3125488"/>
            <a:chExt cx="950594" cy="589280"/>
          </a:xfrm>
        </p:grpSpPr>
        <p:pic>
          <p:nvPicPr>
            <p:cNvPr id="134" name="object 1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29330" y="3125488"/>
              <a:ext cx="250406" cy="239141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29392" y="3475525"/>
              <a:ext cx="250394" cy="239129"/>
            </a:xfrm>
            <a:prstGeom prst="rect">
              <a:avLst/>
            </a:prstGeom>
          </p:spPr>
        </p:pic>
      </p:grpSp>
      <p:sp>
        <p:nvSpPr>
          <p:cNvPr id="136" name="object 136"/>
          <p:cNvSpPr txBox="1"/>
          <p:nvPr/>
        </p:nvSpPr>
        <p:spPr>
          <a:xfrm>
            <a:off x="6820878" y="494028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7170891" y="494028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7520915" y="494028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6586952" y="470881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6586952" y="4358786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41" name="object 141"/>
          <p:cNvGrpSpPr/>
          <p:nvPr/>
        </p:nvGrpSpPr>
        <p:grpSpPr>
          <a:xfrm>
            <a:off x="6662240" y="4225047"/>
            <a:ext cx="1073785" cy="723900"/>
            <a:chOff x="6662240" y="4225047"/>
            <a:chExt cx="1073785" cy="723900"/>
          </a:xfrm>
        </p:grpSpPr>
        <p:sp>
          <p:nvSpPr>
            <p:cNvPr id="142" name="object 142"/>
            <p:cNvSpPr/>
            <p:nvPr/>
          </p:nvSpPr>
          <p:spPr>
            <a:xfrm>
              <a:off x="7024000" y="458681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024000" y="4236795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673988" y="458681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673988" y="458681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673988" y="4236795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673988" y="4236795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374037" y="458681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374037" y="458681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052995" y="4661979"/>
              <a:ext cx="271780" cy="35560"/>
            </a:xfrm>
            <a:custGeom>
              <a:avLst/>
              <a:gdLst/>
              <a:ahLst/>
              <a:cxnLst/>
              <a:rect l="l" t="t" r="r" b="b"/>
              <a:pathLst>
                <a:path w="271779" h="35560">
                  <a:moveTo>
                    <a:pt x="0" y="35115"/>
                  </a:moveTo>
                  <a:lnTo>
                    <a:pt x="13169" y="26339"/>
                  </a:lnTo>
                  <a:lnTo>
                    <a:pt x="25394" y="18528"/>
                  </a:lnTo>
                  <a:lnTo>
                    <a:pt x="41827" y="9928"/>
                  </a:lnTo>
                  <a:lnTo>
                    <a:pt x="61736" y="3047"/>
                  </a:lnTo>
                  <a:lnTo>
                    <a:pt x="84391" y="393"/>
                  </a:lnTo>
                  <a:lnTo>
                    <a:pt x="109011" y="3525"/>
                  </a:lnTo>
                  <a:lnTo>
                    <a:pt x="134677" y="10263"/>
                  </a:lnTo>
                  <a:lnTo>
                    <a:pt x="160418" y="17479"/>
                  </a:lnTo>
                  <a:lnTo>
                    <a:pt x="185267" y="22047"/>
                  </a:lnTo>
                  <a:lnTo>
                    <a:pt x="228601" y="17579"/>
                  </a:lnTo>
                  <a:lnTo>
                    <a:pt x="271602" y="0"/>
                  </a:lnTo>
                </a:path>
              </a:pathLst>
            </a:custGeom>
            <a:ln w="11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065898" y="4689335"/>
              <a:ext cx="280035" cy="26034"/>
            </a:xfrm>
            <a:custGeom>
              <a:avLst/>
              <a:gdLst/>
              <a:ahLst/>
              <a:cxnLst/>
              <a:rect l="l" t="t" r="r" b="b"/>
              <a:pathLst>
                <a:path w="280034" h="26035">
                  <a:moveTo>
                    <a:pt x="0" y="25946"/>
                  </a:moveTo>
                  <a:lnTo>
                    <a:pt x="279793" y="1358"/>
                  </a:lnTo>
                  <a:lnTo>
                    <a:pt x="266230" y="7607"/>
                  </a:lnTo>
                  <a:lnTo>
                    <a:pt x="253655" y="13119"/>
                  </a:lnTo>
                  <a:lnTo>
                    <a:pt x="216463" y="23052"/>
                  </a:lnTo>
                  <a:lnTo>
                    <a:pt x="168588" y="18818"/>
                  </a:lnTo>
                  <a:lnTo>
                    <a:pt x="142697" y="11412"/>
                  </a:lnTo>
                  <a:lnTo>
                    <a:pt x="116624" y="4151"/>
                  </a:lnTo>
                  <a:lnTo>
                    <a:pt x="91211" y="0"/>
                  </a:lnTo>
                  <a:lnTo>
                    <a:pt x="67322" y="1063"/>
                  </a:lnTo>
                  <a:lnTo>
                    <a:pt x="45921" y="6022"/>
                  </a:lnTo>
                  <a:lnTo>
                    <a:pt x="27994" y="12701"/>
                  </a:lnTo>
                  <a:lnTo>
                    <a:pt x="14528" y="18923"/>
                  </a:lnTo>
                  <a:lnTo>
                    <a:pt x="0" y="259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062965" y="4689335"/>
              <a:ext cx="283210" cy="70485"/>
            </a:xfrm>
            <a:custGeom>
              <a:avLst/>
              <a:gdLst/>
              <a:ahLst/>
              <a:cxnLst/>
              <a:rect l="l" t="t" r="r" b="b"/>
              <a:pathLst>
                <a:path w="283209" h="70485">
                  <a:moveTo>
                    <a:pt x="2933" y="25946"/>
                  </a:moveTo>
                  <a:lnTo>
                    <a:pt x="17462" y="18923"/>
                  </a:lnTo>
                  <a:lnTo>
                    <a:pt x="30928" y="12701"/>
                  </a:lnTo>
                  <a:lnTo>
                    <a:pt x="48855" y="6022"/>
                  </a:lnTo>
                  <a:lnTo>
                    <a:pt x="70256" y="1063"/>
                  </a:lnTo>
                  <a:lnTo>
                    <a:pt x="94145" y="0"/>
                  </a:lnTo>
                  <a:lnTo>
                    <a:pt x="119558" y="4151"/>
                  </a:lnTo>
                  <a:lnTo>
                    <a:pt x="145630" y="11412"/>
                  </a:lnTo>
                  <a:lnTo>
                    <a:pt x="171522" y="18818"/>
                  </a:lnTo>
                  <a:lnTo>
                    <a:pt x="196392" y="23406"/>
                  </a:lnTo>
                  <a:lnTo>
                    <a:pt x="239731" y="18945"/>
                  </a:lnTo>
                  <a:lnTo>
                    <a:pt x="282727" y="1358"/>
                  </a:lnTo>
                </a:path>
                <a:path w="283209" h="70485">
                  <a:moveTo>
                    <a:pt x="0" y="70485"/>
                  </a:moveTo>
                  <a:lnTo>
                    <a:pt x="9258" y="62585"/>
                  </a:lnTo>
                  <a:lnTo>
                    <a:pt x="17949" y="55568"/>
                  </a:lnTo>
                  <a:lnTo>
                    <a:pt x="30116" y="47926"/>
                  </a:lnTo>
                  <a:lnTo>
                    <a:pt x="45757" y="42004"/>
                  </a:lnTo>
                  <a:lnTo>
                    <a:pt x="64871" y="40144"/>
                  </a:lnTo>
                  <a:lnTo>
                    <a:pt x="87309" y="43782"/>
                  </a:lnTo>
                  <a:lnTo>
                    <a:pt x="112318" y="50730"/>
                  </a:lnTo>
                  <a:lnTo>
                    <a:pt x="138995" y="57896"/>
                  </a:lnTo>
                  <a:lnTo>
                    <a:pt x="166433" y="62191"/>
                  </a:lnTo>
                  <a:lnTo>
                    <a:pt x="193592" y="61392"/>
                  </a:lnTo>
                  <a:lnTo>
                    <a:pt x="218941" y="56753"/>
                  </a:lnTo>
                  <a:lnTo>
                    <a:pt x="240814" y="50393"/>
                  </a:lnTo>
                  <a:lnTo>
                    <a:pt x="257543" y="44437"/>
                  </a:lnTo>
                  <a:lnTo>
                    <a:pt x="275691" y="37706"/>
                  </a:lnTo>
                </a:path>
              </a:pathLst>
            </a:custGeom>
            <a:ln w="11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3" name="object 1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02480" y="4667052"/>
              <a:ext cx="195530" cy="76112"/>
            </a:xfrm>
            <a:prstGeom prst="rect">
              <a:avLst/>
            </a:prstGeom>
          </p:spPr>
        </p:pic>
      </p:grpSp>
      <p:sp>
        <p:nvSpPr>
          <p:cNvPr id="154" name="object 154"/>
          <p:cNvSpPr txBox="1"/>
          <p:nvPr/>
        </p:nvSpPr>
        <p:spPr>
          <a:xfrm>
            <a:off x="7024007" y="4659324"/>
            <a:ext cx="338455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0"/>
              </a:spcBef>
            </a:pPr>
            <a:r>
              <a:rPr sz="400" i="1" spc="-5" dirty="0">
                <a:latin typeface="Arial"/>
                <a:cs typeface="Arial"/>
              </a:rPr>
              <a:t>Breeze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55" name="object 155"/>
          <p:cNvGrpSpPr/>
          <p:nvPr/>
        </p:nvGrpSpPr>
        <p:grpSpPr>
          <a:xfrm>
            <a:off x="6723791" y="4292237"/>
            <a:ext cx="600710" cy="239395"/>
            <a:chOff x="6723791" y="4292237"/>
            <a:chExt cx="600710" cy="239395"/>
          </a:xfrm>
        </p:grpSpPr>
        <p:pic>
          <p:nvPicPr>
            <p:cNvPr id="156" name="object 15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23791" y="4292237"/>
              <a:ext cx="250406" cy="239141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73816" y="4292237"/>
              <a:ext cx="250394" cy="239141"/>
            </a:xfrm>
            <a:prstGeom prst="rect">
              <a:avLst/>
            </a:prstGeom>
          </p:spPr>
        </p:pic>
      </p:grpSp>
      <p:sp>
        <p:nvSpPr>
          <p:cNvPr id="158" name="object 158"/>
          <p:cNvSpPr txBox="1"/>
          <p:nvPr/>
        </p:nvSpPr>
        <p:spPr>
          <a:xfrm>
            <a:off x="4876279" y="3967989"/>
            <a:ext cx="410209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62585" algn="l"/>
              </a:tabLst>
            </a:pPr>
            <a:r>
              <a:rPr sz="450" spc="15" dirty="0">
                <a:latin typeface="Arial"/>
                <a:cs typeface="Arial"/>
              </a:rPr>
              <a:t>1	2</a:t>
            </a:r>
            <a:endParaRPr sz="45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5576326" y="396798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4642363" y="373651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4642363" y="338648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62" name="object 162"/>
          <p:cNvGrpSpPr/>
          <p:nvPr/>
        </p:nvGrpSpPr>
        <p:grpSpPr>
          <a:xfrm>
            <a:off x="4717666" y="3252785"/>
            <a:ext cx="1073785" cy="723900"/>
            <a:chOff x="4717666" y="3252785"/>
            <a:chExt cx="1073785" cy="723900"/>
          </a:xfrm>
        </p:grpSpPr>
        <p:sp>
          <p:nvSpPr>
            <p:cNvPr id="163" name="object 163"/>
            <p:cNvSpPr/>
            <p:nvPr/>
          </p:nvSpPr>
          <p:spPr>
            <a:xfrm>
              <a:off x="5079427" y="361453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079427" y="3264508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729389" y="361453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729389" y="361453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729389" y="3264508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729389" y="3264508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429451" y="361453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429451" y="361453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108409" y="3689680"/>
              <a:ext cx="271780" cy="35560"/>
            </a:xfrm>
            <a:custGeom>
              <a:avLst/>
              <a:gdLst/>
              <a:ahLst/>
              <a:cxnLst/>
              <a:rect l="l" t="t" r="r" b="b"/>
              <a:pathLst>
                <a:path w="271779" h="35560">
                  <a:moveTo>
                    <a:pt x="0" y="35128"/>
                  </a:moveTo>
                  <a:lnTo>
                    <a:pt x="13169" y="26339"/>
                  </a:lnTo>
                  <a:lnTo>
                    <a:pt x="25394" y="18528"/>
                  </a:lnTo>
                  <a:lnTo>
                    <a:pt x="41825" y="9928"/>
                  </a:lnTo>
                  <a:lnTo>
                    <a:pt x="61731" y="3047"/>
                  </a:lnTo>
                  <a:lnTo>
                    <a:pt x="84378" y="393"/>
                  </a:lnTo>
                  <a:lnTo>
                    <a:pt x="109006" y="3532"/>
                  </a:lnTo>
                  <a:lnTo>
                    <a:pt x="134673" y="10272"/>
                  </a:lnTo>
                  <a:lnTo>
                    <a:pt x="160413" y="17486"/>
                  </a:lnTo>
                  <a:lnTo>
                    <a:pt x="185254" y="22047"/>
                  </a:lnTo>
                  <a:lnTo>
                    <a:pt x="228600" y="17591"/>
                  </a:lnTo>
                  <a:lnTo>
                    <a:pt x="271602" y="0"/>
                  </a:lnTo>
                </a:path>
              </a:pathLst>
            </a:custGeom>
            <a:ln w="11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121313" y="3717035"/>
              <a:ext cx="280035" cy="26034"/>
            </a:xfrm>
            <a:custGeom>
              <a:avLst/>
              <a:gdLst/>
              <a:ahLst/>
              <a:cxnLst/>
              <a:rect l="l" t="t" r="r" b="b"/>
              <a:pathLst>
                <a:path w="280035" h="26035">
                  <a:moveTo>
                    <a:pt x="0" y="25958"/>
                  </a:moveTo>
                  <a:lnTo>
                    <a:pt x="279793" y="1371"/>
                  </a:lnTo>
                  <a:lnTo>
                    <a:pt x="266230" y="7607"/>
                  </a:lnTo>
                  <a:lnTo>
                    <a:pt x="253650" y="13124"/>
                  </a:lnTo>
                  <a:lnTo>
                    <a:pt x="216461" y="23059"/>
                  </a:lnTo>
                  <a:lnTo>
                    <a:pt x="168588" y="18823"/>
                  </a:lnTo>
                  <a:lnTo>
                    <a:pt x="142697" y="11414"/>
                  </a:lnTo>
                  <a:lnTo>
                    <a:pt x="116624" y="4152"/>
                  </a:lnTo>
                  <a:lnTo>
                    <a:pt x="91211" y="0"/>
                  </a:lnTo>
                  <a:lnTo>
                    <a:pt x="67322" y="1063"/>
                  </a:lnTo>
                  <a:lnTo>
                    <a:pt x="45921" y="6022"/>
                  </a:lnTo>
                  <a:lnTo>
                    <a:pt x="27994" y="12701"/>
                  </a:lnTo>
                  <a:lnTo>
                    <a:pt x="14528" y="18923"/>
                  </a:lnTo>
                  <a:lnTo>
                    <a:pt x="0" y="259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118366" y="3717035"/>
              <a:ext cx="283210" cy="71120"/>
            </a:xfrm>
            <a:custGeom>
              <a:avLst/>
              <a:gdLst/>
              <a:ahLst/>
              <a:cxnLst/>
              <a:rect l="l" t="t" r="r" b="b"/>
              <a:pathLst>
                <a:path w="283210" h="71120">
                  <a:moveTo>
                    <a:pt x="2946" y="25958"/>
                  </a:moveTo>
                  <a:lnTo>
                    <a:pt x="17475" y="18923"/>
                  </a:lnTo>
                  <a:lnTo>
                    <a:pt x="30940" y="12701"/>
                  </a:lnTo>
                  <a:lnTo>
                    <a:pt x="48868" y="6022"/>
                  </a:lnTo>
                  <a:lnTo>
                    <a:pt x="70269" y="1063"/>
                  </a:lnTo>
                  <a:lnTo>
                    <a:pt x="94157" y="0"/>
                  </a:lnTo>
                  <a:lnTo>
                    <a:pt x="119570" y="4152"/>
                  </a:lnTo>
                  <a:lnTo>
                    <a:pt x="145643" y="11414"/>
                  </a:lnTo>
                  <a:lnTo>
                    <a:pt x="171535" y="18823"/>
                  </a:lnTo>
                  <a:lnTo>
                    <a:pt x="196405" y="23418"/>
                  </a:lnTo>
                  <a:lnTo>
                    <a:pt x="239739" y="18951"/>
                  </a:lnTo>
                  <a:lnTo>
                    <a:pt x="282740" y="1371"/>
                  </a:lnTo>
                </a:path>
                <a:path w="283210" h="71120">
                  <a:moveTo>
                    <a:pt x="0" y="70497"/>
                  </a:moveTo>
                  <a:lnTo>
                    <a:pt x="9271" y="62598"/>
                  </a:lnTo>
                  <a:lnTo>
                    <a:pt x="17960" y="55575"/>
                  </a:lnTo>
                  <a:lnTo>
                    <a:pt x="30124" y="47934"/>
                  </a:lnTo>
                  <a:lnTo>
                    <a:pt x="45764" y="42015"/>
                  </a:lnTo>
                  <a:lnTo>
                    <a:pt x="64884" y="40157"/>
                  </a:lnTo>
                  <a:lnTo>
                    <a:pt x="87322" y="43795"/>
                  </a:lnTo>
                  <a:lnTo>
                    <a:pt x="112331" y="50742"/>
                  </a:lnTo>
                  <a:lnTo>
                    <a:pt x="139007" y="57909"/>
                  </a:lnTo>
                  <a:lnTo>
                    <a:pt x="166446" y="62204"/>
                  </a:lnTo>
                  <a:lnTo>
                    <a:pt x="193603" y="61405"/>
                  </a:lnTo>
                  <a:lnTo>
                    <a:pt x="218949" y="56765"/>
                  </a:lnTo>
                  <a:lnTo>
                    <a:pt x="240821" y="50406"/>
                  </a:lnTo>
                  <a:lnTo>
                    <a:pt x="257556" y="44450"/>
                  </a:lnTo>
                  <a:lnTo>
                    <a:pt x="275704" y="37719"/>
                  </a:lnTo>
                </a:path>
              </a:pathLst>
            </a:custGeom>
            <a:ln w="11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4" name="object 17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57894" y="3694753"/>
              <a:ext cx="195530" cy="76112"/>
            </a:xfrm>
            <a:prstGeom prst="rect">
              <a:avLst/>
            </a:prstGeom>
          </p:spPr>
        </p:pic>
      </p:grpSp>
      <p:sp>
        <p:nvSpPr>
          <p:cNvPr id="175" name="object 175"/>
          <p:cNvSpPr txBox="1"/>
          <p:nvPr/>
        </p:nvSpPr>
        <p:spPr>
          <a:xfrm>
            <a:off x="5079421" y="3687025"/>
            <a:ext cx="338455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0"/>
              </a:spcBef>
            </a:pPr>
            <a:r>
              <a:rPr sz="400" i="1" spc="-5" dirty="0">
                <a:latin typeface="Arial"/>
                <a:cs typeface="Arial"/>
              </a:rPr>
              <a:t>Breeze</a:t>
            </a:r>
            <a:endParaRPr sz="400">
              <a:latin typeface="Arial"/>
              <a:cs typeface="Arial"/>
            </a:endParaRPr>
          </a:p>
        </p:txBody>
      </p:sp>
      <p:sp>
        <p:nvSpPr>
          <p:cNvPr id="176" name="object 17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177" name="object 1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26</a:t>
            </a:fld>
            <a:endParaRPr spc="20" dirty="0"/>
          </a:p>
        </p:txBody>
      </p:sp>
      <p:pic>
        <p:nvPicPr>
          <p:cNvPr id="178" name="Picture 177">
            <a:extLst>
              <a:ext uri="{FF2B5EF4-FFF2-40B4-BE49-F238E27FC236}">
                <a16:creationId xmlns:a16="http://schemas.microsoft.com/office/drawing/2014/main" id="{7FC946D7-CFDC-4F34-9C8B-DFAA4CC9FD6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C284CD85-B811-4285-A665-7ADCA890D7F5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14" dirty="0"/>
              <a:t>Wumpus</a:t>
            </a:r>
            <a:r>
              <a:rPr spc="185" dirty="0"/>
              <a:t> </a:t>
            </a:r>
            <a:r>
              <a:rPr spc="100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3399" y="3870771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3423" y="3870771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3446" y="3870771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9482" y="3639301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9482" y="328927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64763" y="3155530"/>
            <a:ext cx="1073785" cy="723900"/>
            <a:chOff x="3064763" y="3155530"/>
            <a:chExt cx="1073785" cy="723900"/>
          </a:xfrm>
        </p:grpSpPr>
        <p:sp>
          <p:nvSpPr>
            <p:cNvPr id="9" name="object 9"/>
            <p:cNvSpPr/>
            <p:nvPr/>
          </p:nvSpPr>
          <p:spPr>
            <a:xfrm>
              <a:off x="3426536" y="351730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4" y="350024"/>
                  </a:moveTo>
                  <a:lnTo>
                    <a:pt x="350024" y="0"/>
                  </a:lnTo>
                  <a:lnTo>
                    <a:pt x="0" y="0"/>
                  </a:lnTo>
                  <a:lnTo>
                    <a:pt x="0" y="350024"/>
                  </a:lnTo>
                  <a:lnTo>
                    <a:pt x="350024" y="350024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6511" y="351730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4"/>
                  </a:lnTo>
                  <a:lnTo>
                    <a:pt x="350024" y="350024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6511" y="351730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4" y="350024"/>
                  </a:moveTo>
                  <a:lnTo>
                    <a:pt x="350024" y="0"/>
                  </a:lnTo>
                  <a:lnTo>
                    <a:pt x="0" y="0"/>
                  </a:lnTo>
                  <a:lnTo>
                    <a:pt x="0" y="350024"/>
                  </a:lnTo>
                  <a:lnTo>
                    <a:pt x="350024" y="350024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6511" y="3167278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4"/>
                  </a:lnTo>
                  <a:lnTo>
                    <a:pt x="350024" y="350024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6511" y="3167278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4" y="350024"/>
                  </a:moveTo>
                  <a:lnTo>
                    <a:pt x="350024" y="0"/>
                  </a:lnTo>
                  <a:lnTo>
                    <a:pt x="0" y="0"/>
                  </a:lnTo>
                  <a:lnTo>
                    <a:pt x="0" y="350024"/>
                  </a:lnTo>
                  <a:lnTo>
                    <a:pt x="350024" y="350024"/>
                  </a:lnTo>
                  <a:close/>
                </a:path>
              </a:pathLst>
            </a:custGeom>
            <a:ln w="234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6560" y="351730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4"/>
                  </a:lnTo>
                  <a:lnTo>
                    <a:pt x="350024" y="350024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76560" y="351730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4" y="350024"/>
                  </a:moveTo>
                  <a:lnTo>
                    <a:pt x="350024" y="0"/>
                  </a:lnTo>
                  <a:lnTo>
                    <a:pt x="0" y="0"/>
                  </a:lnTo>
                  <a:lnTo>
                    <a:pt x="0" y="350024"/>
                  </a:lnTo>
                  <a:lnTo>
                    <a:pt x="350024" y="350024"/>
                  </a:lnTo>
                  <a:close/>
                </a:path>
              </a:pathLst>
            </a:custGeom>
            <a:ln w="234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55517" y="3592461"/>
              <a:ext cx="271780" cy="35560"/>
            </a:xfrm>
            <a:custGeom>
              <a:avLst/>
              <a:gdLst/>
              <a:ahLst/>
              <a:cxnLst/>
              <a:rect l="l" t="t" r="r" b="b"/>
              <a:pathLst>
                <a:path w="271779" h="35560">
                  <a:moveTo>
                    <a:pt x="0" y="35115"/>
                  </a:moveTo>
                  <a:lnTo>
                    <a:pt x="13169" y="26339"/>
                  </a:lnTo>
                  <a:lnTo>
                    <a:pt x="25396" y="18522"/>
                  </a:lnTo>
                  <a:lnTo>
                    <a:pt x="41832" y="9921"/>
                  </a:lnTo>
                  <a:lnTo>
                    <a:pt x="61742" y="3040"/>
                  </a:lnTo>
                  <a:lnTo>
                    <a:pt x="84391" y="381"/>
                  </a:lnTo>
                  <a:lnTo>
                    <a:pt x="109018" y="3519"/>
                  </a:lnTo>
                  <a:lnTo>
                    <a:pt x="134686" y="10261"/>
                  </a:lnTo>
                  <a:lnTo>
                    <a:pt x="160426" y="17479"/>
                  </a:lnTo>
                  <a:lnTo>
                    <a:pt x="185267" y="22047"/>
                  </a:lnTo>
                  <a:lnTo>
                    <a:pt x="228607" y="17579"/>
                  </a:lnTo>
                  <a:lnTo>
                    <a:pt x="271602" y="0"/>
                  </a:lnTo>
                </a:path>
              </a:pathLst>
            </a:custGeom>
            <a:ln w="1172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420" y="3619804"/>
              <a:ext cx="280035" cy="26034"/>
            </a:xfrm>
            <a:custGeom>
              <a:avLst/>
              <a:gdLst/>
              <a:ahLst/>
              <a:cxnLst/>
              <a:rect l="l" t="t" r="r" b="b"/>
              <a:pathLst>
                <a:path w="280035" h="26035">
                  <a:moveTo>
                    <a:pt x="0" y="25958"/>
                  </a:moveTo>
                  <a:lnTo>
                    <a:pt x="279806" y="1371"/>
                  </a:lnTo>
                  <a:lnTo>
                    <a:pt x="266242" y="7620"/>
                  </a:lnTo>
                  <a:lnTo>
                    <a:pt x="253663" y="13130"/>
                  </a:lnTo>
                  <a:lnTo>
                    <a:pt x="216468" y="23059"/>
                  </a:lnTo>
                  <a:lnTo>
                    <a:pt x="168596" y="18829"/>
                  </a:lnTo>
                  <a:lnTo>
                    <a:pt x="142708" y="11418"/>
                  </a:lnTo>
                  <a:lnTo>
                    <a:pt x="116637" y="4153"/>
                  </a:lnTo>
                  <a:lnTo>
                    <a:pt x="91224" y="0"/>
                  </a:lnTo>
                  <a:lnTo>
                    <a:pt x="67333" y="1065"/>
                  </a:lnTo>
                  <a:lnTo>
                    <a:pt x="45929" y="6029"/>
                  </a:lnTo>
                  <a:lnTo>
                    <a:pt x="28001" y="12712"/>
                  </a:lnTo>
                  <a:lnTo>
                    <a:pt x="14541" y="18935"/>
                  </a:lnTo>
                  <a:lnTo>
                    <a:pt x="0" y="259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65487" y="3619804"/>
              <a:ext cx="283210" cy="71120"/>
            </a:xfrm>
            <a:custGeom>
              <a:avLst/>
              <a:gdLst/>
              <a:ahLst/>
              <a:cxnLst/>
              <a:rect l="l" t="t" r="r" b="b"/>
              <a:pathLst>
                <a:path w="283210" h="71120">
                  <a:moveTo>
                    <a:pt x="2933" y="25958"/>
                  </a:moveTo>
                  <a:lnTo>
                    <a:pt x="17475" y="18935"/>
                  </a:lnTo>
                  <a:lnTo>
                    <a:pt x="30935" y="12712"/>
                  </a:lnTo>
                  <a:lnTo>
                    <a:pt x="48863" y="6029"/>
                  </a:lnTo>
                  <a:lnTo>
                    <a:pt x="70267" y="1065"/>
                  </a:lnTo>
                  <a:lnTo>
                    <a:pt x="94157" y="0"/>
                  </a:lnTo>
                  <a:lnTo>
                    <a:pt x="119570" y="4153"/>
                  </a:lnTo>
                  <a:lnTo>
                    <a:pt x="145642" y="11418"/>
                  </a:lnTo>
                  <a:lnTo>
                    <a:pt x="171529" y="18829"/>
                  </a:lnTo>
                  <a:lnTo>
                    <a:pt x="196392" y="23418"/>
                  </a:lnTo>
                  <a:lnTo>
                    <a:pt x="239737" y="18953"/>
                  </a:lnTo>
                  <a:lnTo>
                    <a:pt x="282740" y="1371"/>
                  </a:lnTo>
                </a:path>
                <a:path w="283210" h="71120">
                  <a:moveTo>
                    <a:pt x="0" y="70497"/>
                  </a:moveTo>
                  <a:lnTo>
                    <a:pt x="9271" y="62598"/>
                  </a:lnTo>
                  <a:lnTo>
                    <a:pt x="17960" y="55580"/>
                  </a:lnTo>
                  <a:lnTo>
                    <a:pt x="30122" y="47939"/>
                  </a:lnTo>
                  <a:lnTo>
                    <a:pt x="45759" y="42017"/>
                  </a:lnTo>
                  <a:lnTo>
                    <a:pt x="64871" y="40157"/>
                  </a:lnTo>
                  <a:lnTo>
                    <a:pt x="87316" y="43795"/>
                  </a:lnTo>
                  <a:lnTo>
                    <a:pt x="112328" y="50742"/>
                  </a:lnTo>
                  <a:lnTo>
                    <a:pt x="139002" y="57909"/>
                  </a:lnTo>
                  <a:lnTo>
                    <a:pt x="166433" y="62204"/>
                  </a:lnTo>
                  <a:lnTo>
                    <a:pt x="193598" y="61405"/>
                  </a:lnTo>
                  <a:lnTo>
                    <a:pt x="218948" y="56765"/>
                  </a:lnTo>
                  <a:lnTo>
                    <a:pt x="240821" y="50406"/>
                  </a:lnTo>
                  <a:lnTo>
                    <a:pt x="257556" y="44450"/>
                  </a:lnTo>
                  <a:lnTo>
                    <a:pt x="275704" y="37719"/>
                  </a:lnTo>
                </a:path>
              </a:pathLst>
            </a:custGeom>
            <a:ln w="1172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5015" y="3597534"/>
              <a:ext cx="195517" cy="76112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427171" y="3589806"/>
            <a:ext cx="337820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90"/>
              </a:spcBef>
            </a:pPr>
            <a:r>
              <a:rPr sz="400" i="1" spc="-5" dirty="0">
                <a:solidFill>
                  <a:srgbClr val="FF0000"/>
                </a:solidFill>
                <a:latin typeface="Arial"/>
                <a:cs typeface="Arial"/>
              </a:rPr>
              <a:t>Breeze</a:t>
            </a:r>
            <a:endParaRPr sz="4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6351" y="3222719"/>
            <a:ext cx="250394" cy="239141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426536" y="3167278"/>
            <a:ext cx="350520" cy="350520"/>
          </a:xfrm>
          <a:prstGeom prst="rect">
            <a:avLst/>
          </a:prstGeom>
          <a:ln w="23446">
            <a:solidFill>
              <a:srgbClr val="FF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FF0000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51347" y="250954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01370" y="250954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51393" y="250954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17430" y="227807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17430" y="1928054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604457" y="1794305"/>
            <a:ext cx="1062355" cy="723900"/>
            <a:chOff x="5604457" y="1794305"/>
            <a:chExt cx="1062355" cy="723900"/>
          </a:xfrm>
        </p:grpSpPr>
        <p:sp>
          <p:nvSpPr>
            <p:cNvPr id="29" name="object 29"/>
            <p:cNvSpPr/>
            <p:nvPr/>
          </p:nvSpPr>
          <p:spPr>
            <a:xfrm>
              <a:off x="5954482" y="215609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54482" y="180605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04457" y="215609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04457" y="215609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04457" y="180605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04520" y="215609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04520" y="215609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83465" y="2231250"/>
              <a:ext cx="271780" cy="35560"/>
            </a:xfrm>
            <a:custGeom>
              <a:avLst/>
              <a:gdLst/>
              <a:ahLst/>
              <a:cxnLst/>
              <a:rect l="l" t="t" r="r" b="b"/>
              <a:pathLst>
                <a:path w="271779" h="35560">
                  <a:moveTo>
                    <a:pt x="0" y="35115"/>
                  </a:moveTo>
                  <a:lnTo>
                    <a:pt x="13182" y="26339"/>
                  </a:lnTo>
                  <a:lnTo>
                    <a:pt x="25407" y="18522"/>
                  </a:lnTo>
                  <a:lnTo>
                    <a:pt x="41838" y="9921"/>
                  </a:lnTo>
                  <a:lnTo>
                    <a:pt x="61744" y="3040"/>
                  </a:lnTo>
                  <a:lnTo>
                    <a:pt x="84391" y="381"/>
                  </a:lnTo>
                  <a:lnTo>
                    <a:pt x="109018" y="3519"/>
                  </a:lnTo>
                  <a:lnTo>
                    <a:pt x="134686" y="10261"/>
                  </a:lnTo>
                  <a:lnTo>
                    <a:pt x="160426" y="17479"/>
                  </a:lnTo>
                  <a:lnTo>
                    <a:pt x="185267" y="22047"/>
                  </a:lnTo>
                  <a:lnTo>
                    <a:pt x="228607" y="17579"/>
                  </a:lnTo>
                  <a:lnTo>
                    <a:pt x="271614" y="0"/>
                  </a:lnTo>
                </a:path>
              </a:pathLst>
            </a:custGeom>
            <a:ln w="117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96368" y="2258593"/>
              <a:ext cx="280035" cy="26034"/>
            </a:xfrm>
            <a:custGeom>
              <a:avLst/>
              <a:gdLst/>
              <a:ahLst/>
              <a:cxnLst/>
              <a:rect l="l" t="t" r="r" b="b"/>
              <a:pathLst>
                <a:path w="280035" h="26035">
                  <a:moveTo>
                    <a:pt x="0" y="25958"/>
                  </a:moveTo>
                  <a:lnTo>
                    <a:pt x="279806" y="1371"/>
                  </a:lnTo>
                  <a:lnTo>
                    <a:pt x="266242" y="7620"/>
                  </a:lnTo>
                  <a:lnTo>
                    <a:pt x="253663" y="13130"/>
                  </a:lnTo>
                  <a:lnTo>
                    <a:pt x="216468" y="23059"/>
                  </a:lnTo>
                  <a:lnTo>
                    <a:pt x="168596" y="18829"/>
                  </a:lnTo>
                  <a:lnTo>
                    <a:pt x="142708" y="11418"/>
                  </a:lnTo>
                  <a:lnTo>
                    <a:pt x="116637" y="4153"/>
                  </a:lnTo>
                  <a:lnTo>
                    <a:pt x="91224" y="0"/>
                  </a:lnTo>
                  <a:lnTo>
                    <a:pt x="67333" y="1065"/>
                  </a:lnTo>
                  <a:lnTo>
                    <a:pt x="45929" y="6029"/>
                  </a:lnTo>
                  <a:lnTo>
                    <a:pt x="28001" y="12712"/>
                  </a:lnTo>
                  <a:lnTo>
                    <a:pt x="14541" y="18935"/>
                  </a:lnTo>
                  <a:lnTo>
                    <a:pt x="0" y="259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93434" y="2258593"/>
              <a:ext cx="283210" cy="71120"/>
            </a:xfrm>
            <a:custGeom>
              <a:avLst/>
              <a:gdLst/>
              <a:ahLst/>
              <a:cxnLst/>
              <a:rect l="l" t="t" r="r" b="b"/>
              <a:pathLst>
                <a:path w="283210" h="71119">
                  <a:moveTo>
                    <a:pt x="2933" y="25958"/>
                  </a:moveTo>
                  <a:lnTo>
                    <a:pt x="17475" y="18935"/>
                  </a:lnTo>
                  <a:lnTo>
                    <a:pt x="30935" y="12712"/>
                  </a:lnTo>
                  <a:lnTo>
                    <a:pt x="48863" y="6029"/>
                  </a:lnTo>
                  <a:lnTo>
                    <a:pt x="70267" y="1065"/>
                  </a:lnTo>
                  <a:lnTo>
                    <a:pt x="94157" y="0"/>
                  </a:lnTo>
                  <a:lnTo>
                    <a:pt x="119570" y="4153"/>
                  </a:lnTo>
                  <a:lnTo>
                    <a:pt x="145642" y="11418"/>
                  </a:lnTo>
                  <a:lnTo>
                    <a:pt x="171529" y="18829"/>
                  </a:lnTo>
                  <a:lnTo>
                    <a:pt x="196392" y="23418"/>
                  </a:lnTo>
                  <a:lnTo>
                    <a:pt x="239737" y="18953"/>
                  </a:lnTo>
                  <a:lnTo>
                    <a:pt x="282740" y="1371"/>
                  </a:lnTo>
                </a:path>
                <a:path w="283210" h="71119">
                  <a:moveTo>
                    <a:pt x="0" y="70497"/>
                  </a:moveTo>
                  <a:lnTo>
                    <a:pt x="9271" y="62598"/>
                  </a:lnTo>
                  <a:lnTo>
                    <a:pt x="17960" y="55580"/>
                  </a:lnTo>
                  <a:lnTo>
                    <a:pt x="30124" y="47939"/>
                  </a:lnTo>
                  <a:lnTo>
                    <a:pt x="45764" y="42017"/>
                  </a:lnTo>
                  <a:lnTo>
                    <a:pt x="64884" y="40157"/>
                  </a:lnTo>
                  <a:lnTo>
                    <a:pt x="87321" y="43795"/>
                  </a:lnTo>
                  <a:lnTo>
                    <a:pt x="112329" y="50742"/>
                  </a:lnTo>
                  <a:lnTo>
                    <a:pt x="139002" y="57909"/>
                  </a:lnTo>
                  <a:lnTo>
                    <a:pt x="166433" y="62204"/>
                  </a:lnTo>
                  <a:lnTo>
                    <a:pt x="193598" y="61405"/>
                  </a:lnTo>
                  <a:lnTo>
                    <a:pt x="218948" y="56765"/>
                  </a:lnTo>
                  <a:lnTo>
                    <a:pt x="240821" y="50406"/>
                  </a:lnTo>
                  <a:lnTo>
                    <a:pt x="257556" y="44450"/>
                  </a:lnTo>
                  <a:lnTo>
                    <a:pt x="275704" y="37719"/>
                  </a:lnTo>
                </a:path>
              </a:pathLst>
            </a:custGeom>
            <a:ln w="117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2963" y="2236323"/>
              <a:ext cx="195517" cy="76112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5954483" y="2228582"/>
            <a:ext cx="338455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0"/>
              </a:spcBef>
            </a:pPr>
            <a:r>
              <a:rPr sz="400" i="1" spc="-5" dirty="0">
                <a:solidFill>
                  <a:srgbClr val="0000FF"/>
                </a:solidFill>
                <a:latin typeface="Arial"/>
                <a:cs typeface="Arial"/>
              </a:rPr>
              <a:t>Breeze</a:t>
            </a:r>
            <a:endParaRPr sz="400">
              <a:latin typeface="Arial"/>
              <a:cs typeface="Arial"/>
            </a:endParaRPr>
          </a:p>
        </p:txBody>
      </p:sp>
      <p:pic>
        <p:nvPicPr>
          <p:cNvPr id="41" name="object 4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54274" y="1861508"/>
            <a:ext cx="250394" cy="239141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5604457" y="1806052"/>
            <a:ext cx="350520" cy="350520"/>
          </a:xfrm>
          <a:prstGeom prst="rect">
            <a:avLst/>
          </a:prstGeom>
          <a:ln w="23447">
            <a:solidFill>
              <a:srgbClr val="0000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65204" y="542641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15227" y="542641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65250" y="542641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31287" y="519494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31287" y="4844926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118314" y="4722938"/>
            <a:ext cx="1050290" cy="700405"/>
            <a:chOff x="5118314" y="4722938"/>
            <a:chExt cx="1050290" cy="700405"/>
          </a:xfrm>
        </p:grpSpPr>
        <p:sp>
          <p:nvSpPr>
            <p:cNvPr id="49" name="object 49"/>
            <p:cNvSpPr/>
            <p:nvPr/>
          </p:nvSpPr>
          <p:spPr>
            <a:xfrm>
              <a:off x="5468339" y="507296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18314" y="507296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18314" y="507296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118314" y="4722938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18364" y="507296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497322" y="5148122"/>
              <a:ext cx="271780" cy="35560"/>
            </a:xfrm>
            <a:custGeom>
              <a:avLst/>
              <a:gdLst/>
              <a:ahLst/>
              <a:cxnLst/>
              <a:rect l="l" t="t" r="r" b="b"/>
              <a:pathLst>
                <a:path w="271779" h="35560">
                  <a:moveTo>
                    <a:pt x="0" y="35128"/>
                  </a:moveTo>
                  <a:lnTo>
                    <a:pt x="13169" y="26339"/>
                  </a:lnTo>
                  <a:lnTo>
                    <a:pt x="25394" y="18528"/>
                  </a:lnTo>
                  <a:lnTo>
                    <a:pt x="41827" y="9928"/>
                  </a:lnTo>
                  <a:lnTo>
                    <a:pt x="61736" y="3047"/>
                  </a:lnTo>
                  <a:lnTo>
                    <a:pt x="84391" y="393"/>
                  </a:lnTo>
                  <a:lnTo>
                    <a:pt x="109018" y="3532"/>
                  </a:lnTo>
                  <a:lnTo>
                    <a:pt x="134686" y="10272"/>
                  </a:lnTo>
                  <a:lnTo>
                    <a:pt x="160426" y="17486"/>
                  </a:lnTo>
                  <a:lnTo>
                    <a:pt x="185267" y="22047"/>
                  </a:lnTo>
                  <a:lnTo>
                    <a:pt x="228607" y="17586"/>
                  </a:lnTo>
                  <a:lnTo>
                    <a:pt x="271602" y="0"/>
                  </a:lnTo>
                </a:path>
              </a:pathLst>
            </a:custGeom>
            <a:ln w="117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10225" y="5175478"/>
              <a:ext cx="280035" cy="26034"/>
            </a:xfrm>
            <a:custGeom>
              <a:avLst/>
              <a:gdLst/>
              <a:ahLst/>
              <a:cxnLst/>
              <a:rect l="l" t="t" r="r" b="b"/>
              <a:pathLst>
                <a:path w="280035" h="26035">
                  <a:moveTo>
                    <a:pt x="0" y="25946"/>
                  </a:moveTo>
                  <a:lnTo>
                    <a:pt x="279806" y="1358"/>
                  </a:lnTo>
                  <a:lnTo>
                    <a:pt x="266242" y="7607"/>
                  </a:lnTo>
                  <a:lnTo>
                    <a:pt x="253661" y="13124"/>
                  </a:lnTo>
                  <a:lnTo>
                    <a:pt x="216463" y="23053"/>
                  </a:lnTo>
                  <a:lnTo>
                    <a:pt x="168596" y="18818"/>
                  </a:lnTo>
                  <a:lnTo>
                    <a:pt x="142708" y="11412"/>
                  </a:lnTo>
                  <a:lnTo>
                    <a:pt x="116637" y="4151"/>
                  </a:lnTo>
                  <a:lnTo>
                    <a:pt x="91224" y="0"/>
                  </a:lnTo>
                  <a:lnTo>
                    <a:pt x="67333" y="1063"/>
                  </a:lnTo>
                  <a:lnTo>
                    <a:pt x="45929" y="6022"/>
                  </a:lnTo>
                  <a:lnTo>
                    <a:pt x="28001" y="12701"/>
                  </a:lnTo>
                  <a:lnTo>
                    <a:pt x="14541" y="18923"/>
                  </a:lnTo>
                  <a:lnTo>
                    <a:pt x="0" y="259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507291" y="5175478"/>
              <a:ext cx="283210" cy="71120"/>
            </a:xfrm>
            <a:custGeom>
              <a:avLst/>
              <a:gdLst/>
              <a:ahLst/>
              <a:cxnLst/>
              <a:rect l="l" t="t" r="r" b="b"/>
              <a:pathLst>
                <a:path w="283210" h="71120">
                  <a:moveTo>
                    <a:pt x="2933" y="25946"/>
                  </a:moveTo>
                  <a:lnTo>
                    <a:pt x="17475" y="18923"/>
                  </a:lnTo>
                  <a:lnTo>
                    <a:pt x="30935" y="12701"/>
                  </a:lnTo>
                  <a:lnTo>
                    <a:pt x="48863" y="6022"/>
                  </a:lnTo>
                  <a:lnTo>
                    <a:pt x="70267" y="1063"/>
                  </a:lnTo>
                  <a:lnTo>
                    <a:pt x="94157" y="0"/>
                  </a:lnTo>
                  <a:lnTo>
                    <a:pt x="119570" y="4151"/>
                  </a:lnTo>
                  <a:lnTo>
                    <a:pt x="145642" y="11412"/>
                  </a:lnTo>
                  <a:lnTo>
                    <a:pt x="171529" y="18818"/>
                  </a:lnTo>
                  <a:lnTo>
                    <a:pt x="196392" y="23406"/>
                  </a:lnTo>
                  <a:lnTo>
                    <a:pt x="239733" y="18949"/>
                  </a:lnTo>
                  <a:lnTo>
                    <a:pt x="282740" y="1358"/>
                  </a:lnTo>
                </a:path>
                <a:path w="283210" h="71120">
                  <a:moveTo>
                    <a:pt x="0" y="70497"/>
                  </a:moveTo>
                  <a:lnTo>
                    <a:pt x="9271" y="62585"/>
                  </a:lnTo>
                  <a:lnTo>
                    <a:pt x="17960" y="55569"/>
                  </a:lnTo>
                  <a:lnTo>
                    <a:pt x="30122" y="47931"/>
                  </a:lnTo>
                  <a:lnTo>
                    <a:pt x="45759" y="42009"/>
                  </a:lnTo>
                  <a:lnTo>
                    <a:pt x="64871" y="40144"/>
                  </a:lnTo>
                  <a:lnTo>
                    <a:pt x="87316" y="43784"/>
                  </a:lnTo>
                  <a:lnTo>
                    <a:pt x="112328" y="50736"/>
                  </a:lnTo>
                  <a:lnTo>
                    <a:pt x="139002" y="57907"/>
                  </a:lnTo>
                  <a:lnTo>
                    <a:pt x="166433" y="62204"/>
                  </a:lnTo>
                  <a:lnTo>
                    <a:pt x="193592" y="61405"/>
                  </a:lnTo>
                  <a:lnTo>
                    <a:pt x="218943" y="56764"/>
                  </a:lnTo>
                  <a:lnTo>
                    <a:pt x="240819" y="50401"/>
                  </a:lnTo>
                  <a:lnTo>
                    <a:pt x="257556" y="44437"/>
                  </a:lnTo>
                  <a:lnTo>
                    <a:pt x="275704" y="37706"/>
                  </a:lnTo>
                </a:path>
              </a:pathLst>
            </a:custGeom>
            <a:ln w="117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6819" y="5153195"/>
              <a:ext cx="195517" cy="76112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5468339" y="5145467"/>
            <a:ext cx="338455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0"/>
              </a:spcBef>
            </a:pPr>
            <a:r>
              <a:rPr sz="400" i="1" spc="-5" dirty="0">
                <a:solidFill>
                  <a:srgbClr val="0000FF"/>
                </a:solidFill>
                <a:latin typeface="Arial"/>
                <a:cs typeface="Arial"/>
              </a:rPr>
              <a:t>Breeze</a:t>
            </a:r>
            <a:endParaRPr sz="400">
              <a:latin typeface="Arial"/>
              <a:cs typeface="Arial"/>
            </a:endParaRPr>
          </a:p>
        </p:txBody>
      </p:sp>
      <p:pic>
        <p:nvPicPr>
          <p:cNvPr id="59" name="object 5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68131" y="4778393"/>
            <a:ext cx="250394" cy="239129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5118314" y="4722938"/>
            <a:ext cx="350520" cy="350520"/>
          </a:xfrm>
          <a:prstGeom prst="rect">
            <a:avLst/>
          </a:prstGeom>
          <a:ln w="23447">
            <a:solidFill>
              <a:srgbClr val="0000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pic>
        <p:nvPicPr>
          <p:cNvPr id="61" name="object 6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18143" y="4778393"/>
            <a:ext cx="250406" cy="239129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5468339" y="4722938"/>
            <a:ext cx="350520" cy="350520"/>
          </a:xfrm>
          <a:prstGeom prst="rect">
            <a:avLst/>
          </a:prstGeom>
          <a:ln w="23446">
            <a:solidFill>
              <a:srgbClr val="0000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pic>
        <p:nvPicPr>
          <p:cNvPr id="63" name="object 6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68167" y="5128418"/>
            <a:ext cx="250406" cy="239129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5818365" y="5072963"/>
            <a:ext cx="350520" cy="350520"/>
          </a:xfrm>
          <a:prstGeom prst="rect">
            <a:avLst/>
          </a:prstGeom>
          <a:ln w="23446">
            <a:solidFill>
              <a:srgbClr val="0000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515080" y="503750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865094" y="503750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215117" y="503750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281154" y="480603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281154" y="4456014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3356443" y="4322266"/>
            <a:ext cx="1062355" cy="711835"/>
            <a:chOff x="3356443" y="4322266"/>
            <a:chExt cx="1062355" cy="711835"/>
          </a:xfrm>
        </p:grpSpPr>
        <p:sp>
          <p:nvSpPr>
            <p:cNvPr id="71" name="object 71"/>
            <p:cNvSpPr/>
            <p:nvPr/>
          </p:nvSpPr>
          <p:spPr>
            <a:xfrm>
              <a:off x="3718215" y="468405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368191" y="468405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368191" y="468405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368191" y="433401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368191" y="433401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068240" y="468405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747198" y="4759210"/>
              <a:ext cx="271780" cy="35560"/>
            </a:xfrm>
            <a:custGeom>
              <a:avLst/>
              <a:gdLst/>
              <a:ahLst/>
              <a:cxnLst/>
              <a:rect l="l" t="t" r="r" b="b"/>
              <a:pathLst>
                <a:path w="271779" h="35560">
                  <a:moveTo>
                    <a:pt x="0" y="35115"/>
                  </a:moveTo>
                  <a:lnTo>
                    <a:pt x="13169" y="26339"/>
                  </a:lnTo>
                  <a:lnTo>
                    <a:pt x="25394" y="18522"/>
                  </a:lnTo>
                  <a:lnTo>
                    <a:pt x="41827" y="9921"/>
                  </a:lnTo>
                  <a:lnTo>
                    <a:pt x="61736" y="3040"/>
                  </a:lnTo>
                  <a:lnTo>
                    <a:pt x="84391" y="381"/>
                  </a:lnTo>
                  <a:lnTo>
                    <a:pt x="109013" y="3519"/>
                  </a:lnTo>
                  <a:lnTo>
                    <a:pt x="134681" y="10261"/>
                  </a:lnTo>
                  <a:lnTo>
                    <a:pt x="160424" y="17479"/>
                  </a:lnTo>
                  <a:lnTo>
                    <a:pt x="185267" y="22047"/>
                  </a:lnTo>
                  <a:lnTo>
                    <a:pt x="228606" y="17579"/>
                  </a:lnTo>
                  <a:lnTo>
                    <a:pt x="271602" y="0"/>
                  </a:lnTo>
                </a:path>
              </a:pathLst>
            </a:custGeom>
            <a:ln w="1172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760101" y="4786553"/>
              <a:ext cx="280035" cy="26034"/>
            </a:xfrm>
            <a:custGeom>
              <a:avLst/>
              <a:gdLst/>
              <a:ahLst/>
              <a:cxnLst/>
              <a:rect l="l" t="t" r="r" b="b"/>
              <a:pathLst>
                <a:path w="280035" h="26035">
                  <a:moveTo>
                    <a:pt x="0" y="25958"/>
                  </a:moveTo>
                  <a:lnTo>
                    <a:pt x="279793" y="1371"/>
                  </a:lnTo>
                  <a:lnTo>
                    <a:pt x="266242" y="7620"/>
                  </a:lnTo>
                  <a:lnTo>
                    <a:pt x="253661" y="13131"/>
                  </a:lnTo>
                  <a:lnTo>
                    <a:pt x="216463" y="23064"/>
                  </a:lnTo>
                  <a:lnTo>
                    <a:pt x="168596" y="18829"/>
                  </a:lnTo>
                  <a:lnTo>
                    <a:pt x="142706" y="11418"/>
                  </a:lnTo>
                  <a:lnTo>
                    <a:pt x="116631" y="4153"/>
                  </a:lnTo>
                  <a:lnTo>
                    <a:pt x="91211" y="0"/>
                  </a:lnTo>
                  <a:lnTo>
                    <a:pt x="67323" y="1065"/>
                  </a:lnTo>
                  <a:lnTo>
                    <a:pt x="45923" y="6029"/>
                  </a:lnTo>
                  <a:lnTo>
                    <a:pt x="27999" y="12712"/>
                  </a:lnTo>
                  <a:lnTo>
                    <a:pt x="14541" y="18935"/>
                  </a:lnTo>
                  <a:lnTo>
                    <a:pt x="0" y="259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757167" y="4786553"/>
              <a:ext cx="283210" cy="71120"/>
            </a:xfrm>
            <a:custGeom>
              <a:avLst/>
              <a:gdLst/>
              <a:ahLst/>
              <a:cxnLst/>
              <a:rect l="l" t="t" r="r" b="b"/>
              <a:pathLst>
                <a:path w="283210" h="71120">
                  <a:moveTo>
                    <a:pt x="2933" y="25958"/>
                  </a:moveTo>
                  <a:lnTo>
                    <a:pt x="17475" y="18935"/>
                  </a:lnTo>
                  <a:lnTo>
                    <a:pt x="30933" y="12712"/>
                  </a:lnTo>
                  <a:lnTo>
                    <a:pt x="48856" y="6029"/>
                  </a:lnTo>
                  <a:lnTo>
                    <a:pt x="70256" y="1065"/>
                  </a:lnTo>
                  <a:lnTo>
                    <a:pt x="94145" y="0"/>
                  </a:lnTo>
                  <a:lnTo>
                    <a:pt x="119565" y="4153"/>
                  </a:lnTo>
                  <a:lnTo>
                    <a:pt x="145640" y="11418"/>
                  </a:lnTo>
                  <a:lnTo>
                    <a:pt x="171529" y="18829"/>
                  </a:lnTo>
                  <a:lnTo>
                    <a:pt x="196392" y="23418"/>
                  </a:lnTo>
                  <a:lnTo>
                    <a:pt x="239733" y="18957"/>
                  </a:lnTo>
                  <a:lnTo>
                    <a:pt x="282727" y="1371"/>
                  </a:lnTo>
                </a:path>
                <a:path w="283210" h="71120">
                  <a:moveTo>
                    <a:pt x="0" y="70497"/>
                  </a:moveTo>
                  <a:lnTo>
                    <a:pt x="9271" y="62598"/>
                  </a:lnTo>
                  <a:lnTo>
                    <a:pt x="17955" y="55580"/>
                  </a:lnTo>
                  <a:lnTo>
                    <a:pt x="30118" y="47939"/>
                  </a:lnTo>
                  <a:lnTo>
                    <a:pt x="45757" y="42017"/>
                  </a:lnTo>
                  <a:lnTo>
                    <a:pt x="64871" y="40157"/>
                  </a:lnTo>
                  <a:lnTo>
                    <a:pt x="87311" y="43795"/>
                  </a:lnTo>
                  <a:lnTo>
                    <a:pt x="112323" y="50742"/>
                  </a:lnTo>
                  <a:lnTo>
                    <a:pt x="139000" y="57909"/>
                  </a:lnTo>
                  <a:lnTo>
                    <a:pt x="166433" y="62204"/>
                  </a:lnTo>
                  <a:lnTo>
                    <a:pt x="193592" y="61405"/>
                  </a:lnTo>
                  <a:lnTo>
                    <a:pt x="218943" y="56765"/>
                  </a:lnTo>
                  <a:lnTo>
                    <a:pt x="240819" y="50406"/>
                  </a:lnTo>
                  <a:lnTo>
                    <a:pt x="257556" y="44450"/>
                  </a:lnTo>
                  <a:lnTo>
                    <a:pt x="275691" y="37719"/>
                  </a:lnTo>
                </a:path>
              </a:pathLst>
            </a:custGeom>
            <a:ln w="1172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96683" y="4764283"/>
              <a:ext cx="195530" cy="76112"/>
            </a:xfrm>
            <a:prstGeom prst="rect">
              <a:avLst/>
            </a:prstGeom>
          </p:spPr>
        </p:pic>
      </p:grpSp>
      <p:sp>
        <p:nvSpPr>
          <p:cNvPr id="81" name="object 81"/>
          <p:cNvSpPr txBox="1"/>
          <p:nvPr/>
        </p:nvSpPr>
        <p:spPr>
          <a:xfrm>
            <a:off x="3718216" y="4756555"/>
            <a:ext cx="338455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0"/>
              </a:spcBef>
            </a:pPr>
            <a:r>
              <a:rPr sz="400" i="1" spc="-5" dirty="0">
                <a:solidFill>
                  <a:srgbClr val="FF0000"/>
                </a:solidFill>
                <a:latin typeface="Arial"/>
                <a:cs typeface="Arial"/>
              </a:rPr>
              <a:t>Breeze</a:t>
            </a:r>
            <a:endParaRPr sz="400">
              <a:latin typeface="Arial"/>
              <a:cs typeface="Arial"/>
            </a:endParaRPr>
          </a:p>
        </p:txBody>
      </p:sp>
      <p:pic>
        <p:nvPicPr>
          <p:cNvPr id="82" name="object 8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68019" y="4389468"/>
            <a:ext cx="250406" cy="239141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3718216" y="4334013"/>
            <a:ext cx="350520" cy="350520"/>
          </a:xfrm>
          <a:prstGeom prst="rect">
            <a:avLst/>
          </a:prstGeom>
          <a:ln w="23446">
            <a:solidFill>
              <a:srgbClr val="FF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FF0000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pic>
        <p:nvPicPr>
          <p:cNvPr id="84" name="object 8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118057" y="4739493"/>
            <a:ext cx="250394" cy="239141"/>
          </a:xfrm>
          <a:prstGeom prst="rect">
            <a:avLst/>
          </a:prstGeom>
        </p:spPr>
      </p:pic>
      <p:sp>
        <p:nvSpPr>
          <p:cNvPr id="85" name="object 85"/>
          <p:cNvSpPr txBox="1"/>
          <p:nvPr/>
        </p:nvSpPr>
        <p:spPr>
          <a:xfrm>
            <a:off x="4068241" y="4684039"/>
            <a:ext cx="350520" cy="350520"/>
          </a:xfrm>
          <a:prstGeom prst="rect">
            <a:avLst/>
          </a:prstGeom>
          <a:ln w="23446">
            <a:solidFill>
              <a:srgbClr val="FF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FF0000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001223" y="2606778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351247" y="2606778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701270" y="2606778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767307" y="2375308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767307" y="2025285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3842586" y="1891536"/>
            <a:ext cx="1062355" cy="711835"/>
            <a:chOff x="3842586" y="1891536"/>
            <a:chExt cx="1062355" cy="711835"/>
          </a:xfrm>
        </p:grpSpPr>
        <p:sp>
          <p:nvSpPr>
            <p:cNvPr id="92" name="object 92"/>
            <p:cNvSpPr/>
            <p:nvPr/>
          </p:nvSpPr>
          <p:spPr>
            <a:xfrm>
              <a:off x="4204358" y="2253321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204358" y="1903284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854334" y="2253321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854334" y="2253321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854334" y="1903284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854334" y="1903284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554383" y="2253321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233354" y="2328481"/>
              <a:ext cx="271780" cy="35560"/>
            </a:xfrm>
            <a:custGeom>
              <a:avLst/>
              <a:gdLst/>
              <a:ahLst/>
              <a:cxnLst/>
              <a:rect l="l" t="t" r="r" b="b"/>
              <a:pathLst>
                <a:path w="271779" h="35560">
                  <a:moveTo>
                    <a:pt x="0" y="35115"/>
                  </a:moveTo>
                  <a:lnTo>
                    <a:pt x="13169" y="26339"/>
                  </a:lnTo>
                  <a:lnTo>
                    <a:pt x="25394" y="18522"/>
                  </a:lnTo>
                  <a:lnTo>
                    <a:pt x="41825" y="9921"/>
                  </a:lnTo>
                  <a:lnTo>
                    <a:pt x="61731" y="3040"/>
                  </a:lnTo>
                  <a:lnTo>
                    <a:pt x="84378" y="381"/>
                  </a:lnTo>
                  <a:lnTo>
                    <a:pt x="109006" y="3519"/>
                  </a:lnTo>
                  <a:lnTo>
                    <a:pt x="134673" y="10261"/>
                  </a:lnTo>
                  <a:lnTo>
                    <a:pt x="160413" y="17479"/>
                  </a:lnTo>
                  <a:lnTo>
                    <a:pt x="185254" y="22047"/>
                  </a:lnTo>
                  <a:lnTo>
                    <a:pt x="228600" y="17579"/>
                  </a:lnTo>
                  <a:lnTo>
                    <a:pt x="271602" y="0"/>
                  </a:lnTo>
                </a:path>
              </a:pathLst>
            </a:custGeom>
            <a:ln w="1172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246244" y="2355824"/>
              <a:ext cx="280035" cy="26034"/>
            </a:xfrm>
            <a:custGeom>
              <a:avLst/>
              <a:gdLst/>
              <a:ahLst/>
              <a:cxnLst/>
              <a:rect l="l" t="t" r="r" b="b"/>
              <a:pathLst>
                <a:path w="280035" h="26035">
                  <a:moveTo>
                    <a:pt x="0" y="25958"/>
                  </a:moveTo>
                  <a:lnTo>
                    <a:pt x="279806" y="1371"/>
                  </a:lnTo>
                  <a:lnTo>
                    <a:pt x="266242" y="7620"/>
                  </a:lnTo>
                  <a:lnTo>
                    <a:pt x="253663" y="13130"/>
                  </a:lnTo>
                  <a:lnTo>
                    <a:pt x="216468" y="23059"/>
                  </a:lnTo>
                  <a:lnTo>
                    <a:pt x="168596" y="18829"/>
                  </a:lnTo>
                  <a:lnTo>
                    <a:pt x="142708" y="11418"/>
                  </a:lnTo>
                  <a:lnTo>
                    <a:pt x="116637" y="4153"/>
                  </a:lnTo>
                  <a:lnTo>
                    <a:pt x="91224" y="0"/>
                  </a:lnTo>
                  <a:lnTo>
                    <a:pt x="67335" y="1065"/>
                  </a:lnTo>
                  <a:lnTo>
                    <a:pt x="45934" y="6029"/>
                  </a:lnTo>
                  <a:lnTo>
                    <a:pt x="28007" y="12712"/>
                  </a:lnTo>
                  <a:lnTo>
                    <a:pt x="14541" y="18935"/>
                  </a:lnTo>
                  <a:lnTo>
                    <a:pt x="0" y="259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243311" y="2355824"/>
              <a:ext cx="283210" cy="71120"/>
            </a:xfrm>
            <a:custGeom>
              <a:avLst/>
              <a:gdLst/>
              <a:ahLst/>
              <a:cxnLst/>
              <a:rect l="l" t="t" r="r" b="b"/>
              <a:pathLst>
                <a:path w="283210" h="71119">
                  <a:moveTo>
                    <a:pt x="2933" y="25958"/>
                  </a:moveTo>
                  <a:lnTo>
                    <a:pt x="17475" y="18935"/>
                  </a:lnTo>
                  <a:lnTo>
                    <a:pt x="30940" y="12712"/>
                  </a:lnTo>
                  <a:lnTo>
                    <a:pt x="48868" y="6029"/>
                  </a:lnTo>
                  <a:lnTo>
                    <a:pt x="70269" y="1065"/>
                  </a:lnTo>
                  <a:lnTo>
                    <a:pt x="94157" y="0"/>
                  </a:lnTo>
                  <a:lnTo>
                    <a:pt x="119570" y="4153"/>
                  </a:lnTo>
                  <a:lnTo>
                    <a:pt x="145642" y="11418"/>
                  </a:lnTo>
                  <a:lnTo>
                    <a:pt x="171529" y="18829"/>
                  </a:lnTo>
                  <a:lnTo>
                    <a:pt x="196392" y="23418"/>
                  </a:lnTo>
                  <a:lnTo>
                    <a:pt x="239737" y="18953"/>
                  </a:lnTo>
                  <a:lnTo>
                    <a:pt x="282740" y="1371"/>
                  </a:lnTo>
                </a:path>
                <a:path w="283210" h="71119">
                  <a:moveTo>
                    <a:pt x="0" y="70497"/>
                  </a:moveTo>
                  <a:lnTo>
                    <a:pt x="9271" y="62598"/>
                  </a:lnTo>
                  <a:lnTo>
                    <a:pt x="17960" y="55580"/>
                  </a:lnTo>
                  <a:lnTo>
                    <a:pt x="30124" y="47939"/>
                  </a:lnTo>
                  <a:lnTo>
                    <a:pt x="45764" y="42017"/>
                  </a:lnTo>
                  <a:lnTo>
                    <a:pt x="64884" y="40157"/>
                  </a:lnTo>
                  <a:lnTo>
                    <a:pt x="87321" y="43795"/>
                  </a:lnTo>
                  <a:lnTo>
                    <a:pt x="112329" y="50742"/>
                  </a:lnTo>
                  <a:lnTo>
                    <a:pt x="139002" y="57909"/>
                  </a:lnTo>
                  <a:lnTo>
                    <a:pt x="166433" y="62204"/>
                  </a:lnTo>
                  <a:lnTo>
                    <a:pt x="193598" y="61405"/>
                  </a:lnTo>
                  <a:lnTo>
                    <a:pt x="218948" y="56765"/>
                  </a:lnTo>
                  <a:lnTo>
                    <a:pt x="240821" y="50406"/>
                  </a:lnTo>
                  <a:lnTo>
                    <a:pt x="257556" y="44450"/>
                  </a:lnTo>
                  <a:lnTo>
                    <a:pt x="275704" y="37719"/>
                  </a:lnTo>
                </a:path>
              </a:pathLst>
            </a:custGeom>
            <a:ln w="1172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839" y="2333554"/>
              <a:ext cx="195517" cy="76112"/>
            </a:xfrm>
            <a:prstGeom prst="rect">
              <a:avLst/>
            </a:prstGeom>
          </p:spPr>
        </p:pic>
      </p:grpSp>
      <p:sp>
        <p:nvSpPr>
          <p:cNvPr id="103" name="object 103"/>
          <p:cNvSpPr txBox="1"/>
          <p:nvPr/>
        </p:nvSpPr>
        <p:spPr>
          <a:xfrm>
            <a:off x="4204359" y="2325813"/>
            <a:ext cx="338455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0"/>
              </a:spcBef>
            </a:pPr>
            <a:r>
              <a:rPr sz="400" i="1" spc="-5" dirty="0">
                <a:solidFill>
                  <a:srgbClr val="FF0000"/>
                </a:solidFill>
                <a:latin typeface="Arial"/>
                <a:cs typeface="Arial"/>
              </a:rPr>
              <a:t>Breeze</a:t>
            </a:r>
            <a:endParaRPr sz="400">
              <a:latin typeface="Arial"/>
              <a:cs typeface="Arial"/>
            </a:endParaRPr>
          </a:p>
        </p:txBody>
      </p:sp>
      <p:pic>
        <p:nvPicPr>
          <p:cNvPr id="104" name="object 10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604200" y="2308764"/>
            <a:ext cx="250394" cy="239129"/>
          </a:xfrm>
          <a:prstGeom prst="rect">
            <a:avLst/>
          </a:prstGeom>
        </p:spPr>
      </p:pic>
      <p:sp>
        <p:nvSpPr>
          <p:cNvPr id="105" name="object 105"/>
          <p:cNvSpPr txBox="1"/>
          <p:nvPr/>
        </p:nvSpPr>
        <p:spPr>
          <a:xfrm>
            <a:off x="4554385" y="2253310"/>
            <a:ext cx="350520" cy="350520"/>
          </a:xfrm>
          <a:prstGeom prst="rect">
            <a:avLst/>
          </a:prstGeom>
          <a:ln w="23446">
            <a:solidFill>
              <a:srgbClr val="FF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FF0000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626402" y="3773540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976435" y="3773540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326448" y="3773540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392491" y="3542070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392491" y="319203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6479525" y="3058298"/>
            <a:ext cx="1050290" cy="711835"/>
            <a:chOff x="6479525" y="3058298"/>
            <a:chExt cx="1050290" cy="711835"/>
          </a:xfrm>
        </p:grpSpPr>
        <p:sp>
          <p:nvSpPr>
            <p:cNvPr id="112" name="object 112"/>
            <p:cNvSpPr/>
            <p:nvPr/>
          </p:nvSpPr>
          <p:spPr>
            <a:xfrm>
              <a:off x="6829550" y="342007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829550" y="3070045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479525" y="342007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479525" y="342007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479525" y="3070045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179575" y="342007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858533" y="3495230"/>
              <a:ext cx="271780" cy="35560"/>
            </a:xfrm>
            <a:custGeom>
              <a:avLst/>
              <a:gdLst/>
              <a:ahLst/>
              <a:cxnLst/>
              <a:rect l="l" t="t" r="r" b="b"/>
              <a:pathLst>
                <a:path w="271779" h="35560">
                  <a:moveTo>
                    <a:pt x="0" y="35115"/>
                  </a:moveTo>
                  <a:lnTo>
                    <a:pt x="13169" y="26339"/>
                  </a:lnTo>
                  <a:lnTo>
                    <a:pt x="25394" y="18522"/>
                  </a:lnTo>
                  <a:lnTo>
                    <a:pt x="41827" y="9921"/>
                  </a:lnTo>
                  <a:lnTo>
                    <a:pt x="61736" y="3040"/>
                  </a:lnTo>
                  <a:lnTo>
                    <a:pt x="84391" y="381"/>
                  </a:lnTo>
                  <a:lnTo>
                    <a:pt x="109011" y="3519"/>
                  </a:lnTo>
                  <a:lnTo>
                    <a:pt x="134677" y="10261"/>
                  </a:lnTo>
                  <a:lnTo>
                    <a:pt x="160418" y="17479"/>
                  </a:lnTo>
                  <a:lnTo>
                    <a:pt x="185267" y="22047"/>
                  </a:lnTo>
                  <a:lnTo>
                    <a:pt x="228601" y="17579"/>
                  </a:lnTo>
                  <a:lnTo>
                    <a:pt x="271602" y="0"/>
                  </a:lnTo>
                </a:path>
              </a:pathLst>
            </a:custGeom>
            <a:ln w="117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71436" y="3522586"/>
              <a:ext cx="280035" cy="26034"/>
            </a:xfrm>
            <a:custGeom>
              <a:avLst/>
              <a:gdLst/>
              <a:ahLst/>
              <a:cxnLst/>
              <a:rect l="l" t="t" r="r" b="b"/>
              <a:pathLst>
                <a:path w="280034" h="26035">
                  <a:moveTo>
                    <a:pt x="0" y="25946"/>
                  </a:moveTo>
                  <a:lnTo>
                    <a:pt x="279793" y="1358"/>
                  </a:lnTo>
                  <a:lnTo>
                    <a:pt x="266230" y="7607"/>
                  </a:lnTo>
                  <a:lnTo>
                    <a:pt x="253655" y="13119"/>
                  </a:lnTo>
                  <a:lnTo>
                    <a:pt x="216463" y="23052"/>
                  </a:lnTo>
                  <a:lnTo>
                    <a:pt x="168588" y="18818"/>
                  </a:lnTo>
                  <a:lnTo>
                    <a:pt x="142697" y="11412"/>
                  </a:lnTo>
                  <a:lnTo>
                    <a:pt x="116624" y="4151"/>
                  </a:lnTo>
                  <a:lnTo>
                    <a:pt x="91211" y="0"/>
                  </a:lnTo>
                  <a:lnTo>
                    <a:pt x="67322" y="1063"/>
                  </a:lnTo>
                  <a:lnTo>
                    <a:pt x="45921" y="6022"/>
                  </a:lnTo>
                  <a:lnTo>
                    <a:pt x="27994" y="12701"/>
                  </a:lnTo>
                  <a:lnTo>
                    <a:pt x="14528" y="18923"/>
                  </a:lnTo>
                  <a:lnTo>
                    <a:pt x="0" y="259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868502" y="3522586"/>
              <a:ext cx="283210" cy="70485"/>
            </a:xfrm>
            <a:custGeom>
              <a:avLst/>
              <a:gdLst/>
              <a:ahLst/>
              <a:cxnLst/>
              <a:rect l="l" t="t" r="r" b="b"/>
              <a:pathLst>
                <a:path w="283209" h="70485">
                  <a:moveTo>
                    <a:pt x="2933" y="25946"/>
                  </a:moveTo>
                  <a:lnTo>
                    <a:pt x="17462" y="18923"/>
                  </a:lnTo>
                  <a:lnTo>
                    <a:pt x="30928" y="12701"/>
                  </a:lnTo>
                  <a:lnTo>
                    <a:pt x="48855" y="6022"/>
                  </a:lnTo>
                  <a:lnTo>
                    <a:pt x="70256" y="1063"/>
                  </a:lnTo>
                  <a:lnTo>
                    <a:pt x="94145" y="0"/>
                  </a:lnTo>
                  <a:lnTo>
                    <a:pt x="119558" y="4151"/>
                  </a:lnTo>
                  <a:lnTo>
                    <a:pt x="145630" y="11412"/>
                  </a:lnTo>
                  <a:lnTo>
                    <a:pt x="171522" y="18818"/>
                  </a:lnTo>
                  <a:lnTo>
                    <a:pt x="196392" y="23406"/>
                  </a:lnTo>
                  <a:lnTo>
                    <a:pt x="239731" y="18945"/>
                  </a:lnTo>
                  <a:lnTo>
                    <a:pt x="282727" y="1358"/>
                  </a:lnTo>
                </a:path>
                <a:path w="283209" h="70485">
                  <a:moveTo>
                    <a:pt x="0" y="70485"/>
                  </a:moveTo>
                  <a:lnTo>
                    <a:pt x="9258" y="62585"/>
                  </a:lnTo>
                  <a:lnTo>
                    <a:pt x="17949" y="55568"/>
                  </a:lnTo>
                  <a:lnTo>
                    <a:pt x="30116" y="47926"/>
                  </a:lnTo>
                  <a:lnTo>
                    <a:pt x="45757" y="42004"/>
                  </a:lnTo>
                  <a:lnTo>
                    <a:pt x="64871" y="40144"/>
                  </a:lnTo>
                  <a:lnTo>
                    <a:pt x="87309" y="43782"/>
                  </a:lnTo>
                  <a:lnTo>
                    <a:pt x="112318" y="50730"/>
                  </a:lnTo>
                  <a:lnTo>
                    <a:pt x="138995" y="57896"/>
                  </a:lnTo>
                  <a:lnTo>
                    <a:pt x="166433" y="62191"/>
                  </a:lnTo>
                  <a:lnTo>
                    <a:pt x="193592" y="61392"/>
                  </a:lnTo>
                  <a:lnTo>
                    <a:pt x="218941" y="56753"/>
                  </a:lnTo>
                  <a:lnTo>
                    <a:pt x="240814" y="50393"/>
                  </a:lnTo>
                  <a:lnTo>
                    <a:pt x="257543" y="44437"/>
                  </a:lnTo>
                  <a:lnTo>
                    <a:pt x="275691" y="37706"/>
                  </a:lnTo>
                </a:path>
              </a:pathLst>
            </a:custGeom>
            <a:ln w="117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8018" y="3500303"/>
              <a:ext cx="195530" cy="76112"/>
            </a:xfrm>
            <a:prstGeom prst="rect">
              <a:avLst/>
            </a:prstGeom>
          </p:spPr>
        </p:pic>
      </p:grpSp>
      <p:sp>
        <p:nvSpPr>
          <p:cNvPr id="122" name="object 122"/>
          <p:cNvSpPr txBox="1"/>
          <p:nvPr/>
        </p:nvSpPr>
        <p:spPr>
          <a:xfrm>
            <a:off x="6829551" y="3492575"/>
            <a:ext cx="338455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0"/>
              </a:spcBef>
            </a:pPr>
            <a:r>
              <a:rPr sz="400" i="1" spc="-5" dirty="0">
                <a:solidFill>
                  <a:srgbClr val="0000FF"/>
                </a:solidFill>
                <a:latin typeface="Arial"/>
                <a:cs typeface="Arial"/>
              </a:rPr>
              <a:t>Breeze</a:t>
            </a:r>
            <a:endParaRPr sz="400">
              <a:latin typeface="Arial"/>
              <a:cs typeface="Arial"/>
            </a:endParaRPr>
          </a:p>
        </p:txBody>
      </p:sp>
      <p:pic>
        <p:nvPicPr>
          <p:cNvPr id="123" name="object 1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529330" y="3125488"/>
            <a:ext cx="250406" cy="239141"/>
          </a:xfrm>
          <a:prstGeom prst="rect">
            <a:avLst/>
          </a:prstGeom>
        </p:spPr>
      </p:pic>
      <p:sp>
        <p:nvSpPr>
          <p:cNvPr id="124" name="object 124"/>
          <p:cNvSpPr txBox="1"/>
          <p:nvPr/>
        </p:nvSpPr>
        <p:spPr>
          <a:xfrm>
            <a:off x="6479525" y="3070045"/>
            <a:ext cx="350520" cy="350520"/>
          </a:xfrm>
          <a:prstGeom prst="rect">
            <a:avLst/>
          </a:prstGeom>
          <a:ln w="23447">
            <a:solidFill>
              <a:srgbClr val="0000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pic>
        <p:nvPicPr>
          <p:cNvPr id="125" name="object 1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229392" y="3475525"/>
            <a:ext cx="250394" cy="239129"/>
          </a:xfrm>
          <a:prstGeom prst="rect">
            <a:avLst/>
          </a:prstGeom>
        </p:spPr>
      </p:pic>
      <p:sp>
        <p:nvSpPr>
          <p:cNvPr id="126" name="object 126"/>
          <p:cNvSpPr txBox="1"/>
          <p:nvPr/>
        </p:nvSpPr>
        <p:spPr>
          <a:xfrm>
            <a:off x="7179576" y="3420071"/>
            <a:ext cx="350520" cy="350520"/>
          </a:xfrm>
          <a:prstGeom prst="rect">
            <a:avLst/>
          </a:prstGeom>
          <a:ln w="23446">
            <a:solidFill>
              <a:srgbClr val="0000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6820878" y="494028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7170891" y="494028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7520915" y="494028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6586952" y="470881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6586952" y="4358786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32" name="object 132"/>
          <p:cNvGrpSpPr/>
          <p:nvPr/>
        </p:nvGrpSpPr>
        <p:grpSpPr>
          <a:xfrm>
            <a:off x="6673988" y="4236794"/>
            <a:ext cx="1062355" cy="711835"/>
            <a:chOff x="6673988" y="4236794"/>
            <a:chExt cx="1062355" cy="711835"/>
          </a:xfrm>
        </p:grpSpPr>
        <p:sp>
          <p:nvSpPr>
            <p:cNvPr id="133" name="object 133"/>
            <p:cNvSpPr/>
            <p:nvPr/>
          </p:nvSpPr>
          <p:spPr>
            <a:xfrm>
              <a:off x="7024000" y="458681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673988" y="458681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673988" y="458681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673988" y="4236794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374038" y="458681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374038" y="458681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052996" y="4661979"/>
              <a:ext cx="271780" cy="35560"/>
            </a:xfrm>
            <a:custGeom>
              <a:avLst/>
              <a:gdLst/>
              <a:ahLst/>
              <a:cxnLst/>
              <a:rect l="l" t="t" r="r" b="b"/>
              <a:pathLst>
                <a:path w="271779" h="35560">
                  <a:moveTo>
                    <a:pt x="0" y="35115"/>
                  </a:moveTo>
                  <a:lnTo>
                    <a:pt x="13169" y="26339"/>
                  </a:lnTo>
                  <a:lnTo>
                    <a:pt x="25394" y="18528"/>
                  </a:lnTo>
                  <a:lnTo>
                    <a:pt x="41827" y="9928"/>
                  </a:lnTo>
                  <a:lnTo>
                    <a:pt x="61736" y="3047"/>
                  </a:lnTo>
                  <a:lnTo>
                    <a:pt x="84391" y="393"/>
                  </a:lnTo>
                  <a:lnTo>
                    <a:pt x="109011" y="3525"/>
                  </a:lnTo>
                  <a:lnTo>
                    <a:pt x="134677" y="10263"/>
                  </a:lnTo>
                  <a:lnTo>
                    <a:pt x="160418" y="17479"/>
                  </a:lnTo>
                  <a:lnTo>
                    <a:pt x="185267" y="22047"/>
                  </a:lnTo>
                  <a:lnTo>
                    <a:pt x="228601" y="17579"/>
                  </a:lnTo>
                  <a:lnTo>
                    <a:pt x="271602" y="0"/>
                  </a:lnTo>
                </a:path>
              </a:pathLst>
            </a:custGeom>
            <a:ln w="117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065899" y="4689335"/>
              <a:ext cx="280035" cy="26034"/>
            </a:xfrm>
            <a:custGeom>
              <a:avLst/>
              <a:gdLst/>
              <a:ahLst/>
              <a:cxnLst/>
              <a:rect l="l" t="t" r="r" b="b"/>
              <a:pathLst>
                <a:path w="280034" h="26035">
                  <a:moveTo>
                    <a:pt x="0" y="25946"/>
                  </a:moveTo>
                  <a:lnTo>
                    <a:pt x="279793" y="1358"/>
                  </a:lnTo>
                  <a:lnTo>
                    <a:pt x="266230" y="7607"/>
                  </a:lnTo>
                  <a:lnTo>
                    <a:pt x="253655" y="13119"/>
                  </a:lnTo>
                  <a:lnTo>
                    <a:pt x="216463" y="23052"/>
                  </a:lnTo>
                  <a:lnTo>
                    <a:pt x="168588" y="18818"/>
                  </a:lnTo>
                  <a:lnTo>
                    <a:pt x="142697" y="11412"/>
                  </a:lnTo>
                  <a:lnTo>
                    <a:pt x="116624" y="4151"/>
                  </a:lnTo>
                  <a:lnTo>
                    <a:pt x="91211" y="0"/>
                  </a:lnTo>
                  <a:lnTo>
                    <a:pt x="67322" y="1063"/>
                  </a:lnTo>
                  <a:lnTo>
                    <a:pt x="45921" y="6022"/>
                  </a:lnTo>
                  <a:lnTo>
                    <a:pt x="27994" y="12701"/>
                  </a:lnTo>
                  <a:lnTo>
                    <a:pt x="14528" y="18923"/>
                  </a:lnTo>
                  <a:lnTo>
                    <a:pt x="0" y="259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062965" y="4689335"/>
              <a:ext cx="283210" cy="70485"/>
            </a:xfrm>
            <a:custGeom>
              <a:avLst/>
              <a:gdLst/>
              <a:ahLst/>
              <a:cxnLst/>
              <a:rect l="l" t="t" r="r" b="b"/>
              <a:pathLst>
                <a:path w="283209" h="70485">
                  <a:moveTo>
                    <a:pt x="2933" y="25946"/>
                  </a:moveTo>
                  <a:lnTo>
                    <a:pt x="17462" y="18923"/>
                  </a:lnTo>
                  <a:lnTo>
                    <a:pt x="30928" y="12701"/>
                  </a:lnTo>
                  <a:lnTo>
                    <a:pt x="48855" y="6022"/>
                  </a:lnTo>
                  <a:lnTo>
                    <a:pt x="70256" y="1063"/>
                  </a:lnTo>
                  <a:lnTo>
                    <a:pt x="94145" y="0"/>
                  </a:lnTo>
                  <a:lnTo>
                    <a:pt x="119558" y="4151"/>
                  </a:lnTo>
                  <a:lnTo>
                    <a:pt x="145630" y="11412"/>
                  </a:lnTo>
                  <a:lnTo>
                    <a:pt x="171522" y="18818"/>
                  </a:lnTo>
                  <a:lnTo>
                    <a:pt x="196392" y="23406"/>
                  </a:lnTo>
                  <a:lnTo>
                    <a:pt x="239731" y="18945"/>
                  </a:lnTo>
                  <a:lnTo>
                    <a:pt x="282727" y="1358"/>
                  </a:lnTo>
                </a:path>
                <a:path w="283209" h="70485">
                  <a:moveTo>
                    <a:pt x="0" y="70485"/>
                  </a:moveTo>
                  <a:lnTo>
                    <a:pt x="9258" y="62585"/>
                  </a:lnTo>
                  <a:lnTo>
                    <a:pt x="17949" y="55568"/>
                  </a:lnTo>
                  <a:lnTo>
                    <a:pt x="30116" y="47926"/>
                  </a:lnTo>
                  <a:lnTo>
                    <a:pt x="45757" y="42004"/>
                  </a:lnTo>
                  <a:lnTo>
                    <a:pt x="64871" y="40144"/>
                  </a:lnTo>
                  <a:lnTo>
                    <a:pt x="87309" y="43782"/>
                  </a:lnTo>
                  <a:lnTo>
                    <a:pt x="112318" y="50730"/>
                  </a:lnTo>
                  <a:lnTo>
                    <a:pt x="138995" y="57896"/>
                  </a:lnTo>
                  <a:lnTo>
                    <a:pt x="166433" y="62191"/>
                  </a:lnTo>
                  <a:lnTo>
                    <a:pt x="193592" y="61392"/>
                  </a:lnTo>
                  <a:lnTo>
                    <a:pt x="218941" y="56753"/>
                  </a:lnTo>
                  <a:lnTo>
                    <a:pt x="240814" y="50393"/>
                  </a:lnTo>
                  <a:lnTo>
                    <a:pt x="257543" y="44437"/>
                  </a:lnTo>
                  <a:lnTo>
                    <a:pt x="275691" y="37706"/>
                  </a:lnTo>
                </a:path>
              </a:pathLst>
            </a:custGeom>
            <a:ln w="117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2" name="object 1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02481" y="4667052"/>
              <a:ext cx="195530" cy="76112"/>
            </a:xfrm>
            <a:prstGeom prst="rect">
              <a:avLst/>
            </a:prstGeom>
          </p:spPr>
        </p:pic>
      </p:grpSp>
      <p:sp>
        <p:nvSpPr>
          <p:cNvPr id="143" name="object 143"/>
          <p:cNvSpPr txBox="1"/>
          <p:nvPr/>
        </p:nvSpPr>
        <p:spPr>
          <a:xfrm>
            <a:off x="7024007" y="4659324"/>
            <a:ext cx="338455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0"/>
              </a:spcBef>
            </a:pPr>
            <a:r>
              <a:rPr sz="400" i="1" spc="-5" dirty="0">
                <a:solidFill>
                  <a:srgbClr val="0000FF"/>
                </a:solidFill>
                <a:latin typeface="Arial"/>
                <a:cs typeface="Arial"/>
              </a:rPr>
              <a:t>Breeze</a:t>
            </a:r>
            <a:endParaRPr sz="400">
              <a:latin typeface="Arial"/>
              <a:cs typeface="Arial"/>
            </a:endParaRPr>
          </a:p>
        </p:txBody>
      </p:sp>
      <p:pic>
        <p:nvPicPr>
          <p:cNvPr id="144" name="object 14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723791" y="4292237"/>
            <a:ext cx="250406" cy="239141"/>
          </a:xfrm>
          <a:prstGeom prst="rect">
            <a:avLst/>
          </a:prstGeom>
        </p:spPr>
      </p:pic>
      <p:sp>
        <p:nvSpPr>
          <p:cNvPr id="145" name="object 145"/>
          <p:cNvSpPr txBox="1"/>
          <p:nvPr/>
        </p:nvSpPr>
        <p:spPr>
          <a:xfrm>
            <a:off x="6673988" y="4236794"/>
            <a:ext cx="350520" cy="350520"/>
          </a:xfrm>
          <a:prstGeom prst="rect">
            <a:avLst/>
          </a:prstGeom>
          <a:ln w="23460">
            <a:solidFill>
              <a:srgbClr val="0000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pic>
        <p:nvPicPr>
          <p:cNvPr id="146" name="object 14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073817" y="4292237"/>
            <a:ext cx="250394" cy="239141"/>
          </a:xfrm>
          <a:prstGeom prst="rect">
            <a:avLst/>
          </a:prstGeom>
        </p:spPr>
      </p:pic>
      <p:sp>
        <p:nvSpPr>
          <p:cNvPr id="147" name="object 147"/>
          <p:cNvSpPr txBox="1"/>
          <p:nvPr/>
        </p:nvSpPr>
        <p:spPr>
          <a:xfrm>
            <a:off x="7024007" y="4236794"/>
            <a:ext cx="350520" cy="350520"/>
          </a:xfrm>
          <a:prstGeom prst="rect">
            <a:avLst/>
          </a:prstGeom>
          <a:ln w="23446">
            <a:solidFill>
              <a:srgbClr val="0000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4876279" y="3967989"/>
            <a:ext cx="410209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62585" algn="l"/>
              </a:tabLst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1	2</a:t>
            </a:r>
            <a:endParaRPr sz="45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5576326" y="396798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4642363" y="373651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4642363" y="338648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4717642" y="3252760"/>
            <a:ext cx="1073785" cy="723900"/>
            <a:chOff x="4717642" y="3252760"/>
            <a:chExt cx="1073785" cy="723900"/>
          </a:xfrm>
        </p:grpSpPr>
        <p:sp>
          <p:nvSpPr>
            <p:cNvPr id="153" name="object 153"/>
            <p:cNvSpPr/>
            <p:nvPr/>
          </p:nvSpPr>
          <p:spPr>
            <a:xfrm>
              <a:off x="5079427" y="361453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079427" y="3264508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729389" y="361453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729389" y="361453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729389" y="3264508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729389" y="3264508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429451" y="361453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429451" y="361453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108409" y="3689680"/>
              <a:ext cx="271780" cy="35560"/>
            </a:xfrm>
            <a:custGeom>
              <a:avLst/>
              <a:gdLst/>
              <a:ahLst/>
              <a:cxnLst/>
              <a:rect l="l" t="t" r="r" b="b"/>
              <a:pathLst>
                <a:path w="271779" h="35560">
                  <a:moveTo>
                    <a:pt x="0" y="35128"/>
                  </a:moveTo>
                  <a:lnTo>
                    <a:pt x="13169" y="26339"/>
                  </a:lnTo>
                  <a:lnTo>
                    <a:pt x="25394" y="18528"/>
                  </a:lnTo>
                  <a:lnTo>
                    <a:pt x="41825" y="9928"/>
                  </a:lnTo>
                  <a:lnTo>
                    <a:pt x="61731" y="3047"/>
                  </a:lnTo>
                  <a:lnTo>
                    <a:pt x="84378" y="393"/>
                  </a:lnTo>
                  <a:lnTo>
                    <a:pt x="109006" y="3532"/>
                  </a:lnTo>
                  <a:lnTo>
                    <a:pt x="134673" y="10272"/>
                  </a:lnTo>
                  <a:lnTo>
                    <a:pt x="160413" y="17486"/>
                  </a:lnTo>
                  <a:lnTo>
                    <a:pt x="185254" y="22047"/>
                  </a:lnTo>
                  <a:lnTo>
                    <a:pt x="228600" y="17591"/>
                  </a:lnTo>
                  <a:lnTo>
                    <a:pt x="271602" y="0"/>
                  </a:lnTo>
                </a:path>
              </a:pathLst>
            </a:custGeom>
            <a:ln w="117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121313" y="3717035"/>
              <a:ext cx="280035" cy="26034"/>
            </a:xfrm>
            <a:custGeom>
              <a:avLst/>
              <a:gdLst/>
              <a:ahLst/>
              <a:cxnLst/>
              <a:rect l="l" t="t" r="r" b="b"/>
              <a:pathLst>
                <a:path w="280035" h="26035">
                  <a:moveTo>
                    <a:pt x="0" y="25958"/>
                  </a:moveTo>
                  <a:lnTo>
                    <a:pt x="279793" y="1371"/>
                  </a:lnTo>
                  <a:lnTo>
                    <a:pt x="266230" y="7607"/>
                  </a:lnTo>
                  <a:lnTo>
                    <a:pt x="253650" y="13124"/>
                  </a:lnTo>
                  <a:lnTo>
                    <a:pt x="216461" y="23059"/>
                  </a:lnTo>
                  <a:lnTo>
                    <a:pt x="168588" y="18823"/>
                  </a:lnTo>
                  <a:lnTo>
                    <a:pt x="142697" y="11414"/>
                  </a:lnTo>
                  <a:lnTo>
                    <a:pt x="116624" y="4152"/>
                  </a:lnTo>
                  <a:lnTo>
                    <a:pt x="91211" y="0"/>
                  </a:lnTo>
                  <a:lnTo>
                    <a:pt x="67322" y="1063"/>
                  </a:lnTo>
                  <a:lnTo>
                    <a:pt x="45921" y="6022"/>
                  </a:lnTo>
                  <a:lnTo>
                    <a:pt x="27994" y="12701"/>
                  </a:lnTo>
                  <a:lnTo>
                    <a:pt x="14528" y="18923"/>
                  </a:lnTo>
                  <a:lnTo>
                    <a:pt x="0" y="259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118366" y="3717035"/>
              <a:ext cx="283210" cy="71120"/>
            </a:xfrm>
            <a:custGeom>
              <a:avLst/>
              <a:gdLst/>
              <a:ahLst/>
              <a:cxnLst/>
              <a:rect l="l" t="t" r="r" b="b"/>
              <a:pathLst>
                <a:path w="283210" h="71120">
                  <a:moveTo>
                    <a:pt x="2946" y="25958"/>
                  </a:moveTo>
                  <a:lnTo>
                    <a:pt x="17475" y="18923"/>
                  </a:lnTo>
                  <a:lnTo>
                    <a:pt x="30940" y="12701"/>
                  </a:lnTo>
                  <a:lnTo>
                    <a:pt x="48868" y="6022"/>
                  </a:lnTo>
                  <a:lnTo>
                    <a:pt x="70269" y="1063"/>
                  </a:lnTo>
                  <a:lnTo>
                    <a:pt x="94157" y="0"/>
                  </a:lnTo>
                  <a:lnTo>
                    <a:pt x="119570" y="4152"/>
                  </a:lnTo>
                  <a:lnTo>
                    <a:pt x="145643" y="11414"/>
                  </a:lnTo>
                  <a:lnTo>
                    <a:pt x="171535" y="18823"/>
                  </a:lnTo>
                  <a:lnTo>
                    <a:pt x="196405" y="23418"/>
                  </a:lnTo>
                  <a:lnTo>
                    <a:pt x="239739" y="18951"/>
                  </a:lnTo>
                  <a:lnTo>
                    <a:pt x="282740" y="1371"/>
                  </a:lnTo>
                </a:path>
                <a:path w="283210" h="71120">
                  <a:moveTo>
                    <a:pt x="0" y="70497"/>
                  </a:moveTo>
                  <a:lnTo>
                    <a:pt x="9271" y="62598"/>
                  </a:lnTo>
                  <a:lnTo>
                    <a:pt x="17960" y="55575"/>
                  </a:lnTo>
                  <a:lnTo>
                    <a:pt x="30124" y="47934"/>
                  </a:lnTo>
                  <a:lnTo>
                    <a:pt x="45764" y="42015"/>
                  </a:lnTo>
                  <a:lnTo>
                    <a:pt x="64884" y="40157"/>
                  </a:lnTo>
                  <a:lnTo>
                    <a:pt x="87322" y="43795"/>
                  </a:lnTo>
                  <a:lnTo>
                    <a:pt x="112331" y="50742"/>
                  </a:lnTo>
                  <a:lnTo>
                    <a:pt x="139007" y="57909"/>
                  </a:lnTo>
                  <a:lnTo>
                    <a:pt x="166446" y="62204"/>
                  </a:lnTo>
                  <a:lnTo>
                    <a:pt x="193603" y="61405"/>
                  </a:lnTo>
                  <a:lnTo>
                    <a:pt x="218949" y="56765"/>
                  </a:lnTo>
                  <a:lnTo>
                    <a:pt x="240821" y="50406"/>
                  </a:lnTo>
                  <a:lnTo>
                    <a:pt x="257556" y="44450"/>
                  </a:lnTo>
                  <a:lnTo>
                    <a:pt x="275704" y="37719"/>
                  </a:lnTo>
                </a:path>
              </a:pathLst>
            </a:custGeom>
            <a:ln w="117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4" name="object 16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57894" y="3694753"/>
              <a:ext cx="195530" cy="76112"/>
            </a:xfrm>
            <a:prstGeom prst="rect">
              <a:avLst/>
            </a:prstGeom>
          </p:spPr>
        </p:pic>
      </p:grpSp>
      <p:sp>
        <p:nvSpPr>
          <p:cNvPr id="165" name="object 165"/>
          <p:cNvSpPr txBox="1"/>
          <p:nvPr/>
        </p:nvSpPr>
        <p:spPr>
          <a:xfrm>
            <a:off x="5079421" y="3687025"/>
            <a:ext cx="338455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0"/>
              </a:spcBef>
            </a:pPr>
            <a:r>
              <a:rPr sz="400" i="1" spc="-5" dirty="0">
                <a:solidFill>
                  <a:srgbClr val="0000FF"/>
                </a:solidFill>
                <a:latin typeface="Arial"/>
                <a:cs typeface="Arial"/>
              </a:rPr>
              <a:t>Breeze</a:t>
            </a:r>
            <a:endParaRPr sz="400">
              <a:latin typeface="Arial"/>
              <a:cs typeface="Arial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2715057" y="1645770"/>
            <a:ext cx="2378710" cy="3553460"/>
          </a:xfrm>
          <a:custGeom>
            <a:avLst/>
            <a:gdLst/>
            <a:ahLst/>
            <a:cxnLst/>
            <a:rect l="l" t="t" r="r" b="b"/>
            <a:pathLst>
              <a:path w="2378710" h="3553460">
                <a:moveTo>
                  <a:pt x="634351" y="3488052"/>
                </a:moveTo>
                <a:lnTo>
                  <a:pt x="679314" y="3504172"/>
                </a:lnTo>
                <a:lnTo>
                  <a:pt x="725664" y="3517370"/>
                </a:lnTo>
                <a:lnTo>
                  <a:pt x="773183" y="3527938"/>
                </a:lnTo>
                <a:lnTo>
                  <a:pt x="821651" y="3536168"/>
                </a:lnTo>
                <a:lnTo>
                  <a:pt x="870849" y="3542353"/>
                </a:lnTo>
                <a:lnTo>
                  <a:pt x="920559" y="3546785"/>
                </a:lnTo>
                <a:lnTo>
                  <a:pt x="970561" y="3549756"/>
                </a:lnTo>
                <a:lnTo>
                  <a:pt x="1020636" y="3551558"/>
                </a:lnTo>
                <a:lnTo>
                  <a:pt x="1070565" y="3552483"/>
                </a:lnTo>
                <a:lnTo>
                  <a:pt x="1120130" y="3552824"/>
                </a:lnTo>
                <a:lnTo>
                  <a:pt x="1169110" y="3552873"/>
                </a:lnTo>
                <a:lnTo>
                  <a:pt x="1227884" y="3552828"/>
                </a:lnTo>
                <a:lnTo>
                  <a:pt x="1285190" y="3552517"/>
                </a:lnTo>
                <a:lnTo>
                  <a:pt x="1340762" y="3551672"/>
                </a:lnTo>
                <a:lnTo>
                  <a:pt x="1394333" y="3550027"/>
                </a:lnTo>
                <a:lnTo>
                  <a:pt x="1445636" y="3547315"/>
                </a:lnTo>
                <a:lnTo>
                  <a:pt x="1494405" y="3543270"/>
                </a:lnTo>
                <a:lnTo>
                  <a:pt x="1540374" y="3537623"/>
                </a:lnTo>
                <a:lnTo>
                  <a:pt x="1583275" y="3530110"/>
                </a:lnTo>
                <a:lnTo>
                  <a:pt x="1622843" y="3520462"/>
                </a:lnTo>
                <a:lnTo>
                  <a:pt x="1668577" y="3504541"/>
                </a:lnTo>
                <a:lnTo>
                  <a:pt x="1708924" y="3484367"/>
                </a:lnTo>
                <a:lnTo>
                  <a:pt x="1744453" y="3459657"/>
                </a:lnTo>
                <a:lnTo>
                  <a:pt x="1775729" y="3430129"/>
                </a:lnTo>
                <a:lnTo>
                  <a:pt x="1803321" y="3395498"/>
                </a:lnTo>
                <a:lnTo>
                  <a:pt x="1827794" y="3355481"/>
                </a:lnTo>
                <a:lnTo>
                  <a:pt x="1849716" y="3309795"/>
                </a:lnTo>
                <a:lnTo>
                  <a:pt x="1865276" y="3270271"/>
                </a:lnTo>
                <a:lnTo>
                  <a:pt x="1879370" y="3227680"/>
                </a:lnTo>
                <a:lnTo>
                  <a:pt x="1891729" y="3182554"/>
                </a:lnTo>
                <a:lnTo>
                  <a:pt x="1902088" y="3135429"/>
                </a:lnTo>
                <a:lnTo>
                  <a:pt x="1910180" y="3086836"/>
                </a:lnTo>
                <a:lnTo>
                  <a:pt x="1915737" y="3037311"/>
                </a:lnTo>
                <a:lnTo>
                  <a:pt x="1918493" y="2987386"/>
                </a:lnTo>
                <a:lnTo>
                  <a:pt x="1918182" y="2937595"/>
                </a:lnTo>
                <a:lnTo>
                  <a:pt x="1914537" y="2888472"/>
                </a:lnTo>
                <a:lnTo>
                  <a:pt x="1907401" y="2840412"/>
                </a:lnTo>
                <a:lnTo>
                  <a:pt x="1897064" y="2793286"/>
                </a:lnTo>
                <a:lnTo>
                  <a:pt x="1883927" y="2746827"/>
                </a:lnTo>
                <a:lnTo>
                  <a:pt x="1868388" y="2700767"/>
                </a:lnTo>
                <a:lnTo>
                  <a:pt x="1850849" y="2654842"/>
                </a:lnTo>
                <a:lnTo>
                  <a:pt x="1831710" y="2608782"/>
                </a:lnTo>
                <a:lnTo>
                  <a:pt x="1811370" y="2562323"/>
                </a:lnTo>
                <a:lnTo>
                  <a:pt x="1790230" y="2515197"/>
                </a:lnTo>
                <a:lnTo>
                  <a:pt x="1768690" y="2467137"/>
                </a:lnTo>
                <a:lnTo>
                  <a:pt x="1749292" y="2422900"/>
                </a:lnTo>
                <a:lnTo>
                  <a:pt x="1730186" y="2377690"/>
                </a:lnTo>
                <a:lnTo>
                  <a:pt x="1711664" y="2331508"/>
                </a:lnTo>
                <a:lnTo>
                  <a:pt x="1694016" y="2284352"/>
                </a:lnTo>
                <a:lnTo>
                  <a:pt x="1677536" y="2236224"/>
                </a:lnTo>
                <a:lnTo>
                  <a:pt x="1662513" y="2187123"/>
                </a:lnTo>
                <a:lnTo>
                  <a:pt x="1649241" y="2137049"/>
                </a:lnTo>
                <a:lnTo>
                  <a:pt x="1638011" y="2086003"/>
                </a:lnTo>
                <a:lnTo>
                  <a:pt x="1629114" y="2033985"/>
                </a:lnTo>
                <a:lnTo>
                  <a:pt x="1622843" y="1980994"/>
                </a:lnTo>
                <a:lnTo>
                  <a:pt x="1619629" y="1932025"/>
                </a:lnTo>
                <a:lnTo>
                  <a:pt x="1618825" y="1882546"/>
                </a:lnTo>
                <a:lnTo>
                  <a:pt x="1620432" y="1832848"/>
                </a:lnTo>
                <a:lnTo>
                  <a:pt x="1624450" y="1783223"/>
                </a:lnTo>
                <a:lnTo>
                  <a:pt x="1630879" y="1733964"/>
                </a:lnTo>
                <a:lnTo>
                  <a:pt x="1639718" y="1685362"/>
                </a:lnTo>
                <a:lnTo>
                  <a:pt x="1650968" y="1637710"/>
                </a:lnTo>
                <a:lnTo>
                  <a:pt x="1664628" y="1591300"/>
                </a:lnTo>
                <a:lnTo>
                  <a:pt x="1680700" y="1546423"/>
                </a:lnTo>
                <a:lnTo>
                  <a:pt x="1699182" y="1503373"/>
                </a:lnTo>
                <a:lnTo>
                  <a:pt x="1720074" y="1462440"/>
                </a:lnTo>
                <a:lnTo>
                  <a:pt x="1748817" y="1415580"/>
                </a:lnTo>
                <a:lnTo>
                  <a:pt x="1780760" y="1372055"/>
                </a:lnTo>
                <a:lnTo>
                  <a:pt x="1815505" y="1331598"/>
                </a:lnTo>
                <a:lnTo>
                  <a:pt x="1852650" y="1293941"/>
                </a:lnTo>
                <a:lnTo>
                  <a:pt x="1891796" y="1258819"/>
                </a:lnTo>
                <a:lnTo>
                  <a:pt x="1932542" y="1225964"/>
                </a:lnTo>
                <a:lnTo>
                  <a:pt x="1974489" y="1195110"/>
                </a:lnTo>
                <a:lnTo>
                  <a:pt x="2017236" y="1165989"/>
                </a:lnTo>
                <a:lnTo>
                  <a:pt x="2060383" y="1138336"/>
                </a:lnTo>
                <a:lnTo>
                  <a:pt x="2108825" y="1108601"/>
                </a:lnTo>
                <a:lnTo>
                  <a:pt x="2156246" y="1079721"/>
                </a:lnTo>
                <a:lnTo>
                  <a:pt x="2201628" y="1051031"/>
                </a:lnTo>
                <a:lnTo>
                  <a:pt x="2243948" y="1021867"/>
                </a:lnTo>
                <a:lnTo>
                  <a:pt x="2282186" y="991564"/>
                </a:lnTo>
                <a:lnTo>
                  <a:pt x="2315321" y="959456"/>
                </a:lnTo>
                <a:lnTo>
                  <a:pt x="2342332" y="924879"/>
                </a:lnTo>
                <a:lnTo>
                  <a:pt x="2362199" y="887168"/>
                </a:lnTo>
                <a:lnTo>
                  <a:pt x="2373220" y="850612"/>
                </a:lnTo>
                <a:lnTo>
                  <a:pt x="2378206" y="811388"/>
                </a:lnTo>
                <a:lnTo>
                  <a:pt x="2377574" y="769830"/>
                </a:lnTo>
                <a:lnTo>
                  <a:pt x="2371741" y="726272"/>
                </a:lnTo>
                <a:lnTo>
                  <a:pt x="2361123" y="681046"/>
                </a:lnTo>
                <a:lnTo>
                  <a:pt x="2346138" y="634487"/>
                </a:lnTo>
                <a:lnTo>
                  <a:pt x="2327201" y="586927"/>
                </a:lnTo>
                <a:lnTo>
                  <a:pt x="2304730" y="538701"/>
                </a:lnTo>
                <a:lnTo>
                  <a:pt x="2279141" y="490141"/>
                </a:lnTo>
                <a:lnTo>
                  <a:pt x="2256113" y="450410"/>
                </a:lnTo>
                <a:lnTo>
                  <a:pt x="2231123" y="410934"/>
                </a:lnTo>
                <a:lnTo>
                  <a:pt x="2204014" y="371970"/>
                </a:lnTo>
                <a:lnTo>
                  <a:pt x="2174632" y="333772"/>
                </a:lnTo>
                <a:lnTo>
                  <a:pt x="2142822" y="296596"/>
                </a:lnTo>
                <a:lnTo>
                  <a:pt x="2108426" y="260698"/>
                </a:lnTo>
                <a:lnTo>
                  <a:pt x="2071292" y="226334"/>
                </a:lnTo>
                <a:lnTo>
                  <a:pt x="2031262" y="193760"/>
                </a:lnTo>
                <a:lnTo>
                  <a:pt x="1988181" y="163231"/>
                </a:lnTo>
                <a:lnTo>
                  <a:pt x="1941895" y="135003"/>
                </a:lnTo>
                <a:lnTo>
                  <a:pt x="1892248" y="109331"/>
                </a:lnTo>
                <a:lnTo>
                  <a:pt x="1847572" y="89766"/>
                </a:lnTo>
                <a:lnTo>
                  <a:pt x="1800705" y="72193"/>
                </a:lnTo>
                <a:lnTo>
                  <a:pt x="1751973" y="56589"/>
                </a:lnTo>
                <a:lnTo>
                  <a:pt x="1701703" y="42932"/>
                </a:lnTo>
                <a:lnTo>
                  <a:pt x="1650222" y="31200"/>
                </a:lnTo>
                <a:lnTo>
                  <a:pt x="1597856" y="21372"/>
                </a:lnTo>
                <a:lnTo>
                  <a:pt x="1544931" y="13424"/>
                </a:lnTo>
                <a:lnTo>
                  <a:pt x="1491774" y="7335"/>
                </a:lnTo>
                <a:lnTo>
                  <a:pt x="1438711" y="3083"/>
                </a:lnTo>
                <a:lnTo>
                  <a:pt x="1386069" y="645"/>
                </a:lnTo>
                <a:lnTo>
                  <a:pt x="1334174" y="0"/>
                </a:lnTo>
                <a:lnTo>
                  <a:pt x="1283352" y="1124"/>
                </a:lnTo>
                <a:lnTo>
                  <a:pt x="1233931" y="3997"/>
                </a:lnTo>
                <a:lnTo>
                  <a:pt x="1182239" y="9080"/>
                </a:lnTo>
                <a:lnTo>
                  <a:pt x="1132348" y="16301"/>
                </a:lnTo>
                <a:lnTo>
                  <a:pt x="1084033" y="25773"/>
                </a:lnTo>
                <a:lnTo>
                  <a:pt x="1037068" y="37608"/>
                </a:lnTo>
                <a:lnTo>
                  <a:pt x="991229" y="51919"/>
                </a:lnTo>
                <a:lnTo>
                  <a:pt x="946290" y="68818"/>
                </a:lnTo>
                <a:lnTo>
                  <a:pt x="902027" y="88418"/>
                </a:lnTo>
                <a:lnTo>
                  <a:pt x="858214" y="110832"/>
                </a:lnTo>
                <a:lnTo>
                  <a:pt x="814627" y="136171"/>
                </a:lnTo>
                <a:lnTo>
                  <a:pt x="771040" y="164549"/>
                </a:lnTo>
                <a:lnTo>
                  <a:pt x="727228" y="196078"/>
                </a:lnTo>
                <a:lnTo>
                  <a:pt x="682967" y="230870"/>
                </a:lnTo>
                <a:lnTo>
                  <a:pt x="653121" y="255936"/>
                </a:lnTo>
                <a:lnTo>
                  <a:pt x="623059" y="282553"/>
                </a:lnTo>
                <a:lnTo>
                  <a:pt x="592863" y="310770"/>
                </a:lnTo>
                <a:lnTo>
                  <a:pt x="562617" y="340637"/>
                </a:lnTo>
                <a:lnTo>
                  <a:pt x="532405" y="372205"/>
                </a:lnTo>
                <a:lnTo>
                  <a:pt x="502309" y="405523"/>
                </a:lnTo>
                <a:lnTo>
                  <a:pt x="472413" y="440642"/>
                </a:lnTo>
                <a:lnTo>
                  <a:pt x="442801" y="477611"/>
                </a:lnTo>
                <a:lnTo>
                  <a:pt x="413555" y="516480"/>
                </a:lnTo>
                <a:lnTo>
                  <a:pt x="384760" y="557301"/>
                </a:lnTo>
                <a:lnTo>
                  <a:pt x="356498" y="600122"/>
                </a:lnTo>
                <a:lnTo>
                  <a:pt x="328853" y="644994"/>
                </a:lnTo>
                <a:lnTo>
                  <a:pt x="301908" y="691966"/>
                </a:lnTo>
                <a:lnTo>
                  <a:pt x="275747" y="741089"/>
                </a:lnTo>
                <a:lnTo>
                  <a:pt x="250453" y="792414"/>
                </a:lnTo>
                <a:lnTo>
                  <a:pt x="226109" y="845989"/>
                </a:lnTo>
                <a:lnTo>
                  <a:pt x="202799" y="901865"/>
                </a:lnTo>
                <a:lnTo>
                  <a:pt x="180606" y="960091"/>
                </a:lnTo>
                <a:lnTo>
                  <a:pt x="165362" y="1003479"/>
                </a:lnTo>
                <a:lnTo>
                  <a:pt x="150747" y="1048025"/>
                </a:lnTo>
                <a:lnTo>
                  <a:pt x="136767" y="1093641"/>
                </a:lnTo>
                <a:lnTo>
                  <a:pt x="123427" y="1140240"/>
                </a:lnTo>
                <a:lnTo>
                  <a:pt x="110735" y="1187735"/>
                </a:lnTo>
                <a:lnTo>
                  <a:pt x="98696" y="1236039"/>
                </a:lnTo>
                <a:lnTo>
                  <a:pt x="87316" y="1285065"/>
                </a:lnTo>
                <a:lnTo>
                  <a:pt x="76602" y="1334725"/>
                </a:lnTo>
                <a:lnTo>
                  <a:pt x="66560" y="1384934"/>
                </a:lnTo>
                <a:lnTo>
                  <a:pt x="57197" y="1435602"/>
                </a:lnTo>
                <a:lnTo>
                  <a:pt x="48517" y="1486645"/>
                </a:lnTo>
                <a:lnTo>
                  <a:pt x="40529" y="1537973"/>
                </a:lnTo>
                <a:lnTo>
                  <a:pt x="33237" y="1589501"/>
                </a:lnTo>
                <a:lnTo>
                  <a:pt x="26649" y="1641141"/>
                </a:lnTo>
                <a:lnTo>
                  <a:pt x="20769" y="1692806"/>
                </a:lnTo>
                <a:lnTo>
                  <a:pt x="15606" y="1744408"/>
                </a:lnTo>
                <a:lnTo>
                  <a:pt x="11164" y="1795862"/>
                </a:lnTo>
                <a:lnTo>
                  <a:pt x="7450" y="1847079"/>
                </a:lnTo>
                <a:lnTo>
                  <a:pt x="4470" y="1897972"/>
                </a:lnTo>
                <a:lnTo>
                  <a:pt x="2231" y="1948455"/>
                </a:lnTo>
                <a:lnTo>
                  <a:pt x="739" y="1998440"/>
                </a:lnTo>
                <a:lnTo>
                  <a:pt x="0" y="2047841"/>
                </a:lnTo>
                <a:lnTo>
                  <a:pt x="19" y="2096569"/>
                </a:lnTo>
                <a:lnTo>
                  <a:pt x="804" y="2144538"/>
                </a:lnTo>
                <a:lnTo>
                  <a:pt x="2361" y="2191661"/>
                </a:lnTo>
                <a:lnTo>
                  <a:pt x="5801" y="2255583"/>
                </a:lnTo>
                <a:lnTo>
                  <a:pt x="10675" y="2317720"/>
                </a:lnTo>
                <a:lnTo>
                  <a:pt x="16916" y="2378091"/>
                </a:lnTo>
                <a:lnTo>
                  <a:pt x="24457" y="2436711"/>
                </a:lnTo>
                <a:lnTo>
                  <a:pt x="33232" y="2493597"/>
                </a:lnTo>
                <a:lnTo>
                  <a:pt x="43174" y="2548766"/>
                </a:lnTo>
                <a:lnTo>
                  <a:pt x="54216" y="2602235"/>
                </a:lnTo>
                <a:lnTo>
                  <a:pt x="66292" y="2654020"/>
                </a:lnTo>
                <a:lnTo>
                  <a:pt x="79334" y="2704138"/>
                </a:lnTo>
                <a:lnTo>
                  <a:pt x="93277" y="2752605"/>
                </a:lnTo>
                <a:lnTo>
                  <a:pt x="108053" y="2799439"/>
                </a:lnTo>
                <a:lnTo>
                  <a:pt x="123596" y="2844655"/>
                </a:lnTo>
                <a:lnTo>
                  <a:pt x="139839" y="2888270"/>
                </a:lnTo>
                <a:lnTo>
                  <a:pt x="156716" y="2930302"/>
                </a:lnTo>
                <a:lnTo>
                  <a:pt x="174159" y="2970766"/>
                </a:lnTo>
                <a:lnTo>
                  <a:pt x="192102" y="3009680"/>
                </a:lnTo>
                <a:lnTo>
                  <a:pt x="210478" y="3047060"/>
                </a:lnTo>
                <a:lnTo>
                  <a:pt x="229221" y="3082922"/>
                </a:lnTo>
                <a:lnTo>
                  <a:pt x="257927" y="3133910"/>
                </a:lnTo>
                <a:lnTo>
                  <a:pt x="287365" y="3181579"/>
                </a:lnTo>
                <a:lnTo>
                  <a:pt x="317590" y="3225983"/>
                </a:lnTo>
                <a:lnTo>
                  <a:pt x="348660" y="3267181"/>
                </a:lnTo>
                <a:lnTo>
                  <a:pt x="380629" y="3305228"/>
                </a:lnTo>
                <a:lnTo>
                  <a:pt x="413555" y="3340179"/>
                </a:lnTo>
                <a:lnTo>
                  <a:pt x="447494" y="3372093"/>
                </a:lnTo>
                <a:lnTo>
                  <a:pt x="482502" y="3401024"/>
                </a:lnTo>
                <a:lnTo>
                  <a:pt x="518636" y="3427029"/>
                </a:lnTo>
                <a:lnTo>
                  <a:pt x="555951" y="3450165"/>
                </a:lnTo>
                <a:lnTo>
                  <a:pt x="594504" y="3470487"/>
                </a:lnTo>
                <a:lnTo>
                  <a:pt x="634351" y="3488052"/>
                </a:lnTo>
              </a:path>
            </a:pathLst>
          </a:custGeom>
          <a:ln w="234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2905277" y="2570425"/>
            <a:ext cx="31940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KB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9" name="object 16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170" name="object 1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27</a:t>
            </a:fld>
            <a:endParaRPr spc="20" dirty="0"/>
          </a:p>
        </p:txBody>
      </p:sp>
      <p:sp>
        <p:nvSpPr>
          <p:cNvPr id="168" name="object 168"/>
          <p:cNvSpPr txBox="1"/>
          <p:nvPr/>
        </p:nvSpPr>
        <p:spPr>
          <a:xfrm>
            <a:off x="1130300" y="5860508"/>
            <a:ext cx="446976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KB</a:t>
            </a:r>
            <a:r>
              <a:rPr sz="2050" b="0" i="1" spc="1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wumpus-world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rules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484" dirty="0">
                <a:latin typeface="Calibri"/>
                <a:cs typeface="Calibri"/>
              </a:rPr>
              <a:t>+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observations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108C784D-5FB3-4817-9C52-02B4EC86108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354C0288-8AE4-4747-8A27-9BA41BF94097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14" dirty="0"/>
              <a:t>Wumpus</a:t>
            </a:r>
            <a:r>
              <a:rPr spc="185" dirty="0"/>
              <a:t> </a:t>
            </a:r>
            <a:r>
              <a:rPr spc="100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3399" y="3870771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3423" y="3870771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3446" y="3870771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9482" y="3639301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9482" y="328927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64763" y="3155530"/>
            <a:ext cx="1073785" cy="723900"/>
            <a:chOff x="3064763" y="3155530"/>
            <a:chExt cx="1073785" cy="723900"/>
          </a:xfrm>
        </p:grpSpPr>
        <p:sp>
          <p:nvSpPr>
            <p:cNvPr id="9" name="object 9"/>
            <p:cNvSpPr/>
            <p:nvPr/>
          </p:nvSpPr>
          <p:spPr>
            <a:xfrm>
              <a:off x="3426536" y="351730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4" y="350024"/>
                  </a:moveTo>
                  <a:lnTo>
                    <a:pt x="350024" y="0"/>
                  </a:lnTo>
                  <a:lnTo>
                    <a:pt x="0" y="0"/>
                  </a:lnTo>
                  <a:lnTo>
                    <a:pt x="0" y="350024"/>
                  </a:lnTo>
                  <a:lnTo>
                    <a:pt x="350024" y="350024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6511" y="351730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4"/>
                  </a:lnTo>
                  <a:lnTo>
                    <a:pt x="350024" y="350024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6511" y="351730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4" y="350024"/>
                  </a:moveTo>
                  <a:lnTo>
                    <a:pt x="350024" y="0"/>
                  </a:lnTo>
                  <a:lnTo>
                    <a:pt x="0" y="0"/>
                  </a:lnTo>
                  <a:lnTo>
                    <a:pt x="0" y="350024"/>
                  </a:lnTo>
                  <a:lnTo>
                    <a:pt x="350024" y="350024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6511" y="3167278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4"/>
                  </a:lnTo>
                  <a:lnTo>
                    <a:pt x="350024" y="350024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6511" y="3167278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4" y="350024"/>
                  </a:moveTo>
                  <a:lnTo>
                    <a:pt x="350024" y="0"/>
                  </a:lnTo>
                  <a:lnTo>
                    <a:pt x="0" y="0"/>
                  </a:lnTo>
                  <a:lnTo>
                    <a:pt x="0" y="350024"/>
                  </a:lnTo>
                  <a:lnTo>
                    <a:pt x="350024" y="350024"/>
                  </a:lnTo>
                  <a:close/>
                </a:path>
              </a:pathLst>
            </a:custGeom>
            <a:ln w="234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6560" y="351730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4"/>
                  </a:lnTo>
                  <a:lnTo>
                    <a:pt x="350024" y="350024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76560" y="351730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4" y="350024"/>
                  </a:moveTo>
                  <a:lnTo>
                    <a:pt x="350024" y="0"/>
                  </a:lnTo>
                  <a:lnTo>
                    <a:pt x="0" y="0"/>
                  </a:lnTo>
                  <a:lnTo>
                    <a:pt x="0" y="350024"/>
                  </a:lnTo>
                  <a:lnTo>
                    <a:pt x="350024" y="350024"/>
                  </a:lnTo>
                  <a:close/>
                </a:path>
              </a:pathLst>
            </a:custGeom>
            <a:ln w="234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55517" y="3592461"/>
              <a:ext cx="271780" cy="35560"/>
            </a:xfrm>
            <a:custGeom>
              <a:avLst/>
              <a:gdLst/>
              <a:ahLst/>
              <a:cxnLst/>
              <a:rect l="l" t="t" r="r" b="b"/>
              <a:pathLst>
                <a:path w="271779" h="35560">
                  <a:moveTo>
                    <a:pt x="0" y="35115"/>
                  </a:moveTo>
                  <a:lnTo>
                    <a:pt x="13169" y="26339"/>
                  </a:lnTo>
                  <a:lnTo>
                    <a:pt x="25396" y="18522"/>
                  </a:lnTo>
                  <a:lnTo>
                    <a:pt x="41832" y="9921"/>
                  </a:lnTo>
                  <a:lnTo>
                    <a:pt x="61742" y="3040"/>
                  </a:lnTo>
                  <a:lnTo>
                    <a:pt x="84391" y="381"/>
                  </a:lnTo>
                  <a:lnTo>
                    <a:pt x="109018" y="3519"/>
                  </a:lnTo>
                  <a:lnTo>
                    <a:pt x="134686" y="10261"/>
                  </a:lnTo>
                  <a:lnTo>
                    <a:pt x="160426" y="17479"/>
                  </a:lnTo>
                  <a:lnTo>
                    <a:pt x="185267" y="22047"/>
                  </a:lnTo>
                  <a:lnTo>
                    <a:pt x="228607" y="17579"/>
                  </a:lnTo>
                  <a:lnTo>
                    <a:pt x="271602" y="0"/>
                  </a:lnTo>
                </a:path>
              </a:pathLst>
            </a:custGeom>
            <a:ln w="1172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420" y="3619804"/>
              <a:ext cx="280035" cy="26034"/>
            </a:xfrm>
            <a:custGeom>
              <a:avLst/>
              <a:gdLst/>
              <a:ahLst/>
              <a:cxnLst/>
              <a:rect l="l" t="t" r="r" b="b"/>
              <a:pathLst>
                <a:path w="280035" h="26035">
                  <a:moveTo>
                    <a:pt x="0" y="25958"/>
                  </a:moveTo>
                  <a:lnTo>
                    <a:pt x="279806" y="1371"/>
                  </a:lnTo>
                  <a:lnTo>
                    <a:pt x="266242" y="7620"/>
                  </a:lnTo>
                  <a:lnTo>
                    <a:pt x="253663" y="13130"/>
                  </a:lnTo>
                  <a:lnTo>
                    <a:pt x="216468" y="23059"/>
                  </a:lnTo>
                  <a:lnTo>
                    <a:pt x="168596" y="18829"/>
                  </a:lnTo>
                  <a:lnTo>
                    <a:pt x="142708" y="11418"/>
                  </a:lnTo>
                  <a:lnTo>
                    <a:pt x="116637" y="4153"/>
                  </a:lnTo>
                  <a:lnTo>
                    <a:pt x="91224" y="0"/>
                  </a:lnTo>
                  <a:lnTo>
                    <a:pt x="67333" y="1065"/>
                  </a:lnTo>
                  <a:lnTo>
                    <a:pt x="45929" y="6029"/>
                  </a:lnTo>
                  <a:lnTo>
                    <a:pt x="28001" y="12712"/>
                  </a:lnTo>
                  <a:lnTo>
                    <a:pt x="14541" y="18935"/>
                  </a:lnTo>
                  <a:lnTo>
                    <a:pt x="0" y="259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65487" y="3619804"/>
              <a:ext cx="283210" cy="71120"/>
            </a:xfrm>
            <a:custGeom>
              <a:avLst/>
              <a:gdLst/>
              <a:ahLst/>
              <a:cxnLst/>
              <a:rect l="l" t="t" r="r" b="b"/>
              <a:pathLst>
                <a:path w="283210" h="71120">
                  <a:moveTo>
                    <a:pt x="2933" y="25958"/>
                  </a:moveTo>
                  <a:lnTo>
                    <a:pt x="17475" y="18935"/>
                  </a:lnTo>
                  <a:lnTo>
                    <a:pt x="30935" y="12712"/>
                  </a:lnTo>
                  <a:lnTo>
                    <a:pt x="48863" y="6029"/>
                  </a:lnTo>
                  <a:lnTo>
                    <a:pt x="70267" y="1065"/>
                  </a:lnTo>
                  <a:lnTo>
                    <a:pt x="94157" y="0"/>
                  </a:lnTo>
                  <a:lnTo>
                    <a:pt x="119570" y="4153"/>
                  </a:lnTo>
                  <a:lnTo>
                    <a:pt x="145642" y="11418"/>
                  </a:lnTo>
                  <a:lnTo>
                    <a:pt x="171529" y="18829"/>
                  </a:lnTo>
                  <a:lnTo>
                    <a:pt x="196392" y="23418"/>
                  </a:lnTo>
                  <a:lnTo>
                    <a:pt x="239737" y="18953"/>
                  </a:lnTo>
                  <a:lnTo>
                    <a:pt x="282740" y="1371"/>
                  </a:lnTo>
                </a:path>
                <a:path w="283210" h="71120">
                  <a:moveTo>
                    <a:pt x="0" y="70497"/>
                  </a:moveTo>
                  <a:lnTo>
                    <a:pt x="9271" y="62598"/>
                  </a:lnTo>
                  <a:lnTo>
                    <a:pt x="17960" y="55580"/>
                  </a:lnTo>
                  <a:lnTo>
                    <a:pt x="30122" y="47939"/>
                  </a:lnTo>
                  <a:lnTo>
                    <a:pt x="45759" y="42017"/>
                  </a:lnTo>
                  <a:lnTo>
                    <a:pt x="64871" y="40157"/>
                  </a:lnTo>
                  <a:lnTo>
                    <a:pt x="87316" y="43795"/>
                  </a:lnTo>
                  <a:lnTo>
                    <a:pt x="112328" y="50742"/>
                  </a:lnTo>
                  <a:lnTo>
                    <a:pt x="139002" y="57909"/>
                  </a:lnTo>
                  <a:lnTo>
                    <a:pt x="166433" y="62204"/>
                  </a:lnTo>
                  <a:lnTo>
                    <a:pt x="193598" y="61405"/>
                  </a:lnTo>
                  <a:lnTo>
                    <a:pt x="218948" y="56765"/>
                  </a:lnTo>
                  <a:lnTo>
                    <a:pt x="240821" y="50406"/>
                  </a:lnTo>
                  <a:lnTo>
                    <a:pt x="257556" y="44450"/>
                  </a:lnTo>
                  <a:lnTo>
                    <a:pt x="275704" y="37719"/>
                  </a:lnTo>
                </a:path>
              </a:pathLst>
            </a:custGeom>
            <a:ln w="1172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5015" y="3597534"/>
              <a:ext cx="195517" cy="76112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427171" y="3589806"/>
            <a:ext cx="337820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90"/>
              </a:spcBef>
            </a:pPr>
            <a:r>
              <a:rPr sz="400" i="1" spc="-5" dirty="0">
                <a:solidFill>
                  <a:srgbClr val="FF0000"/>
                </a:solidFill>
                <a:latin typeface="Arial"/>
                <a:cs typeface="Arial"/>
              </a:rPr>
              <a:t>Breeze</a:t>
            </a:r>
            <a:endParaRPr sz="4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6351" y="3222719"/>
            <a:ext cx="250394" cy="239141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426536" y="3167278"/>
            <a:ext cx="350520" cy="350520"/>
          </a:xfrm>
          <a:prstGeom prst="rect">
            <a:avLst/>
          </a:prstGeom>
          <a:ln w="23446">
            <a:solidFill>
              <a:srgbClr val="FF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FF0000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51347" y="250954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01370" y="250954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51393" y="250954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17430" y="227807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17430" y="1928054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604457" y="1794305"/>
            <a:ext cx="1062355" cy="723900"/>
            <a:chOff x="5604457" y="1794305"/>
            <a:chExt cx="1062355" cy="723900"/>
          </a:xfrm>
        </p:grpSpPr>
        <p:sp>
          <p:nvSpPr>
            <p:cNvPr id="29" name="object 29"/>
            <p:cNvSpPr/>
            <p:nvPr/>
          </p:nvSpPr>
          <p:spPr>
            <a:xfrm>
              <a:off x="5954482" y="215609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54482" y="180605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04457" y="215609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04457" y="215609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04457" y="180605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04520" y="215609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04520" y="215609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83465" y="2231250"/>
              <a:ext cx="271780" cy="35560"/>
            </a:xfrm>
            <a:custGeom>
              <a:avLst/>
              <a:gdLst/>
              <a:ahLst/>
              <a:cxnLst/>
              <a:rect l="l" t="t" r="r" b="b"/>
              <a:pathLst>
                <a:path w="271779" h="35560">
                  <a:moveTo>
                    <a:pt x="0" y="35115"/>
                  </a:moveTo>
                  <a:lnTo>
                    <a:pt x="13182" y="26339"/>
                  </a:lnTo>
                  <a:lnTo>
                    <a:pt x="25407" y="18522"/>
                  </a:lnTo>
                  <a:lnTo>
                    <a:pt x="41838" y="9921"/>
                  </a:lnTo>
                  <a:lnTo>
                    <a:pt x="61744" y="3040"/>
                  </a:lnTo>
                  <a:lnTo>
                    <a:pt x="84391" y="381"/>
                  </a:lnTo>
                  <a:lnTo>
                    <a:pt x="109018" y="3519"/>
                  </a:lnTo>
                  <a:lnTo>
                    <a:pt x="134686" y="10261"/>
                  </a:lnTo>
                  <a:lnTo>
                    <a:pt x="160426" y="17479"/>
                  </a:lnTo>
                  <a:lnTo>
                    <a:pt x="185267" y="22047"/>
                  </a:lnTo>
                  <a:lnTo>
                    <a:pt x="228607" y="17579"/>
                  </a:lnTo>
                  <a:lnTo>
                    <a:pt x="271614" y="0"/>
                  </a:lnTo>
                </a:path>
              </a:pathLst>
            </a:custGeom>
            <a:ln w="117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96368" y="2258593"/>
              <a:ext cx="280035" cy="26034"/>
            </a:xfrm>
            <a:custGeom>
              <a:avLst/>
              <a:gdLst/>
              <a:ahLst/>
              <a:cxnLst/>
              <a:rect l="l" t="t" r="r" b="b"/>
              <a:pathLst>
                <a:path w="280035" h="26035">
                  <a:moveTo>
                    <a:pt x="0" y="25958"/>
                  </a:moveTo>
                  <a:lnTo>
                    <a:pt x="279806" y="1371"/>
                  </a:lnTo>
                  <a:lnTo>
                    <a:pt x="266242" y="7620"/>
                  </a:lnTo>
                  <a:lnTo>
                    <a:pt x="253663" y="13130"/>
                  </a:lnTo>
                  <a:lnTo>
                    <a:pt x="216468" y="23059"/>
                  </a:lnTo>
                  <a:lnTo>
                    <a:pt x="168596" y="18829"/>
                  </a:lnTo>
                  <a:lnTo>
                    <a:pt x="142708" y="11418"/>
                  </a:lnTo>
                  <a:lnTo>
                    <a:pt x="116637" y="4153"/>
                  </a:lnTo>
                  <a:lnTo>
                    <a:pt x="91224" y="0"/>
                  </a:lnTo>
                  <a:lnTo>
                    <a:pt x="67333" y="1065"/>
                  </a:lnTo>
                  <a:lnTo>
                    <a:pt x="45929" y="6029"/>
                  </a:lnTo>
                  <a:lnTo>
                    <a:pt x="28001" y="12712"/>
                  </a:lnTo>
                  <a:lnTo>
                    <a:pt x="14541" y="18935"/>
                  </a:lnTo>
                  <a:lnTo>
                    <a:pt x="0" y="259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93434" y="2258593"/>
              <a:ext cx="283210" cy="71120"/>
            </a:xfrm>
            <a:custGeom>
              <a:avLst/>
              <a:gdLst/>
              <a:ahLst/>
              <a:cxnLst/>
              <a:rect l="l" t="t" r="r" b="b"/>
              <a:pathLst>
                <a:path w="283210" h="71119">
                  <a:moveTo>
                    <a:pt x="2933" y="25958"/>
                  </a:moveTo>
                  <a:lnTo>
                    <a:pt x="17475" y="18935"/>
                  </a:lnTo>
                  <a:lnTo>
                    <a:pt x="30935" y="12712"/>
                  </a:lnTo>
                  <a:lnTo>
                    <a:pt x="48863" y="6029"/>
                  </a:lnTo>
                  <a:lnTo>
                    <a:pt x="70267" y="1065"/>
                  </a:lnTo>
                  <a:lnTo>
                    <a:pt x="94157" y="0"/>
                  </a:lnTo>
                  <a:lnTo>
                    <a:pt x="119570" y="4153"/>
                  </a:lnTo>
                  <a:lnTo>
                    <a:pt x="145642" y="11418"/>
                  </a:lnTo>
                  <a:lnTo>
                    <a:pt x="171529" y="18829"/>
                  </a:lnTo>
                  <a:lnTo>
                    <a:pt x="196392" y="23418"/>
                  </a:lnTo>
                  <a:lnTo>
                    <a:pt x="239737" y="18953"/>
                  </a:lnTo>
                  <a:lnTo>
                    <a:pt x="282740" y="1371"/>
                  </a:lnTo>
                </a:path>
                <a:path w="283210" h="71119">
                  <a:moveTo>
                    <a:pt x="0" y="70497"/>
                  </a:moveTo>
                  <a:lnTo>
                    <a:pt x="9271" y="62598"/>
                  </a:lnTo>
                  <a:lnTo>
                    <a:pt x="17960" y="55580"/>
                  </a:lnTo>
                  <a:lnTo>
                    <a:pt x="30124" y="47939"/>
                  </a:lnTo>
                  <a:lnTo>
                    <a:pt x="45764" y="42017"/>
                  </a:lnTo>
                  <a:lnTo>
                    <a:pt x="64884" y="40157"/>
                  </a:lnTo>
                  <a:lnTo>
                    <a:pt x="87321" y="43795"/>
                  </a:lnTo>
                  <a:lnTo>
                    <a:pt x="112329" y="50742"/>
                  </a:lnTo>
                  <a:lnTo>
                    <a:pt x="139002" y="57909"/>
                  </a:lnTo>
                  <a:lnTo>
                    <a:pt x="166433" y="62204"/>
                  </a:lnTo>
                  <a:lnTo>
                    <a:pt x="193598" y="61405"/>
                  </a:lnTo>
                  <a:lnTo>
                    <a:pt x="218948" y="56765"/>
                  </a:lnTo>
                  <a:lnTo>
                    <a:pt x="240821" y="50406"/>
                  </a:lnTo>
                  <a:lnTo>
                    <a:pt x="257556" y="44450"/>
                  </a:lnTo>
                  <a:lnTo>
                    <a:pt x="275704" y="37719"/>
                  </a:lnTo>
                </a:path>
              </a:pathLst>
            </a:custGeom>
            <a:ln w="117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2963" y="2236323"/>
              <a:ext cx="195517" cy="76112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5954483" y="2228582"/>
            <a:ext cx="338455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0"/>
              </a:spcBef>
            </a:pPr>
            <a:r>
              <a:rPr sz="400" i="1" spc="-5" dirty="0">
                <a:solidFill>
                  <a:srgbClr val="0000FF"/>
                </a:solidFill>
                <a:latin typeface="Arial"/>
                <a:cs typeface="Arial"/>
              </a:rPr>
              <a:t>Breeze</a:t>
            </a:r>
            <a:endParaRPr sz="400">
              <a:latin typeface="Arial"/>
              <a:cs typeface="Arial"/>
            </a:endParaRPr>
          </a:p>
        </p:txBody>
      </p:sp>
      <p:pic>
        <p:nvPicPr>
          <p:cNvPr id="41" name="object 4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54274" y="1861508"/>
            <a:ext cx="250394" cy="239141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5604457" y="1806052"/>
            <a:ext cx="350520" cy="350520"/>
          </a:xfrm>
          <a:prstGeom prst="rect">
            <a:avLst/>
          </a:prstGeom>
          <a:ln w="23447">
            <a:solidFill>
              <a:srgbClr val="0000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65204" y="542641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15227" y="542641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65250" y="542641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31287" y="519494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31287" y="4844926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118314" y="4722938"/>
            <a:ext cx="1050290" cy="700405"/>
            <a:chOff x="5118314" y="4722938"/>
            <a:chExt cx="1050290" cy="700405"/>
          </a:xfrm>
        </p:grpSpPr>
        <p:sp>
          <p:nvSpPr>
            <p:cNvPr id="49" name="object 49"/>
            <p:cNvSpPr/>
            <p:nvPr/>
          </p:nvSpPr>
          <p:spPr>
            <a:xfrm>
              <a:off x="5468339" y="507296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18314" y="507296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18314" y="507296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118314" y="4722938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18364" y="507296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497322" y="5148122"/>
              <a:ext cx="271780" cy="35560"/>
            </a:xfrm>
            <a:custGeom>
              <a:avLst/>
              <a:gdLst/>
              <a:ahLst/>
              <a:cxnLst/>
              <a:rect l="l" t="t" r="r" b="b"/>
              <a:pathLst>
                <a:path w="271779" h="35560">
                  <a:moveTo>
                    <a:pt x="0" y="35128"/>
                  </a:moveTo>
                  <a:lnTo>
                    <a:pt x="13169" y="26339"/>
                  </a:lnTo>
                  <a:lnTo>
                    <a:pt x="25394" y="18528"/>
                  </a:lnTo>
                  <a:lnTo>
                    <a:pt x="41827" y="9928"/>
                  </a:lnTo>
                  <a:lnTo>
                    <a:pt x="61736" y="3047"/>
                  </a:lnTo>
                  <a:lnTo>
                    <a:pt x="84391" y="393"/>
                  </a:lnTo>
                  <a:lnTo>
                    <a:pt x="109018" y="3532"/>
                  </a:lnTo>
                  <a:lnTo>
                    <a:pt x="134686" y="10272"/>
                  </a:lnTo>
                  <a:lnTo>
                    <a:pt x="160426" y="17486"/>
                  </a:lnTo>
                  <a:lnTo>
                    <a:pt x="185267" y="22047"/>
                  </a:lnTo>
                  <a:lnTo>
                    <a:pt x="228607" y="17586"/>
                  </a:lnTo>
                  <a:lnTo>
                    <a:pt x="271602" y="0"/>
                  </a:lnTo>
                </a:path>
              </a:pathLst>
            </a:custGeom>
            <a:ln w="117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10225" y="5175478"/>
              <a:ext cx="280035" cy="26034"/>
            </a:xfrm>
            <a:custGeom>
              <a:avLst/>
              <a:gdLst/>
              <a:ahLst/>
              <a:cxnLst/>
              <a:rect l="l" t="t" r="r" b="b"/>
              <a:pathLst>
                <a:path w="280035" h="26035">
                  <a:moveTo>
                    <a:pt x="0" y="25946"/>
                  </a:moveTo>
                  <a:lnTo>
                    <a:pt x="279806" y="1358"/>
                  </a:lnTo>
                  <a:lnTo>
                    <a:pt x="266242" y="7607"/>
                  </a:lnTo>
                  <a:lnTo>
                    <a:pt x="253661" y="13124"/>
                  </a:lnTo>
                  <a:lnTo>
                    <a:pt x="216463" y="23053"/>
                  </a:lnTo>
                  <a:lnTo>
                    <a:pt x="168596" y="18818"/>
                  </a:lnTo>
                  <a:lnTo>
                    <a:pt x="142708" y="11412"/>
                  </a:lnTo>
                  <a:lnTo>
                    <a:pt x="116637" y="4151"/>
                  </a:lnTo>
                  <a:lnTo>
                    <a:pt x="91224" y="0"/>
                  </a:lnTo>
                  <a:lnTo>
                    <a:pt x="67333" y="1063"/>
                  </a:lnTo>
                  <a:lnTo>
                    <a:pt x="45929" y="6022"/>
                  </a:lnTo>
                  <a:lnTo>
                    <a:pt x="28001" y="12701"/>
                  </a:lnTo>
                  <a:lnTo>
                    <a:pt x="14541" y="18923"/>
                  </a:lnTo>
                  <a:lnTo>
                    <a:pt x="0" y="259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507291" y="5175478"/>
              <a:ext cx="283210" cy="71120"/>
            </a:xfrm>
            <a:custGeom>
              <a:avLst/>
              <a:gdLst/>
              <a:ahLst/>
              <a:cxnLst/>
              <a:rect l="l" t="t" r="r" b="b"/>
              <a:pathLst>
                <a:path w="283210" h="71120">
                  <a:moveTo>
                    <a:pt x="2933" y="25946"/>
                  </a:moveTo>
                  <a:lnTo>
                    <a:pt x="17475" y="18923"/>
                  </a:lnTo>
                  <a:lnTo>
                    <a:pt x="30935" y="12701"/>
                  </a:lnTo>
                  <a:lnTo>
                    <a:pt x="48863" y="6022"/>
                  </a:lnTo>
                  <a:lnTo>
                    <a:pt x="70267" y="1063"/>
                  </a:lnTo>
                  <a:lnTo>
                    <a:pt x="94157" y="0"/>
                  </a:lnTo>
                  <a:lnTo>
                    <a:pt x="119570" y="4151"/>
                  </a:lnTo>
                  <a:lnTo>
                    <a:pt x="145642" y="11412"/>
                  </a:lnTo>
                  <a:lnTo>
                    <a:pt x="171529" y="18818"/>
                  </a:lnTo>
                  <a:lnTo>
                    <a:pt x="196392" y="23406"/>
                  </a:lnTo>
                  <a:lnTo>
                    <a:pt x="239733" y="18949"/>
                  </a:lnTo>
                  <a:lnTo>
                    <a:pt x="282740" y="1358"/>
                  </a:lnTo>
                </a:path>
                <a:path w="283210" h="71120">
                  <a:moveTo>
                    <a:pt x="0" y="70497"/>
                  </a:moveTo>
                  <a:lnTo>
                    <a:pt x="9271" y="62585"/>
                  </a:lnTo>
                  <a:lnTo>
                    <a:pt x="17960" y="55569"/>
                  </a:lnTo>
                  <a:lnTo>
                    <a:pt x="30122" y="47931"/>
                  </a:lnTo>
                  <a:lnTo>
                    <a:pt x="45759" y="42009"/>
                  </a:lnTo>
                  <a:lnTo>
                    <a:pt x="64871" y="40144"/>
                  </a:lnTo>
                  <a:lnTo>
                    <a:pt x="87316" y="43784"/>
                  </a:lnTo>
                  <a:lnTo>
                    <a:pt x="112328" y="50736"/>
                  </a:lnTo>
                  <a:lnTo>
                    <a:pt x="139002" y="57907"/>
                  </a:lnTo>
                  <a:lnTo>
                    <a:pt x="166433" y="62204"/>
                  </a:lnTo>
                  <a:lnTo>
                    <a:pt x="193592" y="61405"/>
                  </a:lnTo>
                  <a:lnTo>
                    <a:pt x="218943" y="56764"/>
                  </a:lnTo>
                  <a:lnTo>
                    <a:pt x="240819" y="50401"/>
                  </a:lnTo>
                  <a:lnTo>
                    <a:pt x="257556" y="44437"/>
                  </a:lnTo>
                  <a:lnTo>
                    <a:pt x="275704" y="37706"/>
                  </a:lnTo>
                </a:path>
              </a:pathLst>
            </a:custGeom>
            <a:ln w="117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6819" y="5153195"/>
              <a:ext cx="195517" cy="76112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5468339" y="5145467"/>
            <a:ext cx="338455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0"/>
              </a:spcBef>
            </a:pPr>
            <a:r>
              <a:rPr sz="400" i="1" spc="-5" dirty="0">
                <a:solidFill>
                  <a:srgbClr val="0000FF"/>
                </a:solidFill>
                <a:latin typeface="Arial"/>
                <a:cs typeface="Arial"/>
              </a:rPr>
              <a:t>Breeze</a:t>
            </a:r>
            <a:endParaRPr sz="400">
              <a:latin typeface="Arial"/>
              <a:cs typeface="Arial"/>
            </a:endParaRPr>
          </a:p>
        </p:txBody>
      </p:sp>
      <p:pic>
        <p:nvPicPr>
          <p:cNvPr id="59" name="object 5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68131" y="4778393"/>
            <a:ext cx="250394" cy="239129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5118314" y="4722938"/>
            <a:ext cx="350520" cy="350520"/>
          </a:xfrm>
          <a:prstGeom prst="rect">
            <a:avLst/>
          </a:prstGeom>
          <a:ln w="23447">
            <a:solidFill>
              <a:srgbClr val="0000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pic>
        <p:nvPicPr>
          <p:cNvPr id="61" name="object 6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18143" y="4778393"/>
            <a:ext cx="250406" cy="239129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5468339" y="4722938"/>
            <a:ext cx="350520" cy="350520"/>
          </a:xfrm>
          <a:prstGeom prst="rect">
            <a:avLst/>
          </a:prstGeom>
          <a:ln w="23446">
            <a:solidFill>
              <a:srgbClr val="0000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pic>
        <p:nvPicPr>
          <p:cNvPr id="63" name="object 6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68167" y="5128418"/>
            <a:ext cx="250406" cy="239129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5818365" y="5072963"/>
            <a:ext cx="350520" cy="350520"/>
          </a:xfrm>
          <a:prstGeom prst="rect">
            <a:avLst/>
          </a:prstGeom>
          <a:ln w="23446">
            <a:solidFill>
              <a:srgbClr val="0000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515080" y="503750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865094" y="503750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215117" y="503750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281154" y="480603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281154" y="4456014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3356443" y="4322266"/>
            <a:ext cx="1062355" cy="711835"/>
            <a:chOff x="3356443" y="4322266"/>
            <a:chExt cx="1062355" cy="711835"/>
          </a:xfrm>
        </p:grpSpPr>
        <p:sp>
          <p:nvSpPr>
            <p:cNvPr id="71" name="object 71"/>
            <p:cNvSpPr/>
            <p:nvPr/>
          </p:nvSpPr>
          <p:spPr>
            <a:xfrm>
              <a:off x="3718215" y="468405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368191" y="468405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368191" y="468405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368191" y="433401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368191" y="433401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068240" y="468405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747198" y="4759210"/>
              <a:ext cx="271780" cy="35560"/>
            </a:xfrm>
            <a:custGeom>
              <a:avLst/>
              <a:gdLst/>
              <a:ahLst/>
              <a:cxnLst/>
              <a:rect l="l" t="t" r="r" b="b"/>
              <a:pathLst>
                <a:path w="271779" h="35560">
                  <a:moveTo>
                    <a:pt x="0" y="35115"/>
                  </a:moveTo>
                  <a:lnTo>
                    <a:pt x="13169" y="26339"/>
                  </a:lnTo>
                  <a:lnTo>
                    <a:pt x="25394" y="18522"/>
                  </a:lnTo>
                  <a:lnTo>
                    <a:pt x="41827" y="9921"/>
                  </a:lnTo>
                  <a:lnTo>
                    <a:pt x="61736" y="3040"/>
                  </a:lnTo>
                  <a:lnTo>
                    <a:pt x="84391" y="381"/>
                  </a:lnTo>
                  <a:lnTo>
                    <a:pt x="109013" y="3519"/>
                  </a:lnTo>
                  <a:lnTo>
                    <a:pt x="134681" y="10261"/>
                  </a:lnTo>
                  <a:lnTo>
                    <a:pt x="160424" y="17479"/>
                  </a:lnTo>
                  <a:lnTo>
                    <a:pt x="185267" y="22047"/>
                  </a:lnTo>
                  <a:lnTo>
                    <a:pt x="228606" y="17579"/>
                  </a:lnTo>
                  <a:lnTo>
                    <a:pt x="271602" y="0"/>
                  </a:lnTo>
                </a:path>
              </a:pathLst>
            </a:custGeom>
            <a:ln w="1172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760101" y="4786553"/>
              <a:ext cx="280035" cy="26034"/>
            </a:xfrm>
            <a:custGeom>
              <a:avLst/>
              <a:gdLst/>
              <a:ahLst/>
              <a:cxnLst/>
              <a:rect l="l" t="t" r="r" b="b"/>
              <a:pathLst>
                <a:path w="280035" h="26035">
                  <a:moveTo>
                    <a:pt x="0" y="25958"/>
                  </a:moveTo>
                  <a:lnTo>
                    <a:pt x="279793" y="1371"/>
                  </a:lnTo>
                  <a:lnTo>
                    <a:pt x="266242" y="7620"/>
                  </a:lnTo>
                  <a:lnTo>
                    <a:pt x="253661" y="13131"/>
                  </a:lnTo>
                  <a:lnTo>
                    <a:pt x="216463" y="23064"/>
                  </a:lnTo>
                  <a:lnTo>
                    <a:pt x="168596" y="18829"/>
                  </a:lnTo>
                  <a:lnTo>
                    <a:pt x="142706" y="11418"/>
                  </a:lnTo>
                  <a:lnTo>
                    <a:pt x="116631" y="4153"/>
                  </a:lnTo>
                  <a:lnTo>
                    <a:pt x="91211" y="0"/>
                  </a:lnTo>
                  <a:lnTo>
                    <a:pt x="67323" y="1065"/>
                  </a:lnTo>
                  <a:lnTo>
                    <a:pt x="45923" y="6029"/>
                  </a:lnTo>
                  <a:lnTo>
                    <a:pt x="27999" y="12712"/>
                  </a:lnTo>
                  <a:lnTo>
                    <a:pt x="14541" y="18935"/>
                  </a:lnTo>
                  <a:lnTo>
                    <a:pt x="0" y="259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757167" y="4786553"/>
              <a:ext cx="283210" cy="71120"/>
            </a:xfrm>
            <a:custGeom>
              <a:avLst/>
              <a:gdLst/>
              <a:ahLst/>
              <a:cxnLst/>
              <a:rect l="l" t="t" r="r" b="b"/>
              <a:pathLst>
                <a:path w="283210" h="71120">
                  <a:moveTo>
                    <a:pt x="2933" y="25958"/>
                  </a:moveTo>
                  <a:lnTo>
                    <a:pt x="17475" y="18935"/>
                  </a:lnTo>
                  <a:lnTo>
                    <a:pt x="30933" y="12712"/>
                  </a:lnTo>
                  <a:lnTo>
                    <a:pt x="48856" y="6029"/>
                  </a:lnTo>
                  <a:lnTo>
                    <a:pt x="70256" y="1065"/>
                  </a:lnTo>
                  <a:lnTo>
                    <a:pt x="94145" y="0"/>
                  </a:lnTo>
                  <a:lnTo>
                    <a:pt x="119565" y="4153"/>
                  </a:lnTo>
                  <a:lnTo>
                    <a:pt x="145640" y="11418"/>
                  </a:lnTo>
                  <a:lnTo>
                    <a:pt x="171529" y="18829"/>
                  </a:lnTo>
                  <a:lnTo>
                    <a:pt x="196392" y="23418"/>
                  </a:lnTo>
                  <a:lnTo>
                    <a:pt x="239733" y="18957"/>
                  </a:lnTo>
                  <a:lnTo>
                    <a:pt x="282727" y="1371"/>
                  </a:lnTo>
                </a:path>
                <a:path w="283210" h="71120">
                  <a:moveTo>
                    <a:pt x="0" y="70497"/>
                  </a:moveTo>
                  <a:lnTo>
                    <a:pt x="9271" y="62598"/>
                  </a:lnTo>
                  <a:lnTo>
                    <a:pt x="17955" y="55580"/>
                  </a:lnTo>
                  <a:lnTo>
                    <a:pt x="30118" y="47939"/>
                  </a:lnTo>
                  <a:lnTo>
                    <a:pt x="45757" y="42017"/>
                  </a:lnTo>
                  <a:lnTo>
                    <a:pt x="64871" y="40157"/>
                  </a:lnTo>
                  <a:lnTo>
                    <a:pt x="87311" y="43795"/>
                  </a:lnTo>
                  <a:lnTo>
                    <a:pt x="112323" y="50742"/>
                  </a:lnTo>
                  <a:lnTo>
                    <a:pt x="139000" y="57909"/>
                  </a:lnTo>
                  <a:lnTo>
                    <a:pt x="166433" y="62204"/>
                  </a:lnTo>
                  <a:lnTo>
                    <a:pt x="193592" y="61405"/>
                  </a:lnTo>
                  <a:lnTo>
                    <a:pt x="218943" y="56765"/>
                  </a:lnTo>
                  <a:lnTo>
                    <a:pt x="240819" y="50406"/>
                  </a:lnTo>
                  <a:lnTo>
                    <a:pt x="257556" y="44450"/>
                  </a:lnTo>
                  <a:lnTo>
                    <a:pt x="275691" y="37719"/>
                  </a:lnTo>
                </a:path>
              </a:pathLst>
            </a:custGeom>
            <a:ln w="1172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96683" y="4764283"/>
              <a:ext cx="195530" cy="76112"/>
            </a:xfrm>
            <a:prstGeom prst="rect">
              <a:avLst/>
            </a:prstGeom>
          </p:spPr>
        </p:pic>
      </p:grpSp>
      <p:sp>
        <p:nvSpPr>
          <p:cNvPr id="81" name="object 81"/>
          <p:cNvSpPr txBox="1"/>
          <p:nvPr/>
        </p:nvSpPr>
        <p:spPr>
          <a:xfrm>
            <a:off x="3718216" y="4756555"/>
            <a:ext cx="338455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0"/>
              </a:spcBef>
            </a:pPr>
            <a:r>
              <a:rPr sz="400" i="1" spc="-5" dirty="0">
                <a:solidFill>
                  <a:srgbClr val="FF0000"/>
                </a:solidFill>
                <a:latin typeface="Arial"/>
                <a:cs typeface="Arial"/>
              </a:rPr>
              <a:t>Breeze</a:t>
            </a:r>
            <a:endParaRPr sz="400">
              <a:latin typeface="Arial"/>
              <a:cs typeface="Arial"/>
            </a:endParaRPr>
          </a:p>
        </p:txBody>
      </p:sp>
      <p:pic>
        <p:nvPicPr>
          <p:cNvPr id="82" name="object 8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68019" y="4389468"/>
            <a:ext cx="250406" cy="239141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3718216" y="4334013"/>
            <a:ext cx="350520" cy="350520"/>
          </a:xfrm>
          <a:prstGeom prst="rect">
            <a:avLst/>
          </a:prstGeom>
          <a:ln w="23446">
            <a:solidFill>
              <a:srgbClr val="FF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FF0000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pic>
        <p:nvPicPr>
          <p:cNvPr id="84" name="object 8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118057" y="4739493"/>
            <a:ext cx="250394" cy="239141"/>
          </a:xfrm>
          <a:prstGeom prst="rect">
            <a:avLst/>
          </a:prstGeom>
        </p:spPr>
      </p:pic>
      <p:sp>
        <p:nvSpPr>
          <p:cNvPr id="85" name="object 85"/>
          <p:cNvSpPr txBox="1"/>
          <p:nvPr/>
        </p:nvSpPr>
        <p:spPr>
          <a:xfrm>
            <a:off x="4068241" y="4684039"/>
            <a:ext cx="350520" cy="350520"/>
          </a:xfrm>
          <a:prstGeom prst="rect">
            <a:avLst/>
          </a:prstGeom>
          <a:ln w="23446">
            <a:solidFill>
              <a:srgbClr val="FF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FF0000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001223" y="2606778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351247" y="2606778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701270" y="2606778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767307" y="2375308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767307" y="2025285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3842586" y="1891536"/>
            <a:ext cx="1062355" cy="711835"/>
            <a:chOff x="3842586" y="1891536"/>
            <a:chExt cx="1062355" cy="711835"/>
          </a:xfrm>
        </p:grpSpPr>
        <p:sp>
          <p:nvSpPr>
            <p:cNvPr id="92" name="object 92"/>
            <p:cNvSpPr/>
            <p:nvPr/>
          </p:nvSpPr>
          <p:spPr>
            <a:xfrm>
              <a:off x="4204358" y="2253321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204358" y="1903284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854334" y="2253321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854334" y="2253321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854334" y="1903284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854334" y="1903284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554383" y="2253321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233354" y="2328481"/>
              <a:ext cx="271780" cy="35560"/>
            </a:xfrm>
            <a:custGeom>
              <a:avLst/>
              <a:gdLst/>
              <a:ahLst/>
              <a:cxnLst/>
              <a:rect l="l" t="t" r="r" b="b"/>
              <a:pathLst>
                <a:path w="271779" h="35560">
                  <a:moveTo>
                    <a:pt x="0" y="35115"/>
                  </a:moveTo>
                  <a:lnTo>
                    <a:pt x="13169" y="26339"/>
                  </a:lnTo>
                  <a:lnTo>
                    <a:pt x="25394" y="18522"/>
                  </a:lnTo>
                  <a:lnTo>
                    <a:pt x="41825" y="9921"/>
                  </a:lnTo>
                  <a:lnTo>
                    <a:pt x="61731" y="3040"/>
                  </a:lnTo>
                  <a:lnTo>
                    <a:pt x="84378" y="381"/>
                  </a:lnTo>
                  <a:lnTo>
                    <a:pt x="109006" y="3519"/>
                  </a:lnTo>
                  <a:lnTo>
                    <a:pt x="134673" y="10261"/>
                  </a:lnTo>
                  <a:lnTo>
                    <a:pt x="160413" y="17479"/>
                  </a:lnTo>
                  <a:lnTo>
                    <a:pt x="185254" y="22047"/>
                  </a:lnTo>
                  <a:lnTo>
                    <a:pt x="228600" y="17579"/>
                  </a:lnTo>
                  <a:lnTo>
                    <a:pt x="271602" y="0"/>
                  </a:lnTo>
                </a:path>
              </a:pathLst>
            </a:custGeom>
            <a:ln w="1172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246244" y="2355824"/>
              <a:ext cx="280035" cy="26034"/>
            </a:xfrm>
            <a:custGeom>
              <a:avLst/>
              <a:gdLst/>
              <a:ahLst/>
              <a:cxnLst/>
              <a:rect l="l" t="t" r="r" b="b"/>
              <a:pathLst>
                <a:path w="280035" h="26035">
                  <a:moveTo>
                    <a:pt x="0" y="25958"/>
                  </a:moveTo>
                  <a:lnTo>
                    <a:pt x="279806" y="1371"/>
                  </a:lnTo>
                  <a:lnTo>
                    <a:pt x="266242" y="7620"/>
                  </a:lnTo>
                  <a:lnTo>
                    <a:pt x="253663" y="13130"/>
                  </a:lnTo>
                  <a:lnTo>
                    <a:pt x="216468" y="23059"/>
                  </a:lnTo>
                  <a:lnTo>
                    <a:pt x="168596" y="18829"/>
                  </a:lnTo>
                  <a:lnTo>
                    <a:pt x="142708" y="11418"/>
                  </a:lnTo>
                  <a:lnTo>
                    <a:pt x="116637" y="4153"/>
                  </a:lnTo>
                  <a:lnTo>
                    <a:pt x="91224" y="0"/>
                  </a:lnTo>
                  <a:lnTo>
                    <a:pt x="67335" y="1065"/>
                  </a:lnTo>
                  <a:lnTo>
                    <a:pt x="45934" y="6029"/>
                  </a:lnTo>
                  <a:lnTo>
                    <a:pt x="28007" y="12712"/>
                  </a:lnTo>
                  <a:lnTo>
                    <a:pt x="14541" y="18935"/>
                  </a:lnTo>
                  <a:lnTo>
                    <a:pt x="0" y="259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243311" y="2355824"/>
              <a:ext cx="283210" cy="71120"/>
            </a:xfrm>
            <a:custGeom>
              <a:avLst/>
              <a:gdLst/>
              <a:ahLst/>
              <a:cxnLst/>
              <a:rect l="l" t="t" r="r" b="b"/>
              <a:pathLst>
                <a:path w="283210" h="71119">
                  <a:moveTo>
                    <a:pt x="2933" y="25958"/>
                  </a:moveTo>
                  <a:lnTo>
                    <a:pt x="17475" y="18935"/>
                  </a:lnTo>
                  <a:lnTo>
                    <a:pt x="30940" y="12712"/>
                  </a:lnTo>
                  <a:lnTo>
                    <a:pt x="48868" y="6029"/>
                  </a:lnTo>
                  <a:lnTo>
                    <a:pt x="70269" y="1065"/>
                  </a:lnTo>
                  <a:lnTo>
                    <a:pt x="94157" y="0"/>
                  </a:lnTo>
                  <a:lnTo>
                    <a:pt x="119570" y="4153"/>
                  </a:lnTo>
                  <a:lnTo>
                    <a:pt x="145642" y="11418"/>
                  </a:lnTo>
                  <a:lnTo>
                    <a:pt x="171529" y="18829"/>
                  </a:lnTo>
                  <a:lnTo>
                    <a:pt x="196392" y="23418"/>
                  </a:lnTo>
                  <a:lnTo>
                    <a:pt x="239737" y="18953"/>
                  </a:lnTo>
                  <a:lnTo>
                    <a:pt x="282740" y="1371"/>
                  </a:lnTo>
                </a:path>
                <a:path w="283210" h="71119">
                  <a:moveTo>
                    <a:pt x="0" y="70497"/>
                  </a:moveTo>
                  <a:lnTo>
                    <a:pt x="9271" y="62598"/>
                  </a:lnTo>
                  <a:lnTo>
                    <a:pt x="17960" y="55580"/>
                  </a:lnTo>
                  <a:lnTo>
                    <a:pt x="30124" y="47939"/>
                  </a:lnTo>
                  <a:lnTo>
                    <a:pt x="45764" y="42017"/>
                  </a:lnTo>
                  <a:lnTo>
                    <a:pt x="64884" y="40157"/>
                  </a:lnTo>
                  <a:lnTo>
                    <a:pt x="87321" y="43795"/>
                  </a:lnTo>
                  <a:lnTo>
                    <a:pt x="112329" y="50742"/>
                  </a:lnTo>
                  <a:lnTo>
                    <a:pt x="139002" y="57909"/>
                  </a:lnTo>
                  <a:lnTo>
                    <a:pt x="166433" y="62204"/>
                  </a:lnTo>
                  <a:lnTo>
                    <a:pt x="193598" y="61405"/>
                  </a:lnTo>
                  <a:lnTo>
                    <a:pt x="218948" y="56765"/>
                  </a:lnTo>
                  <a:lnTo>
                    <a:pt x="240821" y="50406"/>
                  </a:lnTo>
                  <a:lnTo>
                    <a:pt x="257556" y="44450"/>
                  </a:lnTo>
                  <a:lnTo>
                    <a:pt x="275704" y="37719"/>
                  </a:lnTo>
                </a:path>
              </a:pathLst>
            </a:custGeom>
            <a:ln w="1172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839" y="2333554"/>
              <a:ext cx="195517" cy="76112"/>
            </a:xfrm>
            <a:prstGeom prst="rect">
              <a:avLst/>
            </a:prstGeom>
          </p:spPr>
        </p:pic>
      </p:grpSp>
      <p:sp>
        <p:nvSpPr>
          <p:cNvPr id="103" name="object 103"/>
          <p:cNvSpPr txBox="1"/>
          <p:nvPr/>
        </p:nvSpPr>
        <p:spPr>
          <a:xfrm>
            <a:off x="4204359" y="2325813"/>
            <a:ext cx="338455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0"/>
              </a:spcBef>
            </a:pPr>
            <a:r>
              <a:rPr sz="400" i="1" spc="-5" dirty="0">
                <a:solidFill>
                  <a:srgbClr val="FF0000"/>
                </a:solidFill>
                <a:latin typeface="Arial"/>
                <a:cs typeface="Arial"/>
              </a:rPr>
              <a:t>Breeze</a:t>
            </a:r>
            <a:endParaRPr sz="400">
              <a:latin typeface="Arial"/>
              <a:cs typeface="Arial"/>
            </a:endParaRPr>
          </a:p>
        </p:txBody>
      </p:sp>
      <p:pic>
        <p:nvPicPr>
          <p:cNvPr id="104" name="object 10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604200" y="2308764"/>
            <a:ext cx="250394" cy="239129"/>
          </a:xfrm>
          <a:prstGeom prst="rect">
            <a:avLst/>
          </a:prstGeom>
        </p:spPr>
      </p:pic>
      <p:sp>
        <p:nvSpPr>
          <p:cNvPr id="105" name="object 105"/>
          <p:cNvSpPr txBox="1"/>
          <p:nvPr/>
        </p:nvSpPr>
        <p:spPr>
          <a:xfrm>
            <a:off x="4554385" y="2253310"/>
            <a:ext cx="350520" cy="350520"/>
          </a:xfrm>
          <a:prstGeom prst="rect">
            <a:avLst/>
          </a:prstGeom>
          <a:ln w="23446">
            <a:solidFill>
              <a:srgbClr val="FF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FF0000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626402" y="3773540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976435" y="3773540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326448" y="3773540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392491" y="3542070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392491" y="319203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6479525" y="3058298"/>
            <a:ext cx="1050290" cy="711835"/>
            <a:chOff x="6479525" y="3058298"/>
            <a:chExt cx="1050290" cy="711835"/>
          </a:xfrm>
        </p:grpSpPr>
        <p:sp>
          <p:nvSpPr>
            <p:cNvPr id="112" name="object 112"/>
            <p:cNvSpPr/>
            <p:nvPr/>
          </p:nvSpPr>
          <p:spPr>
            <a:xfrm>
              <a:off x="6829550" y="342007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829550" y="3070045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479525" y="342007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479525" y="342007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479525" y="3070045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179575" y="342007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858533" y="3495230"/>
              <a:ext cx="271780" cy="35560"/>
            </a:xfrm>
            <a:custGeom>
              <a:avLst/>
              <a:gdLst/>
              <a:ahLst/>
              <a:cxnLst/>
              <a:rect l="l" t="t" r="r" b="b"/>
              <a:pathLst>
                <a:path w="271779" h="35560">
                  <a:moveTo>
                    <a:pt x="0" y="35115"/>
                  </a:moveTo>
                  <a:lnTo>
                    <a:pt x="13169" y="26339"/>
                  </a:lnTo>
                  <a:lnTo>
                    <a:pt x="25394" y="18522"/>
                  </a:lnTo>
                  <a:lnTo>
                    <a:pt x="41827" y="9921"/>
                  </a:lnTo>
                  <a:lnTo>
                    <a:pt x="61736" y="3040"/>
                  </a:lnTo>
                  <a:lnTo>
                    <a:pt x="84391" y="381"/>
                  </a:lnTo>
                  <a:lnTo>
                    <a:pt x="109011" y="3519"/>
                  </a:lnTo>
                  <a:lnTo>
                    <a:pt x="134677" y="10261"/>
                  </a:lnTo>
                  <a:lnTo>
                    <a:pt x="160418" y="17479"/>
                  </a:lnTo>
                  <a:lnTo>
                    <a:pt x="185267" y="22047"/>
                  </a:lnTo>
                  <a:lnTo>
                    <a:pt x="228601" y="17579"/>
                  </a:lnTo>
                  <a:lnTo>
                    <a:pt x="271602" y="0"/>
                  </a:lnTo>
                </a:path>
              </a:pathLst>
            </a:custGeom>
            <a:ln w="117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71436" y="3522586"/>
              <a:ext cx="280035" cy="26034"/>
            </a:xfrm>
            <a:custGeom>
              <a:avLst/>
              <a:gdLst/>
              <a:ahLst/>
              <a:cxnLst/>
              <a:rect l="l" t="t" r="r" b="b"/>
              <a:pathLst>
                <a:path w="280034" h="26035">
                  <a:moveTo>
                    <a:pt x="0" y="25946"/>
                  </a:moveTo>
                  <a:lnTo>
                    <a:pt x="279793" y="1358"/>
                  </a:lnTo>
                  <a:lnTo>
                    <a:pt x="266230" y="7607"/>
                  </a:lnTo>
                  <a:lnTo>
                    <a:pt x="253655" y="13119"/>
                  </a:lnTo>
                  <a:lnTo>
                    <a:pt x="216463" y="23052"/>
                  </a:lnTo>
                  <a:lnTo>
                    <a:pt x="168588" y="18818"/>
                  </a:lnTo>
                  <a:lnTo>
                    <a:pt x="142697" y="11412"/>
                  </a:lnTo>
                  <a:lnTo>
                    <a:pt x="116624" y="4151"/>
                  </a:lnTo>
                  <a:lnTo>
                    <a:pt x="91211" y="0"/>
                  </a:lnTo>
                  <a:lnTo>
                    <a:pt x="67322" y="1063"/>
                  </a:lnTo>
                  <a:lnTo>
                    <a:pt x="45921" y="6022"/>
                  </a:lnTo>
                  <a:lnTo>
                    <a:pt x="27994" y="12701"/>
                  </a:lnTo>
                  <a:lnTo>
                    <a:pt x="14528" y="18923"/>
                  </a:lnTo>
                  <a:lnTo>
                    <a:pt x="0" y="259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868502" y="3522586"/>
              <a:ext cx="283210" cy="70485"/>
            </a:xfrm>
            <a:custGeom>
              <a:avLst/>
              <a:gdLst/>
              <a:ahLst/>
              <a:cxnLst/>
              <a:rect l="l" t="t" r="r" b="b"/>
              <a:pathLst>
                <a:path w="283209" h="70485">
                  <a:moveTo>
                    <a:pt x="2933" y="25946"/>
                  </a:moveTo>
                  <a:lnTo>
                    <a:pt x="17462" y="18923"/>
                  </a:lnTo>
                  <a:lnTo>
                    <a:pt x="30928" y="12701"/>
                  </a:lnTo>
                  <a:lnTo>
                    <a:pt x="48855" y="6022"/>
                  </a:lnTo>
                  <a:lnTo>
                    <a:pt x="70256" y="1063"/>
                  </a:lnTo>
                  <a:lnTo>
                    <a:pt x="94145" y="0"/>
                  </a:lnTo>
                  <a:lnTo>
                    <a:pt x="119558" y="4151"/>
                  </a:lnTo>
                  <a:lnTo>
                    <a:pt x="145630" y="11412"/>
                  </a:lnTo>
                  <a:lnTo>
                    <a:pt x="171522" y="18818"/>
                  </a:lnTo>
                  <a:lnTo>
                    <a:pt x="196392" y="23406"/>
                  </a:lnTo>
                  <a:lnTo>
                    <a:pt x="239731" y="18945"/>
                  </a:lnTo>
                  <a:lnTo>
                    <a:pt x="282727" y="1358"/>
                  </a:lnTo>
                </a:path>
                <a:path w="283209" h="70485">
                  <a:moveTo>
                    <a:pt x="0" y="70485"/>
                  </a:moveTo>
                  <a:lnTo>
                    <a:pt x="9258" y="62585"/>
                  </a:lnTo>
                  <a:lnTo>
                    <a:pt x="17949" y="55568"/>
                  </a:lnTo>
                  <a:lnTo>
                    <a:pt x="30116" y="47926"/>
                  </a:lnTo>
                  <a:lnTo>
                    <a:pt x="45757" y="42004"/>
                  </a:lnTo>
                  <a:lnTo>
                    <a:pt x="64871" y="40144"/>
                  </a:lnTo>
                  <a:lnTo>
                    <a:pt x="87309" y="43782"/>
                  </a:lnTo>
                  <a:lnTo>
                    <a:pt x="112318" y="50730"/>
                  </a:lnTo>
                  <a:lnTo>
                    <a:pt x="138995" y="57896"/>
                  </a:lnTo>
                  <a:lnTo>
                    <a:pt x="166433" y="62191"/>
                  </a:lnTo>
                  <a:lnTo>
                    <a:pt x="193592" y="61392"/>
                  </a:lnTo>
                  <a:lnTo>
                    <a:pt x="218941" y="56753"/>
                  </a:lnTo>
                  <a:lnTo>
                    <a:pt x="240814" y="50393"/>
                  </a:lnTo>
                  <a:lnTo>
                    <a:pt x="257543" y="44437"/>
                  </a:lnTo>
                  <a:lnTo>
                    <a:pt x="275691" y="37706"/>
                  </a:lnTo>
                </a:path>
              </a:pathLst>
            </a:custGeom>
            <a:ln w="117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8018" y="3500303"/>
              <a:ext cx="195530" cy="76112"/>
            </a:xfrm>
            <a:prstGeom prst="rect">
              <a:avLst/>
            </a:prstGeom>
          </p:spPr>
        </p:pic>
      </p:grpSp>
      <p:sp>
        <p:nvSpPr>
          <p:cNvPr id="122" name="object 122"/>
          <p:cNvSpPr txBox="1"/>
          <p:nvPr/>
        </p:nvSpPr>
        <p:spPr>
          <a:xfrm>
            <a:off x="6829551" y="3492575"/>
            <a:ext cx="338455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0"/>
              </a:spcBef>
            </a:pPr>
            <a:r>
              <a:rPr sz="400" i="1" spc="-5" dirty="0">
                <a:solidFill>
                  <a:srgbClr val="0000FF"/>
                </a:solidFill>
                <a:latin typeface="Arial"/>
                <a:cs typeface="Arial"/>
              </a:rPr>
              <a:t>Breeze</a:t>
            </a:r>
            <a:endParaRPr sz="400">
              <a:latin typeface="Arial"/>
              <a:cs typeface="Arial"/>
            </a:endParaRPr>
          </a:p>
        </p:txBody>
      </p:sp>
      <p:pic>
        <p:nvPicPr>
          <p:cNvPr id="123" name="object 1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529330" y="3125488"/>
            <a:ext cx="250406" cy="239141"/>
          </a:xfrm>
          <a:prstGeom prst="rect">
            <a:avLst/>
          </a:prstGeom>
        </p:spPr>
      </p:pic>
      <p:sp>
        <p:nvSpPr>
          <p:cNvPr id="124" name="object 124"/>
          <p:cNvSpPr txBox="1"/>
          <p:nvPr/>
        </p:nvSpPr>
        <p:spPr>
          <a:xfrm>
            <a:off x="6479525" y="3070045"/>
            <a:ext cx="350520" cy="350520"/>
          </a:xfrm>
          <a:prstGeom prst="rect">
            <a:avLst/>
          </a:prstGeom>
          <a:ln w="23447">
            <a:solidFill>
              <a:srgbClr val="0000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pic>
        <p:nvPicPr>
          <p:cNvPr id="125" name="object 1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229392" y="3475525"/>
            <a:ext cx="250394" cy="239129"/>
          </a:xfrm>
          <a:prstGeom prst="rect">
            <a:avLst/>
          </a:prstGeom>
        </p:spPr>
      </p:pic>
      <p:sp>
        <p:nvSpPr>
          <p:cNvPr id="126" name="object 126"/>
          <p:cNvSpPr txBox="1"/>
          <p:nvPr/>
        </p:nvSpPr>
        <p:spPr>
          <a:xfrm>
            <a:off x="7179576" y="3420071"/>
            <a:ext cx="350520" cy="350520"/>
          </a:xfrm>
          <a:prstGeom prst="rect">
            <a:avLst/>
          </a:prstGeom>
          <a:ln w="23446">
            <a:solidFill>
              <a:srgbClr val="0000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6820878" y="494028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7170891" y="494028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7520915" y="494028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6586952" y="470881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6586952" y="4358786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32" name="object 132"/>
          <p:cNvGrpSpPr/>
          <p:nvPr/>
        </p:nvGrpSpPr>
        <p:grpSpPr>
          <a:xfrm>
            <a:off x="6673988" y="4236794"/>
            <a:ext cx="1062355" cy="711835"/>
            <a:chOff x="6673988" y="4236794"/>
            <a:chExt cx="1062355" cy="711835"/>
          </a:xfrm>
        </p:grpSpPr>
        <p:sp>
          <p:nvSpPr>
            <p:cNvPr id="133" name="object 133"/>
            <p:cNvSpPr/>
            <p:nvPr/>
          </p:nvSpPr>
          <p:spPr>
            <a:xfrm>
              <a:off x="7024000" y="458681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673988" y="458681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673988" y="458681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673988" y="4236794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374038" y="458681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374038" y="458681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052996" y="4661979"/>
              <a:ext cx="271780" cy="35560"/>
            </a:xfrm>
            <a:custGeom>
              <a:avLst/>
              <a:gdLst/>
              <a:ahLst/>
              <a:cxnLst/>
              <a:rect l="l" t="t" r="r" b="b"/>
              <a:pathLst>
                <a:path w="271779" h="35560">
                  <a:moveTo>
                    <a:pt x="0" y="35115"/>
                  </a:moveTo>
                  <a:lnTo>
                    <a:pt x="13169" y="26339"/>
                  </a:lnTo>
                  <a:lnTo>
                    <a:pt x="25394" y="18528"/>
                  </a:lnTo>
                  <a:lnTo>
                    <a:pt x="41827" y="9928"/>
                  </a:lnTo>
                  <a:lnTo>
                    <a:pt x="61736" y="3047"/>
                  </a:lnTo>
                  <a:lnTo>
                    <a:pt x="84391" y="393"/>
                  </a:lnTo>
                  <a:lnTo>
                    <a:pt x="109011" y="3525"/>
                  </a:lnTo>
                  <a:lnTo>
                    <a:pt x="134677" y="10263"/>
                  </a:lnTo>
                  <a:lnTo>
                    <a:pt x="160418" y="17479"/>
                  </a:lnTo>
                  <a:lnTo>
                    <a:pt x="185267" y="22047"/>
                  </a:lnTo>
                  <a:lnTo>
                    <a:pt x="228601" y="17579"/>
                  </a:lnTo>
                  <a:lnTo>
                    <a:pt x="271602" y="0"/>
                  </a:lnTo>
                </a:path>
              </a:pathLst>
            </a:custGeom>
            <a:ln w="117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065899" y="4689335"/>
              <a:ext cx="280035" cy="26034"/>
            </a:xfrm>
            <a:custGeom>
              <a:avLst/>
              <a:gdLst/>
              <a:ahLst/>
              <a:cxnLst/>
              <a:rect l="l" t="t" r="r" b="b"/>
              <a:pathLst>
                <a:path w="280034" h="26035">
                  <a:moveTo>
                    <a:pt x="0" y="25946"/>
                  </a:moveTo>
                  <a:lnTo>
                    <a:pt x="279793" y="1358"/>
                  </a:lnTo>
                  <a:lnTo>
                    <a:pt x="266230" y="7607"/>
                  </a:lnTo>
                  <a:lnTo>
                    <a:pt x="253655" y="13119"/>
                  </a:lnTo>
                  <a:lnTo>
                    <a:pt x="216463" y="23052"/>
                  </a:lnTo>
                  <a:lnTo>
                    <a:pt x="168588" y="18818"/>
                  </a:lnTo>
                  <a:lnTo>
                    <a:pt x="142697" y="11412"/>
                  </a:lnTo>
                  <a:lnTo>
                    <a:pt x="116624" y="4151"/>
                  </a:lnTo>
                  <a:lnTo>
                    <a:pt x="91211" y="0"/>
                  </a:lnTo>
                  <a:lnTo>
                    <a:pt x="67322" y="1063"/>
                  </a:lnTo>
                  <a:lnTo>
                    <a:pt x="45921" y="6022"/>
                  </a:lnTo>
                  <a:lnTo>
                    <a:pt x="27994" y="12701"/>
                  </a:lnTo>
                  <a:lnTo>
                    <a:pt x="14528" y="18923"/>
                  </a:lnTo>
                  <a:lnTo>
                    <a:pt x="0" y="259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062965" y="4689335"/>
              <a:ext cx="283210" cy="70485"/>
            </a:xfrm>
            <a:custGeom>
              <a:avLst/>
              <a:gdLst/>
              <a:ahLst/>
              <a:cxnLst/>
              <a:rect l="l" t="t" r="r" b="b"/>
              <a:pathLst>
                <a:path w="283209" h="70485">
                  <a:moveTo>
                    <a:pt x="2933" y="25946"/>
                  </a:moveTo>
                  <a:lnTo>
                    <a:pt x="17462" y="18923"/>
                  </a:lnTo>
                  <a:lnTo>
                    <a:pt x="30928" y="12701"/>
                  </a:lnTo>
                  <a:lnTo>
                    <a:pt x="48855" y="6022"/>
                  </a:lnTo>
                  <a:lnTo>
                    <a:pt x="70256" y="1063"/>
                  </a:lnTo>
                  <a:lnTo>
                    <a:pt x="94145" y="0"/>
                  </a:lnTo>
                  <a:lnTo>
                    <a:pt x="119558" y="4151"/>
                  </a:lnTo>
                  <a:lnTo>
                    <a:pt x="145630" y="11412"/>
                  </a:lnTo>
                  <a:lnTo>
                    <a:pt x="171522" y="18818"/>
                  </a:lnTo>
                  <a:lnTo>
                    <a:pt x="196392" y="23406"/>
                  </a:lnTo>
                  <a:lnTo>
                    <a:pt x="239731" y="18945"/>
                  </a:lnTo>
                  <a:lnTo>
                    <a:pt x="282727" y="1358"/>
                  </a:lnTo>
                </a:path>
                <a:path w="283209" h="70485">
                  <a:moveTo>
                    <a:pt x="0" y="70485"/>
                  </a:moveTo>
                  <a:lnTo>
                    <a:pt x="9258" y="62585"/>
                  </a:lnTo>
                  <a:lnTo>
                    <a:pt x="17949" y="55568"/>
                  </a:lnTo>
                  <a:lnTo>
                    <a:pt x="30116" y="47926"/>
                  </a:lnTo>
                  <a:lnTo>
                    <a:pt x="45757" y="42004"/>
                  </a:lnTo>
                  <a:lnTo>
                    <a:pt x="64871" y="40144"/>
                  </a:lnTo>
                  <a:lnTo>
                    <a:pt x="87309" y="43782"/>
                  </a:lnTo>
                  <a:lnTo>
                    <a:pt x="112318" y="50730"/>
                  </a:lnTo>
                  <a:lnTo>
                    <a:pt x="138995" y="57896"/>
                  </a:lnTo>
                  <a:lnTo>
                    <a:pt x="166433" y="62191"/>
                  </a:lnTo>
                  <a:lnTo>
                    <a:pt x="193592" y="61392"/>
                  </a:lnTo>
                  <a:lnTo>
                    <a:pt x="218941" y="56753"/>
                  </a:lnTo>
                  <a:lnTo>
                    <a:pt x="240814" y="50393"/>
                  </a:lnTo>
                  <a:lnTo>
                    <a:pt x="257543" y="44437"/>
                  </a:lnTo>
                  <a:lnTo>
                    <a:pt x="275691" y="37706"/>
                  </a:lnTo>
                </a:path>
              </a:pathLst>
            </a:custGeom>
            <a:ln w="117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2" name="object 1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02481" y="4667052"/>
              <a:ext cx="195530" cy="76112"/>
            </a:xfrm>
            <a:prstGeom prst="rect">
              <a:avLst/>
            </a:prstGeom>
          </p:spPr>
        </p:pic>
      </p:grpSp>
      <p:sp>
        <p:nvSpPr>
          <p:cNvPr id="143" name="object 143"/>
          <p:cNvSpPr txBox="1"/>
          <p:nvPr/>
        </p:nvSpPr>
        <p:spPr>
          <a:xfrm>
            <a:off x="7024007" y="4659324"/>
            <a:ext cx="338455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0"/>
              </a:spcBef>
            </a:pPr>
            <a:r>
              <a:rPr sz="400" i="1" spc="-5" dirty="0">
                <a:solidFill>
                  <a:srgbClr val="0000FF"/>
                </a:solidFill>
                <a:latin typeface="Arial"/>
                <a:cs typeface="Arial"/>
              </a:rPr>
              <a:t>Breeze</a:t>
            </a:r>
            <a:endParaRPr sz="400">
              <a:latin typeface="Arial"/>
              <a:cs typeface="Arial"/>
            </a:endParaRPr>
          </a:p>
        </p:txBody>
      </p:sp>
      <p:pic>
        <p:nvPicPr>
          <p:cNvPr id="144" name="object 14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723791" y="4292237"/>
            <a:ext cx="250406" cy="239141"/>
          </a:xfrm>
          <a:prstGeom prst="rect">
            <a:avLst/>
          </a:prstGeom>
        </p:spPr>
      </p:pic>
      <p:sp>
        <p:nvSpPr>
          <p:cNvPr id="145" name="object 145"/>
          <p:cNvSpPr txBox="1"/>
          <p:nvPr/>
        </p:nvSpPr>
        <p:spPr>
          <a:xfrm>
            <a:off x="6673988" y="4236794"/>
            <a:ext cx="350520" cy="350520"/>
          </a:xfrm>
          <a:prstGeom prst="rect">
            <a:avLst/>
          </a:prstGeom>
          <a:ln w="23460">
            <a:solidFill>
              <a:srgbClr val="0000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pic>
        <p:nvPicPr>
          <p:cNvPr id="146" name="object 14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073817" y="4292237"/>
            <a:ext cx="250394" cy="239141"/>
          </a:xfrm>
          <a:prstGeom prst="rect">
            <a:avLst/>
          </a:prstGeom>
        </p:spPr>
      </p:pic>
      <p:sp>
        <p:nvSpPr>
          <p:cNvPr id="147" name="object 147"/>
          <p:cNvSpPr txBox="1"/>
          <p:nvPr/>
        </p:nvSpPr>
        <p:spPr>
          <a:xfrm>
            <a:off x="7024007" y="4236794"/>
            <a:ext cx="350520" cy="350520"/>
          </a:xfrm>
          <a:prstGeom prst="rect">
            <a:avLst/>
          </a:prstGeom>
          <a:ln w="23446">
            <a:solidFill>
              <a:srgbClr val="0000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4876279" y="3967989"/>
            <a:ext cx="410209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62585" algn="l"/>
              </a:tabLst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1	2</a:t>
            </a:r>
            <a:endParaRPr sz="45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5576326" y="396798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4642363" y="373651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4642363" y="338648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4717642" y="3252760"/>
            <a:ext cx="1073785" cy="723900"/>
            <a:chOff x="4717642" y="3252760"/>
            <a:chExt cx="1073785" cy="723900"/>
          </a:xfrm>
        </p:grpSpPr>
        <p:sp>
          <p:nvSpPr>
            <p:cNvPr id="153" name="object 153"/>
            <p:cNvSpPr/>
            <p:nvPr/>
          </p:nvSpPr>
          <p:spPr>
            <a:xfrm>
              <a:off x="5079427" y="361453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079427" y="3264508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729389" y="361453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729389" y="361453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729389" y="3264508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729389" y="3264508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429451" y="361453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429451" y="361453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108409" y="3689680"/>
              <a:ext cx="271780" cy="35560"/>
            </a:xfrm>
            <a:custGeom>
              <a:avLst/>
              <a:gdLst/>
              <a:ahLst/>
              <a:cxnLst/>
              <a:rect l="l" t="t" r="r" b="b"/>
              <a:pathLst>
                <a:path w="271779" h="35560">
                  <a:moveTo>
                    <a:pt x="0" y="35128"/>
                  </a:moveTo>
                  <a:lnTo>
                    <a:pt x="13169" y="26339"/>
                  </a:lnTo>
                  <a:lnTo>
                    <a:pt x="25394" y="18528"/>
                  </a:lnTo>
                  <a:lnTo>
                    <a:pt x="41825" y="9928"/>
                  </a:lnTo>
                  <a:lnTo>
                    <a:pt x="61731" y="3047"/>
                  </a:lnTo>
                  <a:lnTo>
                    <a:pt x="84378" y="393"/>
                  </a:lnTo>
                  <a:lnTo>
                    <a:pt x="109006" y="3532"/>
                  </a:lnTo>
                  <a:lnTo>
                    <a:pt x="134673" y="10272"/>
                  </a:lnTo>
                  <a:lnTo>
                    <a:pt x="160413" y="17486"/>
                  </a:lnTo>
                  <a:lnTo>
                    <a:pt x="185254" y="22047"/>
                  </a:lnTo>
                  <a:lnTo>
                    <a:pt x="228600" y="17591"/>
                  </a:lnTo>
                  <a:lnTo>
                    <a:pt x="271602" y="0"/>
                  </a:lnTo>
                </a:path>
              </a:pathLst>
            </a:custGeom>
            <a:ln w="117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121313" y="3717035"/>
              <a:ext cx="280035" cy="26034"/>
            </a:xfrm>
            <a:custGeom>
              <a:avLst/>
              <a:gdLst/>
              <a:ahLst/>
              <a:cxnLst/>
              <a:rect l="l" t="t" r="r" b="b"/>
              <a:pathLst>
                <a:path w="280035" h="26035">
                  <a:moveTo>
                    <a:pt x="0" y="25958"/>
                  </a:moveTo>
                  <a:lnTo>
                    <a:pt x="279793" y="1371"/>
                  </a:lnTo>
                  <a:lnTo>
                    <a:pt x="266230" y="7607"/>
                  </a:lnTo>
                  <a:lnTo>
                    <a:pt x="253650" y="13124"/>
                  </a:lnTo>
                  <a:lnTo>
                    <a:pt x="216461" y="23059"/>
                  </a:lnTo>
                  <a:lnTo>
                    <a:pt x="168588" y="18823"/>
                  </a:lnTo>
                  <a:lnTo>
                    <a:pt x="142697" y="11414"/>
                  </a:lnTo>
                  <a:lnTo>
                    <a:pt x="116624" y="4152"/>
                  </a:lnTo>
                  <a:lnTo>
                    <a:pt x="91211" y="0"/>
                  </a:lnTo>
                  <a:lnTo>
                    <a:pt x="67322" y="1063"/>
                  </a:lnTo>
                  <a:lnTo>
                    <a:pt x="45921" y="6022"/>
                  </a:lnTo>
                  <a:lnTo>
                    <a:pt x="27994" y="12701"/>
                  </a:lnTo>
                  <a:lnTo>
                    <a:pt x="14528" y="18923"/>
                  </a:lnTo>
                  <a:lnTo>
                    <a:pt x="0" y="259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118366" y="3717035"/>
              <a:ext cx="283210" cy="71120"/>
            </a:xfrm>
            <a:custGeom>
              <a:avLst/>
              <a:gdLst/>
              <a:ahLst/>
              <a:cxnLst/>
              <a:rect l="l" t="t" r="r" b="b"/>
              <a:pathLst>
                <a:path w="283210" h="71120">
                  <a:moveTo>
                    <a:pt x="2946" y="25958"/>
                  </a:moveTo>
                  <a:lnTo>
                    <a:pt x="17475" y="18923"/>
                  </a:lnTo>
                  <a:lnTo>
                    <a:pt x="30940" y="12701"/>
                  </a:lnTo>
                  <a:lnTo>
                    <a:pt x="48868" y="6022"/>
                  </a:lnTo>
                  <a:lnTo>
                    <a:pt x="70269" y="1063"/>
                  </a:lnTo>
                  <a:lnTo>
                    <a:pt x="94157" y="0"/>
                  </a:lnTo>
                  <a:lnTo>
                    <a:pt x="119570" y="4152"/>
                  </a:lnTo>
                  <a:lnTo>
                    <a:pt x="145643" y="11414"/>
                  </a:lnTo>
                  <a:lnTo>
                    <a:pt x="171535" y="18823"/>
                  </a:lnTo>
                  <a:lnTo>
                    <a:pt x="196405" y="23418"/>
                  </a:lnTo>
                  <a:lnTo>
                    <a:pt x="239739" y="18951"/>
                  </a:lnTo>
                  <a:lnTo>
                    <a:pt x="282740" y="1371"/>
                  </a:lnTo>
                </a:path>
                <a:path w="283210" h="71120">
                  <a:moveTo>
                    <a:pt x="0" y="70497"/>
                  </a:moveTo>
                  <a:lnTo>
                    <a:pt x="9271" y="62598"/>
                  </a:lnTo>
                  <a:lnTo>
                    <a:pt x="17960" y="55575"/>
                  </a:lnTo>
                  <a:lnTo>
                    <a:pt x="30124" y="47934"/>
                  </a:lnTo>
                  <a:lnTo>
                    <a:pt x="45764" y="42015"/>
                  </a:lnTo>
                  <a:lnTo>
                    <a:pt x="64884" y="40157"/>
                  </a:lnTo>
                  <a:lnTo>
                    <a:pt x="87322" y="43795"/>
                  </a:lnTo>
                  <a:lnTo>
                    <a:pt x="112331" y="50742"/>
                  </a:lnTo>
                  <a:lnTo>
                    <a:pt x="139007" y="57909"/>
                  </a:lnTo>
                  <a:lnTo>
                    <a:pt x="166446" y="62204"/>
                  </a:lnTo>
                  <a:lnTo>
                    <a:pt x="193603" y="61405"/>
                  </a:lnTo>
                  <a:lnTo>
                    <a:pt x="218949" y="56765"/>
                  </a:lnTo>
                  <a:lnTo>
                    <a:pt x="240821" y="50406"/>
                  </a:lnTo>
                  <a:lnTo>
                    <a:pt x="257556" y="44450"/>
                  </a:lnTo>
                  <a:lnTo>
                    <a:pt x="275704" y="37719"/>
                  </a:lnTo>
                </a:path>
              </a:pathLst>
            </a:custGeom>
            <a:ln w="117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4" name="object 16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57894" y="3694753"/>
              <a:ext cx="195530" cy="76112"/>
            </a:xfrm>
            <a:prstGeom prst="rect">
              <a:avLst/>
            </a:prstGeom>
          </p:spPr>
        </p:pic>
      </p:grpSp>
      <p:sp>
        <p:nvSpPr>
          <p:cNvPr id="165" name="object 165"/>
          <p:cNvSpPr txBox="1"/>
          <p:nvPr/>
        </p:nvSpPr>
        <p:spPr>
          <a:xfrm>
            <a:off x="5079421" y="3687025"/>
            <a:ext cx="338455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0"/>
              </a:spcBef>
            </a:pPr>
            <a:r>
              <a:rPr sz="400" i="1" spc="-5" dirty="0">
                <a:solidFill>
                  <a:srgbClr val="0000FF"/>
                </a:solidFill>
                <a:latin typeface="Arial"/>
                <a:cs typeface="Arial"/>
              </a:rPr>
              <a:t>Breeze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66" name="object 166"/>
          <p:cNvGrpSpPr/>
          <p:nvPr/>
        </p:nvGrpSpPr>
        <p:grpSpPr>
          <a:xfrm>
            <a:off x="2482413" y="1459776"/>
            <a:ext cx="3657600" cy="3970020"/>
            <a:chOff x="2482413" y="1459776"/>
            <a:chExt cx="3657600" cy="3970020"/>
          </a:xfrm>
        </p:grpSpPr>
        <p:sp>
          <p:nvSpPr>
            <p:cNvPr id="167" name="object 167"/>
            <p:cNvSpPr/>
            <p:nvPr/>
          </p:nvSpPr>
          <p:spPr>
            <a:xfrm>
              <a:off x="2494160" y="1471523"/>
              <a:ext cx="3634104" cy="3946525"/>
            </a:xfrm>
            <a:custGeom>
              <a:avLst/>
              <a:gdLst/>
              <a:ahLst/>
              <a:cxnLst/>
              <a:rect l="l" t="t" r="r" b="b"/>
              <a:pathLst>
                <a:path w="3634104" h="3946525">
                  <a:moveTo>
                    <a:pt x="1195544" y="3937787"/>
                  </a:moveTo>
                  <a:lnTo>
                    <a:pt x="1254303" y="3934533"/>
                  </a:lnTo>
                  <a:lnTo>
                    <a:pt x="1312425" y="3931598"/>
                  </a:lnTo>
                  <a:lnTo>
                    <a:pt x="1369767" y="3928804"/>
                  </a:lnTo>
                  <a:lnTo>
                    <a:pt x="1426188" y="3925976"/>
                  </a:lnTo>
                  <a:lnTo>
                    <a:pt x="1481547" y="3922934"/>
                  </a:lnTo>
                  <a:lnTo>
                    <a:pt x="1535701" y="3919503"/>
                  </a:lnTo>
                  <a:lnTo>
                    <a:pt x="1588509" y="3915505"/>
                  </a:lnTo>
                  <a:lnTo>
                    <a:pt x="1639829" y="3910763"/>
                  </a:lnTo>
                  <a:lnTo>
                    <a:pt x="1689519" y="3905099"/>
                  </a:lnTo>
                  <a:lnTo>
                    <a:pt x="1737437" y="3898337"/>
                  </a:lnTo>
                  <a:lnTo>
                    <a:pt x="1783443" y="3890299"/>
                  </a:lnTo>
                  <a:lnTo>
                    <a:pt x="1827393" y="3880809"/>
                  </a:lnTo>
                  <a:lnTo>
                    <a:pt x="1869146" y="3869689"/>
                  </a:lnTo>
                  <a:lnTo>
                    <a:pt x="1908560" y="3856761"/>
                  </a:lnTo>
                  <a:lnTo>
                    <a:pt x="1959684" y="3835419"/>
                  </a:lnTo>
                  <a:lnTo>
                    <a:pt x="2006433" y="3810479"/>
                  </a:lnTo>
                  <a:lnTo>
                    <a:pt x="2049294" y="3782234"/>
                  </a:lnTo>
                  <a:lnTo>
                    <a:pt x="2088752" y="3750974"/>
                  </a:lnTo>
                  <a:lnTo>
                    <a:pt x="2125294" y="3716993"/>
                  </a:lnTo>
                  <a:lnTo>
                    <a:pt x="2159405" y="3680581"/>
                  </a:lnTo>
                  <a:lnTo>
                    <a:pt x="2191572" y="3642030"/>
                  </a:lnTo>
                  <a:lnTo>
                    <a:pt x="2222280" y="3601633"/>
                  </a:lnTo>
                  <a:lnTo>
                    <a:pt x="2252017" y="3559680"/>
                  </a:lnTo>
                  <a:lnTo>
                    <a:pt x="2281267" y="3516464"/>
                  </a:lnTo>
                  <a:lnTo>
                    <a:pt x="2305631" y="3479684"/>
                  </a:lnTo>
                  <a:lnTo>
                    <a:pt x="2330333" y="3442341"/>
                  </a:lnTo>
                  <a:lnTo>
                    <a:pt x="2355710" y="3404547"/>
                  </a:lnTo>
                  <a:lnTo>
                    <a:pt x="2382100" y="3366416"/>
                  </a:lnTo>
                  <a:lnTo>
                    <a:pt x="2409840" y="3328060"/>
                  </a:lnTo>
                  <a:lnTo>
                    <a:pt x="2439268" y="3289592"/>
                  </a:lnTo>
                  <a:lnTo>
                    <a:pt x="2470722" y="3251123"/>
                  </a:lnTo>
                  <a:lnTo>
                    <a:pt x="2504539" y="3212767"/>
                  </a:lnTo>
                  <a:lnTo>
                    <a:pt x="2541057" y="3174636"/>
                  </a:lnTo>
                  <a:lnTo>
                    <a:pt x="2580613" y="3136843"/>
                  </a:lnTo>
                  <a:lnTo>
                    <a:pt x="2623546" y="3099499"/>
                  </a:lnTo>
                  <a:lnTo>
                    <a:pt x="2670192" y="3062719"/>
                  </a:lnTo>
                  <a:lnTo>
                    <a:pt x="2710316" y="3033766"/>
                  </a:lnTo>
                  <a:lnTo>
                    <a:pt x="2752659" y="3005245"/>
                  </a:lnTo>
                  <a:lnTo>
                    <a:pt x="2796845" y="2977157"/>
                  </a:lnTo>
                  <a:lnTo>
                    <a:pt x="2842502" y="2949501"/>
                  </a:lnTo>
                  <a:lnTo>
                    <a:pt x="2889253" y="2922277"/>
                  </a:lnTo>
                  <a:lnTo>
                    <a:pt x="2936724" y="2895486"/>
                  </a:lnTo>
                  <a:lnTo>
                    <a:pt x="2984542" y="2869126"/>
                  </a:lnTo>
                  <a:lnTo>
                    <a:pt x="3032330" y="2843199"/>
                  </a:lnTo>
                  <a:lnTo>
                    <a:pt x="3079715" y="2817704"/>
                  </a:lnTo>
                  <a:lnTo>
                    <a:pt x="3126322" y="2792642"/>
                  </a:lnTo>
                  <a:lnTo>
                    <a:pt x="3171777" y="2768011"/>
                  </a:lnTo>
                  <a:lnTo>
                    <a:pt x="3215705" y="2743812"/>
                  </a:lnTo>
                  <a:lnTo>
                    <a:pt x="3257731" y="2720045"/>
                  </a:lnTo>
                  <a:lnTo>
                    <a:pt x="3297481" y="2696710"/>
                  </a:lnTo>
                  <a:lnTo>
                    <a:pt x="3334580" y="2673807"/>
                  </a:lnTo>
                  <a:lnTo>
                    <a:pt x="3389909" y="2636550"/>
                  </a:lnTo>
                  <a:lnTo>
                    <a:pt x="3437502" y="2600228"/>
                  </a:lnTo>
                  <a:lnTo>
                    <a:pt x="3478026" y="2564572"/>
                  </a:lnTo>
                  <a:lnTo>
                    <a:pt x="3512148" y="2529316"/>
                  </a:lnTo>
                  <a:lnTo>
                    <a:pt x="3540535" y="2494194"/>
                  </a:lnTo>
                  <a:lnTo>
                    <a:pt x="3563853" y="2458938"/>
                  </a:lnTo>
                  <a:lnTo>
                    <a:pt x="3582771" y="2423282"/>
                  </a:lnTo>
                  <a:lnTo>
                    <a:pt x="3597953" y="2386959"/>
                  </a:lnTo>
                  <a:lnTo>
                    <a:pt x="3610068" y="2349703"/>
                  </a:lnTo>
                  <a:lnTo>
                    <a:pt x="3621974" y="2300190"/>
                  </a:lnTo>
                  <a:lnTo>
                    <a:pt x="3629911" y="2249261"/>
                  </a:lnTo>
                  <a:lnTo>
                    <a:pt x="3633880" y="2197483"/>
                  </a:lnTo>
                  <a:lnTo>
                    <a:pt x="3633880" y="2145421"/>
                  </a:lnTo>
                  <a:lnTo>
                    <a:pt x="3629911" y="2093642"/>
                  </a:lnTo>
                  <a:lnTo>
                    <a:pt x="3621974" y="2042714"/>
                  </a:lnTo>
                  <a:lnTo>
                    <a:pt x="3610068" y="1993201"/>
                  </a:lnTo>
                  <a:lnTo>
                    <a:pt x="3597998" y="1955856"/>
                  </a:lnTo>
                  <a:lnTo>
                    <a:pt x="3583126" y="1918911"/>
                  </a:lnTo>
                  <a:lnTo>
                    <a:pt x="3565054" y="1881565"/>
                  </a:lnTo>
                  <a:lnTo>
                    <a:pt x="3543380" y="1843020"/>
                  </a:lnTo>
                  <a:lnTo>
                    <a:pt x="3517705" y="1802473"/>
                  </a:lnTo>
                  <a:lnTo>
                    <a:pt x="3487629" y="1759126"/>
                  </a:lnTo>
                  <a:lnTo>
                    <a:pt x="3452751" y="1712178"/>
                  </a:lnTo>
                  <a:lnTo>
                    <a:pt x="3412671" y="1660828"/>
                  </a:lnTo>
                  <a:lnTo>
                    <a:pt x="3366990" y="1604276"/>
                  </a:lnTo>
                  <a:lnTo>
                    <a:pt x="3338740" y="1569945"/>
                  </a:lnTo>
                  <a:lnTo>
                    <a:pt x="3308852" y="1533952"/>
                  </a:lnTo>
                  <a:lnTo>
                    <a:pt x="3277587" y="1496535"/>
                  </a:lnTo>
                  <a:lnTo>
                    <a:pt x="3245205" y="1457930"/>
                  </a:lnTo>
                  <a:lnTo>
                    <a:pt x="3211969" y="1418376"/>
                  </a:lnTo>
                  <a:lnTo>
                    <a:pt x="3178140" y="1378109"/>
                  </a:lnTo>
                  <a:lnTo>
                    <a:pt x="3143977" y="1337368"/>
                  </a:lnTo>
                  <a:lnTo>
                    <a:pt x="3109744" y="1296389"/>
                  </a:lnTo>
                  <a:lnTo>
                    <a:pt x="3075700" y="1255409"/>
                  </a:lnTo>
                  <a:lnTo>
                    <a:pt x="3042107" y="1214667"/>
                  </a:lnTo>
                  <a:lnTo>
                    <a:pt x="3009226" y="1174400"/>
                  </a:lnTo>
                  <a:lnTo>
                    <a:pt x="2977318" y="1134844"/>
                  </a:lnTo>
                  <a:lnTo>
                    <a:pt x="2946645" y="1096238"/>
                  </a:lnTo>
                  <a:lnTo>
                    <a:pt x="2917467" y="1058819"/>
                  </a:lnTo>
                  <a:lnTo>
                    <a:pt x="2890045" y="1022824"/>
                  </a:lnTo>
                  <a:lnTo>
                    <a:pt x="2864642" y="988491"/>
                  </a:lnTo>
                  <a:lnTo>
                    <a:pt x="2824829" y="931921"/>
                  </a:lnTo>
                  <a:lnTo>
                    <a:pt x="2791018" y="880419"/>
                  </a:lnTo>
                  <a:lnTo>
                    <a:pt x="2762009" y="833050"/>
                  </a:lnTo>
                  <a:lnTo>
                    <a:pt x="2736602" y="788882"/>
                  </a:lnTo>
                  <a:lnTo>
                    <a:pt x="2713595" y="746981"/>
                  </a:lnTo>
                  <a:lnTo>
                    <a:pt x="2691790" y="706413"/>
                  </a:lnTo>
                  <a:lnTo>
                    <a:pt x="2669985" y="666245"/>
                  </a:lnTo>
                  <a:lnTo>
                    <a:pt x="2646981" y="625543"/>
                  </a:lnTo>
                  <a:lnTo>
                    <a:pt x="2621576" y="583374"/>
                  </a:lnTo>
                  <a:lnTo>
                    <a:pt x="2600298" y="550335"/>
                  </a:lnTo>
                  <a:lnTo>
                    <a:pt x="2576937" y="516228"/>
                  </a:lnTo>
                  <a:lnTo>
                    <a:pt x="2551438" y="481332"/>
                  </a:lnTo>
                  <a:lnTo>
                    <a:pt x="2523745" y="445930"/>
                  </a:lnTo>
                  <a:lnTo>
                    <a:pt x="2493801" y="410304"/>
                  </a:lnTo>
                  <a:lnTo>
                    <a:pt x="2461550" y="374734"/>
                  </a:lnTo>
                  <a:lnTo>
                    <a:pt x="2426936" y="339501"/>
                  </a:lnTo>
                  <a:lnTo>
                    <a:pt x="2389902" y="304888"/>
                  </a:lnTo>
                  <a:lnTo>
                    <a:pt x="2350392" y="271176"/>
                  </a:lnTo>
                  <a:lnTo>
                    <a:pt x="2308351" y="238646"/>
                  </a:lnTo>
                  <a:lnTo>
                    <a:pt x="2263721" y="207579"/>
                  </a:lnTo>
                  <a:lnTo>
                    <a:pt x="2216446" y="178257"/>
                  </a:lnTo>
                  <a:lnTo>
                    <a:pt x="2176711" y="156222"/>
                  </a:lnTo>
                  <a:lnTo>
                    <a:pt x="2135362" y="135513"/>
                  </a:lnTo>
                  <a:lnTo>
                    <a:pt x="2092515" y="116158"/>
                  </a:lnTo>
                  <a:lnTo>
                    <a:pt x="2048285" y="98186"/>
                  </a:lnTo>
                  <a:lnTo>
                    <a:pt x="2002787" y="81626"/>
                  </a:lnTo>
                  <a:lnTo>
                    <a:pt x="1956136" y="66506"/>
                  </a:lnTo>
                  <a:lnTo>
                    <a:pt x="1908448" y="52855"/>
                  </a:lnTo>
                  <a:lnTo>
                    <a:pt x="1859838" y="40702"/>
                  </a:lnTo>
                  <a:lnTo>
                    <a:pt x="1810421" y="30076"/>
                  </a:lnTo>
                  <a:lnTo>
                    <a:pt x="1760312" y="21006"/>
                  </a:lnTo>
                  <a:lnTo>
                    <a:pt x="1709627" y="13521"/>
                  </a:lnTo>
                  <a:lnTo>
                    <a:pt x="1658481" y="7648"/>
                  </a:lnTo>
                  <a:lnTo>
                    <a:pt x="1606990" y="3418"/>
                  </a:lnTo>
                  <a:lnTo>
                    <a:pt x="1555268" y="859"/>
                  </a:lnTo>
                  <a:lnTo>
                    <a:pt x="1503430" y="0"/>
                  </a:lnTo>
                  <a:lnTo>
                    <a:pt x="1460213" y="622"/>
                  </a:lnTo>
                  <a:lnTo>
                    <a:pt x="1416962" y="2578"/>
                  </a:lnTo>
                  <a:lnTo>
                    <a:pt x="1373644" y="6001"/>
                  </a:lnTo>
                  <a:lnTo>
                    <a:pt x="1330226" y="11025"/>
                  </a:lnTo>
                  <a:lnTo>
                    <a:pt x="1286674" y="17783"/>
                  </a:lnTo>
                  <a:lnTo>
                    <a:pt x="1242956" y="26408"/>
                  </a:lnTo>
                  <a:lnTo>
                    <a:pt x="1199038" y="37033"/>
                  </a:lnTo>
                  <a:lnTo>
                    <a:pt x="1154886" y="49792"/>
                  </a:lnTo>
                  <a:lnTo>
                    <a:pt x="1110467" y="64819"/>
                  </a:lnTo>
                  <a:lnTo>
                    <a:pt x="1065748" y="82246"/>
                  </a:lnTo>
                  <a:lnTo>
                    <a:pt x="1020696" y="102207"/>
                  </a:lnTo>
                  <a:lnTo>
                    <a:pt x="975277" y="124836"/>
                  </a:lnTo>
                  <a:lnTo>
                    <a:pt x="929458" y="150265"/>
                  </a:lnTo>
                  <a:lnTo>
                    <a:pt x="883205" y="178629"/>
                  </a:lnTo>
                  <a:lnTo>
                    <a:pt x="836486" y="210060"/>
                  </a:lnTo>
                  <a:lnTo>
                    <a:pt x="789267" y="244691"/>
                  </a:lnTo>
                  <a:lnTo>
                    <a:pt x="741515" y="282657"/>
                  </a:lnTo>
                  <a:lnTo>
                    <a:pt x="693196" y="324091"/>
                  </a:lnTo>
                  <a:lnTo>
                    <a:pt x="664876" y="349790"/>
                  </a:lnTo>
                  <a:lnTo>
                    <a:pt x="636412" y="376703"/>
                  </a:lnTo>
                  <a:lnTo>
                    <a:pt x="607864" y="404830"/>
                  </a:lnTo>
                  <a:lnTo>
                    <a:pt x="579290" y="434171"/>
                  </a:lnTo>
                  <a:lnTo>
                    <a:pt x="550748" y="464726"/>
                  </a:lnTo>
                  <a:lnTo>
                    <a:pt x="522298" y="496495"/>
                  </a:lnTo>
                  <a:lnTo>
                    <a:pt x="493998" y="529479"/>
                  </a:lnTo>
                  <a:lnTo>
                    <a:pt x="465906" y="563676"/>
                  </a:lnTo>
                  <a:lnTo>
                    <a:pt x="438083" y="599087"/>
                  </a:lnTo>
                  <a:lnTo>
                    <a:pt x="410586" y="635713"/>
                  </a:lnTo>
                  <a:lnTo>
                    <a:pt x="383473" y="673552"/>
                  </a:lnTo>
                  <a:lnTo>
                    <a:pt x="356805" y="712606"/>
                  </a:lnTo>
                  <a:lnTo>
                    <a:pt x="330640" y="752874"/>
                  </a:lnTo>
                  <a:lnTo>
                    <a:pt x="305036" y="794355"/>
                  </a:lnTo>
                  <a:lnTo>
                    <a:pt x="280052" y="837051"/>
                  </a:lnTo>
                  <a:lnTo>
                    <a:pt x="255747" y="880961"/>
                  </a:lnTo>
                  <a:lnTo>
                    <a:pt x="232179" y="926085"/>
                  </a:lnTo>
                  <a:lnTo>
                    <a:pt x="209408" y="972423"/>
                  </a:lnTo>
                  <a:lnTo>
                    <a:pt x="187493" y="1019976"/>
                  </a:lnTo>
                  <a:lnTo>
                    <a:pt x="166491" y="1068742"/>
                  </a:lnTo>
                  <a:lnTo>
                    <a:pt x="146461" y="1118722"/>
                  </a:lnTo>
                  <a:lnTo>
                    <a:pt x="127463" y="1169917"/>
                  </a:lnTo>
                  <a:lnTo>
                    <a:pt x="109556" y="1222325"/>
                  </a:lnTo>
                  <a:lnTo>
                    <a:pt x="92797" y="1275948"/>
                  </a:lnTo>
                  <a:lnTo>
                    <a:pt x="77246" y="1330785"/>
                  </a:lnTo>
                  <a:lnTo>
                    <a:pt x="62961" y="1386836"/>
                  </a:lnTo>
                  <a:lnTo>
                    <a:pt x="50002" y="1444101"/>
                  </a:lnTo>
                  <a:lnTo>
                    <a:pt x="38426" y="1502580"/>
                  </a:lnTo>
                  <a:lnTo>
                    <a:pt x="28293" y="1562273"/>
                  </a:lnTo>
                  <a:lnTo>
                    <a:pt x="19661" y="1623181"/>
                  </a:lnTo>
                  <a:lnTo>
                    <a:pt x="12590" y="1685302"/>
                  </a:lnTo>
                  <a:lnTo>
                    <a:pt x="8112" y="1735536"/>
                  </a:lnTo>
                  <a:lnTo>
                    <a:pt x="4635" y="1786474"/>
                  </a:lnTo>
                  <a:lnTo>
                    <a:pt x="2138" y="1838050"/>
                  </a:lnTo>
                  <a:lnTo>
                    <a:pt x="600" y="1890202"/>
                  </a:lnTo>
                  <a:lnTo>
                    <a:pt x="0" y="1942865"/>
                  </a:lnTo>
                  <a:lnTo>
                    <a:pt x="315" y="1995976"/>
                  </a:lnTo>
                  <a:lnTo>
                    <a:pt x="1526" y="2049470"/>
                  </a:lnTo>
                  <a:lnTo>
                    <a:pt x="3610" y="2103284"/>
                  </a:lnTo>
                  <a:lnTo>
                    <a:pt x="6547" y="2157354"/>
                  </a:lnTo>
                  <a:lnTo>
                    <a:pt x="10315" y="2211615"/>
                  </a:lnTo>
                  <a:lnTo>
                    <a:pt x="14892" y="2266004"/>
                  </a:lnTo>
                  <a:lnTo>
                    <a:pt x="20258" y="2320458"/>
                  </a:lnTo>
                  <a:lnTo>
                    <a:pt x="26391" y="2374911"/>
                  </a:lnTo>
                  <a:lnTo>
                    <a:pt x="33270" y="2429300"/>
                  </a:lnTo>
                  <a:lnTo>
                    <a:pt x="40873" y="2483561"/>
                  </a:lnTo>
                  <a:lnTo>
                    <a:pt x="49179" y="2537631"/>
                  </a:lnTo>
                  <a:lnTo>
                    <a:pt x="58167" y="2591445"/>
                  </a:lnTo>
                  <a:lnTo>
                    <a:pt x="67816" y="2644939"/>
                  </a:lnTo>
                  <a:lnTo>
                    <a:pt x="78104" y="2698050"/>
                  </a:lnTo>
                  <a:lnTo>
                    <a:pt x="89010" y="2750713"/>
                  </a:lnTo>
                  <a:lnTo>
                    <a:pt x="100513" y="2802865"/>
                  </a:lnTo>
                  <a:lnTo>
                    <a:pt x="112591" y="2854442"/>
                  </a:lnTo>
                  <a:lnTo>
                    <a:pt x="125223" y="2905379"/>
                  </a:lnTo>
                  <a:lnTo>
                    <a:pt x="138387" y="2955613"/>
                  </a:lnTo>
                  <a:lnTo>
                    <a:pt x="152064" y="3005080"/>
                  </a:lnTo>
                  <a:lnTo>
                    <a:pt x="166230" y="3053716"/>
                  </a:lnTo>
                  <a:lnTo>
                    <a:pt x="180865" y="3101457"/>
                  </a:lnTo>
                  <a:lnTo>
                    <a:pt x="195947" y="3148239"/>
                  </a:lnTo>
                  <a:lnTo>
                    <a:pt x="211456" y="3193998"/>
                  </a:lnTo>
                  <a:lnTo>
                    <a:pt x="227370" y="3238671"/>
                  </a:lnTo>
                  <a:lnTo>
                    <a:pt x="243667" y="3282193"/>
                  </a:lnTo>
                  <a:lnTo>
                    <a:pt x="260326" y="3324500"/>
                  </a:lnTo>
                  <a:lnTo>
                    <a:pt x="277327" y="3365529"/>
                  </a:lnTo>
                  <a:lnTo>
                    <a:pt x="294647" y="3405215"/>
                  </a:lnTo>
                  <a:lnTo>
                    <a:pt x="312265" y="3443495"/>
                  </a:lnTo>
                  <a:lnTo>
                    <a:pt x="330161" y="3480305"/>
                  </a:lnTo>
                  <a:lnTo>
                    <a:pt x="348312" y="3515580"/>
                  </a:lnTo>
                  <a:lnTo>
                    <a:pt x="366698" y="3549257"/>
                  </a:lnTo>
                  <a:lnTo>
                    <a:pt x="420346" y="3636221"/>
                  </a:lnTo>
                  <a:lnTo>
                    <a:pt x="456014" y="3685510"/>
                  </a:lnTo>
                  <a:lnTo>
                    <a:pt x="492260" y="3729434"/>
                  </a:lnTo>
                  <a:lnTo>
                    <a:pt x="529041" y="3768288"/>
                  </a:lnTo>
                  <a:lnTo>
                    <a:pt x="566315" y="3802364"/>
                  </a:lnTo>
                  <a:lnTo>
                    <a:pt x="604041" y="3831957"/>
                  </a:lnTo>
                  <a:lnTo>
                    <a:pt x="642176" y="3857361"/>
                  </a:lnTo>
                  <a:lnTo>
                    <a:pt x="680678" y="3878870"/>
                  </a:lnTo>
                  <a:lnTo>
                    <a:pt x="719506" y="3896778"/>
                  </a:lnTo>
                  <a:lnTo>
                    <a:pt x="758618" y="3911378"/>
                  </a:lnTo>
                  <a:lnTo>
                    <a:pt x="797971" y="3922966"/>
                  </a:lnTo>
                  <a:lnTo>
                    <a:pt x="837523" y="3931834"/>
                  </a:lnTo>
                  <a:lnTo>
                    <a:pt x="877233" y="3938277"/>
                  </a:lnTo>
                  <a:lnTo>
                    <a:pt x="917058" y="3942588"/>
                  </a:lnTo>
                  <a:lnTo>
                    <a:pt x="956957" y="3945063"/>
                  </a:lnTo>
                  <a:lnTo>
                    <a:pt x="996887" y="3945994"/>
                  </a:lnTo>
                  <a:lnTo>
                    <a:pt x="1036808" y="3945675"/>
                  </a:lnTo>
                  <a:lnTo>
                    <a:pt x="1076675" y="3944401"/>
                  </a:lnTo>
                  <a:lnTo>
                    <a:pt x="1116449" y="3942466"/>
                  </a:lnTo>
                  <a:lnTo>
                    <a:pt x="1156085" y="3940163"/>
                  </a:lnTo>
                  <a:lnTo>
                    <a:pt x="1195544" y="3937787"/>
                  </a:lnTo>
                </a:path>
              </a:pathLst>
            </a:custGeom>
            <a:ln w="23446">
              <a:solidFill>
                <a:srgbClr val="FFA4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715057" y="1645770"/>
              <a:ext cx="2378710" cy="3553460"/>
            </a:xfrm>
            <a:custGeom>
              <a:avLst/>
              <a:gdLst/>
              <a:ahLst/>
              <a:cxnLst/>
              <a:rect l="l" t="t" r="r" b="b"/>
              <a:pathLst>
                <a:path w="2378710" h="3553460">
                  <a:moveTo>
                    <a:pt x="634351" y="3488052"/>
                  </a:moveTo>
                  <a:lnTo>
                    <a:pt x="679314" y="3504172"/>
                  </a:lnTo>
                  <a:lnTo>
                    <a:pt x="725664" y="3517370"/>
                  </a:lnTo>
                  <a:lnTo>
                    <a:pt x="773183" y="3527938"/>
                  </a:lnTo>
                  <a:lnTo>
                    <a:pt x="821651" y="3536168"/>
                  </a:lnTo>
                  <a:lnTo>
                    <a:pt x="870849" y="3542353"/>
                  </a:lnTo>
                  <a:lnTo>
                    <a:pt x="920559" y="3546785"/>
                  </a:lnTo>
                  <a:lnTo>
                    <a:pt x="970561" y="3549756"/>
                  </a:lnTo>
                  <a:lnTo>
                    <a:pt x="1020636" y="3551558"/>
                  </a:lnTo>
                  <a:lnTo>
                    <a:pt x="1070565" y="3552483"/>
                  </a:lnTo>
                  <a:lnTo>
                    <a:pt x="1120130" y="3552824"/>
                  </a:lnTo>
                  <a:lnTo>
                    <a:pt x="1169110" y="3552873"/>
                  </a:lnTo>
                  <a:lnTo>
                    <a:pt x="1227884" y="3552828"/>
                  </a:lnTo>
                  <a:lnTo>
                    <a:pt x="1285190" y="3552517"/>
                  </a:lnTo>
                  <a:lnTo>
                    <a:pt x="1340762" y="3551672"/>
                  </a:lnTo>
                  <a:lnTo>
                    <a:pt x="1394333" y="3550027"/>
                  </a:lnTo>
                  <a:lnTo>
                    <a:pt x="1445636" y="3547315"/>
                  </a:lnTo>
                  <a:lnTo>
                    <a:pt x="1494405" y="3543270"/>
                  </a:lnTo>
                  <a:lnTo>
                    <a:pt x="1540374" y="3537623"/>
                  </a:lnTo>
                  <a:lnTo>
                    <a:pt x="1583275" y="3530110"/>
                  </a:lnTo>
                  <a:lnTo>
                    <a:pt x="1622843" y="3520462"/>
                  </a:lnTo>
                  <a:lnTo>
                    <a:pt x="1668577" y="3504541"/>
                  </a:lnTo>
                  <a:lnTo>
                    <a:pt x="1708924" y="3484367"/>
                  </a:lnTo>
                  <a:lnTo>
                    <a:pt x="1744453" y="3459657"/>
                  </a:lnTo>
                  <a:lnTo>
                    <a:pt x="1775729" y="3430129"/>
                  </a:lnTo>
                  <a:lnTo>
                    <a:pt x="1803321" y="3395498"/>
                  </a:lnTo>
                  <a:lnTo>
                    <a:pt x="1827794" y="3355481"/>
                  </a:lnTo>
                  <a:lnTo>
                    <a:pt x="1849716" y="3309795"/>
                  </a:lnTo>
                  <a:lnTo>
                    <a:pt x="1865276" y="3270271"/>
                  </a:lnTo>
                  <a:lnTo>
                    <a:pt x="1879370" y="3227680"/>
                  </a:lnTo>
                  <a:lnTo>
                    <a:pt x="1891729" y="3182554"/>
                  </a:lnTo>
                  <a:lnTo>
                    <a:pt x="1902088" y="3135429"/>
                  </a:lnTo>
                  <a:lnTo>
                    <a:pt x="1910180" y="3086836"/>
                  </a:lnTo>
                  <a:lnTo>
                    <a:pt x="1915737" y="3037311"/>
                  </a:lnTo>
                  <a:lnTo>
                    <a:pt x="1918493" y="2987386"/>
                  </a:lnTo>
                  <a:lnTo>
                    <a:pt x="1918182" y="2937595"/>
                  </a:lnTo>
                  <a:lnTo>
                    <a:pt x="1914537" y="2888472"/>
                  </a:lnTo>
                  <a:lnTo>
                    <a:pt x="1907401" y="2840412"/>
                  </a:lnTo>
                  <a:lnTo>
                    <a:pt x="1897064" y="2793286"/>
                  </a:lnTo>
                  <a:lnTo>
                    <a:pt x="1883927" y="2746827"/>
                  </a:lnTo>
                  <a:lnTo>
                    <a:pt x="1868388" y="2700767"/>
                  </a:lnTo>
                  <a:lnTo>
                    <a:pt x="1850849" y="2654842"/>
                  </a:lnTo>
                  <a:lnTo>
                    <a:pt x="1831710" y="2608782"/>
                  </a:lnTo>
                  <a:lnTo>
                    <a:pt x="1811370" y="2562323"/>
                  </a:lnTo>
                  <a:lnTo>
                    <a:pt x="1790230" y="2515197"/>
                  </a:lnTo>
                  <a:lnTo>
                    <a:pt x="1768690" y="2467137"/>
                  </a:lnTo>
                  <a:lnTo>
                    <a:pt x="1749292" y="2422900"/>
                  </a:lnTo>
                  <a:lnTo>
                    <a:pt x="1730186" y="2377690"/>
                  </a:lnTo>
                  <a:lnTo>
                    <a:pt x="1711664" y="2331508"/>
                  </a:lnTo>
                  <a:lnTo>
                    <a:pt x="1694016" y="2284352"/>
                  </a:lnTo>
                  <a:lnTo>
                    <a:pt x="1677536" y="2236224"/>
                  </a:lnTo>
                  <a:lnTo>
                    <a:pt x="1662513" y="2187123"/>
                  </a:lnTo>
                  <a:lnTo>
                    <a:pt x="1649241" y="2137049"/>
                  </a:lnTo>
                  <a:lnTo>
                    <a:pt x="1638011" y="2086003"/>
                  </a:lnTo>
                  <a:lnTo>
                    <a:pt x="1629114" y="2033985"/>
                  </a:lnTo>
                  <a:lnTo>
                    <a:pt x="1622843" y="1980994"/>
                  </a:lnTo>
                  <a:lnTo>
                    <a:pt x="1619629" y="1932025"/>
                  </a:lnTo>
                  <a:lnTo>
                    <a:pt x="1618825" y="1882546"/>
                  </a:lnTo>
                  <a:lnTo>
                    <a:pt x="1620432" y="1832848"/>
                  </a:lnTo>
                  <a:lnTo>
                    <a:pt x="1624450" y="1783223"/>
                  </a:lnTo>
                  <a:lnTo>
                    <a:pt x="1630879" y="1733964"/>
                  </a:lnTo>
                  <a:lnTo>
                    <a:pt x="1639718" y="1685362"/>
                  </a:lnTo>
                  <a:lnTo>
                    <a:pt x="1650968" y="1637710"/>
                  </a:lnTo>
                  <a:lnTo>
                    <a:pt x="1664628" y="1591300"/>
                  </a:lnTo>
                  <a:lnTo>
                    <a:pt x="1680700" y="1546423"/>
                  </a:lnTo>
                  <a:lnTo>
                    <a:pt x="1699182" y="1503373"/>
                  </a:lnTo>
                  <a:lnTo>
                    <a:pt x="1720074" y="1462440"/>
                  </a:lnTo>
                  <a:lnTo>
                    <a:pt x="1748817" y="1415580"/>
                  </a:lnTo>
                  <a:lnTo>
                    <a:pt x="1780760" y="1372055"/>
                  </a:lnTo>
                  <a:lnTo>
                    <a:pt x="1815505" y="1331598"/>
                  </a:lnTo>
                  <a:lnTo>
                    <a:pt x="1852650" y="1293941"/>
                  </a:lnTo>
                  <a:lnTo>
                    <a:pt x="1891796" y="1258819"/>
                  </a:lnTo>
                  <a:lnTo>
                    <a:pt x="1932542" y="1225964"/>
                  </a:lnTo>
                  <a:lnTo>
                    <a:pt x="1974489" y="1195110"/>
                  </a:lnTo>
                  <a:lnTo>
                    <a:pt x="2017236" y="1165989"/>
                  </a:lnTo>
                  <a:lnTo>
                    <a:pt x="2060383" y="1138336"/>
                  </a:lnTo>
                  <a:lnTo>
                    <a:pt x="2108825" y="1108601"/>
                  </a:lnTo>
                  <a:lnTo>
                    <a:pt x="2156246" y="1079721"/>
                  </a:lnTo>
                  <a:lnTo>
                    <a:pt x="2201628" y="1051031"/>
                  </a:lnTo>
                  <a:lnTo>
                    <a:pt x="2243948" y="1021867"/>
                  </a:lnTo>
                  <a:lnTo>
                    <a:pt x="2282186" y="991564"/>
                  </a:lnTo>
                  <a:lnTo>
                    <a:pt x="2315321" y="959456"/>
                  </a:lnTo>
                  <a:lnTo>
                    <a:pt x="2342332" y="924879"/>
                  </a:lnTo>
                  <a:lnTo>
                    <a:pt x="2362199" y="887168"/>
                  </a:lnTo>
                  <a:lnTo>
                    <a:pt x="2373220" y="850612"/>
                  </a:lnTo>
                  <a:lnTo>
                    <a:pt x="2378206" y="811388"/>
                  </a:lnTo>
                  <a:lnTo>
                    <a:pt x="2377574" y="769830"/>
                  </a:lnTo>
                  <a:lnTo>
                    <a:pt x="2371741" y="726272"/>
                  </a:lnTo>
                  <a:lnTo>
                    <a:pt x="2361123" y="681046"/>
                  </a:lnTo>
                  <a:lnTo>
                    <a:pt x="2346138" y="634487"/>
                  </a:lnTo>
                  <a:lnTo>
                    <a:pt x="2327201" y="586927"/>
                  </a:lnTo>
                  <a:lnTo>
                    <a:pt x="2304730" y="538701"/>
                  </a:lnTo>
                  <a:lnTo>
                    <a:pt x="2279141" y="490141"/>
                  </a:lnTo>
                  <a:lnTo>
                    <a:pt x="2256113" y="450410"/>
                  </a:lnTo>
                  <a:lnTo>
                    <a:pt x="2231123" y="410934"/>
                  </a:lnTo>
                  <a:lnTo>
                    <a:pt x="2204014" y="371970"/>
                  </a:lnTo>
                  <a:lnTo>
                    <a:pt x="2174632" y="333772"/>
                  </a:lnTo>
                  <a:lnTo>
                    <a:pt x="2142822" y="296596"/>
                  </a:lnTo>
                  <a:lnTo>
                    <a:pt x="2108426" y="260698"/>
                  </a:lnTo>
                  <a:lnTo>
                    <a:pt x="2071292" y="226334"/>
                  </a:lnTo>
                  <a:lnTo>
                    <a:pt x="2031262" y="193760"/>
                  </a:lnTo>
                  <a:lnTo>
                    <a:pt x="1988181" y="163231"/>
                  </a:lnTo>
                  <a:lnTo>
                    <a:pt x="1941895" y="135003"/>
                  </a:lnTo>
                  <a:lnTo>
                    <a:pt x="1892248" y="109331"/>
                  </a:lnTo>
                  <a:lnTo>
                    <a:pt x="1847572" y="89766"/>
                  </a:lnTo>
                  <a:lnTo>
                    <a:pt x="1800705" y="72193"/>
                  </a:lnTo>
                  <a:lnTo>
                    <a:pt x="1751973" y="56589"/>
                  </a:lnTo>
                  <a:lnTo>
                    <a:pt x="1701703" y="42932"/>
                  </a:lnTo>
                  <a:lnTo>
                    <a:pt x="1650222" y="31200"/>
                  </a:lnTo>
                  <a:lnTo>
                    <a:pt x="1597856" y="21372"/>
                  </a:lnTo>
                  <a:lnTo>
                    <a:pt x="1544931" y="13424"/>
                  </a:lnTo>
                  <a:lnTo>
                    <a:pt x="1491774" y="7335"/>
                  </a:lnTo>
                  <a:lnTo>
                    <a:pt x="1438711" y="3083"/>
                  </a:lnTo>
                  <a:lnTo>
                    <a:pt x="1386069" y="645"/>
                  </a:lnTo>
                  <a:lnTo>
                    <a:pt x="1334174" y="0"/>
                  </a:lnTo>
                  <a:lnTo>
                    <a:pt x="1283352" y="1124"/>
                  </a:lnTo>
                  <a:lnTo>
                    <a:pt x="1233931" y="3997"/>
                  </a:lnTo>
                  <a:lnTo>
                    <a:pt x="1182239" y="9080"/>
                  </a:lnTo>
                  <a:lnTo>
                    <a:pt x="1132348" y="16301"/>
                  </a:lnTo>
                  <a:lnTo>
                    <a:pt x="1084033" y="25773"/>
                  </a:lnTo>
                  <a:lnTo>
                    <a:pt x="1037068" y="37608"/>
                  </a:lnTo>
                  <a:lnTo>
                    <a:pt x="991229" y="51919"/>
                  </a:lnTo>
                  <a:lnTo>
                    <a:pt x="946290" y="68818"/>
                  </a:lnTo>
                  <a:lnTo>
                    <a:pt x="902027" y="88418"/>
                  </a:lnTo>
                  <a:lnTo>
                    <a:pt x="858214" y="110832"/>
                  </a:lnTo>
                  <a:lnTo>
                    <a:pt x="814627" y="136171"/>
                  </a:lnTo>
                  <a:lnTo>
                    <a:pt x="771040" y="164549"/>
                  </a:lnTo>
                  <a:lnTo>
                    <a:pt x="727228" y="196078"/>
                  </a:lnTo>
                  <a:lnTo>
                    <a:pt x="682967" y="230870"/>
                  </a:lnTo>
                  <a:lnTo>
                    <a:pt x="653121" y="255936"/>
                  </a:lnTo>
                  <a:lnTo>
                    <a:pt x="623059" y="282553"/>
                  </a:lnTo>
                  <a:lnTo>
                    <a:pt x="592863" y="310770"/>
                  </a:lnTo>
                  <a:lnTo>
                    <a:pt x="562617" y="340637"/>
                  </a:lnTo>
                  <a:lnTo>
                    <a:pt x="532405" y="372205"/>
                  </a:lnTo>
                  <a:lnTo>
                    <a:pt x="502309" y="405523"/>
                  </a:lnTo>
                  <a:lnTo>
                    <a:pt x="472413" y="440642"/>
                  </a:lnTo>
                  <a:lnTo>
                    <a:pt x="442801" y="477611"/>
                  </a:lnTo>
                  <a:lnTo>
                    <a:pt x="413555" y="516480"/>
                  </a:lnTo>
                  <a:lnTo>
                    <a:pt x="384760" y="557301"/>
                  </a:lnTo>
                  <a:lnTo>
                    <a:pt x="356498" y="600122"/>
                  </a:lnTo>
                  <a:lnTo>
                    <a:pt x="328853" y="644994"/>
                  </a:lnTo>
                  <a:lnTo>
                    <a:pt x="301908" y="691966"/>
                  </a:lnTo>
                  <a:lnTo>
                    <a:pt x="275747" y="741089"/>
                  </a:lnTo>
                  <a:lnTo>
                    <a:pt x="250453" y="792414"/>
                  </a:lnTo>
                  <a:lnTo>
                    <a:pt x="226109" y="845989"/>
                  </a:lnTo>
                  <a:lnTo>
                    <a:pt x="202799" y="901865"/>
                  </a:lnTo>
                  <a:lnTo>
                    <a:pt x="180606" y="960091"/>
                  </a:lnTo>
                  <a:lnTo>
                    <a:pt x="165362" y="1003479"/>
                  </a:lnTo>
                  <a:lnTo>
                    <a:pt x="150747" y="1048025"/>
                  </a:lnTo>
                  <a:lnTo>
                    <a:pt x="136767" y="1093641"/>
                  </a:lnTo>
                  <a:lnTo>
                    <a:pt x="123427" y="1140240"/>
                  </a:lnTo>
                  <a:lnTo>
                    <a:pt x="110735" y="1187735"/>
                  </a:lnTo>
                  <a:lnTo>
                    <a:pt x="98696" y="1236039"/>
                  </a:lnTo>
                  <a:lnTo>
                    <a:pt x="87316" y="1285065"/>
                  </a:lnTo>
                  <a:lnTo>
                    <a:pt x="76602" y="1334725"/>
                  </a:lnTo>
                  <a:lnTo>
                    <a:pt x="66560" y="1384934"/>
                  </a:lnTo>
                  <a:lnTo>
                    <a:pt x="57197" y="1435602"/>
                  </a:lnTo>
                  <a:lnTo>
                    <a:pt x="48517" y="1486645"/>
                  </a:lnTo>
                  <a:lnTo>
                    <a:pt x="40529" y="1537973"/>
                  </a:lnTo>
                  <a:lnTo>
                    <a:pt x="33237" y="1589501"/>
                  </a:lnTo>
                  <a:lnTo>
                    <a:pt x="26649" y="1641141"/>
                  </a:lnTo>
                  <a:lnTo>
                    <a:pt x="20769" y="1692806"/>
                  </a:lnTo>
                  <a:lnTo>
                    <a:pt x="15606" y="1744408"/>
                  </a:lnTo>
                  <a:lnTo>
                    <a:pt x="11164" y="1795862"/>
                  </a:lnTo>
                  <a:lnTo>
                    <a:pt x="7450" y="1847079"/>
                  </a:lnTo>
                  <a:lnTo>
                    <a:pt x="4470" y="1897972"/>
                  </a:lnTo>
                  <a:lnTo>
                    <a:pt x="2231" y="1948455"/>
                  </a:lnTo>
                  <a:lnTo>
                    <a:pt x="739" y="1998440"/>
                  </a:lnTo>
                  <a:lnTo>
                    <a:pt x="0" y="2047841"/>
                  </a:lnTo>
                  <a:lnTo>
                    <a:pt x="19" y="2096569"/>
                  </a:lnTo>
                  <a:lnTo>
                    <a:pt x="804" y="2144538"/>
                  </a:lnTo>
                  <a:lnTo>
                    <a:pt x="2361" y="2191661"/>
                  </a:lnTo>
                  <a:lnTo>
                    <a:pt x="5801" y="2255583"/>
                  </a:lnTo>
                  <a:lnTo>
                    <a:pt x="10675" y="2317720"/>
                  </a:lnTo>
                  <a:lnTo>
                    <a:pt x="16916" y="2378091"/>
                  </a:lnTo>
                  <a:lnTo>
                    <a:pt x="24457" y="2436711"/>
                  </a:lnTo>
                  <a:lnTo>
                    <a:pt x="33232" y="2493597"/>
                  </a:lnTo>
                  <a:lnTo>
                    <a:pt x="43174" y="2548766"/>
                  </a:lnTo>
                  <a:lnTo>
                    <a:pt x="54216" y="2602235"/>
                  </a:lnTo>
                  <a:lnTo>
                    <a:pt x="66292" y="2654020"/>
                  </a:lnTo>
                  <a:lnTo>
                    <a:pt x="79334" y="2704138"/>
                  </a:lnTo>
                  <a:lnTo>
                    <a:pt x="93277" y="2752605"/>
                  </a:lnTo>
                  <a:lnTo>
                    <a:pt x="108053" y="2799439"/>
                  </a:lnTo>
                  <a:lnTo>
                    <a:pt x="123596" y="2844655"/>
                  </a:lnTo>
                  <a:lnTo>
                    <a:pt x="139839" y="2888270"/>
                  </a:lnTo>
                  <a:lnTo>
                    <a:pt x="156716" y="2930302"/>
                  </a:lnTo>
                  <a:lnTo>
                    <a:pt x="174159" y="2970766"/>
                  </a:lnTo>
                  <a:lnTo>
                    <a:pt x="192102" y="3009680"/>
                  </a:lnTo>
                  <a:lnTo>
                    <a:pt x="210478" y="3047060"/>
                  </a:lnTo>
                  <a:lnTo>
                    <a:pt x="229221" y="3082922"/>
                  </a:lnTo>
                  <a:lnTo>
                    <a:pt x="257927" y="3133910"/>
                  </a:lnTo>
                  <a:lnTo>
                    <a:pt x="287365" y="3181579"/>
                  </a:lnTo>
                  <a:lnTo>
                    <a:pt x="317590" y="3225983"/>
                  </a:lnTo>
                  <a:lnTo>
                    <a:pt x="348660" y="3267181"/>
                  </a:lnTo>
                  <a:lnTo>
                    <a:pt x="380629" y="3305228"/>
                  </a:lnTo>
                  <a:lnTo>
                    <a:pt x="413555" y="3340179"/>
                  </a:lnTo>
                  <a:lnTo>
                    <a:pt x="447494" y="3372093"/>
                  </a:lnTo>
                  <a:lnTo>
                    <a:pt x="482502" y="3401024"/>
                  </a:lnTo>
                  <a:lnTo>
                    <a:pt x="518636" y="3427029"/>
                  </a:lnTo>
                  <a:lnTo>
                    <a:pt x="555951" y="3450165"/>
                  </a:lnTo>
                  <a:lnTo>
                    <a:pt x="594504" y="3470487"/>
                  </a:lnTo>
                  <a:lnTo>
                    <a:pt x="634351" y="3488052"/>
                  </a:lnTo>
                </a:path>
              </a:pathLst>
            </a:custGeom>
            <a:ln w="234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9" name="object 169"/>
          <p:cNvSpPr txBox="1"/>
          <p:nvPr/>
        </p:nvSpPr>
        <p:spPr>
          <a:xfrm>
            <a:off x="2905277" y="2570425"/>
            <a:ext cx="31940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KB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70" name="object 17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375506" y="2798323"/>
            <a:ext cx="210633" cy="154648"/>
          </a:xfrm>
          <a:prstGeom prst="rect">
            <a:avLst/>
          </a:prstGeom>
        </p:spPr>
      </p:pic>
      <p:sp>
        <p:nvSpPr>
          <p:cNvPr id="171" name="object 171"/>
          <p:cNvSpPr txBox="1"/>
          <p:nvPr/>
        </p:nvSpPr>
        <p:spPr>
          <a:xfrm>
            <a:off x="5589257" y="2820776"/>
            <a:ext cx="106045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5" dirty="0">
                <a:solidFill>
                  <a:srgbClr val="FFA400"/>
                </a:solidFill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3" name="object 1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174" name="object 1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28</a:t>
            </a:fld>
            <a:endParaRPr spc="20" dirty="0"/>
          </a:p>
        </p:txBody>
      </p:sp>
      <p:sp>
        <p:nvSpPr>
          <p:cNvPr id="172" name="object 172"/>
          <p:cNvSpPr txBox="1"/>
          <p:nvPr/>
        </p:nvSpPr>
        <p:spPr>
          <a:xfrm>
            <a:off x="1092200" y="5860508"/>
            <a:ext cx="6170295" cy="8528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KB</a:t>
            </a:r>
            <a:r>
              <a:rPr sz="2050" b="0" i="1" spc="1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wumpus-world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rules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484" dirty="0">
                <a:latin typeface="Calibri"/>
                <a:cs typeface="Calibri"/>
              </a:rPr>
              <a:t>+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observations</a:t>
            </a:r>
            <a:endParaRPr sz="20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570"/>
              </a:spcBef>
            </a:pP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100" spc="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525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“[1,2]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safe”,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KB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3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-13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100" spc="52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35" dirty="0">
                <a:latin typeface="Calibri"/>
                <a:cs typeface="Calibri"/>
              </a:rPr>
              <a:t>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proved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00007E"/>
                </a:solidFill>
                <a:latin typeface="Calibri"/>
                <a:cs typeface="Calibri"/>
              </a:rPr>
              <a:t>model</a:t>
            </a:r>
            <a:r>
              <a:rPr sz="2050" spc="19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00007E"/>
                </a:solidFill>
                <a:latin typeface="Calibri"/>
                <a:cs typeface="Calibri"/>
              </a:rPr>
              <a:t>checking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AB347897-43D9-4AA7-B5DC-DCF784A8E91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FC8F7BF6-16AB-4BD7-AA20-947B9963D346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14" dirty="0"/>
              <a:t>Wumpus</a:t>
            </a:r>
            <a:r>
              <a:rPr spc="185" dirty="0"/>
              <a:t> </a:t>
            </a:r>
            <a:r>
              <a:rPr spc="100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3399" y="3870771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3423" y="3870771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3446" y="3870771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9482" y="3639301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9482" y="328927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64763" y="3155530"/>
            <a:ext cx="1073785" cy="723900"/>
            <a:chOff x="3064763" y="3155530"/>
            <a:chExt cx="1073785" cy="723900"/>
          </a:xfrm>
        </p:grpSpPr>
        <p:sp>
          <p:nvSpPr>
            <p:cNvPr id="9" name="object 9"/>
            <p:cNvSpPr/>
            <p:nvPr/>
          </p:nvSpPr>
          <p:spPr>
            <a:xfrm>
              <a:off x="3426536" y="351730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4" y="350024"/>
                  </a:moveTo>
                  <a:lnTo>
                    <a:pt x="350024" y="0"/>
                  </a:lnTo>
                  <a:lnTo>
                    <a:pt x="0" y="0"/>
                  </a:lnTo>
                  <a:lnTo>
                    <a:pt x="0" y="350024"/>
                  </a:lnTo>
                  <a:lnTo>
                    <a:pt x="350024" y="350024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6511" y="351730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4"/>
                  </a:lnTo>
                  <a:lnTo>
                    <a:pt x="350024" y="350024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6511" y="351730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4" y="350024"/>
                  </a:moveTo>
                  <a:lnTo>
                    <a:pt x="350024" y="0"/>
                  </a:lnTo>
                  <a:lnTo>
                    <a:pt x="0" y="0"/>
                  </a:lnTo>
                  <a:lnTo>
                    <a:pt x="0" y="350024"/>
                  </a:lnTo>
                  <a:lnTo>
                    <a:pt x="350024" y="350024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6511" y="3167278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4"/>
                  </a:lnTo>
                  <a:lnTo>
                    <a:pt x="350024" y="350024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6511" y="3167278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4" y="350024"/>
                  </a:moveTo>
                  <a:lnTo>
                    <a:pt x="350024" y="0"/>
                  </a:lnTo>
                  <a:lnTo>
                    <a:pt x="0" y="0"/>
                  </a:lnTo>
                  <a:lnTo>
                    <a:pt x="0" y="350024"/>
                  </a:lnTo>
                  <a:lnTo>
                    <a:pt x="350024" y="350024"/>
                  </a:lnTo>
                  <a:close/>
                </a:path>
              </a:pathLst>
            </a:custGeom>
            <a:ln w="234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6560" y="351730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4"/>
                  </a:lnTo>
                  <a:lnTo>
                    <a:pt x="350024" y="350024"/>
                  </a:lnTo>
                  <a:lnTo>
                    <a:pt x="3500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76560" y="351730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4" y="350024"/>
                  </a:moveTo>
                  <a:lnTo>
                    <a:pt x="350024" y="0"/>
                  </a:lnTo>
                  <a:lnTo>
                    <a:pt x="0" y="0"/>
                  </a:lnTo>
                  <a:lnTo>
                    <a:pt x="0" y="350024"/>
                  </a:lnTo>
                  <a:lnTo>
                    <a:pt x="350024" y="350024"/>
                  </a:lnTo>
                  <a:close/>
                </a:path>
              </a:pathLst>
            </a:custGeom>
            <a:ln w="234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55517" y="3592461"/>
              <a:ext cx="271780" cy="35560"/>
            </a:xfrm>
            <a:custGeom>
              <a:avLst/>
              <a:gdLst/>
              <a:ahLst/>
              <a:cxnLst/>
              <a:rect l="l" t="t" r="r" b="b"/>
              <a:pathLst>
                <a:path w="271779" h="35560">
                  <a:moveTo>
                    <a:pt x="0" y="35115"/>
                  </a:moveTo>
                  <a:lnTo>
                    <a:pt x="13169" y="26339"/>
                  </a:lnTo>
                  <a:lnTo>
                    <a:pt x="25396" y="18522"/>
                  </a:lnTo>
                  <a:lnTo>
                    <a:pt x="41832" y="9921"/>
                  </a:lnTo>
                  <a:lnTo>
                    <a:pt x="61742" y="3040"/>
                  </a:lnTo>
                  <a:lnTo>
                    <a:pt x="84391" y="381"/>
                  </a:lnTo>
                  <a:lnTo>
                    <a:pt x="109018" y="3519"/>
                  </a:lnTo>
                  <a:lnTo>
                    <a:pt x="134686" y="10261"/>
                  </a:lnTo>
                  <a:lnTo>
                    <a:pt x="160426" y="17479"/>
                  </a:lnTo>
                  <a:lnTo>
                    <a:pt x="185267" y="22047"/>
                  </a:lnTo>
                  <a:lnTo>
                    <a:pt x="228607" y="17579"/>
                  </a:lnTo>
                  <a:lnTo>
                    <a:pt x="271602" y="0"/>
                  </a:lnTo>
                </a:path>
              </a:pathLst>
            </a:custGeom>
            <a:ln w="1172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420" y="3619804"/>
              <a:ext cx="280035" cy="26034"/>
            </a:xfrm>
            <a:custGeom>
              <a:avLst/>
              <a:gdLst/>
              <a:ahLst/>
              <a:cxnLst/>
              <a:rect l="l" t="t" r="r" b="b"/>
              <a:pathLst>
                <a:path w="280035" h="26035">
                  <a:moveTo>
                    <a:pt x="0" y="25958"/>
                  </a:moveTo>
                  <a:lnTo>
                    <a:pt x="279806" y="1371"/>
                  </a:lnTo>
                  <a:lnTo>
                    <a:pt x="266242" y="7620"/>
                  </a:lnTo>
                  <a:lnTo>
                    <a:pt x="253663" y="13130"/>
                  </a:lnTo>
                  <a:lnTo>
                    <a:pt x="216468" y="23059"/>
                  </a:lnTo>
                  <a:lnTo>
                    <a:pt x="168596" y="18829"/>
                  </a:lnTo>
                  <a:lnTo>
                    <a:pt x="142708" y="11418"/>
                  </a:lnTo>
                  <a:lnTo>
                    <a:pt x="116637" y="4153"/>
                  </a:lnTo>
                  <a:lnTo>
                    <a:pt x="91224" y="0"/>
                  </a:lnTo>
                  <a:lnTo>
                    <a:pt x="67333" y="1065"/>
                  </a:lnTo>
                  <a:lnTo>
                    <a:pt x="45929" y="6029"/>
                  </a:lnTo>
                  <a:lnTo>
                    <a:pt x="28001" y="12712"/>
                  </a:lnTo>
                  <a:lnTo>
                    <a:pt x="14541" y="18935"/>
                  </a:lnTo>
                  <a:lnTo>
                    <a:pt x="0" y="259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65487" y="3619804"/>
              <a:ext cx="283210" cy="71120"/>
            </a:xfrm>
            <a:custGeom>
              <a:avLst/>
              <a:gdLst/>
              <a:ahLst/>
              <a:cxnLst/>
              <a:rect l="l" t="t" r="r" b="b"/>
              <a:pathLst>
                <a:path w="283210" h="71120">
                  <a:moveTo>
                    <a:pt x="2933" y="25958"/>
                  </a:moveTo>
                  <a:lnTo>
                    <a:pt x="17475" y="18935"/>
                  </a:lnTo>
                  <a:lnTo>
                    <a:pt x="30935" y="12712"/>
                  </a:lnTo>
                  <a:lnTo>
                    <a:pt x="48863" y="6029"/>
                  </a:lnTo>
                  <a:lnTo>
                    <a:pt x="70267" y="1065"/>
                  </a:lnTo>
                  <a:lnTo>
                    <a:pt x="94157" y="0"/>
                  </a:lnTo>
                  <a:lnTo>
                    <a:pt x="119570" y="4153"/>
                  </a:lnTo>
                  <a:lnTo>
                    <a:pt x="145642" y="11418"/>
                  </a:lnTo>
                  <a:lnTo>
                    <a:pt x="171529" y="18829"/>
                  </a:lnTo>
                  <a:lnTo>
                    <a:pt x="196392" y="23418"/>
                  </a:lnTo>
                  <a:lnTo>
                    <a:pt x="239737" y="18953"/>
                  </a:lnTo>
                  <a:lnTo>
                    <a:pt x="282740" y="1371"/>
                  </a:lnTo>
                </a:path>
                <a:path w="283210" h="71120">
                  <a:moveTo>
                    <a:pt x="0" y="70497"/>
                  </a:moveTo>
                  <a:lnTo>
                    <a:pt x="9271" y="62598"/>
                  </a:lnTo>
                  <a:lnTo>
                    <a:pt x="17960" y="55580"/>
                  </a:lnTo>
                  <a:lnTo>
                    <a:pt x="30122" y="47939"/>
                  </a:lnTo>
                  <a:lnTo>
                    <a:pt x="45759" y="42017"/>
                  </a:lnTo>
                  <a:lnTo>
                    <a:pt x="64871" y="40157"/>
                  </a:lnTo>
                  <a:lnTo>
                    <a:pt x="87316" y="43795"/>
                  </a:lnTo>
                  <a:lnTo>
                    <a:pt x="112328" y="50742"/>
                  </a:lnTo>
                  <a:lnTo>
                    <a:pt x="139002" y="57909"/>
                  </a:lnTo>
                  <a:lnTo>
                    <a:pt x="166433" y="62204"/>
                  </a:lnTo>
                  <a:lnTo>
                    <a:pt x="193598" y="61405"/>
                  </a:lnTo>
                  <a:lnTo>
                    <a:pt x="218948" y="56765"/>
                  </a:lnTo>
                  <a:lnTo>
                    <a:pt x="240821" y="50406"/>
                  </a:lnTo>
                  <a:lnTo>
                    <a:pt x="257556" y="44450"/>
                  </a:lnTo>
                  <a:lnTo>
                    <a:pt x="275704" y="37719"/>
                  </a:lnTo>
                </a:path>
              </a:pathLst>
            </a:custGeom>
            <a:ln w="1172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5015" y="3597534"/>
              <a:ext cx="195517" cy="76112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427171" y="3589806"/>
            <a:ext cx="337820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90"/>
              </a:spcBef>
            </a:pPr>
            <a:r>
              <a:rPr sz="400" i="1" spc="-5" dirty="0">
                <a:solidFill>
                  <a:srgbClr val="FF0000"/>
                </a:solidFill>
                <a:latin typeface="Arial"/>
                <a:cs typeface="Arial"/>
              </a:rPr>
              <a:t>Breeze</a:t>
            </a:r>
            <a:endParaRPr sz="4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6351" y="3222719"/>
            <a:ext cx="250394" cy="239141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426536" y="3167278"/>
            <a:ext cx="350520" cy="350520"/>
          </a:xfrm>
          <a:prstGeom prst="rect">
            <a:avLst/>
          </a:prstGeom>
          <a:ln w="23446">
            <a:solidFill>
              <a:srgbClr val="FF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FF0000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51347" y="250954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01370" y="250954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51393" y="250954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17430" y="227807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17430" y="1928054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604457" y="1794305"/>
            <a:ext cx="1062355" cy="723900"/>
            <a:chOff x="5604457" y="1794305"/>
            <a:chExt cx="1062355" cy="723900"/>
          </a:xfrm>
        </p:grpSpPr>
        <p:sp>
          <p:nvSpPr>
            <p:cNvPr id="29" name="object 29"/>
            <p:cNvSpPr/>
            <p:nvPr/>
          </p:nvSpPr>
          <p:spPr>
            <a:xfrm>
              <a:off x="5954482" y="215609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54482" y="180605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04457" y="215609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04457" y="215609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04457" y="180605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04520" y="215609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04520" y="215609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83465" y="2231250"/>
              <a:ext cx="271780" cy="35560"/>
            </a:xfrm>
            <a:custGeom>
              <a:avLst/>
              <a:gdLst/>
              <a:ahLst/>
              <a:cxnLst/>
              <a:rect l="l" t="t" r="r" b="b"/>
              <a:pathLst>
                <a:path w="271779" h="35560">
                  <a:moveTo>
                    <a:pt x="0" y="35115"/>
                  </a:moveTo>
                  <a:lnTo>
                    <a:pt x="13182" y="26339"/>
                  </a:lnTo>
                  <a:lnTo>
                    <a:pt x="25407" y="18522"/>
                  </a:lnTo>
                  <a:lnTo>
                    <a:pt x="41838" y="9921"/>
                  </a:lnTo>
                  <a:lnTo>
                    <a:pt x="61744" y="3040"/>
                  </a:lnTo>
                  <a:lnTo>
                    <a:pt x="84391" y="381"/>
                  </a:lnTo>
                  <a:lnTo>
                    <a:pt x="109018" y="3519"/>
                  </a:lnTo>
                  <a:lnTo>
                    <a:pt x="134686" y="10261"/>
                  </a:lnTo>
                  <a:lnTo>
                    <a:pt x="160426" y="17479"/>
                  </a:lnTo>
                  <a:lnTo>
                    <a:pt x="185267" y="22047"/>
                  </a:lnTo>
                  <a:lnTo>
                    <a:pt x="228607" y="17579"/>
                  </a:lnTo>
                  <a:lnTo>
                    <a:pt x="271614" y="0"/>
                  </a:lnTo>
                </a:path>
              </a:pathLst>
            </a:custGeom>
            <a:ln w="117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96368" y="2258593"/>
              <a:ext cx="280035" cy="26034"/>
            </a:xfrm>
            <a:custGeom>
              <a:avLst/>
              <a:gdLst/>
              <a:ahLst/>
              <a:cxnLst/>
              <a:rect l="l" t="t" r="r" b="b"/>
              <a:pathLst>
                <a:path w="280035" h="26035">
                  <a:moveTo>
                    <a:pt x="0" y="25958"/>
                  </a:moveTo>
                  <a:lnTo>
                    <a:pt x="279806" y="1371"/>
                  </a:lnTo>
                  <a:lnTo>
                    <a:pt x="266242" y="7620"/>
                  </a:lnTo>
                  <a:lnTo>
                    <a:pt x="253663" y="13130"/>
                  </a:lnTo>
                  <a:lnTo>
                    <a:pt x="216468" y="23059"/>
                  </a:lnTo>
                  <a:lnTo>
                    <a:pt x="168596" y="18829"/>
                  </a:lnTo>
                  <a:lnTo>
                    <a:pt x="142708" y="11418"/>
                  </a:lnTo>
                  <a:lnTo>
                    <a:pt x="116637" y="4153"/>
                  </a:lnTo>
                  <a:lnTo>
                    <a:pt x="91224" y="0"/>
                  </a:lnTo>
                  <a:lnTo>
                    <a:pt x="67333" y="1065"/>
                  </a:lnTo>
                  <a:lnTo>
                    <a:pt x="45929" y="6029"/>
                  </a:lnTo>
                  <a:lnTo>
                    <a:pt x="28001" y="12712"/>
                  </a:lnTo>
                  <a:lnTo>
                    <a:pt x="14541" y="18935"/>
                  </a:lnTo>
                  <a:lnTo>
                    <a:pt x="0" y="259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93434" y="2258593"/>
              <a:ext cx="283210" cy="71120"/>
            </a:xfrm>
            <a:custGeom>
              <a:avLst/>
              <a:gdLst/>
              <a:ahLst/>
              <a:cxnLst/>
              <a:rect l="l" t="t" r="r" b="b"/>
              <a:pathLst>
                <a:path w="283210" h="71119">
                  <a:moveTo>
                    <a:pt x="2933" y="25958"/>
                  </a:moveTo>
                  <a:lnTo>
                    <a:pt x="17475" y="18935"/>
                  </a:lnTo>
                  <a:lnTo>
                    <a:pt x="30935" y="12712"/>
                  </a:lnTo>
                  <a:lnTo>
                    <a:pt x="48863" y="6029"/>
                  </a:lnTo>
                  <a:lnTo>
                    <a:pt x="70267" y="1065"/>
                  </a:lnTo>
                  <a:lnTo>
                    <a:pt x="94157" y="0"/>
                  </a:lnTo>
                  <a:lnTo>
                    <a:pt x="119570" y="4153"/>
                  </a:lnTo>
                  <a:lnTo>
                    <a:pt x="145642" y="11418"/>
                  </a:lnTo>
                  <a:lnTo>
                    <a:pt x="171529" y="18829"/>
                  </a:lnTo>
                  <a:lnTo>
                    <a:pt x="196392" y="23418"/>
                  </a:lnTo>
                  <a:lnTo>
                    <a:pt x="239737" y="18953"/>
                  </a:lnTo>
                  <a:lnTo>
                    <a:pt x="282740" y="1371"/>
                  </a:lnTo>
                </a:path>
                <a:path w="283210" h="71119">
                  <a:moveTo>
                    <a:pt x="0" y="70497"/>
                  </a:moveTo>
                  <a:lnTo>
                    <a:pt x="9271" y="62598"/>
                  </a:lnTo>
                  <a:lnTo>
                    <a:pt x="17960" y="55580"/>
                  </a:lnTo>
                  <a:lnTo>
                    <a:pt x="30124" y="47939"/>
                  </a:lnTo>
                  <a:lnTo>
                    <a:pt x="45764" y="42017"/>
                  </a:lnTo>
                  <a:lnTo>
                    <a:pt x="64884" y="40157"/>
                  </a:lnTo>
                  <a:lnTo>
                    <a:pt x="87321" y="43795"/>
                  </a:lnTo>
                  <a:lnTo>
                    <a:pt x="112329" y="50742"/>
                  </a:lnTo>
                  <a:lnTo>
                    <a:pt x="139002" y="57909"/>
                  </a:lnTo>
                  <a:lnTo>
                    <a:pt x="166433" y="62204"/>
                  </a:lnTo>
                  <a:lnTo>
                    <a:pt x="193598" y="61405"/>
                  </a:lnTo>
                  <a:lnTo>
                    <a:pt x="218948" y="56765"/>
                  </a:lnTo>
                  <a:lnTo>
                    <a:pt x="240821" y="50406"/>
                  </a:lnTo>
                  <a:lnTo>
                    <a:pt x="257556" y="44450"/>
                  </a:lnTo>
                  <a:lnTo>
                    <a:pt x="275704" y="37719"/>
                  </a:lnTo>
                </a:path>
              </a:pathLst>
            </a:custGeom>
            <a:ln w="117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2963" y="2236323"/>
              <a:ext cx="195517" cy="76112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5954483" y="2228582"/>
            <a:ext cx="338455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0"/>
              </a:spcBef>
            </a:pPr>
            <a:r>
              <a:rPr sz="400" i="1" spc="-5" dirty="0">
                <a:solidFill>
                  <a:srgbClr val="0000FF"/>
                </a:solidFill>
                <a:latin typeface="Arial"/>
                <a:cs typeface="Arial"/>
              </a:rPr>
              <a:t>Breeze</a:t>
            </a:r>
            <a:endParaRPr sz="400">
              <a:latin typeface="Arial"/>
              <a:cs typeface="Arial"/>
            </a:endParaRPr>
          </a:p>
        </p:txBody>
      </p:sp>
      <p:pic>
        <p:nvPicPr>
          <p:cNvPr id="41" name="object 4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54274" y="1861508"/>
            <a:ext cx="250394" cy="239141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5604457" y="1806052"/>
            <a:ext cx="350520" cy="350520"/>
          </a:xfrm>
          <a:prstGeom prst="rect">
            <a:avLst/>
          </a:prstGeom>
          <a:ln w="23447">
            <a:solidFill>
              <a:srgbClr val="0000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65204" y="542641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15227" y="542641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65250" y="542641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31287" y="519494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31287" y="4844926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118314" y="4722938"/>
            <a:ext cx="1050290" cy="700405"/>
            <a:chOff x="5118314" y="4722938"/>
            <a:chExt cx="1050290" cy="700405"/>
          </a:xfrm>
        </p:grpSpPr>
        <p:sp>
          <p:nvSpPr>
            <p:cNvPr id="49" name="object 49"/>
            <p:cNvSpPr/>
            <p:nvPr/>
          </p:nvSpPr>
          <p:spPr>
            <a:xfrm>
              <a:off x="5468339" y="507296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18314" y="507296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18314" y="507296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118314" y="4722938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18364" y="507296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497322" y="5148122"/>
              <a:ext cx="271780" cy="35560"/>
            </a:xfrm>
            <a:custGeom>
              <a:avLst/>
              <a:gdLst/>
              <a:ahLst/>
              <a:cxnLst/>
              <a:rect l="l" t="t" r="r" b="b"/>
              <a:pathLst>
                <a:path w="271779" h="35560">
                  <a:moveTo>
                    <a:pt x="0" y="35128"/>
                  </a:moveTo>
                  <a:lnTo>
                    <a:pt x="13169" y="26339"/>
                  </a:lnTo>
                  <a:lnTo>
                    <a:pt x="25394" y="18528"/>
                  </a:lnTo>
                  <a:lnTo>
                    <a:pt x="41827" y="9928"/>
                  </a:lnTo>
                  <a:lnTo>
                    <a:pt x="61736" y="3047"/>
                  </a:lnTo>
                  <a:lnTo>
                    <a:pt x="84391" y="393"/>
                  </a:lnTo>
                  <a:lnTo>
                    <a:pt x="109018" y="3532"/>
                  </a:lnTo>
                  <a:lnTo>
                    <a:pt x="134686" y="10272"/>
                  </a:lnTo>
                  <a:lnTo>
                    <a:pt x="160426" y="17486"/>
                  </a:lnTo>
                  <a:lnTo>
                    <a:pt x="185267" y="22047"/>
                  </a:lnTo>
                  <a:lnTo>
                    <a:pt x="228607" y="17586"/>
                  </a:lnTo>
                  <a:lnTo>
                    <a:pt x="271602" y="0"/>
                  </a:lnTo>
                </a:path>
              </a:pathLst>
            </a:custGeom>
            <a:ln w="117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10225" y="5175478"/>
              <a:ext cx="280035" cy="26034"/>
            </a:xfrm>
            <a:custGeom>
              <a:avLst/>
              <a:gdLst/>
              <a:ahLst/>
              <a:cxnLst/>
              <a:rect l="l" t="t" r="r" b="b"/>
              <a:pathLst>
                <a:path w="280035" h="26035">
                  <a:moveTo>
                    <a:pt x="0" y="25946"/>
                  </a:moveTo>
                  <a:lnTo>
                    <a:pt x="279806" y="1358"/>
                  </a:lnTo>
                  <a:lnTo>
                    <a:pt x="266242" y="7607"/>
                  </a:lnTo>
                  <a:lnTo>
                    <a:pt x="253661" y="13124"/>
                  </a:lnTo>
                  <a:lnTo>
                    <a:pt x="216463" y="23053"/>
                  </a:lnTo>
                  <a:lnTo>
                    <a:pt x="168596" y="18818"/>
                  </a:lnTo>
                  <a:lnTo>
                    <a:pt x="142708" y="11412"/>
                  </a:lnTo>
                  <a:lnTo>
                    <a:pt x="116637" y="4151"/>
                  </a:lnTo>
                  <a:lnTo>
                    <a:pt x="91224" y="0"/>
                  </a:lnTo>
                  <a:lnTo>
                    <a:pt x="67333" y="1063"/>
                  </a:lnTo>
                  <a:lnTo>
                    <a:pt x="45929" y="6022"/>
                  </a:lnTo>
                  <a:lnTo>
                    <a:pt x="28001" y="12701"/>
                  </a:lnTo>
                  <a:lnTo>
                    <a:pt x="14541" y="18923"/>
                  </a:lnTo>
                  <a:lnTo>
                    <a:pt x="0" y="259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507291" y="5175478"/>
              <a:ext cx="283210" cy="71120"/>
            </a:xfrm>
            <a:custGeom>
              <a:avLst/>
              <a:gdLst/>
              <a:ahLst/>
              <a:cxnLst/>
              <a:rect l="l" t="t" r="r" b="b"/>
              <a:pathLst>
                <a:path w="283210" h="71120">
                  <a:moveTo>
                    <a:pt x="2933" y="25946"/>
                  </a:moveTo>
                  <a:lnTo>
                    <a:pt x="17475" y="18923"/>
                  </a:lnTo>
                  <a:lnTo>
                    <a:pt x="30935" y="12701"/>
                  </a:lnTo>
                  <a:lnTo>
                    <a:pt x="48863" y="6022"/>
                  </a:lnTo>
                  <a:lnTo>
                    <a:pt x="70267" y="1063"/>
                  </a:lnTo>
                  <a:lnTo>
                    <a:pt x="94157" y="0"/>
                  </a:lnTo>
                  <a:lnTo>
                    <a:pt x="119570" y="4151"/>
                  </a:lnTo>
                  <a:lnTo>
                    <a:pt x="145642" y="11412"/>
                  </a:lnTo>
                  <a:lnTo>
                    <a:pt x="171529" y="18818"/>
                  </a:lnTo>
                  <a:lnTo>
                    <a:pt x="196392" y="23406"/>
                  </a:lnTo>
                  <a:lnTo>
                    <a:pt x="239733" y="18949"/>
                  </a:lnTo>
                  <a:lnTo>
                    <a:pt x="282740" y="1358"/>
                  </a:lnTo>
                </a:path>
                <a:path w="283210" h="71120">
                  <a:moveTo>
                    <a:pt x="0" y="70497"/>
                  </a:moveTo>
                  <a:lnTo>
                    <a:pt x="9271" y="62585"/>
                  </a:lnTo>
                  <a:lnTo>
                    <a:pt x="17960" y="55569"/>
                  </a:lnTo>
                  <a:lnTo>
                    <a:pt x="30122" y="47931"/>
                  </a:lnTo>
                  <a:lnTo>
                    <a:pt x="45759" y="42009"/>
                  </a:lnTo>
                  <a:lnTo>
                    <a:pt x="64871" y="40144"/>
                  </a:lnTo>
                  <a:lnTo>
                    <a:pt x="87316" y="43784"/>
                  </a:lnTo>
                  <a:lnTo>
                    <a:pt x="112328" y="50736"/>
                  </a:lnTo>
                  <a:lnTo>
                    <a:pt x="139002" y="57907"/>
                  </a:lnTo>
                  <a:lnTo>
                    <a:pt x="166433" y="62204"/>
                  </a:lnTo>
                  <a:lnTo>
                    <a:pt x="193592" y="61405"/>
                  </a:lnTo>
                  <a:lnTo>
                    <a:pt x="218943" y="56764"/>
                  </a:lnTo>
                  <a:lnTo>
                    <a:pt x="240819" y="50401"/>
                  </a:lnTo>
                  <a:lnTo>
                    <a:pt x="257556" y="44437"/>
                  </a:lnTo>
                  <a:lnTo>
                    <a:pt x="275704" y="37706"/>
                  </a:lnTo>
                </a:path>
              </a:pathLst>
            </a:custGeom>
            <a:ln w="117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6819" y="5153195"/>
              <a:ext cx="195517" cy="76112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5468339" y="5145467"/>
            <a:ext cx="338455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0"/>
              </a:spcBef>
            </a:pPr>
            <a:r>
              <a:rPr sz="400" i="1" spc="-5" dirty="0">
                <a:solidFill>
                  <a:srgbClr val="0000FF"/>
                </a:solidFill>
                <a:latin typeface="Arial"/>
                <a:cs typeface="Arial"/>
              </a:rPr>
              <a:t>Breeze</a:t>
            </a:r>
            <a:endParaRPr sz="400">
              <a:latin typeface="Arial"/>
              <a:cs typeface="Arial"/>
            </a:endParaRPr>
          </a:p>
        </p:txBody>
      </p:sp>
      <p:pic>
        <p:nvPicPr>
          <p:cNvPr id="59" name="object 5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68131" y="4778393"/>
            <a:ext cx="250394" cy="239129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5118314" y="4722938"/>
            <a:ext cx="350520" cy="350520"/>
          </a:xfrm>
          <a:prstGeom prst="rect">
            <a:avLst/>
          </a:prstGeom>
          <a:ln w="23447">
            <a:solidFill>
              <a:srgbClr val="0000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pic>
        <p:nvPicPr>
          <p:cNvPr id="61" name="object 6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18143" y="4778393"/>
            <a:ext cx="250406" cy="239129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5468339" y="4722938"/>
            <a:ext cx="350520" cy="350520"/>
          </a:xfrm>
          <a:prstGeom prst="rect">
            <a:avLst/>
          </a:prstGeom>
          <a:ln w="23446">
            <a:solidFill>
              <a:srgbClr val="0000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pic>
        <p:nvPicPr>
          <p:cNvPr id="63" name="object 6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68167" y="5128418"/>
            <a:ext cx="250406" cy="239129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5818365" y="5072963"/>
            <a:ext cx="350520" cy="350520"/>
          </a:xfrm>
          <a:prstGeom prst="rect">
            <a:avLst/>
          </a:prstGeom>
          <a:ln w="23446">
            <a:solidFill>
              <a:srgbClr val="0000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515080" y="503750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865094" y="503750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215117" y="503750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281154" y="480603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281154" y="4456014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3356443" y="4322266"/>
            <a:ext cx="1062355" cy="711835"/>
            <a:chOff x="3356443" y="4322266"/>
            <a:chExt cx="1062355" cy="711835"/>
          </a:xfrm>
        </p:grpSpPr>
        <p:sp>
          <p:nvSpPr>
            <p:cNvPr id="71" name="object 71"/>
            <p:cNvSpPr/>
            <p:nvPr/>
          </p:nvSpPr>
          <p:spPr>
            <a:xfrm>
              <a:off x="3718215" y="468405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368191" y="468405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368191" y="468405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368191" y="433401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368191" y="4334013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068240" y="468405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747198" y="4759210"/>
              <a:ext cx="271780" cy="35560"/>
            </a:xfrm>
            <a:custGeom>
              <a:avLst/>
              <a:gdLst/>
              <a:ahLst/>
              <a:cxnLst/>
              <a:rect l="l" t="t" r="r" b="b"/>
              <a:pathLst>
                <a:path w="271779" h="35560">
                  <a:moveTo>
                    <a:pt x="0" y="35115"/>
                  </a:moveTo>
                  <a:lnTo>
                    <a:pt x="13169" y="26339"/>
                  </a:lnTo>
                  <a:lnTo>
                    <a:pt x="25394" y="18522"/>
                  </a:lnTo>
                  <a:lnTo>
                    <a:pt x="41827" y="9921"/>
                  </a:lnTo>
                  <a:lnTo>
                    <a:pt x="61736" y="3040"/>
                  </a:lnTo>
                  <a:lnTo>
                    <a:pt x="84391" y="381"/>
                  </a:lnTo>
                  <a:lnTo>
                    <a:pt x="109013" y="3519"/>
                  </a:lnTo>
                  <a:lnTo>
                    <a:pt x="134681" y="10261"/>
                  </a:lnTo>
                  <a:lnTo>
                    <a:pt x="160424" y="17479"/>
                  </a:lnTo>
                  <a:lnTo>
                    <a:pt x="185267" y="22047"/>
                  </a:lnTo>
                  <a:lnTo>
                    <a:pt x="228606" y="17579"/>
                  </a:lnTo>
                  <a:lnTo>
                    <a:pt x="271602" y="0"/>
                  </a:lnTo>
                </a:path>
              </a:pathLst>
            </a:custGeom>
            <a:ln w="1172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760101" y="4786553"/>
              <a:ext cx="280035" cy="26034"/>
            </a:xfrm>
            <a:custGeom>
              <a:avLst/>
              <a:gdLst/>
              <a:ahLst/>
              <a:cxnLst/>
              <a:rect l="l" t="t" r="r" b="b"/>
              <a:pathLst>
                <a:path w="280035" h="26035">
                  <a:moveTo>
                    <a:pt x="0" y="25958"/>
                  </a:moveTo>
                  <a:lnTo>
                    <a:pt x="279793" y="1371"/>
                  </a:lnTo>
                  <a:lnTo>
                    <a:pt x="266242" y="7620"/>
                  </a:lnTo>
                  <a:lnTo>
                    <a:pt x="253661" y="13131"/>
                  </a:lnTo>
                  <a:lnTo>
                    <a:pt x="216463" y="23064"/>
                  </a:lnTo>
                  <a:lnTo>
                    <a:pt x="168596" y="18829"/>
                  </a:lnTo>
                  <a:lnTo>
                    <a:pt x="142706" y="11418"/>
                  </a:lnTo>
                  <a:lnTo>
                    <a:pt x="116631" y="4153"/>
                  </a:lnTo>
                  <a:lnTo>
                    <a:pt x="91211" y="0"/>
                  </a:lnTo>
                  <a:lnTo>
                    <a:pt x="67323" y="1065"/>
                  </a:lnTo>
                  <a:lnTo>
                    <a:pt x="45923" y="6029"/>
                  </a:lnTo>
                  <a:lnTo>
                    <a:pt x="27999" y="12712"/>
                  </a:lnTo>
                  <a:lnTo>
                    <a:pt x="14541" y="18935"/>
                  </a:lnTo>
                  <a:lnTo>
                    <a:pt x="0" y="259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757167" y="4786553"/>
              <a:ext cx="283210" cy="71120"/>
            </a:xfrm>
            <a:custGeom>
              <a:avLst/>
              <a:gdLst/>
              <a:ahLst/>
              <a:cxnLst/>
              <a:rect l="l" t="t" r="r" b="b"/>
              <a:pathLst>
                <a:path w="283210" h="71120">
                  <a:moveTo>
                    <a:pt x="2933" y="25958"/>
                  </a:moveTo>
                  <a:lnTo>
                    <a:pt x="17475" y="18935"/>
                  </a:lnTo>
                  <a:lnTo>
                    <a:pt x="30933" y="12712"/>
                  </a:lnTo>
                  <a:lnTo>
                    <a:pt x="48856" y="6029"/>
                  </a:lnTo>
                  <a:lnTo>
                    <a:pt x="70256" y="1065"/>
                  </a:lnTo>
                  <a:lnTo>
                    <a:pt x="94145" y="0"/>
                  </a:lnTo>
                  <a:lnTo>
                    <a:pt x="119565" y="4153"/>
                  </a:lnTo>
                  <a:lnTo>
                    <a:pt x="145640" y="11418"/>
                  </a:lnTo>
                  <a:lnTo>
                    <a:pt x="171529" y="18829"/>
                  </a:lnTo>
                  <a:lnTo>
                    <a:pt x="196392" y="23418"/>
                  </a:lnTo>
                  <a:lnTo>
                    <a:pt x="239733" y="18957"/>
                  </a:lnTo>
                  <a:lnTo>
                    <a:pt x="282727" y="1371"/>
                  </a:lnTo>
                </a:path>
                <a:path w="283210" h="71120">
                  <a:moveTo>
                    <a:pt x="0" y="70497"/>
                  </a:moveTo>
                  <a:lnTo>
                    <a:pt x="9271" y="62598"/>
                  </a:lnTo>
                  <a:lnTo>
                    <a:pt x="17955" y="55580"/>
                  </a:lnTo>
                  <a:lnTo>
                    <a:pt x="30118" y="47939"/>
                  </a:lnTo>
                  <a:lnTo>
                    <a:pt x="45757" y="42017"/>
                  </a:lnTo>
                  <a:lnTo>
                    <a:pt x="64871" y="40157"/>
                  </a:lnTo>
                  <a:lnTo>
                    <a:pt x="87311" y="43795"/>
                  </a:lnTo>
                  <a:lnTo>
                    <a:pt x="112323" y="50742"/>
                  </a:lnTo>
                  <a:lnTo>
                    <a:pt x="139000" y="57909"/>
                  </a:lnTo>
                  <a:lnTo>
                    <a:pt x="166433" y="62204"/>
                  </a:lnTo>
                  <a:lnTo>
                    <a:pt x="193592" y="61405"/>
                  </a:lnTo>
                  <a:lnTo>
                    <a:pt x="218943" y="56765"/>
                  </a:lnTo>
                  <a:lnTo>
                    <a:pt x="240819" y="50406"/>
                  </a:lnTo>
                  <a:lnTo>
                    <a:pt x="257556" y="44450"/>
                  </a:lnTo>
                  <a:lnTo>
                    <a:pt x="275691" y="37719"/>
                  </a:lnTo>
                </a:path>
              </a:pathLst>
            </a:custGeom>
            <a:ln w="1172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96683" y="4764283"/>
              <a:ext cx="195530" cy="76112"/>
            </a:xfrm>
            <a:prstGeom prst="rect">
              <a:avLst/>
            </a:prstGeom>
          </p:spPr>
        </p:pic>
      </p:grpSp>
      <p:sp>
        <p:nvSpPr>
          <p:cNvPr id="81" name="object 81"/>
          <p:cNvSpPr txBox="1"/>
          <p:nvPr/>
        </p:nvSpPr>
        <p:spPr>
          <a:xfrm>
            <a:off x="3718216" y="4756555"/>
            <a:ext cx="338455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0"/>
              </a:spcBef>
            </a:pPr>
            <a:r>
              <a:rPr sz="400" i="1" spc="-5" dirty="0">
                <a:solidFill>
                  <a:srgbClr val="FF0000"/>
                </a:solidFill>
                <a:latin typeface="Arial"/>
                <a:cs typeface="Arial"/>
              </a:rPr>
              <a:t>Breeze</a:t>
            </a:r>
            <a:endParaRPr sz="400">
              <a:latin typeface="Arial"/>
              <a:cs typeface="Arial"/>
            </a:endParaRPr>
          </a:p>
        </p:txBody>
      </p:sp>
      <p:pic>
        <p:nvPicPr>
          <p:cNvPr id="82" name="object 8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68019" y="4389468"/>
            <a:ext cx="250406" cy="239141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3718216" y="4334013"/>
            <a:ext cx="350520" cy="350520"/>
          </a:xfrm>
          <a:prstGeom prst="rect">
            <a:avLst/>
          </a:prstGeom>
          <a:ln w="23446">
            <a:solidFill>
              <a:srgbClr val="FF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FF0000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pic>
        <p:nvPicPr>
          <p:cNvPr id="84" name="object 8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118057" y="4739493"/>
            <a:ext cx="250394" cy="239141"/>
          </a:xfrm>
          <a:prstGeom prst="rect">
            <a:avLst/>
          </a:prstGeom>
        </p:spPr>
      </p:pic>
      <p:sp>
        <p:nvSpPr>
          <p:cNvPr id="85" name="object 85"/>
          <p:cNvSpPr txBox="1"/>
          <p:nvPr/>
        </p:nvSpPr>
        <p:spPr>
          <a:xfrm>
            <a:off x="4068241" y="4684039"/>
            <a:ext cx="350520" cy="350520"/>
          </a:xfrm>
          <a:prstGeom prst="rect">
            <a:avLst/>
          </a:prstGeom>
          <a:ln w="23446">
            <a:solidFill>
              <a:srgbClr val="FF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FF0000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001223" y="2606778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351247" y="2606778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701270" y="2606778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767307" y="2375308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767307" y="2025285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3842586" y="1891536"/>
            <a:ext cx="1062355" cy="711835"/>
            <a:chOff x="3842586" y="1891536"/>
            <a:chExt cx="1062355" cy="711835"/>
          </a:xfrm>
        </p:grpSpPr>
        <p:sp>
          <p:nvSpPr>
            <p:cNvPr id="92" name="object 92"/>
            <p:cNvSpPr/>
            <p:nvPr/>
          </p:nvSpPr>
          <p:spPr>
            <a:xfrm>
              <a:off x="4204358" y="2253321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204358" y="1903284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854334" y="2253321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854334" y="2253321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854334" y="1903284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854334" y="1903284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554383" y="2253321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233354" y="2328481"/>
              <a:ext cx="271780" cy="35560"/>
            </a:xfrm>
            <a:custGeom>
              <a:avLst/>
              <a:gdLst/>
              <a:ahLst/>
              <a:cxnLst/>
              <a:rect l="l" t="t" r="r" b="b"/>
              <a:pathLst>
                <a:path w="271779" h="35560">
                  <a:moveTo>
                    <a:pt x="0" y="35115"/>
                  </a:moveTo>
                  <a:lnTo>
                    <a:pt x="13169" y="26339"/>
                  </a:lnTo>
                  <a:lnTo>
                    <a:pt x="25394" y="18522"/>
                  </a:lnTo>
                  <a:lnTo>
                    <a:pt x="41825" y="9921"/>
                  </a:lnTo>
                  <a:lnTo>
                    <a:pt x="61731" y="3040"/>
                  </a:lnTo>
                  <a:lnTo>
                    <a:pt x="84378" y="381"/>
                  </a:lnTo>
                  <a:lnTo>
                    <a:pt x="109006" y="3519"/>
                  </a:lnTo>
                  <a:lnTo>
                    <a:pt x="134673" y="10261"/>
                  </a:lnTo>
                  <a:lnTo>
                    <a:pt x="160413" y="17479"/>
                  </a:lnTo>
                  <a:lnTo>
                    <a:pt x="185254" y="22047"/>
                  </a:lnTo>
                  <a:lnTo>
                    <a:pt x="228600" y="17579"/>
                  </a:lnTo>
                  <a:lnTo>
                    <a:pt x="271602" y="0"/>
                  </a:lnTo>
                </a:path>
              </a:pathLst>
            </a:custGeom>
            <a:ln w="1172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246244" y="2355824"/>
              <a:ext cx="280035" cy="26034"/>
            </a:xfrm>
            <a:custGeom>
              <a:avLst/>
              <a:gdLst/>
              <a:ahLst/>
              <a:cxnLst/>
              <a:rect l="l" t="t" r="r" b="b"/>
              <a:pathLst>
                <a:path w="280035" h="26035">
                  <a:moveTo>
                    <a:pt x="0" y="25958"/>
                  </a:moveTo>
                  <a:lnTo>
                    <a:pt x="279806" y="1371"/>
                  </a:lnTo>
                  <a:lnTo>
                    <a:pt x="266242" y="7620"/>
                  </a:lnTo>
                  <a:lnTo>
                    <a:pt x="253663" y="13130"/>
                  </a:lnTo>
                  <a:lnTo>
                    <a:pt x="216468" y="23059"/>
                  </a:lnTo>
                  <a:lnTo>
                    <a:pt x="168596" y="18829"/>
                  </a:lnTo>
                  <a:lnTo>
                    <a:pt x="142708" y="11418"/>
                  </a:lnTo>
                  <a:lnTo>
                    <a:pt x="116637" y="4153"/>
                  </a:lnTo>
                  <a:lnTo>
                    <a:pt x="91224" y="0"/>
                  </a:lnTo>
                  <a:lnTo>
                    <a:pt x="67335" y="1065"/>
                  </a:lnTo>
                  <a:lnTo>
                    <a:pt x="45934" y="6029"/>
                  </a:lnTo>
                  <a:lnTo>
                    <a:pt x="28007" y="12712"/>
                  </a:lnTo>
                  <a:lnTo>
                    <a:pt x="14541" y="18935"/>
                  </a:lnTo>
                  <a:lnTo>
                    <a:pt x="0" y="259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243311" y="2355824"/>
              <a:ext cx="283210" cy="71120"/>
            </a:xfrm>
            <a:custGeom>
              <a:avLst/>
              <a:gdLst/>
              <a:ahLst/>
              <a:cxnLst/>
              <a:rect l="l" t="t" r="r" b="b"/>
              <a:pathLst>
                <a:path w="283210" h="71119">
                  <a:moveTo>
                    <a:pt x="2933" y="25958"/>
                  </a:moveTo>
                  <a:lnTo>
                    <a:pt x="17475" y="18935"/>
                  </a:lnTo>
                  <a:lnTo>
                    <a:pt x="30940" y="12712"/>
                  </a:lnTo>
                  <a:lnTo>
                    <a:pt x="48868" y="6029"/>
                  </a:lnTo>
                  <a:lnTo>
                    <a:pt x="70269" y="1065"/>
                  </a:lnTo>
                  <a:lnTo>
                    <a:pt x="94157" y="0"/>
                  </a:lnTo>
                  <a:lnTo>
                    <a:pt x="119570" y="4153"/>
                  </a:lnTo>
                  <a:lnTo>
                    <a:pt x="145642" y="11418"/>
                  </a:lnTo>
                  <a:lnTo>
                    <a:pt x="171529" y="18829"/>
                  </a:lnTo>
                  <a:lnTo>
                    <a:pt x="196392" y="23418"/>
                  </a:lnTo>
                  <a:lnTo>
                    <a:pt x="239737" y="18953"/>
                  </a:lnTo>
                  <a:lnTo>
                    <a:pt x="282740" y="1371"/>
                  </a:lnTo>
                </a:path>
                <a:path w="283210" h="71119">
                  <a:moveTo>
                    <a:pt x="0" y="70497"/>
                  </a:moveTo>
                  <a:lnTo>
                    <a:pt x="9271" y="62598"/>
                  </a:lnTo>
                  <a:lnTo>
                    <a:pt x="17960" y="55580"/>
                  </a:lnTo>
                  <a:lnTo>
                    <a:pt x="30124" y="47939"/>
                  </a:lnTo>
                  <a:lnTo>
                    <a:pt x="45764" y="42017"/>
                  </a:lnTo>
                  <a:lnTo>
                    <a:pt x="64884" y="40157"/>
                  </a:lnTo>
                  <a:lnTo>
                    <a:pt x="87321" y="43795"/>
                  </a:lnTo>
                  <a:lnTo>
                    <a:pt x="112329" y="50742"/>
                  </a:lnTo>
                  <a:lnTo>
                    <a:pt x="139002" y="57909"/>
                  </a:lnTo>
                  <a:lnTo>
                    <a:pt x="166433" y="62204"/>
                  </a:lnTo>
                  <a:lnTo>
                    <a:pt x="193598" y="61405"/>
                  </a:lnTo>
                  <a:lnTo>
                    <a:pt x="218948" y="56765"/>
                  </a:lnTo>
                  <a:lnTo>
                    <a:pt x="240821" y="50406"/>
                  </a:lnTo>
                  <a:lnTo>
                    <a:pt x="257556" y="44450"/>
                  </a:lnTo>
                  <a:lnTo>
                    <a:pt x="275704" y="37719"/>
                  </a:lnTo>
                </a:path>
              </a:pathLst>
            </a:custGeom>
            <a:ln w="1172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839" y="2333554"/>
              <a:ext cx="195517" cy="76112"/>
            </a:xfrm>
            <a:prstGeom prst="rect">
              <a:avLst/>
            </a:prstGeom>
          </p:spPr>
        </p:pic>
      </p:grpSp>
      <p:sp>
        <p:nvSpPr>
          <p:cNvPr id="103" name="object 103"/>
          <p:cNvSpPr txBox="1"/>
          <p:nvPr/>
        </p:nvSpPr>
        <p:spPr>
          <a:xfrm>
            <a:off x="4204359" y="2325813"/>
            <a:ext cx="338455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0"/>
              </a:spcBef>
            </a:pPr>
            <a:r>
              <a:rPr sz="400" i="1" spc="-5" dirty="0">
                <a:solidFill>
                  <a:srgbClr val="FF0000"/>
                </a:solidFill>
                <a:latin typeface="Arial"/>
                <a:cs typeface="Arial"/>
              </a:rPr>
              <a:t>Breeze</a:t>
            </a:r>
            <a:endParaRPr sz="400">
              <a:latin typeface="Arial"/>
              <a:cs typeface="Arial"/>
            </a:endParaRPr>
          </a:p>
        </p:txBody>
      </p:sp>
      <p:pic>
        <p:nvPicPr>
          <p:cNvPr id="104" name="object 10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604200" y="2308764"/>
            <a:ext cx="250394" cy="239129"/>
          </a:xfrm>
          <a:prstGeom prst="rect">
            <a:avLst/>
          </a:prstGeom>
        </p:spPr>
      </p:pic>
      <p:sp>
        <p:nvSpPr>
          <p:cNvPr id="105" name="object 105"/>
          <p:cNvSpPr txBox="1"/>
          <p:nvPr/>
        </p:nvSpPr>
        <p:spPr>
          <a:xfrm>
            <a:off x="4554385" y="2253310"/>
            <a:ext cx="350520" cy="350520"/>
          </a:xfrm>
          <a:prstGeom prst="rect">
            <a:avLst/>
          </a:prstGeom>
          <a:ln w="23446">
            <a:solidFill>
              <a:srgbClr val="FF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FF0000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626402" y="3773540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976435" y="3773540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326448" y="3773540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392491" y="3542070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392491" y="319203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6479525" y="3058298"/>
            <a:ext cx="1050290" cy="711835"/>
            <a:chOff x="6479525" y="3058298"/>
            <a:chExt cx="1050290" cy="711835"/>
          </a:xfrm>
        </p:grpSpPr>
        <p:sp>
          <p:nvSpPr>
            <p:cNvPr id="112" name="object 112"/>
            <p:cNvSpPr/>
            <p:nvPr/>
          </p:nvSpPr>
          <p:spPr>
            <a:xfrm>
              <a:off x="6829550" y="342007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829550" y="3070045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479525" y="342007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479525" y="342007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479525" y="3070045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179575" y="342007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858533" y="3495230"/>
              <a:ext cx="271780" cy="35560"/>
            </a:xfrm>
            <a:custGeom>
              <a:avLst/>
              <a:gdLst/>
              <a:ahLst/>
              <a:cxnLst/>
              <a:rect l="l" t="t" r="r" b="b"/>
              <a:pathLst>
                <a:path w="271779" h="35560">
                  <a:moveTo>
                    <a:pt x="0" y="35115"/>
                  </a:moveTo>
                  <a:lnTo>
                    <a:pt x="13169" y="26339"/>
                  </a:lnTo>
                  <a:lnTo>
                    <a:pt x="25394" y="18522"/>
                  </a:lnTo>
                  <a:lnTo>
                    <a:pt x="41827" y="9921"/>
                  </a:lnTo>
                  <a:lnTo>
                    <a:pt x="61736" y="3040"/>
                  </a:lnTo>
                  <a:lnTo>
                    <a:pt x="84391" y="381"/>
                  </a:lnTo>
                  <a:lnTo>
                    <a:pt x="109011" y="3519"/>
                  </a:lnTo>
                  <a:lnTo>
                    <a:pt x="134677" y="10261"/>
                  </a:lnTo>
                  <a:lnTo>
                    <a:pt x="160418" y="17479"/>
                  </a:lnTo>
                  <a:lnTo>
                    <a:pt x="185267" y="22047"/>
                  </a:lnTo>
                  <a:lnTo>
                    <a:pt x="228601" y="17579"/>
                  </a:lnTo>
                  <a:lnTo>
                    <a:pt x="271602" y="0"/>
                  </a:lnTo>
                </a:path>
              </a:pathLst>
            </a:custGeom>
            <a:ln w="117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71436" y="3522586"/>
              <a:ext cx="280035" cy="26034"/>
            </a:xfrm>
            <a:custGeom>
              <a:avLst/>
              <a:gdLst/>
              <a:ahLst/>
              <a:cxnLst/>
              <a:rect l="l" t="t" r="r" b="b"/>
              <a:pathLst>
                <a:path w="280034" h="26035">
                  <a:moveTo>
                    <a:pt x="0" y="25946"/>
                  </a:moveTo>
                  <a:lnTo>
                    <a:pt x="279793" y="1358"/>
                  </a:lnTo>
                  <a:lnTo>
                    <a:pt x="266230" y="7607"/>
                  </a:lnTo>
                  <a:lnTo>
                    <a:pt x="253655" y="13119"/>
                  </a:lnTo>
                  <a:lnTo>
                    <a:pt x="216463" y="23052"/>
                  </a:lnTo>
                  <a:lnTo>
                    <a:pt x="168588" y="18818"/>
                  </a:lnTo>
                  <a:lnTo>
                    <a:pt x="142697" y="11412"/>
                  </a:lnTo>
                  <a:lnTo>
                    <a:pt x="116624" y="4151"/>
                  </a:lnTo>
                  <a:lnTo>
                    <a:pt x="91211" y="0"/>
                  </a:lnTo>
                  <a:lnTo>
                    <a:pt x="67322" y="1063"/>
                  </a:lnTo>
                  <a:lnTo>
                    <a:pt x="45921" y="6022"/>
                  </a:lnTo>
                  <a:lnTo>
                    <a:pt x="27994" y="12701"/>
                  </a:lnTo>
                  <a:lnTo>
                    <a:pt x="14528" y="18923"/>
                  </a:lnTo>
                  <a:lnTo>
                    <a:pt x="0" y="259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868502" y="3522586"/>
              <a:ext cx="283210" cy="70485"/>
            </a:xfrm>
            <a:custGeom>
              <a:avLst/>
              <a:gdLst/>
              <a:ahLst/>
              <a:cxnLst/>
              <a:rect l="l" t="t" r="r" b="b"/>
              <a:pathLst>
                <a:path w="283209" h="70485">
                  <a:moveTo>
                    <a:pt x="2933" y="25946"/>
                  </a:moveTo>
                  <a:lnTo>
                    <a:pt x="17462" y="18923"/>
                  </a:lnTo>
                  <a:lnTo>
                    <a:pt x="30928" y="12701"/>
                  </a:lnTo>
                  <a:lnTo>
                    <a:pt x="48855" y="6022"/>
                  </a:lnTo>
                  <a:lnTo>
                    <a:pt x="70256" y="1063"/>
                  </a:lnTo>
                  <a:lnTo>
                    <a:pt x="94145" y="0"/>
                  </a:lnTo>
                  <a:lnTo>
                    <a:pt x="119558" y="4151"/>
                  </a:lnTo>
                  <a:lnTo>
                    <a:pt x="145630" y="11412"/>
                  </a:lnTo>
                  <a:lnTo>
                    <a:pt x="171522" y="18818"/>
                  </a:lnTo>
                  <a:lnTo>
                    <a:pt x="196392" y="23406"/>
                  </a:lnTo>
                  <a:lnTo>
                    <a:pt x="239731" y="18945"/>
                  </a:lnTo>
                  <a:lnTo>
                    <a:pt x="282727" y="1358"/>
                  </a:lnTo>
                </a:path>
                <a:path w="283209" h="70485">
                  <a:moveTo>
                    <a:pt x="0" y="70485"/>
                  </a:moveTo>
                  <a:lnTo>
                    <a:pt x="9258" y="62585"/>
                  </a:lnTo>
                  <a:lnTo>
                    <a:pt x="17949" y="55568"/>
                  </a:lnTo>
                  <a:lnTo>
                    <a:pt x="30116" y="47926"/>
                  </a:lnTo>
                  <a:lnTo>
                    <a:pt x="45757" y="42004"/>
                  </a:lnTo>
                  <a:lnTo>
                    <a:pt x="64871" y="40144"/>
                  </a:lnTo>
                  <a:lnTo>
                    <a:pt x="87309" y="43782"/>
                  </a:lnTo>
                  <a:lnTo>
                    <a:pt x="112318" y="50730"/>
                  </a:lnTo>
                  <a:lnTo>
                    <a:pt x="138995" y="57896"/>
                  </a:lnTo>
                  <a:lnTo>
                    <a:pt x="166433" y="62191"/>
                  </a:lnTo>
                  <a:lnTo>
                    <a:pt x="193592" y="61392"/>
                  </a:lnTo>
                  <a:lnTo>
                    <a:pt x="218941" y="56753"/>
                  </a:lnTo>
                  <a:lnTo>
                    <a:pt x="240814" y="50393"/>
                  </a:lnTo>
                  <a:lnTo>
                    <a:pt x="257543" y="44437"/>
                  </a:lnTo>
                  <a:lnTo>
                    <a:pt x="275691" y="37706"/>
                  </a:lnTo>
                </a:path>
              </a:pathLst>
            </a:custGeom>
            <a:ln w="117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8018" y="3500303"/>
              <a:ext cx="195530" cy="76112"/>
            </a:xfrm>
            <a:prstGeom prst="rect">
              <a:avLst/>
            </a:prstGeom>
          </p:spPr>
        </p:pic>
      </p:grpSp>
      <p:sp>
        <p:nvSpPr>
          <p:cNvPr id="122" name="object 122"/>
          <p:cNvSpPr txBox="1"/>
          <p:nvPr/>
        </p:nvSpPr>
        <p:spPr>
          <a:xfrm>
            <a:off x="6829551" y="3492575"/>
            <a:ext cx="338455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0"/>
              </a:spcBef>
            </a:pPr>
            <a:r>
              <a:rPr sz="400" i="1" spc="-5" dirty="0">
                <a:solidFill>
                  <a:srgbClr val="0000FF"/>
                </a:solidFill>
                <a:latin typeface="Arial"/>
                <a:cs typeface="Arial"/>
              </a:rPr>
              <a:t>Breeze</a:t>
            </a:r>
            <a:endParaRPr sz="400">
              <a:latin typeface="Arial"/>
              <a:cs typeface="Arial"/>
            </a:endParaRPr>
          </a:p>
        </p:txBody>
      </p:sp>
      <p:pic>
        <p:nvPicPr>
          <p:cNvPr id="123" name="object 1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529330" y="3125488"/>
            <a:ext cx="250406" cy="239141"/>
          </a:xfrm>
          <a:prstGeom prst="rect">
            <a:avLst/>
          </a:prstGeom>
        </p:spPr>
      </p:pic>
      <p:sp>
        <p:nvSpPr>
          <p:cNvPr id="124" name="object 124"/>
          <p:cNvSpPr txBox="1"/>
          <p:nvPr/>
        </p:nvSpPr>
        <p:spPr>
          <a:xfrm>
            <a:off x="6479525" y="3070045"/>
            <a:ext cx="350520" cy="350520"/>
          </a:xfrm>
          <a:prstGeom prst="rect">
            <a:avLst/>
          </a:prstGeom>
          <a:ln w="23447">
            <a:solidFill>
              <a:srgbClr val="0000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pic>
        <p:nvPicPr>
          <p:cNvPr id="125" name="object 1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229392" y="3475525"/>
            <a:ext cx="250394" cy="239129"/>
          </a:xfrm>
          <a:prstGeom prst="rect">
            <a:avLst/>
          </a:prstGeom>
        </p:spPr>
      </p:pic>
      <p:sp>
        <p:nvSpPr>
          <p:cNvPr id="126" name="object 126"/>
          <p:cNvSpPr txBox="1"/>
          <p:nvPr/>
        </p:nvSpPr>
        <p:spPr>
          <a:xfrm>
            <a:off x="7179576" y="3420071"/>
            <a:ext cx="350520" cy="350520"/>
          </a:xfrm>
          <a:prstGeom prst="rect">
            <a:avLst/>
          </a:prstGeom>
          <a:ln w="23446">
            <a:solidFill>
              <a:srgbClr val="0000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6820878" y="494028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7170891" y="494028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7520915" y="494028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6586952" y="470881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6586952" y="4358786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32" name="object 132"/>
          <p:cNvGrpSpPr/>
          <p:nvPr/>
        </p:nvGrpSpPr>
        <p:grpSpPr>
          <a:xfrm>
            <a:off x="6673988" y="4236794"/>
            <a:ext cx="1062355" cy="711835"/>
            <a:chOff x="6673988" y="4236794"/>
            <a:chExt cx="1062355" cy="711835"/>
          </a:xfrm>
        </p:grpSpPr>
        <p:sp>
          <p:nvSpPr>
            <p:cNvPr id="133" name="object 133"/>
            <p:cNvSpPr/>
            <p:nvPr/>
          </p:nvSpPr>
          <p:spPr>
            <a:xfrm>
              <a:off x="7024000" y="458681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673988" y="458681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673988" y="458681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673988" y="4236794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374038" y="458681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374038" y="458681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052996" y="4661979"/>
              <a:ext cx="271780" cy="35560"/>
            </a:xfrm>
            <a:custGeom>
              <a:avLst/>
              <a:gdLst/>
              <a:ahLst/>
              <a:cxnLst/>
              <a:rect l="l" t="t" r="r" b="b"/>
              <a:pathLst>
                <a:path w="271779" h="35560">
                  <a:moveTo>
                    <a:pt x="0" y="35115"/>
                  </a:moveTo>
                  <a:lnTo>
                    <a:pt x="13169" y="26339"/>
                  </a:lnTo>
                  <a:lnTo>
                    <a:pt x="25394" y="18528"/>
                  </a:lnTo>
                  <a:lnTo>
                    <a:pt x="41827" y="9928"/>
                  </a:lnTo>
                  <a:lnTo>
                    <a:pt x="61736" y="3047"/>
                  </a:lnTo>
                  <a:lnTo>
                    <a:pt x="84391" y="393"/>
                  </a:lnTo>
                  <a:lnTo>
                    <a:pt x="109011" y="3525"/>
                  </a:lnTo>
                  <a:lnTo>
                    <a:pt x="134677" y="10263"/>
                  </a:lnTo>
                  <a:lnTo>
                    <a:pt x="160418" y="17479"/>
                  </a:lnTo>
                  <a:lnTo>
                    <a:pt x="185267" y="22047"/>
                  </a:lnTo>
                  <a:lnTo>
                    <a:pt x="228601" y="17579"/>
                  </a:lnTo>
                  <a:lnTo>
                    <a:pt x="271602" y="0"/>
                  </a:lnTo>
                </a:path>
              </a:pathLst>
            </a:custGeom>
            <a:ln w="117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065899" y="4689335"/>
              <a:ext cx="280035" cy="26034"/>
            </a:xfrm>
            <a:custGeom>
              <a:avLst/>
              <a:gdLst/>
              <a:ahLst/>
              <a:cxnLst/>
              <a:rect l="l" t="t" r="r" b="b"/>
              <a:pathLst>
                <a:path w="280034" h="26035">
                  <a:moveTo>
                    <a:pt x="0" y="25946"/>
                  </a:moveTo>
                  <a:lnTo>
                    <a:pt x="279793" y="1358"/>
                  </a:lnTo>
                  <a:lnTo>
                    <a:pt x="266230" y="7607"/>
                  </a:lnTo>
                  <a:lnTo>
                    <a:pt x="253655" y="13119"/>
                  </a:lnTo>
                  <a:lnTo>
                    <a:pt x="216463" y="23052"/>
                  </a:lnTo>
                  <a:lnTo>
                    <a:pt x="168588" y="18818"/>
                  </a:lnTo>
                  <a:lnTo>
                    <a:pt x="142697" y="11412"/>
                  </a:lnTo>
                  <a:lnTo>
                    <a:pt x="116624" y="4151"/>
                  </a:lnTo>
                  <a:lnTo>
                    <a:pt x="91211" y="0"/>
                  </a:lnTo>
                  <a:lnTo>
                    <a:pt x="67322" y="1063"/>
                  </a:lnTo>
                  <a:lnTo>
                    <a:pt x="45921" y="6022"/>
                  </a:lnTo>
                  <a:lnTo>
                    <a:pt x="27994" y="12701"/>
                  </a:lnTo>
                  <a:lnTo>
                    <a:pt x="14528" y="18923"/>
                  </a:lnTo>
                  <a:lnTo>
                    <a:pt x="0" y="259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062965" y="4689335"/>
              <a:ext cx="283210" cy="70485"/>
            </a:xfrm>
            <a:custGeom>
              <a:avLst/>
              <a:gdLst/>
              <a:ahLst/>
              <a:cxnLst/>
              <a:rect l="l" t="t" r="r" b="b"/>
              <a:pathLst>
                <a:path w="283209" h="70485">
                  <a:moveTo>
                    <a:pt x="2933" y="25946"/>
                  </a:moveTo>
                  <a:lnTo>
                    <a:pt x="17462" y="18923"/>
                  </a:lnTo>
                  <a:lnTo>
                    <a:pt x="30928" y="12701"/>
                  </a:lnTo>
                  <a:lnTo>
                    <a:pt x="48855" y="6022"/>
                  </a:lnTo>
                  <a:lnTo>
                    <a:pt x="70256" y="1063"/>
                  </a:lnTo>
                  <a:lnTo>
                    <a:pt x="94145" y="0"/>
                  </a:lnTo>
                  <a:lnTo>
                    <a:pt x="119558" y="4151"/>
                  </a:lnTo>
                  <a:lnTo>
                    <a:pt x="145630" y="11412"/>
                  </a:lnTo>
                  <a:lnTo>
                    <a:pt x="171522" y="18818"/>
                  </a:lnTo>
                  <a:lnTo>
                    <a:pt x="196392" y="23406"/>
                  </a:lnTo>
                  <a:lnTo>
                    <a:pt x="239731" y="18945"/>
                  </a:lnTo>
                  <a:lnTo>
                    <a:pt x="282727" y="1358"/>
                  </a:lnTo>
                </a:path>
                <a:path w="283209" h="70485">
                  <a:moveTo>
                    <a:pt x="0" y="70485"/>
                  </a:moveTo>
                  <a:lnTo>
                    <a:pt x="9258" y="62585"/>
                  </a:lnTo>
                  <a:lnTo>
                    <a:pt x="17949" y="55568"/>
                  </a:lnTo>
                  <a:lnTo>
                    <a:pt x="30116" y="47926"/>
                  </a:lnTo>
                  <a:lnTo>
                    <a:pt x="45757" y="42004"/>
                  </a:lnTo>
                  <a:lnTo>
                    <a:pt x="64871" y="40144"/>
                  </a:lnTo>
                  <a:lnTo>
                    <a:pt x="87309" y="43782"/>
                  </a:lnTo>
                  <a:lnTo>
                    <a:pt x="112318" y="50730"/>
                  </a:lnTo>
                  <a:lnTo>
                    <a:pt x="138995" y="57896"/>
                  </a:lnTo>
                  <a:lnTo>
                    <a:pt x="166433" y="62191"/>
                  </a:lnTo>
                  <a:lnTo>
                    <a:pt x="193592" y="61392"/>
                  </a:lnTo>
                  <a:lnTo>
                    <a:pt x="218941" y="56753"/>
                  </a:lnTo>
                  <a:lnTo>
                    <a:pt x="240814" y="50393"/>
                  </a:lnTo>
                  <a:lnTo>
                    <a:pt x="257543" y="44437"/>
                  </a:lnTo>
                  <a:lnTo>
                    <a:pt x="275691" y="37706"/>
                  </a:lnTo>
                </a:path>
              </a:pathLst>
            </a:custGeom>
            <a:ln w="117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2" name="object 1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02481" y="4667052"/>
              <a:ext cx="195530" cy="76112"/>
            </a:xfrm>
            <a:prstGeom prst="rect">
              <a:avLst/>
            </a:prstGeom>
          </p:spPr>
        </p:pic>
      </p:grpSp>
      <p:sp>
        <p:nvSpPr>
          <p:cNvPr id="143" name="object 143"/>
          <p:cNvSpPr txBox="1"/>
          <p:nvPr/>
        </p:nvSpPr>
        <p:spPr>
          <a:xfrm>
            <a:off x="7024007" y="4659324"/>
            <a:ext cx="338455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0"/>
              </a:spcBef>
            </a:pPr>
            <a:r>
              <a:rPr sz="400" i="1" spc="-5" dirty="0">
                <a:solidFill>
                  <a:srgbClr val="0000FF"/>
                </a:solidFill>
                <a:latin typeface="Arial"/>
                <a:cs typeface="Arial"/>
              </a:rPr>
              <a:t>Breeze</a:t>
            </a:r>
            <a:endParaRPr sz="400">
              <a:latin typeface="Arial"/>
              <a:cs typeface="Arial"/>
            </a:endParaRPr>
          </a:p>
        </p:txBody>
      </p:sp>
      <p:pic>
        <p:nvPicPr>
          <p:cNvPr id="144" name="object 14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723791" y="4292237"/>
            <a:ext cx="250406" cy="239141"/>
          </a:xfrm>
          <a:prstGeom prst="rect">
            <a:avLst/>
          </a:prstGeom>
        </p:spPr>
      </p:pic>
      <p:sp>
        <p:nvSpPr>
          <p:cNvPr id="145" name="object 145"/>
          <p:cNvSpPr txBox="1"/>
          <p:nvPr/>
        </p:nvSpPr>
        <p:spPr>
          <a:xfrm>
            <a:off x="6673988" y="4236794"/>
            <a:ext cx="350520" cy="350520"/>
          </a:xfrm>
          <a:prstGeom prst="rect">
            <a:avLst/>
          </a:prstGeom>
          <a:ln w="23460">
            <a:solidFill>
              <a:srgbClr val="0000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pic>
        <p:nvPicPr>
          <p:cNvPr id="146" name="object 14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073817" y="4292237"/>
            <a:ext cx="250394" cy="239141"/>
          </a:xfrm>
          <a:prstGeom prst="rect">
            <a:avLst/>
          </a:prstGeom>
        </p:spPr>
      </p:pic>
      <p:sp>
        <p:nvSpPr>
          <p:cNvPr id="147" name="object 147"/>
          <p:cNvSpPr txBox="1"/>
          <p:nvPr/>
        </p:nvSpPr>
        <p:spPr>
          <a:xfrm>
            <a:off x="7024007" y="4236794"/>
            <a:ext cx="350520" cy="350520"/>
          </a:xfrm>
          <a:prstGeom prst="rect">
            <a:avLst/>
          </a:prstGeom>
          <a:ln w="23446">
            <a:solidFill>
              <a:srgbClr val="0000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550" b="1" spc="10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4876279" y="3967989"/>
            <a:ext cx="410209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62585" algn="l"/>
              </a:tabLst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1	2</a:t>
            </a:r>
            <a:endParaRPr sz="45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5576326" y="396798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4642363" y="3736519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4642363" y="3386487"/>
            <a:ext cx="603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4717642" y="3252760"/>
            <a:ext cx="1073785" cy="723900"/>
            <a:chOff x="4717642" y="3252760"/>
            <a:chExt cx="1073785" cy="723900"/>
          </a:xfrm>
        </p:grpSpPr>
        <p:sp>
          <p:nvSpPr>
            <p:cNvPr id="153" name="object 153"/>
            <p:cNvSpPr/>
            <p:nvPr/>
          </p:nvSpPr>
          <p:spPr>
            <a:xfrm>
              <a:off x="5079427" y="361453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079427" y="3264508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729389" y="361453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729389" y="361453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729389" y="3264508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729389" y="3264508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429451" y="361453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025"/>
                  </a:lnTo>
                  <a:lnTo>
                    <a:pt x="350025" y="350025"/>
                  </a:lnTo>
                  <a:lnTo>
                    <a:pt x="350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429451" y="3614532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350025" y="350025"/>
                  </a:moveTo>
                  <a:lnTo>
                    <a:pt x="350025" y="0"/>
                  </a:lnTo>
                  <a:lnTo>
                    <a:pt x="0" y="0"/>
                  </a:lnTo>
                  <a:lnTo>
                    <a:pt x="0" y="350025"/>
                  </a:lnTo>
                  <a:lnTo>
                    <a:pt x="350025" y="350025"/>
                  </a:lnTo>
                  <a:close/>
                </a:path>
              </a:pathLst>
            </a:custGeom>
            <a:ln w="2344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108409" y="3689680"/>
              <a:ext cx="271780" cy="35560"/>
            </a:xfrm>
            <a:custGeom>
              <a:avLst/>
              <a:gdLst/>
              <a:ahLst/>
              <a:cxnLst/>
              <a:rect l="l" t="t" r="r" b="b"/>
              <a:pathLst>
                <a:path w="271779" h="35560">
                  <a:moveTo>
                    <a:pt x="0" y="35128"/>
                  </a:moveTo>
                  <a:lnTo>
                    <a:pt x="13169" y="26339"/>
                  </a:lnTo>
                  <a:lnTo>
                    <a:pt x="25394" y="18528"/>
                  </a:lnTo>
                  <a:lnTo>
                    <a:pt x="41825" y="9928"/>
                  </a:lnTo>
                  <a:lnTo>
                    <a:pt x="61731" y="3047"/>
                  </a:lnTo>
                  <a:lnTo>
                    <a:pt x="84378" y="393"/>
                  </a:lnTo>
                  <a:lnTo>
                    <a:pt x="109006" y="3532"/>
                  </a:lnTo>
                  <a:lnTo>
                    <a:pt x="134673" y="10272"/>
                  </a:lnTo>
                  <a:lnTo>
                    <a:pt x="160413" y="17486"/>
                  </a:lnTo>
                  <a:lnTo>
                    <a:pt x="185254" y="22047"/>
                  </a:lnTo>
                  <a:lnTo>
                    <a:pt x="228600" y="17591"/>
                  </a:lnTo>
                  <a:lnTo>
                    <a:pt x="271602" y="0"/>
                  </a:lnTo>
                </a:path>
              </a:pathLst>
            </a:custGeom>
            <a:ln w="117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121313" y="3717035"/>
              <a:ext cx="280035" cy="26034"/>
            </a:xfrm>
            <a:custGeom>
              <a:avLst/>
              <a:gdLst/>
              <a:ahLst/>
              <a:cxnLst/>
              <a:rect l="l" t="t" r="r" b="b"/>
              <a:pathLst>
                <a:path w="280035" h="26035">
                  <a:moveTo>
                    <a:pt x="0" y="25958"/>
                  </a:moveTo>
                  <a:lnTo>
                    <a:pt x="279793" y="1371"/>
                  </a:lnTo>
                  <a:lnTo>
                    <a:pt x="266230" y="7607"/>
                  </a:lnTo>
                  <a:lnTo>
                    <a:pt x="253650" y="13124"/>
                  </a:lnTo>
                  <a:lnTo>
                    <a:pt x="216461" y="23059"/>
                  </a:lnTo>
                  <a:lnTo>
                    <a:pt x="168588" y="18823"/>
                  </a:lnTo>
                  <a:lnTo>
                    <a:pt x="142697" y="11414"/>
                  </a:lnTo>
                  <a:lnTo>
                    <a:pt x="116624" y="4152"/>
                  </a:lnTo>
                  <a:lnTo>
                    <a:pt x="91211" y="0"/>
                  </a:lnTo>
                  <a:lnTo>
                    <a:pt x="67322" y="1063"/>
                  </a:lnTo>
                  <a:lnTo>
                    <a:pt x="45921" y="6022"/>
                  </a:lnTo>
                  <a:lnTo>
                    <a:pt x="27994" y="12701"/>
                  </a:lnTo>
                  <a:lnTo>
                    <a:pt x="14528" y="18923"/>
                  </a:lnTo>
                  <a:lnTo>
                    <a:pt x="0" y="259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118366" y="3717035"/>
              <a:ext cx="283210" cy="71120"/>
            </a:xfrm>
            <a:custGeom>
              <a:avLst/>
              <a:gdLst/>
              <a:ahLst/>
              <a:cxnLst/>
              <a:rect l="l" t="t" r="r" b="b"/>
              <a:pathLst>
                <a:path w="283210" h="71120">
                  <a:moveTo>
                    <a:pt x="2946" y="25958"/>
                  </a:moveTo>
                  <a:lnTo>
                    <a:pt x="17475" y="18923"/>
                  </a:lnTo>
                  <a:lnTo>
                    <a:pt x="30940" y="12701"/>
                  </a:lnTo>
                  <a:lnTo>
                    <a:pt x="48868" y="6022"/>
                  </a:lnTo>
                  <a:lnTo>
                    <a:pt x="70269" y="1063"/>
                  </a:lnTo>
                  <a:lnTo>
                    <a:pt x="94157" y="0"/>
                  </a:lnTo>
                  <a:lnTo>
                    <a:pt x="119570" y="4152"/>
                  </a:lnTo>
                  <a:lnTo>
                    <a:pt x="145643" y="11414"/>
                  </a:lnTo>
                  <a:lnTo>
                    <a:pt x="171535" y="18823"/>
                  </a:lnTo>
                  <a:lnTo>
                    <a:pt x="196405" y="23418"/>
                  </a:lnTo>
                  <a:lnTo>
                    <a:pt x="239739" y="18951"/>
                  </a:lnTo>
                  <a:lnTo>
                    <a:pt x="282740" y="1371"/>
                  </a:lnTo>
                </a:path>
                <a:path w="283210" h="71120">
                  <a:moveTo>
                    <a:pt x="0" y="70497"/>
                  </a:moveTo>
                  <a:lnTo>
                    <a:pt x="9271" y="62598"/>
                  </a:lnTo>
                  <a:lnTo>
                    <a:pt x="17960" y="55575"/>
                  </a:lnTo>
                  <a:lnTo>
                    <a:pt x="30124" y="47934"/>
                  </a:lnTo>
                  <a:lnTo>
                    <a:pt x="45764" y="42015"/>
                  </a:lnTo>
                  <a:lnTo>
                    <a:pt x="64884" y="40157"/>
                  </a:lnTo>
                  <a:lnTo>
                    <a:pt x="87322" y="43795"/>
                  </a:lnTo>
                  <a:lnTo>
                    <a:pt x="112331" y="50742"/>
                  </a:lnTo>
                  <a:lnTo>
                    <a:pt x="139007" y="57909"/>
                  </a:lnTo>
                  <a:lnTo>
                    <a:pt x="166446" y="62204"/>
                  </a:lnTo>
                  <a:lnTo>
                    <a:pt x="193603" y="61405"/>
                  </a:lnTo>
                  <a:lnTo>
                    <a:pt x="218949" y="56765"/>
                  </a:lnTo>
                  <a:lnTo>
                    <a:pt x="240821" y="50406"/>
                  </a:lnTo>
                  <a:lnTo>
                    <a:pt x="257556" y="44450"/>
                  </a:lnTo>
                  <a:lnTo>
                    <a:pt x="275704" y="37719"/>
                  </a:lnTo>
                </a:path>
              </a:pathLst>
            </a:custGeom>
            <a:ln w="117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4" name="object 16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57894" y="3694753"/>
              <a:ext cx="195530" cy="76112"/>
            </a:xfrm>
            <a:prstGeom prst="rect">
              <a:avLst/>
            </a:prstGeom>
          </p:spPr>
        </p:pic>
      </p:grpSp>
      <p:sp>
        <p:nvSpPr>
          <p:cNvPr id="165" name="object 165"/>
          <p:cNvSpPr txBox="1"/>
          <p:nvPr/>
        </p:nvSpPr>
        <p:spPr>
          <a:xfrm>
            <a:off x="5079421" y="3687025"/>
            <a:ext cx="338455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0"/>
              </a:spcBef>
            </a:pPr>
            <a:r>
              <a:rPr sz="400" i="1" spc="-5" dirty="0">
                <a:solidFill>
                  <a:srgbClr val="0000FF"/>
                </a:solidFill>
                <a:latin typeface="Arial"/>
                <a:cs typeface="Arial"/>
              </a:rPr>
              <a:t>Breeze</a:t>
            </a:r>
            <a:endParaRPr sz="400">
              <a:latin typeface="Arial"/>
              <a:cs typeface="Arial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2715057" y="1645770"/>
            <a:ext cx="2378710" cy="3553460"/>
          </a:xfrm>
          <a:custGeom>
            <a:avLst/>
            <a:gdLst/>
            <a:ahLst/>
            <a:cxnLst/>
            <a:rect l="l" t="t" r="r" b="b"/>
            <a:pathLst>
              <a:path w="2378710" h="3553460">
                <a:moveTo>
                  <a:pt x="634351" y="3488052"/>
                </a:moveTo>
                <a:lnTo>
                  <a:pt x="679314" y="3504172"/>
                </a:lnTo>
                <a:lnTo>
                  <a:pt x="725664" y="3517370"/>
                </a:lnTo>
                <a:lnTo>
                  <a:pt x="773183" y="3527938"/>
                </a:lnTo>
                <a:lnTo>
                  <a:pt x="821651" y="3536168"/>
                </a:lnTo>
                <a:lnTo>
                  <a:pt x="870849" y="3542353"/>
                </a:lnTo>
                <a:lnTo>
                  <a:pt x="920559" y="3546785"/>
                </a:lnTo>
                <a:lnTo>
                  <a:pt x="970561" y="3549756"/>
                </a:lnTo>
                <a:lnTo>
                  <a:pt x="1020636" y="3551558"/>
                </a:lnTo>
                <a:lnTo>
                  <a:pt x="1070565" y="3552483"/>
                </a:lnTo>
                <a:lnTo>
                  <a:pt x="1120130" y="3552824"/>
                </a:lnTo>
                <a:lnTo>
                  <a:pt x="1169110" y="3552873"/>
                </a:lnTo>
                <a:lnTo>
                  <a:pt x="1227884" y="3552828"/>
                </a:lnTo>
                <a:lnTo>
                  <a:pt x="1285190" y="3552517"/>
                </a:lnTo>
                <a:lnTo>
                  <a:pt x="1340762" y="3551672"/>
                </a:lnTo>
                <a:lnTo>
                  <a:pt x="1394333" y="3550027"/>
                </a:lnTo>
                <a:lnTo>
                  <a:pt x="1445636" y="3547315"/>
                </a:lnTo>
                <a:lnTo>
                  <a:pt x="1494405" y="3543270"/>
                </a:lnTo>
                <a:lnTo>
                  <a:pt x="1540374" y="3537623"/>
                </a:lnTo>
                <a:lnTo>
                  <a:pt x="1583275" y="3530110"/>
                </a:lnTo>
                <a:lnTo>
                  <a:pt x="1622843" y="3520462"/>
                </a:lnTo>
                <a:lnTo>
                  <a:pt x="1668577" y="3504541"/>
                </a:lnTo>
                <a:lnTo>
                  <a:pt x="1708924" y="3484367"/>
                </a:lnTo>
                <a:lnTo>
                  <a:pt x="1744453" y="3459657"/>
                </a:lnTo>
                <a:lnTo>
                  <a:pt x="1775729" y="3430129"/>
                </a:lnTo>
                <a:lnTo>
                  <a:pt x="1803321" y="3395498"/>
                </a:lnTo>
                <a:lnTo>
                  <a:pt x="1827794" y="3355481"/>
                </a:lnTo>
                <a:lnTo>
                  <a:pt x="1849716" y="3309795"/>
                </a:lnTo>
                <a:lnTo>
                  <a:pt x="1865276" y="3270271"/>
                </a:lnTo>
                <a:lnTo>
                  <a:pt x="1879370" y="3227680"/>
                </a:lnTo>
                <a:lnTo>
                  <a:pt x="1891729" y="3182554"/>
                </a:lnTo>
                <a:lnTo>
                  <a:pt x="1902088" y="3135429"/>
                </a:lnTo>
                <a:lnTo>
                  <a:pt x="1910180" y="3086836"/>
                </a:lnTo>
                <a:lnTo>
                  <a:pt x="1915737" y="3037311"/>
                </a:lnTo>
                <a:lnTo>
                  <a:pt x="1918493" y="2987386"/>
                </a:lnTo>
                <a:lnTo>
                  <a:pt x="1918182" y="2937595"/>
                </a:lnTo>
                <a:lnTo>
                  <a:pt x="1914537" y="2888472"/>
                </a:lnTo>
                <a:lnTo>
                  <a:pt x="1907401" y="2840412"/>
                </a:lnTo>
                <a:lnTo>
                  <a:pt x="1897064" y="2793286"/>
                </a:lnTo>
                <a:lnTo>
                  <a:pt x="1883927" y="2746827"/>
                </a:lnTo>
                <a:lnTo>
                  <a:pt x="1868388" y="2700767"/>
                </a:lnTo>
                <a:lnTo>
                  <a:pt x="1850849" y="2654842"/>
                </a:lnTo>
                <a:lnTo>
                  <a:pt x="1831710" y="2608782"/>
                </a:lnTo>
                <a:lnTo>
                  <a:pt x="1811370" y="2562323"/>
                </a:lnTo>
                <a:lnTo>
                  <a:pt x="1790230" y="2515197"/>
                </a:lnTo>
                <a:lnTo>
                  <a:pt x="1768690" y="2467137"/>
                </a:lnTo>
                <a:lnTo>
                  <a:pt x="1749292" y="2422900"/>
                </a:lnTo>
                <a:lnTo>
                  <a:pt x="1730186" y="2377690"/>
                </a:lnTo>
                <a:lnTo>
                  <a:pt x="1711664" y="2331508"/>
                </a:lnTo>
                <a:lnTo>
                  <a:pt x="1694016" y="2284352"/>
                </a:lnTo>
                <a:lnTo>
                  <a:pt x="1677536" y="2236224"/>
                </a:lnTo>
                <a:lnTo>
                  <a:pt x="1662513" y="2187123"/>
                </a:lnTo>
                <a:lnTo>
                  <a:pt x="1649241" y="2137049"/>
                </a:lnTo>
                <a:lnTo>
                  <a:pt x="1638011" y="2086003"/>
                </a:lnTo>
                <a:lnTo>
                  <a:pt x="1629114" y="2033985"/>
                </a:lnTo>
                <a:lnTo>
                  <a:pt x="1622843" y="1980994"/>
                </a:lnTo>
                <a:lnTo>
                  <a:pt x="1619629" y="1932025"/>
                </a:lnTo>
                <a:lnTo>
                  <a:pt x="1618825" y="1882546"/>
                </a:lnTo>
                <a:lnTo>
                  <a:pt x="1620432" y="1832848"/>
                </a:lnTo>
                <a:lnTo>
                  <a:pt x="1624450" y="1783223"/>
                </a:lnTo>
                <a:lnTo>
                  <a:pt x="1630879" y="1733964"/>
                </a:lnTo>
                <a:lnTo>
                  <a:pt x="1639718" y="1685362"/>
                </a:lnTo>
                <a:lnTo>
                  <a:pt x="1650968" y="1637710"/>
                </a:lnTo>
                <a:lnTo>
                  <a:pt x="1664628" y="1591300"/>
                </a:lnTo>
                <a:lnTo>
                  <a:pt x="1680700" y="1546423"/>
                </a:lnTo>
                <a:lnTo>
                  <a:pt x="1699182" y="1503373"/>
                </a:lnTo>
                <a:lnTo>
                  <a:pt x="1720074" y="1462440"/>
                </a:lnTo>
                <a:lnTo>
                  <a:pt x="1748817" y="1415580"/>
                </a:lnTo>
                <a:lnTo>
                  <a:pt x="1780760" y="1372055"/>
                </a:lnTo>
                <a:lnTo>
                  <a:pt x="1815505" y="1331598"/>
                </a:lnTo>
                <a:lnTo>
                  <a:pt x="1852650" y="1293941"/>
                </a:lnTo>
                <a:lnTo>
                  <a:pt x="1891796" y="1258819"/>
                </a:lnTo>
                <a:lnTo>
                  <a:pt x="1932542" y="1225964"/>
                </a:lnTo>
                <a:lnTo>
                  <a:pt x="1974489" y="1195110"/>
                </a:lnTo>
                <a:lnTo>
                  <a:pt x="2017236" y="1165989"/>
                </a:lnTo>
                <a:lnTo>
                  <a:pt x="2060383" y="1138336"/>
                </a:lnTo>
                <a:lnTo>
                  <a:pt x="2108825" y="1108601"/>
                </a:lnTo>
                <a:lnTo>
                  <a:pt x="2156246" y="1079721"/>
                </a:lnTo>
                <a:lnTo>
                  <a:pt x="2201628" y="1051031"/>
                </a:lnTo>
                <a:lnTo>
                  <a:pt x="2243948" y="1021867"/>
                </a:lnTo>
                <a:lnTo>
                  <a:pt x="2282186" y="991564"/>
                </a:lnTo>
                <a:lnTo>
                  <a:pt x="2315321" y="959456"/>
                </a:lnTo>
                <a:lnTo>
                  <a:pt x="2342332" y="924879"/>
                </a:lnTo>
                <a:lnTo>
                  <a:pt x="2362199" y="887168"/>
                </a:lnTo>
                <a:lnTo>
                  <a:pt x="2373220" y="850612"/>
                </a:lnTo>
                <a:lnTo>
                  <a:pt x="2378206" y="811388"/>
                </a:lnTo>
                <a:lnTo>
                  <a:pt x="2377574" y="769830"/>
                </a:lnTo>
                <a:lnTo>
                  <a:pt x="2371741" y="726272"/>
                </a:lnTo>
                <a:lnTo>
                  <a:pt x="2361123" y="681046"/>
                </a:lnTo>
                <a:lnTo>
                  <a:pt x="2346138" y="634487"/>
                </a:lnTo>
                <a:lnTo>
                  <a:pt x="2327201" y="586927"/>
                </a:lnTo>
                <a:lnTo>
                  <a:pt x="2304730" y="538701"/>
                </a:lnTo>
                <a:lnTo>
                  <a:pt x="2279141" y="490141"/>
                </a:lnTo>
                <a:lnTo>
                  <a:pt x="2256113" y="450410"/>
                </a:lnTo>
                <a:lnTo>
                  <a:pt x="2231123" y="410934"/>
                </a:lnTo>
                <a:lnTo>
                  <a:pt x="2204014" y="371970"/>
                </a:lnTo>
                <a:lnTo>
                  <a:pt x="2174632" y="333772"/>
                </a:lnTo>
                <a:lnTo>
                  <a:pt x="2142822" y="296596"/>
                </a:lnTo>
                <a:lnTo>
                  <a:pt x="2108426" y="260698"/>
                </a:lnTo>
                <a:lnTo>
                  <a:pt x="2071292" y="226334"/>
                </a:lnTo>
                <a:lnTo>
                  <a:pt x="2031262" y="193760"/>
                </a:lnTo>
                <a:lnTo>
                  <a:pt x="1988181" y="163231"/>
                </a:lnTo>
                <a:lnTo>
                  <a:pt x="1941895" y="135003"/>
                </a:lnTo>
                <a:lnTo>
                  <a:pt x="1892248" y="109331"/>
                </a:lnTo>
                <a:lnTo>
                  <a:pt x="1847572" y="89766"/>
                </a:lnTo>
                <a:lnTo>
                  <a:pt x="1800705" y="72193"/>
                </a:lnTo>
                <a:lnTo>
                  <a:pt x="1751973" y="56589"/>
                </a:lnTo>
                <a:lnTo>
                  <a:pt x="1701703" y="42932"/>
                </a:lnTo>
                <a:lnTo>
                  <a:pt x="1650222" y="31200"/>
                </a:lnTo>
                <a:lnTo>
                  <a:pt x="1597856" y="21372"/>
                </a:lnTo>
                <a:lnTo>
                  <a:pt x="1544931" y="13424"/>
                </a:lnTo>
                <a:lnTo>
                  <a:pt x="1491774" y="7335"/>
                </a:lnTo>
                <a:lnTo>
                  <a:pt x="1438711" y="3083"/>
                </a:lnTo>
                <a:lnTo>
                  <a:pt x="1386069" y="645"/>
                </a:lnTo>
                <a:lnTo>
                  <a:pt x="1334174" y="0"/>
                </a:lnTo>
                <a:lnTo>
                  <a:pt x="1283352" y="1124"/>
                </a:lnTo>
                <a:lnTo>
                  <a:pt x="1233931" y="3997"/>
                </a:lnTo>
                <a:lnTo>
                  <a:pt x="1182239" y="9080"/>
                </a:lnTo>
                <a:lnTo>
                  <a:pt x="1132348" y="16301"/>
                </a:lnTo>
                <a:lnTo>
                  <a:pt x="1084033" y="25773"/>
                </a:lnTo>
                <a:lnTo>
                  <a:pt x="1037068" y="37608"/>
                </a:lnTo>
                <a:lnTo>
                  <a:pt x="991229" y="51919"/>
                </a:lnTo>
                <a:lnTo>
                  <a:pt x="946290" y="68818"/>
                </a:lnTo>
                <a:lnTo>
                  <a:pt x="902027" y="88418"/>
                </a:lnTo>
                <a:lnTo>
                  <a:pt x="858214" y="110832"/>
                </a:lnTo>
                <a:lnTo>
                  <a:pt x="814627" y="136171"/>
                </a:lnTo>
                <a:lnTo>
                  <a:pt x="771040" y="164549"/>
                </a:lnTo>
                <a:lnTo>
                  <a:pt x="727228" y="196078"/>
                </a:lnTo>
                <a:lnTo>
                  <a:pt x="682967" y="230870"/>
                </a:lnTo>
                <a:lnTo>
                  <a:pt x="653121" y="255936"/>
                </a:lnTo>
                <a:lnTo>
                  <a:pt x="623059" y="282553"/>
                </a:lnTo>
                <a:lnTo>
                  <a:pt x="592863" y="310770"/>
                </a:lnTo>
                <a:lnTo>
                  <a:pt x="562617" y="340637"/>
                </a:lnTo>
                <a:lnTo>
                  <a:pt x="532405" y="372205"/>
                </a:lnTo>
                <a:lnTo>
                  <a:pt x="502309" y="405523"/>
                </a:lnTo>
                <a:lnTo>
                  <a:pt x="472413" y="440642"/>
                </a:lnTo>
                <a:lnTo>
                  <a:pt x="442801" y="477611"/>
                </a:lnTo>
                <a:lnTo>
                  <a:pt x="413555" y="516480"/>
                </a:lnTo>
                <a:lnTo>
                  <a:pt x="384760" y="557301"/>
                </a:lnTo>
                <a:lnTo>
                  <a:pt x="356498" y="600122"/>
                </a:lnTo>
                <a:lnTo>
                  <a:pt x="328853" y="644994"/>
                </a:lnTo>
                <a:lnTo>
                  <a:pt x="301908" y="691966"/>
                </a:lnTo>
                <a:lnTo>
                  <a:pt x="275747" y="741089"/>
                </a:lnTo>
                <a:lnTo>
                  <a:pt x="250453" y="792414"/>
                </a:lnTo>
                <a:lnTo>
                  <a:pt x="226109" y="845989"/>
                </a:lnTo>
                <a:lnTo>
                  <a:pt x="202799" y="901865"/>
                </a:lnTo>
                <a:lnTo>
                  <a:pt x="180606" y="960091"/>
                </a:lnTo>
                <a:lnTo>
                  <a:pt x="165362" y="1003479"/>
                </a:lnTo>
                <a:lnTo>
                  <a:pt x="150747" y="1048025"/>
                </a:lnTo>
                <a:lnTo>
                  <a:pt x="136767" y="1093641"/>
                </a:lnTo>
                <a:lnTo>
                  <a:pt x="123427" y="1140240"/>
                </a:lnTo>
                <a:lnTo>
                  <a:pt x="110735" y="1187735"/>
                </a:lnTo>
                <a:lnTo>
                  <a:pt x="98696" y="1236039"/>
                </a:lnTo>
                <a:lnTo>
                  <a:pt x="87316" y="1285065"/>
                </a:lnTo>
                <a:lnTo>
                  <a:pt x="76602" y="1334725"/>
                </a:lnTo>
                <a:lnTo>
                  <a:pt x="66560" y="1384934"/>
                </a:lnTo>
                <a:lnTo>
                  <a:pt x="57197" y="1435602"/>
                </a:lnTo>
                <a:lnTo>
                  <a:pt x="48517" y="1486645"/>
                </a:lnTo>
                <a:lnTo>
                  <a:pt x="40529" y="1537973"/>
                </a:lnTo>
                <a:lnTo>
                  <a:pt x="33237" y="1589501"/>
                </a:lnTo>
                <a:lnTo>
                  <a:pt x="26649" y="1641141"/>
                </a:lnTo>
                <a:lnTo>
                  <a:pt x="20769" y="1692806"/>
                </a:lnTo>
                <a:lnTo>
                  <a:pt x="15606" y="1744408"/>
                </a:lnTo>
                <a:lnTo>
                  <a:pt x="11164" y="1795862"/>
                </a:lnTo>
                <a:lnTo>
                  <a:pt x="7450" y="1847079"/>
                </a:lnTo>
                <a:lnTo>
                  <a:pt x="4470" y="1897972"/>
                </a:lnTo>
                <a:lnTo>
                  <a:pt x="2231" y="1948455"/>
                </a:lnTo>
                <a:lnTo>
                  <a:pt x="739" y="1998440"/>
                </a:lnTo>
                <a:lnTo>
                  <a:pt x="0" y="2047841"/>
                </a:lnTo>
                <a:lnTo>
                  <a:pt x="19" y="2096569"/>
                </a:lnTo>
                <a:lnTo>
                  <a:pt x="804" y="2144538"/>
                </a:lnTo>
                <a:lnTo>
                  <a:pt x="2361" y="2191661"/>
                </a:lnTo>
                <a:lnTo>
                  <a:pt x="5801" y="2255583"/>
                </a:lnTo>
                <a:lnTo>
                  <a:pt x="10675" y="2317720"/>
                </a:lnTo>
                <a:lnTo>
                  <a:pt x="16916" y="2378091"/>
                </a:lnTo>
                <a:lnTo>
                  <a:pt x="24457" y="2436711"/>
                </a:lnTo>
                <a:lnTo>
                  <a:pt x="33232" y="2493597"/>
                </a:lnTo>
                <a:lnTo>
                  <a:pt x="43174" y="2548766"/>
                </a:lnTo>
                <a:lnTo>
                  <a:pt x="54216" y="2602235"/>
                </a:lnTo>
                <a:lnTo>
                  <a:pt x="66292" y="2654020"/>
                </a:lnTo>
                <a:lnTo>
                  <a:pt x="79334" y="2704138"/>
                </a:lnTo>
                <a:lnTo>
                  <a:pt x="93277" y="2752605"/>
                </a:lnTo>
                <a:lnTo>
                  <a:pt x="108053" y="2799439"/>
                </a:lnTo>
                <a:lnTo>
                  <a:pt x="123596" y="2844655"/>
                </a:lnTo>
                <a:lnTo>
                  <a:pt x="139839" y="2888270"/>
                </a:lnTo>
                <a:lnTo>
                  <a:pt x="156716" y="2930302"/>
                </a:lnTo>
                <a:lnTo>
                  <a:pt x="174159" y="2970766"/>
                </a:lnTo>
                <a:lnTo>
                  <a:pt x="192102" y="3009680"/>
                </a:lnTo>
                <a:lnTo>
                  <a:pt x="210478" y="3047060"/>
                </a:lnTo>
                <a:lnTo>
                  <a:pt x="229221" y="3082922"/>
                </a:lnTo>
                <a:lnTo>
                  <a:pt x="257927" y="3133910"/>
                </a:lnTo>
                <a:lnTo>
                  <a:pt x="287365" y="3181579"/>
                </a:lnTo>
                <a:lnTo>
                  <a:pt x="317590" y="3225983"/>
                </a:lnTo>
                <a:lnTo>
                  <a:pt x="348660" y="3267181"/>
                </a:lnTo>
                <a:lnTo>
                  <a:pt x="380629" y="3305228"/>
                </a:lnTo>
                <a:lnTo>
                  <a:pt x="413555" y="3340179"/>
                </a:lnTo>
                <a:lnTo>
                  <a:pt x="447494" y="3372093"/>
                </a:lnTo>
                <a:lnTo>
                  <a:pt x="482502" y="3401024"/>
                </a:lnTo>
                <a:lnTo>
                  <a:pt x="518636" y="3427029"/>
                </a:lnTo>
                <a:lnTo>
                  <a:pt x="555951" y="3450165"/>
                </a:lnTo>
                <a:lnTo>
                  <a:pt x="594504" y="3470487"/>
                </a:lnTo>
                <a:lnTo>
                  <a:pt x="634351" y="3488052"/>
                </a:lnTo>
              </a:path>
            </a:pathLst>
          </a:custGeom>
          <a:ln w="234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2905277" y="2570425"/>
            <a:ext cx="31940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KB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9" name="object 16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170" name="object 1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29</a:t>
            </a:fld>
            <a:endParaRPr spc="20" dirty="0"/>
          </a:p>
        </p:txBody>
      </p:sp>
      <p:sp>
        <p:nvSpPr>
          <p:cNvPr id="168" name="object 168"/>
          <p:cNvSpPr txBox="1"/>
          <p:nvPr/>
        </p:nvSpPr>
        <p:spPr>
          <a:xfrm>
            <a:off x="1130300" y="5860508"/>
            <a:ext cx="446976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KB</a:t>
            </a:r>
            <a:r>
              <a:rPr sz="2050" b="0" i="1" spc="1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wumpus-world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rules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484" dirty="0">
                <a:latin typeface="Calibri"/>
                <a:cs typeface="Calibri"/>
              </a:rPr>
              <a:t>+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observations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3916707D-28FC-4CA3-86A2-0767189DD57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07A3FAF7-B0B0-4FB7-8FBF-070D098CD1E2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0" dirty="0"/>
              <a:t>Knowledge</a:t>
            </a:r>
            <a:r>
              <a:rPr spc="250" dirty="0"/>
              <a:t> </a:t>
            </a:r>
            <a:r>
              <a:rPr spc="40" dirty="0"/>
              <a:t>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4776" y="1319075"/>
            <a:ext cx="2132965" cy="508000"/>
          </a:xfrm>
          <a:prstGeom prst="rect">
            <a:avLst/>
          </a:prstGeom>
          <a:ln w="25386">
            <a:solidFill>
              <a:srgbClr val="00000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780"/>
              </a:spcBef>
            </a:pPr>
            <a:r>
              <a:rPr sz="1400" b="1" dirty="0">
                <a:latin typeface="Arial"/>
                <a:cs typeface="Arial"/>
              </a:rPr>
              <a:t>Inference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engine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4776" y="1826805"/>
            <a:ext cx="2132965" cy="508000"/>
          </a:xfrm>
          <a:prstGeom prst="rect">
            <a:avLst/>
          </a:prstGeom>
          <a:ln w="25386">
            <a:solidFill>
              <a:srgbClr val="00000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780"/>
              </a:spcBef>
            </a:pPr>
            <a:r>
              <a:rPr sz="1400" b="1" dirty="0">
                <a:latin typeface="Arial"/>
                <a:cs typeface="Arial"/>
              </a:rPr>
              <a:t>Knowledge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4251" y="1913219"/>
            <a:ext cx="21139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domain−specific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content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30344" y="1490433"/>
            <a:ext cx="812800" cy="63500"/>
          </a:xfrm>
          <a:custGeom>
            <a:avLst/>
            <a:gdLst/>
            <a:ahLst/>
            <a:cxnLst/>
            <a:rect l="l" t="t" r="r" b="b"/>
            <a:pathLst>
              <a:path w="812800" h="63500">
                <a:moveTo>
                  <a:pt x="812368" y="31737"/>
                </a:moveTo>
                <a:lnTo>
                  <a:pt x="0" y="31737"/>
                </a:lnTo>
              </a:path>
              <a:path w="812800" h="63500">
                <a:moveTo>
                  <a:pt x="139623" y="63461"/>
                </a:moveTo>
                <a:lnTo>
                  <a:pt x="0" y="31737"/>
                </a:lnTo>
                <a:lnTo>
                  <a:pt x="139623" y="0"/>
                </a:lnTo>
              </a:path>
            </a:pathLst>
          </a:custGeom>
          <a:ln w="25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0344" y="1998167"/>
            <a:ext cx="812800" cy="63500"/>
          </a:xfrm>
          <a:custGeom>
            <a:avLst/>
            <a:gdLst/>
            <a:ahLst/>
            <a:cxnLst/>
            <a:rect l="l" t="t" r="r" b="b"/>
            <a:pathLst>
              <a:path w="812800" h="63500">
                <a:moveTo>
                  <a:pt x="812368" y="31737"/>
                </a:moveTo>
                <a:lnTo>
                  <a:pt x="0" y="31737"/>
                </a:lnTo>
              </a:path>
              <a:path w="812800" h="63500">
                <a:moveTo>
                  <a:pt x="139623" y="63461"/>
                </a:moveTo>
                <a:lnTo>
                  <a:pt x="0" y="31737"/>
                </a:lnTo>
                <a:lnTo>
                  <a:pt x="139623" y="0"/>
                </a:lnTo>
              </a:path>
            </a:pathLst>
          </a:custGeom>
          <a:ln w="25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31561" y="1392788"/>
            <a:ext cx="27755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domain−independent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algorithms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</a:t>
            </a:fld>
            <a:endParaRPr spc="20" dirty="0"/>
          </a:p>
        </p:txBody>
      </p:sp>
      <p:sp>
        <p:nvSpPr>
          <p:cNvPr id="9" name="object 9"/>
          <p:cNvSpPr txBox="1"/>
          <p:nvPr/>
        </p:nvSpPr>
        <p:spPr>
          <a:xfrm>
            <a:off x="1130296" y="2606769"/>
            <a:ext cx="7425690" cy="33324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65" dirty="0">
                <a:solidFill>
                  <a:srgbClr val="00007E"/>
                </a:solidFill>
                <a:latin typeface="Calibri"/>
                <a:cs typeface="Calibri"/>
              </a:rPr>
              <a:t>Knowledge</a:t>
            </a:r>
            <a:r>
              <a:rPr sz="2050" spc="21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00007E"/>
                </a:solidFill>
                <a:latin typeface="Calibri"/>
                <a:cs typeface="Calibri"/>
              </a:rPr>
              <a:t>base</a:t>
            </a:r>
            <a:r>
              <a:rPr sz="2050" spc="19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set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00007E"/>
                </a:solidFill>
                <a:latin typeface="Calibri"/>
                <a:cs typeface="Calibri"/>
              </a:rPr>
              <a:t>sentences</a:t>
            </a:r>
            <a:r>
              <a:rPr sz="2050" spc="18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45" dirty="0">
                <a:solidFill>
                  <a:srgbClr val="7E0000"/>
                </a:solidFill>
                <a:latin typeface="Century"/>
                <a:cs typeface="Century"/>
              </a:rPr>
              <a:t>formal</a:t>
            </a:r>
            <a:r>
              <a:rPr sz="2050" spc="8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65" dirty="0">
                <a:latin typeface="Calibri"/>
                <a:cs typeface="Calibri"/>
              </a:rPr>
              <a:t>language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45" dirty="0">
                <a:solidFill>
                  <a:srgbClr val="00007E"/>
                </a:solidFill>
                <a:latin typeface="Calibri"/>
                <a:cs typeface="Calibri"/>
              </a:rPr>
              <a:t>Declarative</a:t>
            </a:r>
            <a:r>
              <a:rPr sz="2050" spc="17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approach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building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agent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(or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other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system):</a:t>
            </a:r>
            <a:endParaRPr sz="205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050" spc="295" dirty="0">
                <a:solidFill>
                  <a:srgbClr val="B30000"/>
                </a:solidFill>
                <a:latin typeface="Century"/>
                <a:cs typeface="Century"/>
              </a:rPr>
              <a:t>Tell</a:t>
            </a:r>
            <a:r>
              <a:rPr sz="2050" spc="80" dirty="0">
                <a:solidFill>
                  <a:srgbClr val="B30000"/>
                </a:solidFill>
                <a:latin typeface="Century"/>
                <a:cs typeface="Century"/>
              </a:rPr>
              <a:t> </a:t>
            </a:r>
            <a:r>
              <a:rPr sz="2050" spc="-5" dirty="0">
                <a:latin typeface="Calibri"/>
                <a:cs typeface="Calibri"/>
              </a:rPr>
              <a:t>it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what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it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needs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know</a:t>
            </a:r>
            <a:endParaRPr sz="2050">
              <a:latin typeface="Calibri"/>
              <a:cs typeface="Calibri"/>
            </a:endParaRPr>
          </a:p>
          <a:p>
            <a:pPr marL="12700" marR="5080">
              <a:lnSpc>
                <a:spcPct val="163400"/>
              </a:lnSpc>
            </a:pPr>
            <a:r>
              <a:rPr sz="2050" spc="-5" dirty="0">
                <a:latin typeface="Calibri"/>
                <a:cs typeface="Calibri"/>
              </a:rPr>
              <a:t>Then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it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95" dirty="0">
                <a:solidFill>
                  <a:srgbClr val="B30000"/>
                </a:solidFill>
                <a:latin typeface="Century"/>
                <a:cs typeface="Century"/>
              </a:rPr>
              <a:t>Ask</a:t>
            </a:r>
            <a:r>
              <a:rPr sz="2050" spc="75" dirty="0">
                <a:solidFill>
                  <a:srgbClr val="B30000"/>
                </a:solidFill>
                <a:latin typeface="Century"/>
                <a:cs typeface="Century"/>
              </a:rPr>
              <a:t> </a:t>
            </a:r>
            <a:r>
              <a:rPr sz="2050" spc="-55" dirty="0">
                <a:latin typeface="Calibri"/>
                <a:cs typeface="Calibri"/>
              </a:rPr>
              <a:t>itself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what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do—answers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should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follow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from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220" dirty="0">
                <a:latin typeface="Calibri"/>
                <a:cs typeface="Calibri"/>
              </a:rPr>
              <a:t>KB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Agents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viewed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00007E"/>
                </a:solidFill>
                <a:latin typeface="Calibri"/>
                <a:cs typeface="Calibri"/>
              </a:rPr>
              <a:t>knowledge</a:t>
            </a:r>
            <a:r>
              <a:rPr sz="2050" spc="21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00007E"/>
                </a:solidFill>
                <a:latin typeface="Calibri"/>
                <a:cs typeface="Calibri"/>
              </a:rPr>
              <a:t>level</a:t>
            </a:r>
            <a:endParaRPr sz="205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spc="-30" dirty="0">
                <a:latin typeface="Calibri"/>
                <a:cs typeface="Calibri"/>
              </a:rPr>
              <a:t>i.e.,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55" dirty="0">
                <a:solidFill>
                  <a:srgbClr val="7E0000"/>
                </a:solidFill>
                <a:latin typeface="Century"/>
                <a:cs typeface="Century"/>
              </a:rPr>
              <a:t>what</a:t>
            </a:r>
            <a:r>
              <a:rPr sz="2050" spc="204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65" dirty="0">
                <a:solidFill>
                  <a:srgbClr val="7E0000"/>
                </a:solidFill>
                <a:latin typeface="Century"/>
                <a:cs typeface="Century"/>
              </a:rPr>
              <a:t>they</a:t>
            </a:r>
            <a:r>
              <a:rPr sz="2050" spc="22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45" dirty="0">
                <a:solidFill>
                  <a:srgbClr val="7E0000"/>
                </a:solidFill>
                <a:latin typeface="Century"/>
                <a:cs typeface="Century"/>
              </a:rPr>
              <a:t>know</a:t>
            </a:r>
            <a:r>
              <a:rPr sz="2050" spc="45" dirty="0">
                <a:latin typeface="Calibri"/>
                <a:cs typeface="Calibri"/>
              </a:rPr>
              <a:t>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regardless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30" dirty="0">
                <a:latin typeface="Calibri"/>
                <a:cs typeface="Calibri"/>
              </a:rPr>
              <a:t>how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implemented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5" dirty="0">
                <a:latin typeface="Calibri"/>
                <a:cs typeface="Calibri"/>
              </a:rPr>
              <a:t>Or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007E"/>
                </a:solidFill>
                <a:latin typeface="Calibri"/>
                <a:cs typeface="Calibri"/>
              </a:rPr>
              <a:t>implementation</a:t>
            </a:r>
            <a:r>
              <a:rPr sz="2050" spc="23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00007E"/>
                </a:solidFill>
                <a:latin typeface="Calibri"/>
                <a:cs typeface="Calibri"/>
              </a:rPr>
              <a:t>level</a:t>
            </a:r>
            <a:endParaRPr sz="205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050" spc="-30" dirty="0">
                <a:latin typeface="Calibri"/>
                <a:cs typeface="Calibri"/>
              </a:rPr>
              <a:t>i.e.,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data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structures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225" dirty="0">
                <a:latin typeface="Calibri"/>
                <a:cs typeface="Calibri"/>
              </a:rPr>
              <a:t>KB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algorithms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manipulate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them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A920F0-7343-437A-A448-82D4F091F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E479B0-3BD9-4A54-B921-213AAE217A86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14" dirty="0"/>
              <a:t>Wumpus</a:t>
            </a:r>
            <a:r>
              <a:rPr spc="185" dirty="0"/>
              <a:t> </a:t>
            </a:r>
            <a:r>
              <a:rPr spc="100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94799" y="3805414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5904" y="3805414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7010" y="3805414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6842" y="3579841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66842" y="3238736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8301" y="1494148"/>
            <a:ext cx="5208358" cy="383569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74605" y="3531603"/>
            <a:ext cx="17970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i="1" spc="15" dirty="0">
                <a:solidFill>
                  <a:srgbClr val="FF0000"/>
                </a:solidFill>
                <a:latin typeface="Arial"/>
                <a:cs typeface="Arial"/>
              </a:rPr>
              <a:t>Breeze</a:t>
            </a:r>
            <a:endParaRPr sz="350">
              <a:latin typeface="Arial"/>
              <a:cs typeface="Arial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30</a:t>
            </a:fld>
            <a:endParaRPr spc="20" dirty="0"/>
          </a:p>
        </p:txBody>
      </p:sp>
      <p:sp>
        <p:nvSpPr>
          <p:cNvPr id="10" name="object 10"/>
          <p:cNvSpPr txBox="1"/>
          <p:nvPr/>
        </p:nvSpPr>
        <p:spPr>
          <a:xfrm>
            <a:off x="3497579" y="3231311"/>
            <a:ext cx="13652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b="1" spc="5" dirty="0">
                <a:solidFill>
                  <a:srgbClr val="FF0000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58345" y="2478873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9450" y="2478873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40555" y="2478873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30387" y="2253301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30387" y="1912196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38151" y="2205076"/>
            <a:ext cx="17970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i="1" spc="15" dirty="0">
                <a:solidFill>
                  <a:srgbClr val="0000FF"/>
                </a:solidFill>
                <a:latin typeface="Arial"/>
                <a:cs typeface="Arial"/>
              </a:rPr>
              <a:t>Breeze</a:t>
            </a:r>
            <a:endParaRPr sz="3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20016" y="1904771"/>
            <a:ext cx="13652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b="1" spc="5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84584" y="5321438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25689" y="5321438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66794" y="5321438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56627" y="5095866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64390" y="5047641"/>
            <a:ext cx="17970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i="1" spc="15" dirty="0">
                <a:solidFill>
                  <a:srgbClr val="0000FF"/>
                </a:solidFill>
                <a:latin typeface="Arial"/>
                <a:cs typeface="Arial"/>
              </a:rPr>
              <a:t>Breeze</a:t>
            </a:r>
            <a:endParaRPr sz="3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56627" y="4747335"/>
            <a:ext cx="32575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01930" algn="l"/>
              </a:tabLst>
            </a:pPr>
            <a:r>
              <a:rPr sz="675" spc="15" baseline="6172" dirty="0">
                <a:solidFill>
                  <a:srgbClr val="0000FF"/>
                </a:solidFill>
                <a:latin typeface="Arial"/>
                <a:cs typeface="Arial"/>
              </a:rPr>
              <a:t>2	</a:t>
            </a:r>
            <a:r>
              <a:rPr sz="550" b="1" spc="5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87365" y="4747335"/>
            <a:ext cx="13652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b="1" spc="5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28474" y="5088444"/>
            <a:ext cx="13652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b="1" spc="5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79063" y="4942432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20159" y="4942432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61264" y="4942432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51097" y="4716860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51097" y="4375754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58856" y="4668622"/>
            <a:ext cx="17970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i="1" spc="15" dirty="0">
                <a:solidFill>
                  <a:srgbClr val="FF0000"/>
                </a:solidFill>
                <a:latin typeface="Arial"/>
                <a:cs typeface="Arial"/>
              </a:rPr>
              <a:t>Breeze</a:t>
            </a:r>
            <a:endParaRPr sz="3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81831" y="4368329"/>
            <a:ext cx="13652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b="1" spc="5" dirty="0">
                <a:solidFill>
                  <a:srgbClr val="FF0000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22940" y="4709438"/>
            <a:ext cx="13652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b="1" spc="5" dirty="0">
                <a:solidFill>
                  <a:srgbClr val="FF0000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52811" y="2573628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93916" y="2573628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35022" y="2573628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24855" y="2348055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24855" y="2006949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32618" y="2299830"/>
            <a:ext cx="17970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i="1" spc="15" dirty="0">
                <a:solidFill>
                  <a:srgbClr val="FF0000"/>
                </a:solidFill>
                <a:latin typeface="Arial"/>
                <a:cs typeface="Arial"/>
              </a:rPr>
              <a:t>Breeze</a:t>
            </a:r>
            <a:endParaRPr sz="3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96701" y="2340634"/>
            <a:ext cx="13652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b="1" spc="5" dirty="0">
                <a:solidFill>
                  <a:srgbClr val="FF0000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11111" y="3710659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52226" y="3710659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193322" y="3710659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83161" y="3485087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83161" y="3143972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790918" y="3436849"/>
            <a:ext cx="17970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i="1" spc="15" dirty="0">
                <a:solidFill>
                  <a:srgbClr val="0000FF"/>
                </a:solidFill>
                <a:latin typeface="Arial"/>
                <a:cs typeface="Arial"/>
              </a:rPr>
              <a:t>Breeze</a:t>
            </a:r>
            <a:endParaRPr sz="3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72783" y="3136556"/>
            <a:ext cx="13652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b="1" spc="5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155002" y="3477665"/>
            <a:ext cx="13652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b="1" spc="5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00634" y="4847678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41729" y="4847678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2835" y="4847678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472667" y="4622106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472667" y="4280991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980428" y="4573880"/>
            <a:ext cx="17970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i="1" spc="15" dirty="0">
                <a:solidFill>
                  <a:srgbClr val="0000FF"/>
                </a:solidFill>
                <a:latin typeface="Arial"/>
                <a:cs typeface="Arial"/>
              </a:rPr>
              <a:t>Breeze</a:t>
            </a:r>
            <a:endParaRPr sz="3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662293" y="4273574"/>
            <a:ext cx="13652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b="1" spc="5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003401" y="4273574"/>
            <a:ext cx="13652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b="1" spc="5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5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805578" y="3900156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146683" y="3900156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487788" y="3900156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577621" y="3674583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577621" y="3333470"/>
            <a:ext cx="5905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085384" y="3626358"/>
            <a:ext cx="17970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i="1" spc="15" dirty="0">
                <a:solidFill>
                  <a:srgbClr val="0000FF"/>
                </a:solidFill>
                <a:latin typeface="Arial"/>
                <a:cs typeface="Arial"/>
              </a:rPr>
              <a:t>Breeze</a:t>
            </a:r>
            <a:endParaRPr sz="3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884792" y="2538191"/>
            <a:ext cx="31178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KB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284161" y="2298738"/>
            <a:ext cx="10413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15" dirty="0">
                <a:solidFill>
                  <a:srgbClr val="A42A2A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092200" y="5750780"/>
            <a:ext cx="4520565" cy="850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KB</a:t>
            </a:r>
            <a:r>
              <a:rPr sz="2050" b="0" i="1" spc="1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wumpus-world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rules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484" dirty="0">
                <a:latin typeface="Calibri"/>
                <a:cs typeface="Calibri"/>
              </a:rPr>
              <a:t>+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observations</a:t>
            </a:r>
            <a:endParaRPr sz="20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100" spc="7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517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“[2,2]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safe”,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KB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3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-13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100" spc="22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endParaRPr sz="2100" baseline="-11904">
              <a:latin typeface="Garamond"/>
              <a:cs typeface="Garamond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25406042-7C0F-4B05-80E3-72DB4050F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34F1565F-381F-4F84-8297-3F6BA6681F63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2635"/>
              </a:lnSpc>
            </a:pPr>
            <a:r>
              <a:rPr spc="75" dirty="0"/>
              <a:t>Inference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488" y="1379949"/>
            <a:ext cx="7894320" cy="47923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4"/>
              </a:spcBef>
            </a:pP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80" dirty="0">
                <a:solidFill>
                  <a:srgbClr val="990099"/>
                </a:solidFill>
                <a:latin typeface="Lucida Sans Unicode"/>
                <a:cs typeface="Lucida Sans Unicode"/>
              </a:rPr>
              <a:t>f-</a:t>
            </a:r>
            <a:r>
              <a:rPr sz="2050" spc="-715" dirty="0">
                <a:solidFill>
                  <a:srgbClr val="990099"/>
                </a:solidFill>
                <a:latin typeface="Lucida Sans Unicode"/>
                <a:cs typeface="Lucida Sans Unicode"/>
              </a:rPr>
              <a:t>-</a:t>
            </a:r>
            <a:r>
              <a:rPr sz="2100" i="1" spc="67" baseline="-11904" dirty="0">
                <a:solidFill>
                  <a:srgbClr val="990099"/>
                </a:solidFill>
                <a:latin typeface="Trebuchet MS"/>
                <a:cs typeface="Trebuchet MS"/>
              </a:rPr>
              <a:t>i</a:t>
            </a:r>
            <a:r>
              <a:rPr sz="2100" i="1" baseline="-11904" dirty="0">
                <a:solidFill>
                  <a:srgbClr val="990099"/>
                </a:solidFill>
                <a:latin typeface="Trebuchet MS"/>
                <a:cs typeface="Trebuchet MS"/>
              </a:rPr>
              <a:t> </a:t>
            </a:r>
            <a:r>
              <a:rPr sz="2100" i="1" spc="-315" baseline="-11904" dirty="0">
                <a:solidFill>
                  <a:srgbClr val="990099"/>
                </a:solidFill>
                <a:latin typeface="Trebuchet MS"/>
                <a:cs typeface="Trebuchet MS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b</a:t>
            </a:r>
            <a:r>
              <a:rPr sz="2050" spc="-160" dirty="0">
                <a:latin typeface="Calibri"/>
                <a:cs typeface="Calibri"/>
              </a:rPr>
              <a:t>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derive</a:t>
            </a:r>
            <a:r>
              <a:rPr sz="2050" spc="-100" dirty="0">
                <a:latin typeface="Calibri"/>
                <a:cs typeface="Calibri"/>
              </a:rPr>
              <a:t>d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fro</a:t>
            </a:r>
            <a:r>
              <a:rPr sz="2050" spc="-120" dirty="0">
                <a:latin typeface="Calibri"/>
                <a:cs typeface="Calibri"/>
              </a:rPr>
              <a:t>m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1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35" dirty="0">
                <a:latin typeface="Calibri"/>
                <a:cs typeface="Calibri"/>
              </a:rPr>
              <a:t>b</a:t>
            </a:r>
            <a:r>
              <a:rPr sz="2050" spc="-40" dirty="0">
                <a:latin typeface="Calibri"/>
                <a:cs typeface="Calibri"/>
              </a:rPr>
              <a:t>y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35" dirty="0">
                <a:latin typeface="Calibri"/>
                <a:cs typeface="Calibri"/>
              </a:rPr>
              <a:t>p</a:t>
            </a:r>
            <a:r>
              <a:rPr sz="2050" spc="-70" dirty="0">
                <a:latin typeface="Calibri"/>
                <a:cs typeface="Calibri"/>
              </a:rPr>
              <a:t>r</a:t>
            </a:r>
            <a:r>
              <a:rPr sz="2050" spc="-55" dirty="0">
                <a:latin typeface="Calibri"/>
                <a:cs typeface="Calibri"/>
              </a:rPr>
              <a:t>o</a:t>
            </a:r>
            <a:r>
              <a:rPr sz="2050" spc="-90" dirty="0">
                <a:latin typeface="Calibri"/>
                <a:cs typeface="Calibri"/>
              </a:rPr>
              <a:t>cedure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endParaRPr sz="2050">
              <a:latin typeface="Bookman Old Style"/>
              <a:cs typeface="Bookman Old Style"/>
            </a:endParaRPr>
          </a:p>
          <a:p>
            <a:pPr marL="63500" marR="2135505">
              <a:lnSpc>
                <a:spcPct val="101499"/>
              </a:lnSpc>
              <a:spcBef>
                <a:spcPts val="1525"/>
              </a:spcBef>
            </a:pPr>
            <a:r>
              <a:rPr sz="2050" spc="-85" dirty="0">
                <a:latin typeface="Calibri"/>
                <a:cs typeface="Calibri"/>
              </a:rPr>
              <a:t>Consequences</a:t>
            </a:r>
            <a:r>
              <a:rPr sz="2050" spc="-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-70" dirty="0">
                <a:latin typeface="Calibri"/>
                <a:cs typeface="Calibri"/>
              </a:rPr>
              <a:t> 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KB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-1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-5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haystack;</a:t>
            </a:r>
            <a:r>
              <a:rPr sz="2050" spc="-40" dirty="0">
                <a:latin typeface="Calibri"/>
                <a:cs typeface="Calibri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-3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-5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needle. </a:t>
            </a:r>
            <a:r>
              <a:rPr sz="2050" spc="-9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Entailment</a:t>
            </a:r>
            <a:r>
              <a:rPr sz="2050" spc="135" dirty="0">
                <a:latin typeface="Calibri"/>
                <a:cs typeface="Calibri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needle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haystack;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inference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finding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it</a:t>
            </a:r>
            <a:endParaRPr sz="205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spc="-60" dirty="0">
                <a:solidFill>
                  <a:srgbClr val="00007E"/>
                </a:solidFill>
                <a:latin typeface="Calibri"/>
                <a:cs typeface="Calibri"/>
              </a:rPr>
              <a:t>Soundness</a:t>
            </a:r>
            <a:r>
              <a:rPr sz="2050" spc="-60" dirty="0">
                <a:latin typeface="Calibri"/>
                <a:cs typeface="Calibri"/>
              </a:rPr>
              <a:t>:</a:t>
            </a:r>
            <a:r>
              <a:rPr sz="2050" spc="-10" dirty="0">
                <a:latin typeface="Calibri"/>
                <a:cs typeface="Calibri"/>
              </a:rPr>
              <a:t> 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sound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if</a:t>
            </a:r>
            <a:endParaRPr sz="2050">
              <a:latin typeface="Calibri"/>
              <a:cs typeface="Calibri"/>
            </a:endParaRPr>
          </a:p>
          <a:p>
            <a:pPr marL="795020">
              <a:lnSpc>
                <a:spcPct val="100000"/>
              </a:lnSpc>
              <a:spcBef>
                <a:spcPts val="20"/>
              </a:spcBef>
            </a:pPr>
            <a:r>
              <a:rPr sz="2050" spc="-120" dirty="0">
                <a:latin typeface="Calibri"/>
                <a:cs typeface="Calibri"/>
              </a:rPr>
              <a:t>whenever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KB</a:t>
            </a:r>
            <a:r>
              <a:rPr sz="2050" b="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55" dirty="0">
                <a:solidFill>
                  <a:srgbClr val="990099"/>
                </a:solidFill>
                <a:latin typeface="Lucida Sans Unicode"/>
                <a:cs typeface="Lucida Sans Unicode"/>
              </a:rPr>
              <a:t>f--</a:t>
            </a:r>
            <a:r>
              <a:rPr sz="2100" i="1" spc="-682" baseline="-11904" dirty="0">
                <a:solidFill>
                  <a:srgbClr val="990099"/>
                </a:solidFill>
                <a:latin typeface="Trebuchet MS"/>
                <a:cs typeface="Trebuchet MS"/>
              </a:rPr>
              <a:t>i</a:t>
            </a:r>
            <a:r>
              <a:rPr sz="2100" i="1" spc="300" baseline="-11904" dirty="0">
                <a:solidFill>
                  <a:srgbClr val="990099"/>
                </a:solidFill>
                <a:latin typeface="Trebuchet MS"/>
                <a:cs typeface="Trebuchet MS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dirty="0">
                <a:latin typeface="Calibri"/>
                <a:cs typeface="Calibri"/>
              </a:rPr>
              <a:t>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it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also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true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KB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3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-13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endParaRPr sz="2050">
              <a:latin typeface="Bookman Old Style"/>
              <a:cs typeface="Bookman Old Style"/>
            </a:endParaRPr>
          </a:p>
          <a:p>
            <a:pPr marL="63500">
              <a:lnSpc>
                <a:spcPct val="100000"/>
              </a:lnSpc>
              <a:spcBef>
                <a:spcPts val="1575"/>
              </a:spcBef>
            </a:pPr>
            <a:r>
              <a:rPr sz="2050" spc="-70" dirty="0">
                <a:solidFill>
                  <a:srgbClr val="00007E"/>
                </a:solidFill>
                <a:latin typeface="Calibri"/>
                <a:cs typeface="Calibri"/>
              </a:rPr>
              <a:t>Completeness</a:t>
            </a:r>
            <a:r>
              <a:rPr sz="2050" spc="-70" dirty="0">
                <a:latin typeface="Calibri"/>
                <a:cs typeface="Calibri"/>
              </a:rPr>
              <a:t>:</a:t>
            </a:r>
            <a:r>
              <a:rPr sz="2050" spc="25" dirty="0">
                <a:latin typeface="Calibri"/>
                <a:cs typeface="Calibri"/>
              </a:rPr>
              <a:t> 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complete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if</a:t>
            </a:r>
            <a:endParaRPr sz="2050">
              <a:latin typeface="Calibri"/>
              <a:cs typeface="Calibri"/>
            </a:endParaRPr>
          </a:p>
          <a:p>
            <a:pPr marL="795020">
              <a:lnSpc>
                <a:spcPct val="100000"/>
              </a:lnSpc>
              <a:spcBef>
                <a:spcPts val="25"/>
              </a:spcBef>
            </a:pPr>
            <a:r>
              <a:rPr sz="2050" spc="-120" dirty="0">
                <a:latin typeface="Calibri"/>
                <a:cs typeface="Calibri"/>
              </a:rPr>
              <a:t>whenever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KB</a:t>
            </a:r>
            <a:r>
              <a:rPr sz="2050" b="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3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-13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1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it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also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true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KB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50" dirty="0">
                <a:solidFill>
                  <a:srgbClr val="990099"/>
                </a:solidFill>
                <a:latin typeface="Lucida Sans Unicode"/>
                <a:cs typeface="Lucida Sans Unicode"/>
              </a:rPr>
              <a:t>f--</a:t>
            </a:r>
            <a:r>
              <a:rPr sz="2100" i="1" spc="-675" baseline="-11904" dirty="0">
                <a:solidFill>
                  <a:srgbClr val="990099"/>
                </a:solidFill>
                <a:latin typeface="Trebuchet MS"/>
                <a:cs typeface="Trebuchet MS"/>
              </a:rPr>
              <a:t>i</a:t>
            </a:r>
            <a:r>
              <a:rPr sz="2100" i="1" spc="307" baseline="-11904" dirty="0">
                <a:solidFill>
                  <a:srgbClr val="990099"/>
                </a:solidFill>
                <a:latin typeface="Trebuchet MS"/>
                <a:cs typeface="Trebuchet MS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endParaRPr sz="2050">
              <a:latin typeface="Bookman Old Style"/>
              <a:cs typeface="Bookman Old Style"/>
            </a:endParaRPr>
          </a:p>
          <a:p>
            <a:pPr marL="63500" marR="55880" algn="just">
              <a:lnSpc>
                <a:spcPct val="101200"/>
              </a:lnSpc>
              <a:spcBef>
                <a:spcPts val="1530"/>
              </a:spcBef>
            </a:pPr>
            <a:r>
              <a:rPr sz="2050" spc="-55" dirty="0">
                <a:latin typeface="Calibri"/>
                <a:cs typeface="Calibri"/>
              </a:rPr>
              <a:t>Preview:</a:t>
            </a:r>
            <a:r>
              <a:rPr sz="2050" spc="350" dirty="0">
                <a:latin typeface="Calibri"/>
                <a:cs typeface="Calibri"/>
              </a:rPr>
              <a:t> </a:t>
            </a:r>
            <a:r>
              <a:rPr sz="2050" spc="-180" dirty="0">
                <a:latin typeface="Calibri"/>
                <a:cs typeface="Calibri"/>
              </a:rPr>
              <a:t>we</a:t>
            </a:r>
            <a:r>
              <a:rPr sz="2050" spc="10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will </a:t>
            </a:r>
            <a:r>
              <a:rPr sz="2050" spc="-95" dirty="0">
                <a:latin typeface="Calibri"/>
                <a:cs typeface="Calibri"/>
              </a:rPr>
              <a:t>define</a:t>
            </a:r>
            <a:r>
              <a:rPr sz="2050" spc="2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 </a:t>
            </a:r>
            <a:r>
              <a:rPr sz="2050" spc="-35" dirty="0">
                <a:latin typeface="Calibri"/>
                <a:cs typeface="Calibri"/>
              </a:rPr>
              <a:t>logic </a:t>
            </a:r>
            <a:r>
              <a:rPr sz="2050" spc="-50" dirty="0">
                <a:latin typeface="Calibri"/>
                <a:cs typeface="Calibri"/>
              </a:rPr>
              <a:t>(first-order </a:t>
            </a:r>
            <a:r>
              <a:rPr sz="2050" spc="-10" dirty="0">
                <a:latin typeface="Calibri"/>
                <a:cs typeface="Calibri"/>
              </a:rPr>
              <a:t>logic) </a:t>
            </a:r>
            <a:r>
              <a:rPr sz="2050" spc="-70" dirty="0">
                <a:latin typeface="Calibri"/>
                <a:cs typeface="Calibri"/>
              </a:rPr>
              <a:t>which</a:t>
            </a:r>
            <a:r>
              <a:rPr sz="2050" spc="32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 </a:t>
            </a:r>
            <a:r>
              <a:rPr sz="2050" spc="-85" dirty="0">
                <a:latin typeface="Calibri"/>
                <a:cs typeface="Calibri"/>
              </a:rPr>
              <a:t>expressive</a:t>
            </a:r>
            <a:r>
              <a:rPr sz="2050" spc="29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enough </a:t>
            </a:r>
            <a:r>
              <a:rPr sz="2050" spc="-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 </a:t>
            </a:r>
            <a:r>
              <a:rPr sz="2050" spc="-65" dirty="0">
                <a:latin typeface="Calibri"/>
                <a:cs typeface="Calibri"/>
              </a:rPr>
              <a:t>say </a:t>
            </a:r>
            <a:r>
              <a:rPr sz="2050" spc="-55" dirty="0">
                <a:latin typeface="Calibri"/>
                <a:cs typeface="Calibri"/>
              </a:rPr>
              <a:t>almost </a:t>
            </a:r>
            <a:r>
              <a:rPr sz="2050" spc="-40" dirty="0">
                <a:latin typeface="Calibri"/>
                <a:cs typeface="Calibri"/>
              </a:rPr>
              <a:t>anything </a:t>
            </a:r>
            <a:r>
              <a:rPr sz="2050" spc="-75" dirty="0">
                <a:latin typeface="Calibri"/>
                <a:cs typeface="Calibri"/>
              </a:rPr>
              <a:t>of </a:t>
            </a:r>
            <a:r>
              <a:rPr sz="2050" spc="-60" dirty="0">
                <a:latin typeface="Calibri"/>
                <a:cs typeface="Calibri"/>
              </a:rPr>
              <a:t>interest,</a:t>
            </a:r>
            <a:r>
              <a:rPr sz="2050" spc="-5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-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which</a:t>
            </a:r>
            <a:r>
              <a:rPr sz="2050" spc="-6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there</a:t>
            </a:r>
            <a:r>
              <a:rPr sz="2050" spc="-9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exists </a:t>
            </a:r>
            <a:r>
              <a:rPr sz="2050" spc="-55" dirty="0">
                <a:latin typeface="Calibri"/>
                <a:cs typeface="Calibri"/>
              </a:rPr>
              <a:t>a </a:t>
            </a:r>
            <a:r>
              <a:rPr sz="2050" spc="-80" dirty="0">
                <a:latin typeface="Calibri"/>
                <a:cs typeface="Calibri"/>
              </a:rPr>
              <a:t>sound</a:t>
            </a:r>
            <a:r>
              <a:rPr sz="2050" spc="-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 </a:t>
            </a:r>
            <a:r>
              <a:rPr sz="2050" spc="-6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complete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inference</a:t>
            </a:r>
            <a:r>
              <a:rPr sz="2050" spc="23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procedure.</a:t>
            </a:r>
            <a:endParaRPr sz="2050">
              <a:latin typeface="Calibri"/>
              <a:cs typeface="Calibri"/>
            </a:endParaRPr>
          </a:p>
          <a:p>
            <a:pPr marL="63500" marR="60325" indent="-635" algn="just">
              <a:lnSpc>
                <a:spcPct val="101499"/>
              </a:lnSpc>
              <a:spcBef>
                <a:spcPts val="1520"/>
              </a:spcBef>
            </a:pPr>
            <a:r>
              <a:rPr sz="2050" spc="45" dirty="0">
                <a:latin typeface="Calibri"/>
                <a:cs typeface="Calibri"/>
              </a:rPr>
              <a:t>That </a:t>
            </a:r>
            <a:r>
              <a:rPr sz="2050" spc="-20" dirty="0">
                <a:latin typeface="Calibri"/>
                <a:cs typeface="Calibri"/>
              </a:rPr>
              <a:t>is, </a:t>
            </a:r>
            <a:r>
              <a:rPr sz="2050" spc="-80" dirty="0">
                <a:latin typeface="Calibri"/>
                <a:cs typeface="Calibri"/>
              </a:rPr>
              <a:t>the </a:t>
            </a:r>
            <a:r>
              <a:rPr sz="2050" spc="-90" dirty="0">
                <a:latin typeface="Calibri"/>
                <a:cs typeface="Calibri"/>
              </a:rPr>
              <a:t>procedure </a:t>
            </a:r>
            <a:r>
              <a:rPr sz="2050" spc="-50" dirty="0">
                <a:latin typeface="Calibri"/>
                <a:cs typeface="Calibri"/>
              </a:rPr>
              <a:t>will </a:t>
            </a:r>
            <a:r>
              <a:rPr sz="2050" spc="-105" dirty="0">
                <a:latin typeface="Calibri"/>
                <a:cs typeface="Calibri"/>
              </a:rPr>
              <a:t>answer</a:t>
            </a:r>
            <a:r>
              <a:rPr sz="2050" spc="-1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any </a:t>
            </a:r>
            <a:r>
              <a:rPr sz="2050" spc="-75" dirty="0">
                <a:latin typeface="Calibri"/>
                <a:cs typeface="Calibri"/>
              </a:rPr>
              <a:t>question </a:t>
            </a:r>
            <a:r>
              <a:rPr sz="2050" spc="-120" dirty="0">
                <a:latin typeface="Calibri"/>
                <a:cs typeface="Calibri"/>
              </a:rPr>
              <a:t>whose</a:t>
            </a:r>
            <a:r>
              <a:rPr sz="2050" spc="-114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answer</a:t>
            </a:r>
            <a:r>
              <a:rPr sz="2050" spc="-10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follows from </a:t>
            </a:r>
            <a:r>
              <a:rPr sz="2050" spc="-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what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known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b="0" i="1" spc="185" dirty="0">
                <a:solidFill>
                  <a:srgbClr val="990099"/>
                </a:solidFill>
                <a:latin typeface="Bookman Old Style"/>
                <a:cs typeface="Bookman Old Style"/>
              </a:rPr>
              <a:t>KB</a:t>
            </a:r>
            <a:r>
              <a:rPr sz="2050" spc="185" dirty="0">
                <a:latin typeface="Calibri"/>
                <a:cs typeface="Calibri"/>
              </a:rPr>
              <a:t>.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40F62-8F29-4D42-92B8-C7488356F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D035E4-C1EE-486E-AB83-53AF9122C268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3230880" algn="l"/>
              </a:tabLst>
            </a:pPr>
            <a:r>
              <a:rPr spc="95" dirty="0"/>
              <a:t>Propositional</a:t>
            </a:r>
            <a:r>
              <a:rPr spc="310" dirty="0"/>
              <a:t> </a:t>
            </a:r>
            <a:r>
              <a:rPr spc="85" dirty="0"/>
              <a:t>logic:	</a:t>
            </a:r>
            <a:r>
              <a:rPr spc="75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182" y="1396713"/>
            <a:ext cx="6990715" cy="3403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latin typeface="Calibri"/>
                <a:cs typeface="Calibri"/>
              </a:rPr>
              <a:t>Propositional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logic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simplest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logic—illustrates</a:t>
            </a:r>
            <a:r>
              <a:rPr sz="2050" spc="26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basic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ideas</a:t>
            </a:r>
            <a:endParaRPr sz="2050">
              <a:latin typeface="Calibri"/>
              <a:cs typeface="Calibri"/>
            </a:endParaRPr>
          </a:p>
          <a:p>
            <a:pPr marL="50800" marR="1826895" indent="-635">
              <a:lnSpc>
                <a:spcPct val="163400"/>
              </a:lnSpc>
            </a:pPr>
            <a:r>
              <a:rPr sz="2050" spc="20" dirty="0">
                <a:latin typeface="Calibri"/>
                <a:cs typeface="Calibri"/>
              </a:rPr>
              <a:t>The </a:t>
            </a:r>
            <a:r>
              <a:rPr sz="2050" spc="-65" dirty="0">
                <a:latin typeface="Calibri"/>
                <a:cs typeface="Calibri"/>
              </a:rPr>
              <a:t>proposition</a:t>
            </a:r>
            <a:r>
              <a:rPr sz="2050" spc="-60" dirty="0">
                <a:latin typeface="Calibri"/>
                <a:cs typeface="Calibri"/>
              </a:rPr>
              <a:t> symbols</a:t>
            </a:r>
            <a:r>
              <a:rPr sz="2050" spc="-55" dirty="0">
                <a:latin typeface="Calibri"/>
                <a:cs typeface="Calibri"/>
              </a:rPr>
              <a:t> 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9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65" dirty="0">
                <a:latin typeface="Calibri"/>
                <a:cs typeface="Calibri"/>
              </a:rPr>
              <a:t>, 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89" baseline="-11904" dirty="0">
                <a:solidFill>
                  <a:srgbClr val="990099"/>
                </a:solidFill>
                <a:latin typeface="Garamond"/>
                <a:cs typeface="Garamond"/>
              </a:rPr>
              <a:t>2  </a:t>
            </a:r>
            <a:r>
              <a:rPr sz="2050" spc="-50" dirty="0">
                <a:latin typeface="Calibri"/>
                <a:cs typeface="Calibri"/>
              </a:rPr>
              <a:t>etc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25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sentences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If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1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sentence,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(</a:t>
            </a:r>
            <a:r>
              <a:rPr sz="2050" spc="-25" dirty="0">
                <a:solidFill>
                  <a:srgbClr val="00007E"/>
                </a:solidFill>
                <a:latin typeface="Calibri"/>
                <a:cs typeface="Calibri"/>
              </a:rPr>
              <a:t>negation</a:t>
            </a:r>
            <a:r>
              <a:rPr sz="2050" spc="-25" dirty="0">
                <a:latin typeface="Calibri"/>
                <a:cs typeface="Calibri"/>
              </a:rPr>
              <a:t>)</a:t>
            </a:r>
            <a:endParaRPr sz="2050">
              <a:latin typeface="Calibri"/>
              <a:cs typeface="Calibri"/>
            </a:endParaRPr>
          </a:p>
          <a:p>
            <a:pPr marL="50800" marR="421640">
              <a:lnSpc>
                <a:spcPct val="163400"/>
              </a:lnSpc>
            </a:pPr>
            <a:r>
              <a:rPr sz="2050" spc="-10" dirty="0">
                <a:latin typeface="Calibri"/>
                <a:cs typeface="Calibri"/>
              </a:rPr>
              <a:t>If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15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7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15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sentences,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15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32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15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502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(</a:t>
            </a:r>
            <a:r>
              <a:rPr sz="2050" spc="-25" dirty="0">
                <a:solidFill>
                  <a:srgbClr val="00007E"/>
                </a:solidFill>
                <a:latin typeface="Calibri"/>
                <a:cs typeface="Calibri"/>
              </a:rPr>
              <a:t>conjunction</a:t>
            </a:r>
            <a:r>
              <a:rPr sz="2050" spc="-25" dirty="0">
                <a:latin typeface="Calibri"/>
                <a:cs typeface="Calibri"/>
              </a:rPr>
              <a:t>)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If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100" spc="-22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100" spc="-22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05" dirty="0">
                <a:latin typeface="Calibri"/>
                <a:cs typeface="Calibri"/>
              </a:rPr>
              <a:t>a</a:t>
            </a:r>
            <a:r>
              <a:rPr sz="2050" spc="-95" dirty="0">
                <a:latin typeface="Calibri"/>
                <a:cs typeface="Calibri"/>
              </a:rPr>
              <a:t>r</a:t>
            </a:r>
            <a:r>
              <a:rPr sz="2050" spc="-125" dirty="0">
                <a:latin typeface="Calibri"/>
                <a:cs typeface="Calibri"/>
              </a:rPr>
              <a:t>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sentences,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32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100" spc="-22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35" dirty="0">
                <a:latin typeface="Calibri"/>
                <a:cs typeface="Calibri"/>
              </a:rPr>
              <a:t>i</a:t>
            </a:r>
            <a:r>
              <a:rPr sz="2050" spc="-45" dirty="0">
                <a:latin typeface="Calibri"/>
                <a:cs typeface="Calibri"/>
              </a:rPr>
              <a:t>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125" dirty="0">
                <a:latin typeface="Calibri"/>
                <a:cs typeface="Calibri"/>
              </a:rPr>
              <a:t>(</a:t>
            </a:r>
            <a:r>
              <a:rPr sz="2050" spc="-50" dirty="0">
                <a:solidFill>
                  <a:srgbClr val="00007E"/>
                </a:solidFill>
                <a:latin typeface="Calibri"/>
                <a:cs typeface="Calibri"/>
              </a:rPr>
              <a:t>disjunctio</a:t>
            </a: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n</a:t>
            </a:r>
            <a:r>
              <a:rPr sz="2050" spc="130" dirty="0">
                <a:latin typeface="Calibri"/>
                <a:cs typeface="Calibri"/>
              </a:rPr>
              <a:t>)</a:t>
            </a:r>
            <a:endParaRPr sz="20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  <a:tabLst>
                <a:tab pos="3296285" algn="l"/>
                <a:tab pos="3689350" algn="l"/>
              </a:tabLst>
            </a:pPr>
            <a:r>
              <a:rPr sz="2050" spc="-10" dirty="0">
                <a:latin typeface="Calibri"/>
                <a:cs typeface="Calibri"/>
              </a:rPr>
              <a:t>If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15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509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15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509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sentences,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15" baseline="-11904" dirty="0">
                <a:solidFill>
                  <a:srgbClr val="990099"/>
                </a:solidFill>
                <a:latin typeface="Garamond"/>
                <a:cs typeface="Garamond"/>
              </a:rPr>
              <a:t>1	</a:t>
            </a: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	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15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480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(</a:t>
            </a:r>
            <a:r>
              <a:rPr sz="2050" spc="-20" dirty="0">
                <a:solidFill>
                  <a:srgbClr val="00007E"/>
                </a:solidFill>
                <a:latin typeface="Calibri"/>
                <a:cs typeface="Calibri"/>
              </a:rPr>
              <a:t>implication</a:t>
            </a:r>
            <a:r>
              <a:rPr sz="2050" spc="-20" dirty="0">
                <a:latin typeface="Calibri"/>
                <a:cs typeface="Calibri"/>
              </a:rPr>
              <a:t>)</a:t>
            </a:r>
            <a:endParaRPr sz="20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  <a:tabLst>
                <a:tab pos="3310254" algn="l"/>
                <a:tab pos="3718560" algn="l"/>
              </a:tabLst>
            </a:pPr>
            <a:r>
              <a:rPr sz="2050" spc="-10" dirty="0">
                <a:latin typeface="Calibri"/>
                <a:cs typeface="Calibri"/>
              </a:rPr>
              <a:t>If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15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509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15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502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sentences,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15" baseline="-11904" dirty="0">
                <a:solidFill>
                  <a:srgbClr val="990099"/>
                </a:solidFill>
                <a:latin typeface="Garamond"/>
                <a:cs typeface="Garamond"/>
              </a:rPr>
              <a:t>1	</a:t>
            </a:r>
            <a:r>
              <a:rPr sz="2050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	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15" baseline="-11904" dirty="0">
                <a:solidFill>
                  <a:srgbClr val="990099"/>
                </a:solidFill>
                <a:latin typeface="Garamond"/>
                <a:cs typeface="Garamond"/>
              </a:rPr>
              <a:t>2 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(</a:t>
            </a:r>
            <a:r>
              <a:rPr sz="2050" spc="-30" dirty="0">
                <a:solidFill>
                  <a:srgbClr val="00007E"/>
                </a:solidFill>
                <a:latin typeface="Calibri"/>
                <a:cs typeface="Calibri"/>
              </a:rPr>
              <a:t>biconditional</a:t>
            </a:r>
            <a:r>
              <a:rPr sz="2050" spc="-30" dirty="0">
                <a:latin typeface="Calibri"/>
                <a:cs typeface="Calibri"/>
              </a:rPr>
              <a:t>)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32EDD0-ABAB-4FF7-806C-FF874ACC8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1F4038-2669-4928-AC9A-82871B83164B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3229610" algn="l"/>
              </a:tabLst>
            </a:pPr>
            <a:r>
              <a:rPr spc="95" dirty="0"/>
              <a:t>Propositional</a:t>
            </a:r>
            <a:r>
              <a:rPr spc="300" dirty="0"/>
              <a:t> </a:t>
            </a:r>
            <a:r>
              <a:rPr spc="85" dirty="0"/>
              <a:t>logic:	</a:t>
            </a:r>
            <a:r>
              <a:rPr spc="50" dirty="0"/>
              <a:t>Semantics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410429"/>
            <a:ext cx="614489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latin typeface="Calibri"/>
                <a:cs typeface="Calibri"/>
              </a:rPr>
              <a:t>Each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model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specifies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true/false</a:t>
            </a:r>
            <a:r>
              <a:rPr sz="2050" spc="24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each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proposition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symbol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6496" y="1904204"/>
            <a:ext cx="435609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0" dirty="0">
                <a:latin typeface="Calibri"/>
                <a:cs typeface="Calibri"/>
              </a:rPr>
              <a:t>E.g.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0407" y="1943829"/>
            <a:ext cx="1950085" cy="617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8740">
              <a:lnSpc>
                <a:spcPts val="2320"/>
              </a:lnSpc>
              <a:spcBef>
                <a:spcPts val="114"/>
              </a:spcBef>
              <a:tabLst>
                <a:tab pos="711200" algn="l"/>
                <a:tab pos="1409065" algn="l"/>
              </a:tabLst>
            </a:pPr>
            <a:r>
              <a:rPr sz="3075" b="0" i="1" spc="15" baseline="813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400" spc="10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1400" i="1" spc="10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1400" spc="10" dirty="0">
                <a:solidFill>
                  <a:srgbClr val="990099"/>
                </a:solidFill>
                <a:latin typeface="Garamond"/>
                <a:cs typeface="Garamond"/>
              </a:rPr>
              <a:t>2	</a:t>
            </a:r>
            <a:r>
              <a:rPr sz="3075" b="0" i="1" spc="15" baseline="813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400" spc="10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1400" i="1" spc="10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1400" spc="10" dirty="0">
                <a:solidFill>
                  <a:srgbClr val="990099"/>
                </a:solidFill>
                <a:latin typeface="Garamond"/>
                <a:cs typeface="Garamond"/>
              </a:rPr>
              <a:t>2	</a:t>
            </a:r>
            <a:r>
              <a:rPr sz="3075" b="0" i="1" spc="15" baseline="813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400" spc="10" dirty="0">
                <a:solidFill>
                  <a:srgbClr val="990099"/>
                </a:solidFill>
                <a:latin typeface="Garamond"/>
                <a:cs typeface="Garamond"/>
              </a:rPr>
              <a:t>3</a:t>
            </a:r>
            <a:r>
              <a:rPr sz="1400" i="1" spc="10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1400" spc="10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endParaRPr sz="1400">
              <a:latin typeface="Garamond"/>
              <a:cs typeface="Garamond"/>
            </a:endParaRPr>
          </a:p>
          <a:p>
            <a:pPr marL="38100">
              <a:lnSpc>
                <a:spcPts val="2320"/>
              </a:lnSpc>
              <a:tabLst>
                <a:tab pos="669925" algn="l"/>
                <a:tab pos="1301750" algn="l"/>
              </a:tabLst>
            </a:pP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true	true	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false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2719544"/>
            <a:ext cx="7790180" cy="850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0" dirty="0">
                <a:latin typeface="Calibri"/>
                <a:cs typeface="Calibri"/>
              </a:rPr>
              <a:t>(With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these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symbols,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8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possible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models,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enumerated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automatically.)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45" dirty="0">
                <a:latin typeface="Calibri"/>
                <a:cs typeface="Calibri"/>
              </a:rPr>
              <a:t>Rules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evaluating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truth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respect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model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spc="-30" dirty="0">
                <a:latin typeface="Calibri"/>
                <a:cs typeface="Calibri"/>
              </a:rPr>
              <a:t>: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9732" y="3708620"/>
            <a:ext cx="35877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9110" y="3708620"/>
            <a:ext cx="1000125" cy="19227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2860" algn="just">
              <a:lnSpc>
                <a:spcPct val="101299"/>
              </a:lnSpc>
              <a:spcBef>
                <a:spcPts val="85"/>
              </a:spcBef>
            </a:pPr>
            <a:r>
              <a:rPr sz="2050" spc="-40" dirty="0">
                <a:latin typeface="Calibri"/>
                <a:cs typeface="Calibri"/>
              </a:rPr>
              <a:t>is </a:t>
            </a:r>
            <a:r>
              <a:rPr sz="2050" spc="-80" dirty="0">
                <a:latin typeface="Calibri"/>
                <a:cs typeface="Calibri"/>
              </a:rPr>
              <a:t>true </a:t>
            </a:r>
            <a:r>
              <a:rPr sz="2050" spc="-55" dirty="0">
                <a:latin typeface="Calibri"/>
                <a:cs typeface="Calibri"/>
              </a:rPr>
              <a:t>iff </a:t>
            </a:r>
            <a:r>
              <a:rPr sz="2050" spc="-5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 </a:t>
            </a:r>
            <a:r>
              <a:rPr sz="2050" spc="-80" dirty="0">
                <a:latin typeface="Calibri"/>
                <a:cs typeface="Calibri"/>
              </a:rPr>
              <a:t>true </a:t>
            </a:r>
            <a:r>
              <a:rPr sz="2050" spc="-55" dirty="0">
                <a:latin typeface="Calibri"/>
                <a:cs typeface="Calibri"/>
              </a:rPr>
              <a:t>iff </a:t>
            </a:r>
            <a:r>
              <a:rPr sz="2050" spc="-5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 </a:t>
            </a:r>
            <a:r>
              <a:rPr sz="2050" spc="-80" dirty="0">
                <a:latin typeface="Calibri"/>
                <a:cs typeface="Calibri"/>
              </a:rPr>
              <a:t>true </a:t>
            </a:r>
            <a:r>
              <a:rPr sz="2050" spc="-55" dirty="0">
                <a:latin typeface="Calibri"/>
                <a:cs typeface="Calibri"/>
              </a:rPr>
              <a:t>iff </a:t>
            </a:r>
            <a:r>
              <a:rPr sz="2050" spc="-5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 </a:t>
            </a:r>
            <a:r>
              <a:rPr sz="2050" spc="-80" dirty="0">
                <a:latin typeface="Calibri"/>
                <a:cs typeface="Calibri"/>
              </a:rPr>
              <a:t>true </a:t>
            </a:r>
            <a:r>
              <a:rPr sz="2050" spc="-55" dirty="0">
                <a:latin typeface="Calibri"/>
                <a:cs typeface="Calibri"/>
              </a:rPr>
              <a:t>iff </a:t>
            </a:r>
            <a:r>
              <a:rPr sz="2050" spc="-5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 </a:t>
            </a:r>
            <a:r>
              <a:rPr sz="2050" spc="-70" dirty="0">
                <a:latin typeface="Calibri"/>
                <a:cs typeface="Calibri"/>
              </a:rPr>
              <a:t>false </a:t>
            </a:r>
            <a:r>
              <a:rPr sz="2050" spc="-55" dirty="0">
                <a:latin typeface="Calibri"/>
                <a:cs typeface="Calibri"/>
              </a:rPr>
              <a:t>iff </a:t>
            </a:r>
            <a:r>
              <a:rPr sz="2050" spc="-5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true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iff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8260" y="3708620"/>
            <a:ext cx="2884805" cy="1922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80059">
              <a:lnSpc>
                <a:spcPct val="100000"/>
              </a:lnSpc>
              <a:spcBef>
                <a:spcPts val="114"/>
              </a:spcBef>
              <a:tabLst>
                <a:tab pos="1233805" algn="l"/>
              </a:tabLst>
            </a:pP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S	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4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false</a:t>
            </a:r>
            <a:endParaRPr sz="2050">
              <a:latin typeface="Calibri"/>
              <a:cs typeface="Calibri"/>
            </a:endParaRPr>
          </a:p>
          <a:p>
            <a:pPr marL="439420">
              <a:lnSpc>
                <a:spcPct val="100000"/>
              </a:lnSpc>
              <a:spcBef>
                <a:spcPts val="35"/>
              </a:spcBef>
              <a:tabLst>
                <a:tab pos="1235710" algn="l"/>
              </a:tabLst>
            </a:pP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15" baseline="-11904" dirty="0">
                <a:solidFill>
                  <a:srgbClr val="990099"/>
                </a:solidFill>
                <a:latin typeface="Garamond"/>
                <a:cs typeface="Garamond"/>
              </a:rPr>
              <a:t>1	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true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40" dirty="0">
                <a:solidFill>
                  <a:srgbClr val="7E0000"/>
                </a:solidFill>
                <a:latin typeface="Century"/>
                <a:cs typeface="Century"/>
              </a:rPr>
              <a:t>and</a:t>
            </a:r>
            <a:endParaRPr sz="2050">
              <a:latin typeface="Century"/>
              <a:cs typeface="Century"/>
            </a:endParaRPr>
          </a:p>
          <a:p>
            <a:pPr marL="439420">
              <a:lnSpc>
                <a:spcPct val="100000"/>
              </a:lnSpc>
              <a:spcBef>
                <a:spcPts val="25"/>
              </a:spcBef>
              <a:tabLst>
                <a:tab pos="1235710" algn="l"/>
              </a:tabLst>
            </a:pP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15" baseline="-11904" dirty="0">
                <a:solidFill>
                  <a:srgbClr val="990099"/>
                </a:solidFill>
                <a:latin typeface="Garamond"/>
                <a:cs typeface="Garamond"/>
              </a:rPr>
              <a:t>1	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true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85" dirty="0">
                <a:solidFill>
                  <a:srgbClr val="7E0000"/>
                </a:solidFill>
                <a:latin typeface="Century"/>
                <a:cs typeface="Century"/>
              </a:rPr>
              <a:t>or</a:t>
            </a:r>
            <a:endParaRPr sz="2050">
              <a:latin typeface="Century"/>
              <a:cs typeface="Century"/>
            </a:endParaRPr>
          </a:p>
          <a:p>
            <a:pPr marL="439420">
              <a:lnSpc>
                <a:spcPct val="100000"/>
              </a:lnSpc>
              <a:spcBef>
                <a:spcPts val="35"/>
              </a:spcBef>
              <a:tabLst>
                <a:tab pos="1235710" algn="l"/>
              </a:tabLst>
            </a:pP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15" baseline="-11904" dirty="0">
                <a:solidFill>
                  <a:srgbClr val="990099"/>
                </a:solidFill>
                <a:latin typeface="Garamond"/>
                <a:cs typeface="Garamond"/>
              </a:rPr>
              <a:t>1	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false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85" dirty="0">
                <a:solidFill>
                  <a:srgbClr val="7E0000"/>
                </a:solidFill>
                <a:latin typeface="Century"/>
                <a:cs typeface="Century"/>
              </a:rPr>
              <a:t>or</a:t>
            </a:r>
            <a:endParaRPr sz="2050">
              <a:latin typeface="Century"/>
              <a:cs typeface="Century"/>
            </a:endParaRPr>
          </a:p>
          <a:p>
            <a:pPr marL="438150">
              <a:lnSpc>
                <a:spcPct val="100000"/>
              </a:lnSpc>
              <a:spcBef>
                <a:spcPts val="35"/>
              </a:spcBef>
              <a:tabLst>
                <a:tab pos="1235710" algn="l"/>
              </a:tabLst>
            </a:pP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7" baseline="-11904" dirty="0">
                <a:solidFill>
                  <a:srgbClr val="990099"/>
                </a:solidFill>
                <a:latin typeface="Garamond"/>
                <a:cs typeface="Garamond"/>
              </a:rPr>
              <a:t>1	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true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40" dirty="0">
                <a:solidFill>
                  <a:srgbClr val="7E0000"/>
                </a:solidFill>
                <a:latin typeface="Century"/>
                <a:cs typeface="Century"/>
              </a:rPr>
              <a:t>and</a:t>
            </a:r>
            <a:endParaRPr sz="2050">
              <a:latin typeface="Century"/>
              <a:cs typeface="Century"/>
            </a:endParaRPr>
          </a:p>
          <a:p>
            <a:pPr marL="50800">
              <a:lnSpc>
                <a:spcPct val="100000"/>
              </a:lnSpc>
              <a:spcBef>
                <a:spcPts val="25"/>
              </a:spcBef>
              <a:tabLst>
                <a:tab pos="435609" algn="l"/>
                <a:tab pos="829944" algn="l"/>
                <a:tab pos="1235710" algn="l"/>
                <a:tab pos="2585085" algn="l"/>
              </a:tabLst>
            </a:pP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15" baseline="-11904" dirty="0">
                <a:solidFill>
                  <a:srgbClr val="990099"/>
                </a:solidFill>
                <a:latin typeface="Garamond"/>
                <a:cs typeface="Garamond"/>
              </a:rPr>
              <a:t>1	</a:t>
            </a: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	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15" baseline="-11904" dirty="0">
                <a:solidFill>
                  <a:srgbClr val="990099"/>
                </a:solidFill>
                <a:latin typeface="Garamond"/>
                <a:cs typeface="Garamond"/>
              </a:rPr>
              <a:t>2	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true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40" dirty="0">
                <a:solidFill>
                  <a:srgbClr val="7E0000"/>
                </a:solidFill>
                <a:latin typeface="Century"/>
                <a:cs typeface="Century"/>
              </a:rPr>
              <a:t>and	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15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endParaRPr sz="2100" baseline="-11904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3227" y="4025613"/>
            <a:ext cx="86995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32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endParaRPr sz="2100" baseline="-11904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7723" y="4025613"/>
            <a:ext cx="1576070" cy="1605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14"/>
              </a:spcBef>
              <a:tabLst>
                <a:tab pos="850265" algn="l"/>
              </a:tabLst>
            </a:pP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15" baseline="-11904" dirty="0">
                <a:solidFill>
                  <a:srgbClr val="990099"/>
                </a:solidFill>
                <a:latin typeface="Garamond"/>
                <a:cs typeface="Garamond"/>
              </a:rPr>
              <a:t>2	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true</a:t>
            </a:r>
            <a:endParaRPr sz="2050">
              <a:latin typeface="Calibri"/>
              <a:cs typeface="Calibri"/>
            </a:endParaRPr>
          </a:p>
          <a:p>
            <a:pPr marL="53975">
              <a:lnSpc>
                <a:spcPct val="100000"/>
              </a:lnSpc>
              <a:spcBef>
                <a:spcPts val="25"/>
              </a:spcBef>
              <a:tabLst>
                <a:tab pos="850265" algn="l"/>
              </a:tabLst>
            </a:pP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15" baseline="-11904" dirty="0">
                <a:solidFill>
                  <a:srgbClr val="990099"/>
                </a:solidFill>
                <a:latin typeface="Garamond"/>
                <a:cs typeface="Garamond"/>
              </a:rPr>
              <a:t>2	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true</a:t>
            </a:r>
            <a:endParaRPr sz="2050">
              <a:latin typeface="Calibri"/>
              <a:cs typeface="Calibri"/>
            </a:endParaRPr>
          </a:p>
          <a:p>
            <a:pPr marL="53975">
              <a:lnSpc>
                <a:spcPct val="100000"/>
              </a:lnSpc>
              <a:spcBef>
                <a:spcPts val="35"/>
              </a:spcBef>
              <a:tabLst>
                <a:tab pos="850265" algn="l"/>
              </a:tabLst>
            </a:pP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15" baseline="-11904" dirty="0">
                <a:solidFill>
                  <a:srgbClr val="990099"/>
                </a:solidFill>
                <a:latin typeface="Garamond"/>
                <a:cs typeface="Garamond"/>
              </a:rPr>
              <a:t>2	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true</a:t>
            </a:r>
            <a:endParaRPr sz="2050">
              <a:latin typeface="Calibri"/>
              <a:cs typeface="Calibri"/>
            </a:endParaRPr>
          </a:p>
          <a:p>
            <a:pPr marL="53975">
              <a:lnSpc>
                <a:spcPct val="100000"/>
              </a:lnSpc>
              <a:spcBef>
                <a:spcPts val="35"/>
              </a:spcBef>
              <a:tabLst>
                <a:tab pos="850265" algn="l"/>
              </a:tabLst>
            </a:pP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15" baseline="-11904" dirty="0">
                <a:solidFill>
                  <a:srgbClr val="990099"/>
                </a:solidFill>
                <a:latin typeface="Garamond"/>
                <a:cs typeface="Garamond"/>
              </a:rPr>
              <a:t>2	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2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false</a:t>
            </a:r>
            <a:endParaRPr sz="20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5"/>
              </a:spcBef>
              <a:tabLst>
                <a:tab pos="445134" algn="l"/>
                <a:tab pos="850265" algn="l"/>
              </a:tabLst>
            </a:pP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	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15" baseline="-11904" dirty="0">
                <a:solidFill>
                  <a:srgbClr val="990099"/>
                </a:solidFill>
                <a:latin typeface="Garamond"/>
                <a:cs typeface="Garamond"/>
              </a:rPr>
              <a:t>1	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3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true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3227" y="4341080"/>
            <a:ext cx="86995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32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endParaRPr sz="2100" baseline="-11904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0055" y="4658073"/>
            <a:ext cx="110299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421640" algn="l"/>
                <a:tab pos="815975" algn="l"/>
              </a:tabLst>
            </a:pP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22" baseline="-11904" dirty="0">
                <a:solidFill>
                  <a:srgbClr val="990099"/>
                </a:solidFill>
                <a:latin typeface="Garamond"/>
                <a:cs typeface="Garamond"/>
              </a:rPr>
              <a:t>1	</a:t>
            </a: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	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15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endParaRPr sz="2100" baseline="-11904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1100" y="4975064"/>
            <a:ext cx="1133475" cy="655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25170">
              <a:lnSpc>
                <a:spcPct val="100000"/>
              </a:lnSpc>
              <a:spcBef>
                <a:spcPts val="114"/>
              </a:spcBef>
            </a:pPr>
            <a:r>
              <a:rPr sz="2050" spc="-30" dirty="0">
                <a:latin typeface="Calibri"/>
                <a:cs typeface="Calibri"/>
              </a:rPr>
              <a:t>i.e.,</a:t>
            </a:r>
            <a:endParaRPr sz="20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  <a:tabLst>
                <a:tab pos="436880" algn="l"/>
                <a:tab pos="845185" algn="l"/>
              </a:tabLst>
            </a:pP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22" baseline="-11904" dirty="0">
                <a:solidFill>
                  <a:srgbClr val="990099"/>
                </a:solidFill>
                <a:latin typeface="Garamond"/>
                <a:cs typeface="Garamond"/>
              </a:rPr>
              <a:t>1	</a:t>
            </a:r>
            <a:r>
              <a:rPr sz="2050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	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spc="-15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endParaRPr sz="2100" baseline="-11904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4895" y="5775166"/>
            <a:ext cx="7202805" cy="655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spc="-40" dirty="0">
                <a:latin typeface="Calibri"/>
                <a:cs typeface="Calibri"/>
              </a:rPr>
              <a:t>Simple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recursive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process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evaluates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arbitrary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sentence,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endParaRPr sz="20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2050" spc="-40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60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i="1" spc="-60" baseline="-11904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2100" spc="-60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202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2050" spc="-18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2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30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i="1" spc="30" baseline="-11904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2100" spc="30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209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44" baseline="-11904" dirty="0">
                <a:solidFill>
                  <a:srgbClr val="990099"/>
                </a:solidFill>
                <a:latin typeface="Garamond"/>
                <a:cs typeface="Garamond"/>
              </a:rPr>
              <a:t>3</a:t>
            </a:r>
            <a:r>
              <a:rPr sz="2100" i="1" spc="44" baseline="-11904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2100" spc="44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3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8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true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1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false</a:t>
            </a:r>
            <a:r>
              <a:rPr sz="2050" b="0" i="1" spc="-1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true</a:t>
            </a:r>
            <a:r>
              <a:rPr sz="2050" spc="-1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22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-229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true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2050" spc="-19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true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-229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true</a:t>
            </a:r>
            <a:endParaRPr sz="2050">
              <a:latin typeface="Bookman Old Style"/>
              <a:cs typeface="Bookman Old Style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33782D-F152-4904-BE4F-9AC0ED196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4A01A83-EB65-4B36-BB17-46FCDC467D03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80" dirty="0"/>
              <a:t>Truth</a:t>
            </a:r>
            <a:r>
              <a:rPr spc="265" dirty="0"/>
              <a:t> </a:t>
            </a:r>
            <a:r>
              <a:rPr spc="60" dirty="0"/>
              <a:t>tables</a:t>
            </a:r>
            <a:r>
              <a:rPr spc="235" dirty="0"/>
              <a:t> </a:t>
            </a:r>
            <a:r>
              <a:rPr spc="95" dirty="0"/>
              <a:t>for</a:t>
            </a:r>
            <a:r>
              <a:rPr spc="250" dirty="0"/>
              <a:t> </a:t>
            </a:r>
            <a:r>
              <a:rPr spc="80" dirty="0"/>
              <a:t>connectives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9799" y="1464716"/>
          <a:ext cx="7774937" cy="161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65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3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3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2580">
                <a:tc>
                  <a:txBody>
                    <a:bodyPr/>
                    <a:lstStyle/>
                    <a:p>
                      <a:pPr marR="26034" algn="ctr">
                        <a:lnSpc>
                          <a:spcPts val="2175"/>
                        </a:lnSpc>
                      </a:pPr>
                      <a:r>
                        <a:rPr sz="2050" b="0" i="1" dirty="0">
                          <a:latin typeface="Bookman Old Style"/>
                          <a:cs typeface="Bookman Old Style"/>
                        </a:rPr>
                        <a:t>P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2175"/>
                        </a:lnSpc>
                      </a:pPr>
                      <a:r>
                        <a:rPr sz="2050" b="0" i="1" dirty="0">
                          <a:latin typeface="Bookman Old Style"/>
                          <a:cs typeface="Bookman Old Style"/>
                        </a:rPr>
                        <a:t>Q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2175"/>
                        </a:lnSpc>
                      </a:pPr>
                      <a:r>
                        <a:rPr sz="2050" spc="-90" dirty="0">
                          <a:latin typeface="Lucida Sans Unicode"/>
                          <a:cs typeface="Lucida Sans Unicode"/>
                        </a:rPr>
                        <a:t>¬</a:t>
                      </a:r>
                      <a:r>
                        <a:rPr sz="2050" b="0" i="1" spc="-90" dirty="0">
                          <a:latin typeface="Bookman Old Style"/>
                          <a:cs typeface="Bookman Old Style"/>
                        </a:rPr>
                        <a:t>P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2175"/>
                        </a:lnSpc>
                      </a:pPr>
                      <a:r>
                        <a:rPr sz="2050" b="0" i="1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2050" b="0" i="1" spc="13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dirty="0">
                          <a:latin typeface="Lucida Sans Unicode"/>
                          <a:cs typeface="Lucida Sans Unicode"/>
                        </a:rPr>
                        <a:t>∧</a:t>
                      </a:r>
                      <a:r>
                        <a:rPr sz="2050" spc="-1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50" b="0" i="1" dirty="0">
                          <a:latin typeface="Bookman Old Style"/>
                          <a:cs typeface="Bookman Old Style"/>
                        </a:rPr>
                        <a:t>Q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ts val="2175"/>
                        </a:lnSpc>
                      </a:pPr>
                      <a:r>
                        <a:rPr sz="2050" b="0" i="1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2050" b="0" i="1" spc="12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dirty="0">
                          <a:latin typeface="Lucida Sans Unicode"/>
                          <a:cs typeface="Lucida Sans Unicode"/>
                        </a:rPr>
                        <a:t>∨</a:t>
                      </a:r>
                      <a:r>
                        <a:rPr sz="2050" spc="-1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50" b="0" i="1" dirty="0">
                          <a:latin typeface="Bookman Old Style"/>
                          <a:cs typeface="Bookman Old Style"/>
                        </a:rPr>
                        <a:t>Q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2175"/>
                        </a:lnSpc>
                      </a:pPr>
                      <a:r>
                        <a:rPr sz="2050" b="0" i="1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2050" b="0" i="1" spc="-33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-5" dirty="0">
                          <a:latin typeface="Lucida Sans Unicode"/>
                          <a:cs typeface="Lucida Sans Unicode"/>
                        </a:rPr>
                        <a:t>⇒</a:t>
                      </a:r>
                      <a:r>
                        <a:rPr sz="2050" b="0" i="1" dirty="0">
                          <a:latin typeface="Bookman Old Style"/>
                          <a:cs typeface="Bookman Old Style"/>
                        </a:rPr>
                        <a:t>Q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2175"/>
                        </a:lnSpc>
                      </a:pPr>
                      <a:r>
                        <a:rPr sz="2050" b="0" i="1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2050" b="0" i="1" spc="-33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-5" dirty="0">
                          <a:latin typeface="Lucida Sans Unicode"/>
                          <a:cs typeface="Lucida Sans Unicode"/>
                        </a:rPr>
                        <a:t>⇔</a:t>
                      </a:r>
                      <a:r>
                        <a:rPr sz="2050" b="0" i="1" dirty="0">
                          <a:latin typeface="Bookman Old Style"/>
                          <a:cs typeface="Bookman Old Style"/>
                        </a:rPr>
                        <a:t>Q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R="8255" algn="ctr">
                        <a:lnSpc>
                          <a:spcPts val="2210"/>
                        </a:lnSpc>
                      </a:pPr>
                      <a:r>
                        <a:rPr sz="2050" b="0" i="1" spc="-17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false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2210"/>
                        </a:lnSpc>
                      </a:pPr>
                      <a:r>
                        <a:rPr sz="2050" b="0" i="1" spc="-17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false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2210"/>
                        </a:lnSpc>
                      </a:pPr>
                      <a:r>
                        <a:rPr sz="2050" b="0" i="1" spc="-90" dirty="0">
                          <a:solidFill>
                            <a:srgbClr val="B30000"/>
                          </a:solidFill>
                          <a:latin typeface="Bookman Old Style"/>
                          <a:cs typeface="Bookman Old Style"/>
                        </a:rPr>
                        <a:t>true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2210"/>
                        </a:lnSpc>
                      </a:pPr>
                      <a:r>
                        <a:rPr sz="2050" b="0" i="1" spc="-17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false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2210"/>
                        </a:lnSpc>
                      </a:pPr>
                      <a:r>
                        <a:rPr sz="2050" b="0" i="1" spc="-17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false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2210"/>
                        </a:lnSpc>
                      </a:pPr>
                      <a:r>
                        <a:rPr sz="2050" b="0" i="1" spc="-90" dirty="0">
                          <a:solidFill>
                            <a:srgbClr val="B30000"/>
                          </a:solidFill>
                          <a:latin typeface="Bookman Old Style"/>
                          <a:cs typeface="Bookman Old Style"/>
                        </a:rPr>
                        <a:t>true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2210"/>
                        </a:lnSpc>
                      </a:pPr>
                      <a:r>
                        <a:rPr sz="2050" b="0" i="1" spc="-90" dirty="0">
                          <a:solidFill>
                            <a:srgbClr val="B30000"/>
                          </a:solidFill>
                          <a:latin typeface="Bookman Old Style"/>
                          <a:cs typeface="Bookman Old Style"/>
                        </a:rPr>
                        <a:t>true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R="8255" algn="ctr">
                        <a:lnSpc>
                          <a:spcPts val="2175"/>
                        </a:lnSpc>
                      </a:pPr>
                      <a:r>
                        <a:rPr sz="2050" b="0" i="1" spc="-17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false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175"/>
                        </a:lnSpc>
                      </a:pPr>
                      <a:r>
                        <a:rPr sz="2050" b="0" i="1" spc="-90" dirty="0">
                          <a:solidFill>
                            <a:srgbClr val="B30000"/>
                          </a:solidFill>
                          <a:latin typeface="Bookman Old Style"/>
                          <a:cs typeface="Bookman Old Style"/>
                        </a:rPr>
                        <a:t>true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2175"/>
                        </a:lnSpc>
                      </a:pPr>
                      <a:r>
                        <a:rPr sz="2050" b="0" i="1" spc="-90" dirty="0">
                          <a:solidFill>
                            <a:srgbClr val="B30000"/>
                          </a:solidFill>
                          <a:latin typeface="Bookman Old Style"/>
                          <a:cs typeface="Bookman Old Style"/>
                        </a:rPr>
                        <a:t>true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2175"/>
                        </a:lnSpc>
                      </a:pPr>
                      <a:r>
                        <a:rPr sz="2050" b="0" i="1" spc="-17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false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2175"/>
                        </a:lnSpc>
                      </a:pPr>
                      <a:r>
                        <a:rPr sz="2050" b="0" i="1" spc="-90" dirty="0">
                          <a:solidFill>
                            <a:srgbClr val="B30000"/>
                          </a:solidFill>
                          <a:latin typeface="Bookman Old Style"/>
                          <a:cs typeface="Bookman Old Style"/>
                        </a:rPr>
                        <a:t>true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2175"/>
                        </a:lnSpc>
                      </a:pPr>
                      <a:r>
                        <a:rPr sz="2050" b="0" i="1" spc="-90" dirty="0">
                          <a:solidFill>
                            <a:srgbClr val="B30000"/>
                          </a:solidFill>
                          <a:latin typeface="Bookman Old Style"/>
                          <a:cs typeface="Bookman Old Style"/>
                        </a:rPr>
                        <a:t>true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2175"/>
                        </a:lnSpc>
                      </a:pPr>
                      <a:r>
                        <a:rPr sz="2050" b="0" i="1" spc="-17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false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R="10160" algn="ctr">
                        <a:lnSpc>
                          <a:spcPts val="2170"/>
                        </a:lnSpc>
                      </a:pPr>
                      <a:r>
                        <a:rPr sz="2050" b="0" i="1" spc="-90" dirty="0">
                          <a:solidFill>
                            <a:srgbClr val="B30000"/>
                          </a:solidFill>
                          <a:latin typeface="Bookman Old Style"/>
                          <a:cs typeface="Bookman Old Style"/>
                        </a:rPr>
                        <a:t>true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170"/>
                        </a:lnSpc>
                      </a:pPr>
                      <a:r>
                        <a:rPr sz="2050" b="0" i="1" spc="-17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false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2170"/>
                        </a:lnSpc>
                      </a:pPr>
                      <a:r>
                        <a:rPr sz="2050" b="0" i="1" spc="-17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false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2170"/>
                        </a:lnSpc>
                      </a:pPr>
                      <a:r>
                        <a:rPr sz="2050" b="0" i="1" spc="-17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false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2170"/>
                        </a:lnSpc>
                      </a:pPr>
                      <a:r>
                        <a:rPr sz="2050" b="0" i="1" spc="-90" dirty="0">
                          <a:solidFill>
                            <a:srgbClr val="B30000"/>
                          </a:solidFill>
                          <a:latin typeface="Bookman Old Style"/>
                          <a:cs typeface="Bookman Old Style"/>
                        </a:rPr>
                        <a:t>true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2170"/>
                        </a:lnSpc>
                      </a:pPr>
                      <a:r>
                        <a:rPr sz="2050" b="0" i="1" spc="-17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false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2170"/>
                        </a:lnSpc>
                      </a:pPr>
                      <a:r>
                        <a:rPr sz="2050" b="0" i="1" spc="-17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false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R="10160" algn="ctr">
                        <a:lnSpc>
                          <a:spcPts val="2175"/>
                        </a:lnSpc>
                      </a:pPr>
                      <a:r>
                        <a:rPr sz="2050" b="0" i="1" spc="-90" dirty="0">
                          <a:solidFill>
                            <a:srgbClr val="B30000"/>
                          </a:solidFill>
                          <a:latin typeface="Bookman Old Style"/>
                          <a:cs typeface="Bookman Old Style"/>
                        </a:rPr>
                        <a:t>true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175"/>
                        </a:lnSpc>
                      </a:pPr>
                      <a:r>
                        <a:rPr sz="2050" b="0" i="1" spc="-90" dirty="0">
                          <a:solidFill>
                            <a:srgbClr val="B30000"/>
                          </a:solidFill>
                          <a:latin typeface="Bookman Old Style"/>
                          <a:cs typeface="Bookman Old Style"/>
                        </a:rPr>
                        <a:t>true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2175"/>
                        </a:lnSpc>
                      </a:pPr>
                      <a:r>
                        <a:rPr sz="2050" b="0" i="1" spc="-17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false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2175"/>
                        </a:lnSpc>
                      </a:pPr>
                      <a:r>
                        <a:rPr sz="2050" b="0" i="1" spc="-90" dirty="0">
                          <a:solidFill>
                            <a:srgbClr val="B30000"/>
                          </a:solidFill>
                          <a:latin typeface="Bookman Old Style"/>
                          <a:cs typeface="Bookman Old Style"/>
                        </a:rPr>
                        <a:t>true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2175"/>
                        </a:lnSpc>
                      </a:pPr>
                      <a:r>
                        <a:rPr sz="2050" b="0" i="1" spc="-90" dirty="0">
                          <a:solidFill>
                            <a:srgbClr val="B30000"/>
                          </a:solidFill>
                          <a:latin typeface="Bookman Old Style"/>
                          <a:cs typeface="Bookman Old Style"/>
                        </a:rPr>
                        <a:t>true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2175"/>
                        </a:lnSpc>
                      </a:pPr>
                      <a:r>
                        <a:rPr sz="2050" b="0" i="1" spc="-90" dirty="0">
                          <a:solidFill>
                            <a:srgbClr val="B30000"/>
                          </a:solidFill>
                          <a:latin typeface="Bookman Old Style"/>
                          <a:cs typeface="Bookman Old Style"/>
                        </a:rPr>
                        <a:t>true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2175"/>
                        </a:lnSpc>
                      </a:pPr>
                      <a:r>
                        <a:rPr sz="2050" b="0" i="1" spc="-90" dirty="0">
                          <a:solidFill>
                            <a:srgbClr val="B30000"/>
                          </a:solidFill>
                          <a:latin typeface="Bookman Old Style"/>
                          <a:cs typeface="Bookman Old Style"/>
                        </a:rPr>
                        <a:t>true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7C028B5-A918-4F8F-A2BD-947476A93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A8BF8D-2563-4EA9-B8E4-DD30B1D51695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35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14" dirty="0"/>
              <a:t>Wumpus</a:t>
            </a:r>
            <a:r>
              <a:rPr spc="220" dirty="0"/>
              <a:t> </a:t>
            </a:r>
            <a:r>
              <a:rPr spc="85" dirty="0"/>
              <a:t>world</a:t>
            </a:r>
            <a:r>
              <a:rPr spc="250" dirty="0"/>
              <a:t> </a:t>
            </a:r>
            <a:r>
              <a:rPr spc="50" dirty="0"/>
              <a:t>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4900" y="1410429"/>
            <a:ext cx="4552315" cy="12077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spc="15" dirty="0">
                <a:latin typeface="Calibri"/>
                <a:cs typeface="Calibri"/>
              </a:rPr>
              <a:t>Let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b="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i="1" spc="-7" baseline="-11904" dirty="0">
                <a:solidFill>
                  <a:srgbClr val="990099"/>
                </a:solidFill>
                <a:latin typeface="Trebuchet MS"/>
                <a:cs typeface="Trebuchet MS"/>
              </a:rPr>
              <a:t>i,j</a:t>
            </a:r>
            <a:r>
              <a:rPr sz="2100" i="1" baseline="-11904" dirty="0">
                <a:solidFill>
                  <a:srgbClr val="990099"/>
                </a:solidFill>
                <a:latin typeface="Trebuchet MS"/>
                <a:cs typeface="Trebuchet MS"/>
              </a:rPr>
              <a:t> </a:t>
            </a:r>
            <a:r>
              <a:rPr sz="2100" i="1" spc="-112" baseline="-11904" dirty="0">
                <a:solidFill>
                  <a:srgbClr val="990099"/>
                </a:solidFill>
                <a:latin typeface="Trebuchet MS"/>
                <a:cs typeface="Trebuchet MS"/>
              </a:rPr>
              <a:t> </a:t>
            </a:r>
            <a:r>
              <a:rPr sz="2050" spc="-40" dirty="0">
                <a:latin typeface="Calibri"/>
                <a:cs typeface="Calibri"/>
              </a:rPr>
              <a:t>b</a:t>
            </a:r>
            <a:r>
              <a:rPr sz="2050" spc="-160" dirty="0">
                <a:latin typeface="Calibri"/>
                <a:cs typeface="Calibri"/>
              </a:rPr>
              <a:t>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tru</a:t>
            </a:r>
            <a:r>
              <a:rPr sz="2050" spc="-80" dirty="0">
                <a:latin typeface="Calibri"/>
                <a:cs typeface="Calibri"/>
              </a:rPr>
              <a:t>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</a:t>
            </a:r>
            <a:r>
              <a:rPr sz="2050" spc="-25" dirty="0">
                <a:latin typeface="Calibri"/>
                <a:cs typeface="Calibri"/>
              </a:rPr>
              <a:t>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ther</a:t>
            </a:r>
            <a:r>
              <a:rPr sz="2050" spc="-100" dirty="0">
                <a:latin typeface="Calibri"/>
                <a:cs typeface="Calibri"/>
              </a:rPr>
              <a:t>e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i</a:t>
            </a:r>
            <a:r>
              <a:rPr sz="2050" spc="-45" dirty="0">
                <a:latin typeface="Calibri"/>
                <a:cs typeface="Calibri"/>
              </a:rPr>
              <a:t>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pi</a:t>
            </a:r>
            <a:r>
              <a:rPr sz="2050" spc="-25" dirty="0">
                <a:latin typeface="Calibri"/>
                <a:cs typeface="Calibri"/>
              </a:rPr>
              <a:t>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</a:t>
            </a:r>
            <a:r>
              <a:rPr sz="2050" spc="-65" dirty="0">
                <a:latin typeface="Calibri"/>
                <a:cs typeface="Calibri"/>
              </a:rPr>
              <a:t>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75" dirty="0">
                <a:solidFill>
                  <a:srgbClr val="990099"/>
                </a:solidFill>
                <a:latin typeface="Gill Sans MT"/>
                <a:cs typeface="Gill Sans MT"/>
              </a:rPr>
              <a:t>[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i,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38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spc="-175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r>
              <a:rPr sz="2050" spc="20" dirty="0">
                <a:latin typeface="Calibri"/>
                <a:cs typeface="Calibri"/>
              </a:rPr>
              <a:t>.</a:t>
            </a:r>
            <a:endParaRPr sz="20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2050" spc="15" dirty="0">
                <a:latin typeface="Calibri"/>
                <a:cs typeface="Calibri"/>
              </a:rPr>
              <a:t>Let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i="1" spc="15" baseline="-11904" dirty="0">
                <a:solidFill>
                  <a:srgbClr val="990099"/>
                </a:solidFill>
                <a:latin typeface="Trebuchet MS"/>
                <a:cs typeface="Trebuchet MS"/>
              </a:rPr>
              <a:t>i,j</a:t>
            </a:r>
            <a:r>
              <a:rPr sz="2100" i="1" spc="532" baseline="-11904" dirty="0">
                <a:solidFill>
                  <a:srgbClr val="990099"/>
                </a:solidFill>
                <a:latin typeface="Trebuchet MS"/>
                <a:cs typeface="Trebuchet MS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true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there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breeze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ill Sans MT"/>
                <a:cs typeface="Gill Sans MT"/>
              </a:rPr>
              <a:t>[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spc="75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r>
              <a:rPr sz="2050" spc="75" dirty="0">
                <a:latin typeface="Calibri"/>
                <a:cs typeface="Calibri"/>
              </a:rPr>
              <a:t>.</a:t>
            </a:r>
            <a:endParaRPr sz="2050">
              <a:latin typeface="Calibri"/>
              <a:cs typeface="Calibri"/>
            </a:endParaRPr>
          </a:p>
          <a:p>
            <a:pPr marL="383540">
              <a:lnSpc>
                <a:spcPct val="100000"/>
              </a:lnSpc>
              <a:spcBef>
                <a:spcPts val="1875"/>
              </a:spcBef>
            </a:pPr>
            <a:r>
              <a:rPr sz="3075" spc="-60" baseline="8130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3075" b="0" i="1" spc="-60" baseline="813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400" spc="-40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1400" i="1" spc="-40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1400" spc="-40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1891" y="2631152"/>
            <a:ext cx="67627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075" spc="-67" baseline="8130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3075" b="0" i="1" spc="-67" baseline="813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400" spc="-4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1400" i="1" spc="-45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1400" spc="-4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7196" y="2830226"/>
            <a:ext cx="4222750" cy="96774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446405">
              <a:lnSpc>
                <a:spcPct val="100000"/>
              </a:lnSpc>
              <a:spcBef>
                <a:spcPts val="1345"/>
              </a:spcBef>
            </a:pPr>
            <a:r>
              <a:rPr sz="3075" b="0" i="1" spc="7" baseline="813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400" spc="5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1400" i="1" spc="5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1400" spc="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endParaRPr sz="1400">
              <a:latin typeface="Garamond"/>
              <a:cs typeface="Garamond"/>
            </a:endParaRPr>
          </a:p>
          <a:p>
            <a:pPr marL="38100">
              <a:lnSpc>
                <a:spcPct val="100000"/>
              </a:lnSpc>
              <a:spcBef>
                <a:spcPts val="1245"/>
              </a:spcBef>
            </a:pPr>
            <a:r>
              <a:rPr sz="2050" spc="45" dirty="0">
                <a:latin typeface="Calibri"/>
                <a:cs typeface="Calibri"/>
              </a:rPr>
              <a:t>“Pits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cause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breezes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adjacent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squares”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8222AE-CB5D-4C92-9E89-97F5AE0C6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0C8873-F529-4E07-BCE1-66D4B8298D69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14" dirty="0"/>
              <a:t>Wumpus</a:t>
            </a:r>
            <a:r>
              <a:rPr spc="220" dirty="0"/>
              <a:t> </a:t>
            </a:r>
            <a:r>
              <a:rPr spc="85" dirty="0"/>
              <a:t>world</a:t>
            </a:r>
            <a:r>
              <a:rPr spc="250" dirty="0"/>
              <a:t> </a:t>
            </a:r>
            <a:r>
              <a:rPr spc="50" dirty="0"/>
              <a:t>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4900" y="1410429"/>
            <a:ext cx="4552315" cy="12077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spc="15" dirty="0">
                <a:latin typeface="Calibri"/>
                <a:cs typeface="Calibri"/>
              </a:rPr>
              <a:t>Let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b="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i="1" spc="-7" baseline="-11904" dirty="0">
                <a:solidFill>
                  <a:srgbClr val="990099"/>
                </a:solidFill>
                <a:latin typeface="Trebuchet MS"/>
                <a:cs typeface="Trebuchet MS"/>
              </a:rPr>
              <a:t>i,j</a:t>
            </a:r>
            <a:r>
              <a:rPr sz="2100" i="1" baseline="-11904" dirty="0">
                <a:solidFill>
                  <a:srgbClr val="990099"/>
                </a:solidFill>
                <a:latin typeface="Trebuchet MS"/>
                <a:cs typeface="Trebuchet MS"/>
              </a:rPr>
              <a:t> </a:t>
            </a:r>
            <a:r>
              <a:rPr sz="2100" i="1" spc="-112" baseline="-11904" dirty="0">
                <a:solidFill>
                  <a:srgbClr val="990099"/>
                </a:solidFill>
                <a:latin typeface="Trebuchet MS"/>
                <a:cs typeface="Trebuchet MS"/>
              </a:rPr>
              <a:t> </a:t>
            </a:r>
            <a:r>
              <a:rPr sz="2050" spc="-40" dirty="0">
                <a:latin typeface="Calibri"/>
                <a:cs typeface="Calibri"/>
              </a:rPr>
              <a:t>b</a:t>
            </a:r>
            <a:r>
              <a:rPr sz="2050" spc="-160" dirty="0">
                <a:latin typeface="Calibri"/>
                <a:cs typeface="Calibri"/>
              </a:rPr>
              <a:t>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tru</a:t>
            </a:r>
            <a:r>
              <a:rPr sz="2050" spc="-80" dirty="0">
                <a:latin typeface="Calibri"/>
                <a:cs typeface="Calibri"/>
              </a:rPr>
              <a:t>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</a:t>
            </a:r>
            <a:r>
              <a:rPr sz="2050" spc="-25" dirty="0">
                <a:latin typeface="Calibri"/>
                <a:cs typeface="Calibri"/>
              </a:rPr>
              <a:t>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ther</a:t>
            </a:r>
            <a:r>
              <a:rPr sz="2050" spc="-100" dirty="0">
                <a:latin typeface="Calibri"/>
                <a:cs typeface="Calibri"/>
              </a:rPr>
              <a:t>e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i</a:t>
            </a:r>
            <a:r>
              <a:rPr sz="2050" spc="-45" dirty="0">
                <a:latin typeface="Calibri"/>
                <a:cs typeface="Calibri"/>
              </a:rPr>
              <a:t>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pi</a:t>
            </a:r>
            <a:r>
              <a:rPr sz="2050" spc="-25" dirty="0">
                <a:latin typeface="Calibri"/>
                <a:cs typeface="Calibri"/>
              </a:rPr>
              <a:t>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</a:t>
            </a:r>
            <a:r>
              <a:rPr sz="2050" spc="-65" dirty="0">
                <a:latin typeface="Calibri"/>
                <a:cs typeface="Calibri"/>
              </a:rPr>
              <a:t>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75" dirty="0">
                <a:solidFill>
                  <a:srgbClr val="990099"/>
                </a:solidFill>
                <a:latin typeface="Gill Sans MT"/>
                <a:cs typeface="Gill Sans MT"/>
              </a:rPr>
              <a:t>[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i,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38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spc="-175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r>
              <a:rPr sz="2050" spc="20" dirty="0">
                <a:latin typeface="Calibri"/>
                <a:cs typeface="Calibri"/>
              </a:rPr>
              <a:t>.</a:t>
            </a:r>
            <a:endParaRPr sz="20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2050" spc="15" dirty="0">
                <a:latin typeface="Calibri"/>
                <a:cs typeface="Calibri"/>
              </a:rPr>
              <a:t>Let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i="1" spc="15" baseline="-11904" dirty="0">
                <a:solidFill>
                  <a:srgbClr val="990099"/>
                </a:solidFill>
                <a:latin typeface="Trebuchet MS"/>
                <a:cs typeface="Trebuchet MS"/>
              </a:rPr>
              <a:t>i,j</a:t>
            </a:r>
            <a:r>
              <a:rPr sz="2100" i="1" spc="532" baseline="-11904" dirty="0">
                <a:solidFill>
                  <a:srgbClr val="990099"/>
                </a:solidFill>
                <a:latin typeface="Trebuchet MS"/>
                <a:cs typeface="Trebuchet MS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true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there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breeze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ill Sans MT"/>
                <a:cs typeface="Gill Sans MT"/>
              </a:rPr>
              <a:t>[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spc="75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r>
              <a:rPr sz="2050" spc="75" dirty="0">
                <a:latin typeface="Calibri"/>
                <a:cs typeface="Calibri"/>
              </a:rPr>
              <a:t>.</a:t>
            </a:r>
            <a:endParaRPr sz="2050">
              <a:latin typeface="Calibri"/>
              <a:cs typeface="Calibri"/>
            </a:endParaRPr>
          </a:p>
          <a:p>
            <a:pPr marL="383540">
              <a:lnSpc>
                <a:spcPct val="100000"/>
              </a:lnSpc>
              <a:spcBef>
                <a:spcPts val="1875"/>
              </a:spcBef>
            </a:pPr>
            <a:r>
              <a:rPr sz="3075" spc="-60" baseline="8130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3075" b="0" i="1" spc="-60" baseline="813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400" spc="-40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1400" i="1" spc="-40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1400" spc="-40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1891" y="2631152"/>
            <a:ext cx="67627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075" spc="-67" baseline="8130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3075" b="0" i="1" spc="-67" baseline="813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400" spc="-4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1400" i="1" spc="-45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1400" spc="-4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7196" y="2830226"/>
            <a:ext cx="4222750" cy="96774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446405">
              <a:lnSpc>
                <a:spcPct val="100000"/>
              </a:lnSpc>
              <a:spcBef>
                <a:spcPts val="1345"/>
              </a:spcBef>
            </a:pPr>
            <a:r>
              <a:rPr sz="3075" b="0" i="1" spc="7" baseline="813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400" spc="5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1400" i="1" spc="5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1400" spc="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endParaRPr sz="1400">
              <a:latin typeface="Garamond"/>
              <a:cs typeface="Garamond"/>
            </a:endParaRPr>
          </a:p>
          <a:p>
            <a:pPr marL="38100">
              <a:lnSpc>
                <a:spcPct val="100000"/>
              </a:lnSpc>
              <a:spcBef>
                <a:spcPts val="1245"/>
              </a:spcBef>
            </a:pPr>
            <a:r>
              <a:rPr sz="2050" spc="45" dirty="0">
                <a:latin typeface="Calibri"/>
                <a:cs typeface="Calibri"/>
              </a:rPr>
              <a:t>“Pits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cause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breezes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adjacent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squares”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1886" y="3968655"/>
            <a:ext cx="501015" cy="732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13199"/>
              </a:lnSpc>
              <a:spcBef>
                <a:spcPts val="95"/>
              </a:spcBef>
            </a:pPr>
            <a:r>
              <a:rPr sz="3075" b="0" i="1" spc="82" baseline="813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400" spc="4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1400" i="1" spc="-120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1400" spc="30" dirty="0">
                <a:solidFill>
                  <a:srgbClr val="990099"/>
                </a:solidFill>
                <a:latin typeface="Garamond"/>
                <a:cs typeface="Garamond"/>
              </a:rPr>
              <a:t>1  </a:t>
            </a:r>
            <a:r>
              <a:rPr sz="3075" b="0" i="1" spc="82" baseline="813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400" spc="45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1400" i="1" spc="-120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1400" spc="4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8332" y="3929030"/>
            <a:ext cx="288290" cy="7327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050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</a:t>
            </a:r>
            <a:endParaRPr sz="2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050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7618" y="3968655"/>
            <a:ext cx="2045970" cy="7327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20"/>
              </a:spcBef>
            </a:pPr>
            <a:r>
              <a:rPr sz="3075" spc="97" baseline="813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3075" b="0" i="1" spc="112" baseline="813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400" spc="4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1400" i="1" spc="-120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1400" spc="45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1400" spc="14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3075" spc="-382" baseline="8130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3075" spc="-292" baseline="813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3075" b="0" i="1" spc="112" baseline="813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400" spc="45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1400" i="1" spc="-120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1400" spc="70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3075" spc="97" baseline="813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3075" baseline="8130">
              <a:latin typeface="Gill Sans MT"/>
              <a:cs typeface="Gill Sans MT"/>
            </a:endParaRPr>
          </a:p>
          <a:p>
            <a:pPr marL="38100">
              <a:lnSpc>
                <a:spcPct val="100000"/>
              </a:lnSpc>
              <a:spcBef>
                <a:spcPts val="325"/>
              </a:spcBef>
            </a:pPr>
            <a:r>
              <a:rPr sz="3075" spc="97" baseline="813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3075" b="0" i="1" spc="112" baseline="813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400" spc="4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1400" i="1" spc="-120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1400" spc="4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1400" spc="14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3075" spc="-382" baseline="8130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3075" spc="-292" baseline="813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3075" b="0" i="1" spc="112" baseline="813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400" spc="45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1400" i="1" spc="-120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1400" spc="45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1400" spc="13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3075" spc="-382" baseline="8130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3075" spc="-292" baseline="813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3075" b="0" i="1" spc="112" baseline="813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400" spc="45" dirty="0">
                <a:solidFill>
                  <a:srgbClr val="990099"/>
                </a:solidFill>
                <a:latin typeface="Garamond"/>
                <a:cs typeface="Garamond"/>
              </a:rPr>
              <a:t>3</a:t>
            </a:r>
            <a:r>
              <a:rPr sz="1400" i="1" spc="-120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1400" spc="8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3075" spc="97" baseline="813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3075" baseline="813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2596" y="4831808"/>
            <a:ext cx="633793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05" dirty="0">
                <a:latin typeface="Calibri"/>
                <a:cs typeface="Calibri"/>
              </a:rPr>
              <a:t>“A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square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breezy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10" dirty="0">
                <a:solidFill>
                  <a:srgbClr val="7E0000"/>
                </a:solidFill>
                <a:latin typeface="Century"/>
                <a:cs typeface="Century"/>
              </a:rPr>
              <a:t>if</a:t>
            </a:r>
            <a:r>
              <a:rPr sz="2050" spc="204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40" dirty="0">
                <a:solidFill>
                  <a:srgbClr val="7E0000"/>
                </a:solidFill>
                <a:latin typeface="Century"/>
                <a:cs typeface="Century"/>
              </a:rPr>
              <a:t>and</a:t>
            </a:r>
            <a:r>
              <a:rPr sz="2050" spc="21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75" dirty="0">
                <a:solidFill>
                  <a:srgbClr val="7E0000"/>
                </a:solidFill>
                <a:latin typeface="Century"/>
                <a:cs typeface="Century"/>
              </a:rPr>
              <a:t>only</a:t>
            </a:r>
            <a:r>
              <a:rPr sz="2050" spc="20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10" dirty="0">
                <a:solidFill>
                  <a:srgbClr val="7E0000"/>
                </a:solidFill>
                <a:latin typeface="Century"/>
                <a:cs typeface="Century"/>
              </a:rPr>
              <a:t>if</a:t>
            </a:r>
            <a:r>
              <a:rPr sz="2050" spc="7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95" dirty="0">
                <a:latin typeface="Calibri"/>
                <a:cs typeface="Calibri"/>
              </a:rPr>
              <a:t>there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adjacent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pit”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26579A-CCAD-4608-8B96-B5160E4FC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66B80D-AC8F-4A47-A5CC-AE0FC96CAA44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ts val="2635"/>
              </a:lnSpc>
            </a:pPr>
            <a:r>
              <a:rPr spc="80" dirty="0"/>
              <a:t>Truth</a:t>
            </a:r>
            <a:r>
              <a:rPr spc="254" dirty="0"/>
              <a:t> </a:t>
            </a:r>
            <a:r>
              <a:rPr spc="60" dirty="0"/>
              <a:t>tables</a:t>
            </a:r>
            <a:r>
              <a:rPr spc="229" dirty="0"/>
              <a:t> </a:t>
            </a:r>
            <a:r>
              <a:rPr spc="95" dirty="0"/>
              <a:t>for</a:t>
            </a:r>
            <a:r>
              <a:rPr spc="245" dirty="0"/>
              <a:t> </a:t>
            </a:r>
            <a:r>
              <a:rPr spc="60" dirty="0"/>
              <a:t>inference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9799" y="1464716"/>
          <a:ext cx="7771763" cy="3618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43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70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83210">
                <a:tc>
                  <a:txBody>
                    <a:bodyPr/>
                    <a:lstStyle/>
                    <a:p>
                      <a:pPr marL="117475">
                        <a:lnSpc>
                          <a:spcPts val="2010"/>
                        </a:lnSpc>
                        <a:spcBef>
                          <a:spcPts val="120"/>
                        </a:spcBef>
                      </a:pPr>
                      <a:r>
                        <a:rPr sz="2550" b="0" i="1" spc="-37" baseline="8169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200" i="1" spc="-25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2010"/>
                        </a:lnSpc>
                        <a:spcBef>
                          <a:spcPts val="120"/>
                        </a:spcBef>
                      </a:pPr>
                      <a:r>
                        <a:rPr sz="2550" b="0" i="1" spc="-37" baseline="8169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200" i="1" spc="-25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2010"/>
                        </a:lnSpc>
                        <a:spcBef>
                          <a:spcPts val="120"/>
                        </a:spcBef>
                      </a:pPr>
                      <a:r>
                        <a:rPr sz="2550" b="0" i="1" spc="-30" baseline="8169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200" i="1" spc="-2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2010"/>
                        </a:lnSpc>
                        <a:spcBef>
                          <a:spcPts val="120"/>
                        </a:spcBef>
                      </a:pPr>
                      <a:r>
                        <a:rPr sz="2550" b="0" i="1" spc="-30" baseline="8169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200" i="1" spc="-2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2010"/>
                        </a:lnSpc>
                        <a:spcBef>
                          <a:spcPts val="120"/>
                        </a:spcBef>
                      </a:pPr>
                      <a:r>
                        <a:rPr sz="2550" b="0" i="1" spc="-30" baseline="8169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200" i="1" spc="-2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2010"/>
                        </a:lnSpc>
                        <a:spcBef>
                          <a:spcPts val="120"/>
                        </a:spcBef>
                      </a:pPr>
                      <a:r>
                        <a:rPr sz="2550" b="0" i="1" spc="-30" baseline="8169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200" i="1" spc="-2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2010"/>
                        </a:lnSpc>
                        <a:spcBef>
                          <a:spcPts val="120"/>
                        </a:spcBef>
                      </a:pPr>
                      <a:r>
                        <a:rPr sz="2550" b="0" i="1" spc="-30" baseline="8169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200" i="1" spc="-2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1900"/>
                        </a:lnSpc>
                      </a:pPr>
                      <a:r>
                        <a:rPr sz="1700" b="0" i="1" spc="35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800" spc="52" baseline="-11574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 baseline="-11574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ts val="1900"/>
                        </a:lnSpc>
                      </a:pPr>
                      <a:r>
                        <a:rPr sz="1700" b="0" i="1" spc="35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800" spc="52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-11574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ts val="1900"/>
                        </a:lnSpc>
                      </a:pPr>
                      <a:r>
                        <a:rPr sz="1700" b="0" i="1" spc="35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800" spc="52" baseline="-11574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 baseline="-11574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ts val="1900"/>
                        </a:lnSpc>
                      </a:pPr>
                      <a:r>
                        <a:rPr sz="1700" b="0" i="1" spc="35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800" spc="52" baseline="-11574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 baseline="-11574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ts val="1900"/>
                        </a:lnSpc>
                      </a:pPr>
                      <a:r>
                        <a:rPr sz="1700" b="0" i="1" spc="35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800" spc="52" baseline="-11574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 baseline="-11574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1900"/>
                        </a:lnSpc>
                      </a:pPr>
                      <a:r>
                        <a:rPr sz="1700" b="0" i="1" spc="15" dirty="0">
                          <a:latin typeface="Bookman Old Style"/>
                          <a:cs typeface="Bookman Old Style"/>
                        </a:rPr>
                        <a:t>KB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9030">
                <a:tc>
                  <a:txBody>
                    <a:bodyPr/>
                    <a:lstStyle/>
                    <a:p>
                      <a:pPr marL="80645">
                        <a:lnSpc>
                          <a:spcPts val="1900"/>
                        </a:lnSpc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dirty="0">
                          <a:latin typeface="Tahoma"/>
                          <a:cs typeface="Tahoma"/>
                        </a:rPr>
                        <a:t>.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900"/>
                        </a:lnSpc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dirty="0">
                          <a:latin typeface="Tahoma"/>
                          <a:cs typeface="Tahoma"/>
                        </a:rPr>
                        <a:t>.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04139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900"/>
                        </a:lnSpc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dirty="0">
                          <a:latin typeface="Tahoma"/>
                          <a:cs typeface="Tahoma"/>
                        </a:rPr>
                        <a:t>.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900"/>
                        </a:lnSpc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dirty="0">
                          <a:latin typeface="Tahoma"/>
                          <a:cs typeface="Tahoma"/>
                        </a:rPr>
                        <a:t>.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900"/>
                        </a:lnSpc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dirty="0">
                          <a:latin typeface="Tahoma"/>
                          <a:cs typeface="Tahoma"/>
                        </a:rPr>
                        <a:t>.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900"/>
                        </a:lnSpc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819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dirty="0">
                          <a:latin typeface="Tahoma"/>
                          <a:cs typeface="Tahoma"/>
                        </a:rPr>
                        <a:t>.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819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900"/>
                        </a:lnSpc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1009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dirty="0">
                          <a:latin typeface="Tahoma"/>
                          <a:cs typeface="Tahoma"/>
                        </a:rPr>
                        <a:t>.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812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900"/>
                        </a:lnSpc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1841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dirty="0">
                          <a:latin typeface="Tahoma"/>
                          <a:cs typeface="Tahoma"/>
                        </a:rPr>
                        <a:t>.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900"/>
                        </a:lnSpc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dirty="0">
                          <a:latin typeface="Tahoma"/>
                          <a:cs typeface="Tahoma"/>
                        </a:rPr>
                        <a:t>.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900"/>
                        </a:lnSpc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dirty="0">
                          <a:latin typeface="Tahoma"/>
                          <a:cs typeface="Tahoma"/>
                        </a:rPr>
                        <a:t>.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900"/>
                        </a:lnSpc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dirty="0">
                          <a:latin typeface="Tahoma"/>
                          <a:cs typeface="Tahoma"/>
                        </a:rPr>
                        <a:t>.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900"/>
                        </a:lnSpc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dirty="0">
                          <a:latin typeface="Tahoma"/>
                          <a:cs typeface="Tahoma"/>
                        </a:rPr>
                        <a:t>.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900"/>
                        </a:lnSpc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1968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dirty="0">
                          <a:latin typeface="Tahoma"/>
                          <a:cs typeface="Tahoma"/>
                        </a:rPr>
                        <a:t>.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265">
                <a:tc>
                  <a:txBody>
                    <a:bodyPr/>
                    <a:lstStyle/>
                    <a:p>
                      <a:pPr marL="80645">
                        <a:lnSpc>
                          <a:spcPts val="1900"/>
                        </a:lnSpc>
                      </a:pPr>
                      <a:r>
                        <a:rPr sz="1700" b="0" i="1" spc="-14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80645" marR="86360">
                        <a:lnSpc>
                          <a:spcPts val="2200"/>
                        </a:lnSpc>
                        <a:spcBef>
                          <a:spcPts val="80"/>
                        </a:spcBef>
                      </a:pPr>
                      <a:r>
                        <a:rPr sz="1700" b="0" i="1" spc="-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false  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1900"/>
                        </a:lnSpc>
                      </a:pPr>
                      <a:r>
                        <a:rPr sz="1700" b="0" i="1" spc="-75" dirty="0">
                          <a:solidFill>
                            <a:srgbClr val="B30000"/>
                          </a:solidFill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104139" marR="105410">
                        <a:lnSpc>
                          <a:spcPts val="2200"/>
                        </a:lnSpc>
                        <a:spcBef>
                          <a:spcPts val="80"/>
                        </a:spcBef>
                      </a:pPr>
                      <a:r>
                        <a:rPr sz="1700" b="0" i="1" dirty="0">
                          <a:solidFill>
                            <a:srgbClr val="B30000"/>
                          </a:solidFill>
                          <a:latin typeface="Bookman Old Style"/>
                          <a:cs typeface="Bookman Old Style"/>
                        </a:rPr>
                        <a:t>true  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900"/>
                        </a:lnSpc>
                      </a:pPr>
                      <a:r>
                        <a:rPr sz="1700" b="0" i="1" spc="-14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84455" marR="87630">
                        <a:lnSpc>
                          <a:spcPts val="2200"/>
                        </a:lnSpc>
                        <a:spcBef>
                          <a:spcPts val="80"/>
                        </a:spcBef>
                      </a:pPr>
                      <a:r>
                        <a:rPr sz="1700" b="0" i="1" spc="-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false  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900"/>
                        </a:lnSpc>
                      </a:pPr>
                      <a:r>
                        <a:rPr sz="1700" b="0" i="1" spc="-14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83820" marR="88265">
                        <a:lnSpc>
                          <a:spcPts val="2200"/>
                        </a:lnSpc>
                        <a:spcBef>
                          <a:spcPts val="80"/>
                        </a:spcBef>
                      </a:pPr>
                      <a:r>
                        <a:rPr sz="1700" b="0" i="1" spc="-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false  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900"/>
                        </a:lnSpc>
                      </a:pPr>
                      <a:r>
                        <a:rPr sz="1700" b="0" i="1" spc="-14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83185" marR="88900">
                        <a:lnSpc>
                          <a:spcPts val="2200"/>
                        </a:lnSpc>
                        <a:spcBef>
                          <a:spcPts val="80"/>
                        </a:spcBef>
                      </a:pPr>
                      <a:r>
                        <a:rPr sz="1700" b="0" i="1" spc="-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false  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900"/>
                        </a:lnSpc>
                      </a:pPr>
                      <a:r>
                        <a:rPr sz="1700" b="0" i="1" spc="-14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102235" marR="107950">
                        <a:lnSpc>
                          <a:spcPts val="2200"/>
                        </a:lnSpc>
                        <a:spcBef>
                          <a:spcPts val="80"/>
                        </a:spcBef>
                      </a:pPr>
                      <a:r>
                        <a:rPr sz="1700" b="0" i="1" dirty="0">
                          <a:solidFill>
                            <a:srgbClr val="B30000"/>
                          </a:solidFill>
                          <a:latin typeface="Bookman Old Style"/>
                          <a:cs typeface="Bookman Old Style"/>
                        </a:rPr>
                        <a:t>true  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900"/>
                        </a:lnSpc>
                      </a:pPr>
                      <a:r>
                        <a:rPr sz="1700" b="0" i="1" spc="-75" dirty="0">
                          <a:solidFill>
                            <a:srgbClr val="B30000"/>
                          </a:solidFill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101600" marR="102870" indent="-20320">
                        <a:lnSpc>
                          <a:spcPts val="2200"/>
                        </a:lnSpc>
                        <a:spcBef>
                          <a:spcPts val="80"/>
                        </a:spcBef>
                      </a:pPr>
                      <a:r>
                        <a:rPr sz="1700" b="0" i="1" spc="-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false  </a:t>
                      </a:r>
                      <a:r>
                        <a:rPr sz="1700" b="0" i="1" spc="-75" dirty="0">
                          <a:solidFill>
                            <a:srgbClr val="B30000"/>
                          </a:solidFill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900"/>
                        </a:lnSpc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114300" marR="108585" indent="-635">
                        <a:lnSpc>
                          <a:spcPts val="2200"/>
                        </a:lnSpc>
                        <a:spcBef>
                          <a:spcPts val="80"/>
                        </a:spcBef>
                      </a:pPr>
                      <a:r>
                        <a:rPr sz="1700" b="0" i="1" dirty="0">
                          <a:latin typeface="Bookman Old Style"/>
                          <a:cs typeface="Bookman Old Style"/>
                        </a:rPr>
                        <a:t>true  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900"/>
                        </a:lnSpc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100965" marR="109220" indent="-635">
                        <a:lnSpc>
                          <a:spcPts val="2200"/>
                        </a:lnSpc>
                        <a:spcBef>
                          <a:spcPts val="80"/>
                        </a:spcBef>
                      </a:pPr>
                      <a:r>
                        <a:rPr sz="1700" b="0" i="1" dirty="0">
                          <a:latin typeface="Bookman Old Style"/>
                          <a:cs typeface="Bookman Old Style"/>
                        </a:rPr>
                        <a:t>true  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900"/>
                        </a:lnSpc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100330" marR="109220" indent="-635">
                        <a:lnSpc>
                          <a:spcPts val="2200"/>
                        </a:lnSpc>
                        <a:spcBef>
                          <a:spcPts val="80"/>
                        </a:spcBef>
                      </a:pPr>
                      <a:r>
                        <a:rPr sz="1700" b="0" i="1" dirty="0">
                          <a:latin typeface="Bookman Old Style"/>
                          <a:cs typeface="Bookman Old Style"/>
                        </a:rPr>
                        <a:t>true  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900"/>
                        </a:lnSpc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100330" marR="109855" indent="-635">
                        <a:lnSpc>
                          <a:spcPts val="2200"/>
                        </a:lnSpc>
                        <a:spcBef>
                          <a:spcPts val="80"/>
                        </a:spcBef>
                      </a:pPr>
                      <a:r>
                        <a:rPr sz="1700" b="0" i="1" dirty="0">
                          <a:latin typeface="Bookman Old Style"/>
                          <a:cs typeface="Bookman Old Style"/>
                        </a:rPr>
                        <a:t>true  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900"/>
                        </a:lnSpc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99695" marR="123189" indent="-635">
                        <a:lnSpc>
                          <a:spcPts val="2200"/>
                        </a:lnSpc>
                        <a:spcBef>
                          <a:spcPts val="80"/>
                        </a:spcBef>
                      </a:pPr>
                      <a:r>
                        <a:rPr sz="1700" b="0" i="1" dirty="0">
                          <a:latin typeface="Bookman Old Style"/>
                          <a:cs typeface="Bookman Old Style"/>
                        </a:rPr>
                        <a:t>true  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900"/>
                        </a:lnSpc>
                      </a:pPr>
                      <a:r>
                        <a:rPr sz="1700" b="0" i="1" u="sng" spc="-75" dirty="0">
                          <a:solidFill>
                            <a:srgbClr val="990099"/>
                          </a:solidFill>
                          <a:uFill>
                            <a:solidFill>
                              <a:srgbClr val="980098"/>
                            </a:solidFill>
                          </a:uFill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110489" marR="110489" indent="-635">
                        <a:lnSpc>
                          <a:spcPts val="2200"/>
                        </a:lnSpc>
                        <a:spcBef>
                          <a:spcPts val="80"/>
                        </a:spcBef>
                      </a:pPr>
                      <a:r>
                        <a:rPr sz="1700" b="0" i="1" u="sng" dirty="0">
                          <a:solidFill>
                            <a:srgbClr val="990099"/>
                          </a:solidFill>
                          <a:uFill>
                            <a:solidFill>
                              <a:srgbClr val="980098"/>
                            </a:solidFill>
                          </a:uFill>
                          <a:latin typeface="Bookman Old Style"/>
                          <a:cs typeface="Bookman Old Style"/>
                        </a:rPr>
                        <a:t>true </a:t>
                      </a:r>
                      <a:r>
                        <a:rPr sz="170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700" b="0" i="1" u="sng" dirty="0">
                          <a:solidFill>
                            <a:srgbClr val="990099"/>
                          </a:solidFill>
                          <a:uFill>
                            <a:solidFill>
                              <a:srgbClr val="980098"/>
                            </a:solidFill>
                          </a:uFill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0265">
                <a:tc>
                  <a:txBody>
                    <a:bodyPr/>
                    <a:lstStyle/>
                    <a:p>
                      <a:pPr marR="5715" algn="ctr">
                        <a:lnSpc>
                          <a:spcPts val="1900"/>
                        </a:lnSpc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dirty="0">
                          <a:latin typeface="Tahoma"/>
                          <a:cs typeface="Tahoma"/>
                        </a:rPr>
                        <a:t>.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R="381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900"/>
                        </a:lnSpc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dirty="0">
                          <a:latin typeface="Tahoma"/>
                          <a:cs typeface="Tahoma"/>
                        </a:rPr>
                        <a:t>.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900"/>
                        </a:lnSpc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dirty="0">
                          <a:latin typeface="Tahoma"/>
                          <a:cs typeface="Tahoma"/>
                        </a:rPr>
                        <a:t>.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R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900"/>
                        </a:lnSpc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dirty="0">
                          <a:latin typeface="Tahoma"/>
                          <a:cs typeface="Tahoma"/>
                        </a:rPr>
                        <a:t>.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900"/>
                        </a:lnSpc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dirty="0">
                          <a:latin typeface="Tahoma"/>
                          <a:cs typeface="Tahoma"/>
                        </a:rPr>
                        <a:t>.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R="254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1900"/>
                        </a:lnSpc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dirty="0">
                          <a:latin typeface="Tahoma"/>
                          <a:cs typeface="Tahoma"/>
                        </a:rPr>
                        <a:t>.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R="317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ts val="1900"/>
                        </a:lnSpc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dirty="0">
                          <a:latin typeface="Tahoma"/>
                          <a:cs typeface="Tahoma"/>
                        </a:rPr>
                        <a:t>.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R="1714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1841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dirty="0">
                          <a:latin typeface="Tahoma"/>
                          <a:cs typeface="Tahoma"/>
                        </a:rPr>
                        <a:t>.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900"/>
                        </a:lnSpc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dirty="0">
                          <a:latin typeface="Tahoma"/>
                          <a:cs typeface="Tahoma"/>
                        </a:rPr>
                        <a:t>.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R="635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1900"/>
                        </a:lnSpc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dirty="0">
                          <a:latin typeface="Tahoma"/>
                          <a:cs typeface="Tahoma"/>
                        </a:rPr>
                        <a:t>.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R="698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ts val="1900"/>
                        </a:lnSpc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dirty="0">
                          <a:latin typeface="Tahoma"/>
                          <a:cs typeface="Tahoma"/>
                        </a:rPr>
                        <a:t>.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R="1206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1900"/>
                        </a:lnSpc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dirty="0">
                          <a:latin typeface="Tahoma"/>
                          <a:cs typeface="Tahoma"/>
                        </a:rPr>
                        <a:t>.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b="0" i="1" spc="-75" dirty="0">
                          <a:latin typeface="Bookman Old Style"/>
                          <a:cs typeface="Bookman Old Style"/>
                        </a:rPr>
                        <a:t>true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900"/>
                        </a:lnSpc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  <a:p>
                      <a:pPr marL="1968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dirty="0">
                          <a:latin typeface="Tahoma"/>
                          <a:cs typeface="Tahoma"/>
                        </a:rPr>
                        <a:t>.</a:t>
                      </a:r>
                      <a:endParaRPr sz="17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b="0" i="1" spc="-140" dirty="0">
                          <a:latin typeface="Bookman Old Style"/>
                          <a:cs typeface="Bookman Old Style"/>
                        </a:rPr>
                        <a:t>false</a:t>
                      </a:r>
                      <a:endParaRPr sz="17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65211" y="5257800"/>
            <a:ext cx="5368290" cy="657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2050" spc="-55" dirty="0">
                <a:latin typeface="Calibri"/>
                <a:cs typeface="Calibri"/>
              </a:rPr>
              <a:t>Enumerate</a:t>
            </a:r>
            <a:r>
              <a:rPr sz="2050" spc="140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rows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(different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assignments</a:t>
            </a:r>
            <a:r>
              <a:rPr sz="2050" spc="14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symbols),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225" dirty="0">
                <a:solidFill>
                  <a:srgbClr val="990099"/>
                </a:solidFill>
                <a:latin typeface="Calibri"/>
                <a:cs typeface="Calibri"/>
              </a:rPr>
              <a:t>KB</a:t>
            </a:r>
            <a:r>
              <a:rPr sz="2050" spc="18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true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row,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check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too</a:t>
            </a:r>
            <a:endParaRPr sz="2050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572461-8239-471B-A7E2-79EB0ABF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5444F2-6F69-4CCB-866C-A79C0BE47B41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5" dirty="0"/>
              <a:t>Inference</a:t>
            </a:r>
            <a:r>
              <a:rPr spc="190" dirty="0"/>
              <a:t> </a:t>
            </a:r>
            <a:r>
              <a:rPr spc="140" dirty="0"/>
              <a:t>by</a:t>
            </a:r>
            <a:r>
              <a:rPr spc="235" dirty="0"/>
              <a:t> </a:t>
            </a:r>
            <a:r>
              <a:rPr spc="70" dirty="0"/>
              <a:t>enumeration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88567" y="1905152"/>
            <a:ext cx="7774305" cy="4343400"/>
            <a:chOff x="1188567" y="1905152"/>
            <a:chExt cx="7774305" cy="4343400"/>
          </a:xfrm>
        </p:grpSpPr>
        <p:sp>
          <p:nvSpPr>
            <p:cNvPr id="4" name="object 4"/>
            <p:cNvSpPr/>
            <p:nvPr/>
          </p:nvSpPr>
          <p:spPr>
            <a:xfrm>
              <a:off x="1188567" y="1912010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5425" y="1918868"/>
              <a:ext cx="0" cy="4318000"/>
            </a:xfrm>
            <a:custGeom>
              <a:avLst/>
              <a:gdLst/>
              <a:ahLst/>
              <a:cxnLst/>
              <a:rect l="l" t="t" r="r" b="b"/>
              <a:pathLst>
                <a:path h="4318000">
                  <a:moveTo>
                    <a:pt x="0" y="431749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1635" y="3665372"/>
              <a:ext cx="7317105" cy="0"/>
            </a:xfrm>
            <a:custGeom>
              <a:avLst/>
              <a:gdLst/>
              <a:ahLst/>
              <a:cxnLst/>
              <a:rect l="l" t="t" r="r" b="b"/>
              <a:pathLst>
                <a:path w="7317105">
                  <a:moveTo>
                    <a:pt x="0" y="0"/>
                  </a:moveTo>
                  <a:lnTo>
                    <a:pt x="73167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8567" y="1918868"/>
              <a:ext cx="7772400" cy="4323080"/>
            </a:xfrm>
            <a:custGeom>
              <a:avLst/>
              <a:gdLst/>
              <a:ahLst/>
              <a:cxnLst/>
              <a:rect l="l" t="t" r="r" b="b"/>
              <a:pathLst>
                <a:path w="7772400" h="4323080">
                  <a:moveTo>
                    <a:pt x="7767066" y="4317491"/>
                  </a:moveTo>
                  <a:lnTo>
                    <a:pt x="7767066" y="0"/>
                  </a:lnTo>
                </a:path>
                <a:path w="7772400" h="4323080">
                  <a:moveTo>
                    <a:pt x="0" y="4322826"/>
                  </a:moveTo>
                  <a:lnTo>
                    <a:pt x="7772400" y="4322826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92200" y="1372329"/>
            <a:ext cx="7268845" cy="53454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14"/>
              </a:spcBef>
            </a:pPr>
            <a:r>
              <a:rPr sz="2050" spc="-30" dirty="0">
                <a:latin typeface="Calibri"/>
                <a:cs typeface="Calibri"/>
              </a:rPr>
              <a:t>Depth-first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enumeration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models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sound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complete</a:t>
            </a:r>
            <a:endParaRPr sz="2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Calibri"/>
              <a:cs typeface="Calibri"/>
            </a:endParaRPr>
          </a:p>
          <a:p>
            <a:pPr marL="259079">
              <a:lnSpc>
                <a:spcPct val="100000"/>
              </a:lnSpc>
              <a:spcBef>
                <a:spcPts val="5"/>
              </a:spcBef>
            </a:pPr>
            <a:r>
              <a:rPr sz="1700" spc="65" dirty="0">
                <a:solidFill>
                  <a:srgbClr val="00007E"/>
                </a:solidFill>
                <a:latin typeface="Georgia"/>
                <a:cs typeface="Georgia"/>
              </a:rPr>
              <a:t>functio</a:t>
            </a:r>
            <a:r>
              <a:rPr sz="1700" spc="100" dirty="0">
                <a:solidFill>
                  <a:srgbClr val="00007E"/>
                </a:solidFill>
                <a:latin typeface="Georgia"/>
                <a:cs typeface="Georgia"/>
              </a:rPr>
              <a:t>n</a:t>
            </a:r>
            <a:r>
              <a:rPr sz="1700" spc="15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spc="110" dirty="0">
                <a:solidFill>
                  <a:srgbClr val="B30000"/>
                </a:solidFill>
                <a:latin typeface="Bookman Old Style"/>
                <a:cs typeface="Bookman Old Style"/>
              </a:rPr>
              <a:t>TT-En</a:t>
            </a:r>
            <a:r>
              <a:rPr sz="1700" b="0" spc="235" dirty="0">
                <a:solidFill>
                  <a:srgbClr val="B30000"/>
                </a:solidFill>
                <a:latin typeface="Bookman Old Style"/>
                <a:cs typeface="Bookman Old Style"/>
              </a:rPr>
              <a:t>t</a:t>
            </a:r>
            <a:r>
              <a:rPr sz="1700" b="0" spc="60" dirty="0">
                <a:solidFill>
                  <a:srgbClr val="B30000"/>
                </a:solidFill>
                <a:latin typeface="Bookman Old Style"/>
                <a:cs typeface="Bookman Old Style"/>
              </a:rPr>
              <a:t>ails</a:t>
            </a:r>
            <a:r>
              <a:rPr sz="1700" b="0" spc="75" dirty="0">
                <a:solidFill>
                  <a:srgbClr val="B30000"/>
                </a:solidFill>
                <a:latin typeface="Bookman Old Style"/>
                <a:cs typeface="Bookman Old Style"/>
              </a:rPr>
              <a:t>?</a:t>
            </a:r>
            <a:r>
              <a:rPr sz="1700" spc="-35" dirty="0">
                <a:latin typeface="Tahoma"/>
                <a:cs typeface="Tahoma"/>
              </a:rPr>
              <a:t>(</a:t>
            </a:r>
            <a:r>
              <a:rPr sz="1700" b="0" i="1" spc="15" dirty="0">
                <a:solidFill>
                  <a:srgbClr val="004B00"/>
                </a:solidFill>
                <a:latin typeface="Bookman Old Style"/>
                <a:cs typeface="Bookman Old Style"/>
              </a:rPr>
              <a:t>KB</a:t>
            </a:r>
            <a:r>
              <a:rPr sz="1700" spc="-70" dirty="0">
                <a:solidFill>
                  <a:srgbClr val="004B00"/>
                </a:solidFill>
                <a:latin typeface="Tahoma"/>
                <a:cs typeface="Tahoma"/>
              </a:rPr>
              <a:t>,</a:t>
            </a:r>
            <a:r>
              <a:rPr sz="1700" spc="-30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1700" b="0" i="1" spc="-15" dirty="0">
                <a:solidFill>
                  <a:srgbClr val="004B00"/>
                </a:solidFill>
                <a:latin typeface="Bookman Old Style"/>
                <a:cs typeface="Bookman Old Style"/>
              </a:rPr>
              <a:t>α</a:t>
            </a:r>
            <a:r>
              <a:rPr sz="1700" spc="-25" dirty="0">
                <a:latin typeface="Tahoma"/>
                <a:cs typeface="Tahoma"/>
              </a:rPr>
              <a:t>)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85" dirty="0">
                <a:solidFill>
                  <a:srgbClr val="00007E"/>
                </a:solidFill>
                <a:latin typeface="Georgia"/>
                <a:cs typeface="Georgia"/>
              </a:rPr>
              <a:t>returns</a:t>
            </a:r>
            <a:r>
              <a:rPr sz="1700" spc="12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i="1" spc="-75" dirty="0">
                <a:solidFill>
                  <a:srgbClr val="004B00"/>
                </a:solidFill>
                <a:latin typeface="Bookman Old Style"/>
                <a:cs typeface="Bookman Old Style"/>
              </a:rPr>
              <a:t>true</a:t>
            </a:r>
            <a:r>
              <a:rPr sz="1700" b="0" i="1" spc="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-170" dirty="0">
                <a:latin typeface="Tahoma"/>
                <a:cs typeface="Tahoma"/>
              </a:rPr>
              <a:t>o</a:t>
            </a:r>
            <a:r>
              <a:rPr sz="1700" spc="-65" dirty="0">
                <a:latin typeface="Tahoma"/>
                <a:cs typeface="Tahoma"/>
              </a:rPr>
              <a:t>r</a:t>
            </a:r>
            <a:r>
              <a:rPr sz="1700" spc="20" dirty="0">
                <a:latin typeface="Tahoma"/>
                <a:cs typeface="Tahoma"/>
              </a:rPr>
              <a:t> </a:t>
            </a:r>
            <a:r>
              <a:rPr sz="1700" b="0" i="1" spc="-140" dirty="0">
                <a:solidFill>
                  <a:srgbClr val="004B00"/>
                </a:solidFill>
                <a:latin typeface="Bookman Old Style"/>
                <a:cs typeface="Bookman Old Style"/>
              </a:rPr>
              <a:t>false</a:t>
            </a:r>
            <a:endParaRPr sz="1700">
              <a:latin typeface="Bookman Old Style"/>
              <a:cs typeface="Bookman Old Style"/>
            </a:endParaRPr>
          </a:p>
          <a:p>
            <a:pPr marL="532130">
              <a:lnSpc>
                <a:spcPct val="100000"/>
              </a:lnSpc>
              <a:spcBef>
                <a:spcPts val="155"/>
              </a:spcBef>
            </a:pPr>
            <a:r>
              <a:rPr sz="1700" spc="50" dirty="0">
                <a:solidFill>
                  <a:srgbClr val="00007E"/>
                </a:solidFill>
                <a:latin typeface="Georgia"/>
                <a:cs typeface="Georgia"/>
              </a:rPr>
              <a:t>inputs</a:t>
            </a:r>
            <a:r>
              <a:rPr sz="1700" spc="50" dirty="0">
                <a:latin typeface="Tahoma"/>
                <a:cs typeface="Tahoma"/>
              </a:rPr>
              <a:t>:</a:t>
            </a:r>
            <a:r>
              <a:rPr sz="1700" spc="165" dirty="0">
                <a:latin typeface="Tahoma"/>
                <a:cs typeface="Tahoma"/>
              </a:rPr>
              <a:t> </a:t>
            </a:r>
            <a:r>
              <a:rPr sz="1700" b="0" i="1" spc="-15" dirty="0">
                <a:solidFill>
                  <a:srgbClr val="004B00"/>
                </a:solidFill>
                <a:latin typeface="Bookman Old Style"/>
                <a:cs typeface="Bookman Old Style"/>
              </a:rPr>
              <a:t>KB</a:t>
            </a:r>
            <a:r>
              <a:rPr sz="1700" spc="-15" dirty="0">
                <a:latin typeface="Tahoma"/>
                <a:cs typeface="Tahoma"/>
              </a:rPr>
              <a:t>,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95" dirty="0">
                <a:latin typeface="Tahoma"/>
                <a:cs typeface="Tahoma"/>
              </a:rPr>
              <a:t>the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125" dirty="0">
                <a:latin typeface="Tahoma"/>
                <a:cs typeface="Tahoma"/>
              </a:rPr>
              <a:t>knowledge</a:t>
            </a:r>
            <a:r>
              <a:rPr sz="1700" spc="25" dirty="0">
                <a:latin typeface="Tahoma"/>
                <a:cs typeface="Tahoma"/>
              </a:rPr>
              <a:t> </a:t>
            </a:r>
            <a:r>
              <a:rPr sz="1700" spc="-130" dirty="0">
                <a:latin typeface="Tahoma"/>
                <a:cs typeface="Tahoma"/>
              </a:rPr>
              <a:t>base,</a:t>
            </a:r>
            <a:r>
              <a:rPr sz="1700" spc="30" dirty="0">
                <a:latin typeface="Tahoma"/>
                <a:cs typeface="Tahoma"/>
              </a:rPr>
              <a:t> </a:t>
            </a:r>
            <a:r>
              <a:rPr sz="1700" spc="-120" dirty="0">
                <a:latin typeface="Tahoma"/>
                <a:cs typeface="Tahoma"/>
              </a:rPr>
              <a:t>a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120" dirty="0">
                <a:latin typeface="Tahoma"/>
                <a:cs typeface="Tahoma"/>
              </a:rPr>
              <a:t>sentence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-60" dirty="0">
                <a:latin typeface="Tahoma"/>
                <a:cs typeface="Tahoma"/>
              </a:rPr>
              <a:t>in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85" dirty="0">
                <a:latin typeface="Tahoma"/>
                <a:cs typeface="Tahoma"/>
              </a:rPr>
              <a:t>propositional</a:t>
            </a:r>
            <a:r>
              <a:rPr sz="1700" spc="55" dirty="0">
                <a:latin typeface="Tahoma"/>
                <a:cs typeface="Tahoma"/>
              </a:rPr>
              <a:t> </a:t>
            </a:r>
            <a:r>
              <a:rPr sz="1700" spc="-65" dirty="0">
                <a:latin typeface="Tahoma"/>
                <a:cs typeface="Tahoma"/>
              </a:rPr>
              <a:t>logic</a:t>
            </a:r>
            <a:endParaRPr sz="1700">
              <a:latin typeface="Tahoma"/>
              <a:cs typeface="Tahoma"/>
            </a:endParaRPr>
          </a:p>
          <a:p>
            <a:pPr marL="1351915">
              <a:lnSpc>
                <a:spcPct val="100000"/>
              </a:lnSpc>
              <a:spcBef>
                <a:spcPts val="145"/>
              </a:spcBef>
            </a:pPr>
            <a:r>
              <a:rPr sz="1700" b="0" i="1" spc="-15" dirty="0">
                <a:solidFill>
                  <a:srgbClr val="004B00"/>
                </a:solidFill>
                <a:latin typeface="Bookman Old Style"/>
                <a:cs typeface="Bookman Old Style"/>
              </a:rPr>
              <a:t>α</a:t>
            </a:r>
            <a:r>
              <a:rPr sz="1700" spc="-70" dirty="0">
                <a:latin typeface="Tahoma"/>
                <a:cs typeface="Tahoma"/>
              </a:rPr>
              <a:t>,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95" dirty="0">
                <a:latin typeface="Tahoma"/>
                <a:cs typeface="Tahoma"/>
              </a:rPr>
              <a:t>the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125" dirty="0">
                <a:latin typeface="Tahoma"/>
                <a:cs typeface="Tahoma"/>
              </a:rPr>
              <a:t>quer</a:t>
            </a:r>
            <a:r>
              <a:rPr sz="1700" spc="-225" dirty="0">
                <a:latin typeface="Tahoma"/>
                <a:cs typeface="Tahoma"/>
              </a:rPr>
              <a:t>y</a:t>
            </a:r>
            <a:r>
              <a:rPr sz="1700" spc="-70" dirty="0">
                <a:latin typeface="Tahoma"/>
                <a:cs typeface="Tahoma"/>
              </a:rPr>
              <a:t>,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120" dirty="0">
                <a:latin typeface="Tahoma"/>
                <a:cs typeface="Tahoma"/>
              </a:rPr>
              <a:t>a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120" dirty="0">
                <a:latin typeface="Tahoma"/>
                <a:cs typeface="Tahoma"/>
              </a:rPr>
              <a:t>sentence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spc="-60" dirty="0">
                <a:latin typeface="Tahoma"/>
                <a:cs typeface="Tahoma"/>
              </a:rPr>
              <a:t>in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165" dirty="0">
                <a:latin typeface="Tahoma"/>
                <a:cs typeface="Tahoma"/>
              </a:rPr>
              <a:t>p</a:t>
            </a:r>
            <a:r>
              <a:rPr sz="1700" spc="-90" dirty="0">
                <a:latin typeface="Tahoma"/>
                <a:cs typeface="Tahoma"/>
              </a:rPr>
              <a:t>ro</a:t>
            </a:r>
            <a:r>
              <a:rPr sz="1700" spc="-75" dirty="0">
                <a:latin typeface="Tahoma"/>
                <a:cs typeface="Tahoma"/>
              </a:rPr>
              <a:t>p</a:t>
            </a:r>
            <a:r>
              <a:rPr sz="1700" spc="-80" dirty="0">
                <a:latin typeface="Tahoma"/>
                <a:cs typeface="Tahoma"/>
              </a:rPr>
              <a:t>ositiona</a:t>
            </a:r>
            <a:r>
              <a:rPr sz="1700" spc="-40" dirty="0">
                <a:latin typeface="Tahoma"/>
                <a:cs typeface="Tahoma"/>
              </a:rPr>
              <a:t>l</a:t>
            </a:r>
            <a:r>
              <a:rPr sz="1700" spc="50" dirty="0">
                <a:latin typeface="Tahoma"/>
                <a:cs typeface="Tahoma"/>
              </a:rPr>
              <a:t> </a:t>
            </a:r>
            <a:r>
              <a:rPr sz="1700" spc="-65" dirty="0">
                <a:latin typeface="Tahoma"/>
                <a:cs typeface="Tahoma"/>
              </a:rPr>
              <a:t>logic</a:t>
            </a:r>
            <a:endParaRPr sz="1700">
              <a:latin typeface="Tahoma"/>
              <a:cs typeface="Tahoma"/>
            </a:endParaRPr>
          </a:p>
          <a:p>
            <a:pPr marL="532130">
              <a:lnSpc>
                <a:spcPct val="100000"/>
              </a:lnSpc>
              <a:spcBef>
                <a:spcPts val="875"/>
              </a:spcBef>
            </a:pPr>
            <a:r>
              <a:rPr sz="1700" b="0" i="1" spc="-180" dirty="0">
                <a:solidFill>
                  <a:srgbClr val="004B00"/>
                </a:solidFill>
                <a:latin typeface="Bookman Old Style"/>
                <a:cs typeface="Bookman Old Style"/>
              </a:rPr>
              <a:t>symbols</a:t>
            </a:r>
            <a:r>
              <a:rPr sz="1700" b="0" i="1" spc="-229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95" dirty="0">
                <a:latin typeface="Cambria"/>
                <a:cs typeface="Cambria"/>
              </a:rPr>
              <a:t> </a:t>
            </a:r>
            <a:r>
              <a:rPr sz="1700" spc="-120" dirty="0">
                <a:latin typeface="Tahoma"/>
                <a:cs typeface="Tahoma"/>
              </a:rPr>
              <a:t>a</a:t>
            </a:r>
            <a:r>
              <a:rPr sz="1700" spc="15" dirty="0">
                <a:latin typeface="Tahoma"/>
                <a:cs typeface="Tahoma"/>
              </a:rPr>
              <a:t> </a:t>
            </a:r>
            <a:r>
              <a:rPr sz="1700" spc="-35" dirty="0">
                <a:latin typeface="Tahoma"/>
                <a:cs typeface="Tahoma"/>
              </a:rPr>
              <a:t>list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90" dirty="0">
                <a:latin typeface="Tahoma"/>
                <a:cs typeface="Tahoma"/>
              </a:rPr>
              <a:t>of</a:t>
            </a:r>
            <a:r>
              <a:rPr sz="1700" spc="20" dirty="0">
                <a:latin typeface="Tahoma"/>
                <a:cs typeface="Tahoma"/>
              </a:rPr>
              <a:t> </a:t>
            </a:r>
            <a:r>
              <a:rPr sz="1700" spc="-95" dirty="0">
                <a:latin typeface="Tahoma"/>
                <a:cs typeface="Tahoma"/>
              </a:rPr>
              <a:t>the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90" dirty="0">
                <a:latin typeface="Tahoma"/>
                <a:cs typeface="Tahoma"/>
              </a:rPr>
              <a:t>proposition</a:t>
            </a:r>
            <a:r>
              <a:rPr sz="1700" spc="55" dirty="0">
                <a:latin typeface="Tahoma"/>
                <a:cs typeface="Tahoma"/>
              </a:rPr>
              <a:t> </a:t>
            </a:r>
            <a:r>
              <a:rPr sz="1700" spc="-110" dirty="0">
                <a:latin typeface="Tahoma"/>
                <a:cs typeface="Tahoma"/>
              </a:rPr>
              <a:t>symbols</a:t>
            </a:r>
            <a:r>
              <a:rPr sz="1700" spc="20" dirty="0">
                <a:latin typeface="Tahoma"/>
                <a:cs typeface="Tahoma"/>
              </a:rPr>
              <a:t> </a:t>
            </a:r>
            <a:r>
              <a:rPr sz="1700" spc="-60" dirty="0">
                <a:latin typeface="Tahoma"/>
                <a:cs typeface="Tahoma"/>
              </a:rPr>
              <a:t>in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b="0" i="1" spc="15" dirty="0">
                <a:solidFill>
                  <a:srgbClr val="004B00"/>
                </a:solidFill>
                <a:latin typeface="Bookman Old Style"/>
                <a:cs typeface="Bookman Old Style"/>
              </a:rPr>
              <a:t>KB</a:t>
            </a:r>
            <a:r>
              <a:rPr sz="1700" b="0" i="1" spc="3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-114" dirty="0">
                <a:latin typeface="Tahoma"/>
                <a:cs typeface="Tahoma"/>
              </a:rPr>
              <a:t>and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b="0" i="1" spc="-20" dirty="0">
                <a:latin typeface="Bookman Old Style"/>
                <a:cs typeface="Bookman Old Style"/>
              </a:rPr>
              <a:t>α</a:t>
            </a:r>
            <a:endParaRPr sz="1700">
              <a:latin typeface="Bookman Old Style"/>
              <a:cs typeface="Bookman Old Style"/>
            </a:endParaRPr>
          </a:p>
          <a:p>
            <a:pPr marL="532130">
              <a:lnSpc>
                <a:spcPct val="100000"/>
              </a:lnSpc>
              <a:spcBef>
                <a:spcPts val="155"/>
              </a:spcBef>
            </a:pP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return</a:t>
            </a:r>
            <a:r>
              <a:rPr sz="1700" spc="12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spc="155" dirty="0">
                <a:latin typeface="Bookman Old Style"/>
                <a:cs typeface="Bookman Old Style"/>
              </a:rPr>
              <a:t>TT-Check-Al</a:t>
            </a:r>
            <a:r>
              <a:rPr sz="1700" b="0" spc="55" dirty="0">
                <a:latin typeface="Bookman Old Style"/>
                <a:cs typeface="Bookman Old Style"/>
              </a:rPr>
              <a:t>l</a:t>
            </a:r>
            <a:r>
              <a:rPr sz="1700" spc="-35" dirty="0">
                <a:latin typeface="Tahoma"/>
                <a:cs typeface="Tahoma"/>
              </a:rPr>
              <a:t>(</a:t>
            </a:r>
            <a:r>
              <a:rPr sz="1700" b="0" i="1" spc="15" dirty="0">
                <a:solidFill>
                  <a:srgbClr val="004B00"/>
                </a:solidFill>
                <a:latin typeface="Bookman Old Style"/>
                <a:cs typeface="Bookman Old Style"/>
              </a:rPr>
              <a:t>KB</a:t>
            </a:r>
            <a:r>
              <a:rPr sz="1700" spc="-70" dirty="0">
                <a:latin typeface="Tahoma"/>
                <a:cs typeface="Tahoma"/>
              </a:rPr>
              <a:t>,</a:t>
            </a:r>
            <a:r>
              <a:rPr sz="1700" spc="-300" dirty="0">
                <a:latin typeface="Tahoma"/>
                <a:cs typeface="Tahoma"/>
              </a:rPr>
              <a:t> </a:t>
            </a:r>
            <a:r>
              <a:rPr sz="1700" b="0" i="1" spc="-15" dirty="0">
                <a:latin typeface="Bookman Old Style"/>
                <a:cs typeface="Bookman Old Style"/>
              </a:rPr>
              <a:t>α</a:t>
            </a:r>
            <a:r>
              <a:rPr sz="1700" spc="-70" dirty="0">
                <a:latin typeface="Tahoma"/>
                <a:cs typeface="Tahoma"/>
              </a:rPr>
              <a:t>,</a:t>
            </a:r>
            <a:r>
              <a:rPr sz="1700" spc="-300" dirty="0">
                <a:latin typeface="Tahoma"/>
                <a:cs typeface="Tahoma"/>
              </a:rPr>
              <a:t> </a:t>
            </a:r>
            <a:r>
              <a:rPr sz="1700" b="0" i="1" spc="-215" dirty="0">
                <a:solidFill>
                  <a:srgbClr val="004B00"/>
                </a:solidFill>
                <a:latin typeface="Bookman Old Style"/>
                <a:cs typeface="Bookman Old Style"/>
              </a:rPr>
              <a:t>sym</a:t>
            </a:r>
            <a:r>
              <a:rPr sz="1700" b="0" i="1" spc="-260" dirty="0">
                <a:solidFill>
                  <a:srgbClr val="004B00"/>
                </a:solidFill>
                <a:latin typeface="Bookman Old Style"/>
                <a:cs typeface="Bookman Old Style"/>
              </a:rPr>
              <a:t>b</a:t>
            </a:r>
            <a:r>
              <a:rPr sz="1700" b="0" i="1" spc="-105" dirty="0">
                <a:solidFill>
                  <a:srgbClr val="004B00"/>
                </a:solidFill>
                <a:latin typeface="Bookman Old Style"/>
                <a:cs typeface="Bookman Old Style"/>
              </a:rPr>
              <a:t>ol</a:t>
            </a:r>
            <a:r>
              <a:rPr sz="1700" b="0" i="1" spc="-145" dirty="0">
                <a:solidFill>
                  <a:srgbClr val="004B00"/>
                </a:solidFill>
                <a:latin typeface="Bookman Old Style"/>
                <a:cs typeface="Bookman Old Style"/>
              </a:rPr>
              <a:t>s</a:t>
            </a:r>
            <a:r>
              <a:rPr sz="1700" spc="-70" dirty="0">
                <a:latin typeface="Tahoma"/>
                <a:cs typeface="Tahoma"/>
              </a:rPr>
              <a:t>,</a:t>
            </a:r>
            <a:r>
              <a:rPr sz="1700" spc="-300" dirty="0">
                <a:latin typeface="Tahoma"/>
                <a:cs typeface="Tahoma"/>
              </a:rPr>
              <a:t> </a:t>
            </a:r>
            <a:r>
              <a:rPr sz="1700" spc="5" dirty="0">
                <a:latin typeface="Bahnschrift SemiCondensed"/>
                <a:cs typeface="Bahnschrift SemiCondensed"/>
              </a:rPr>
              <a:t>[</a:t>
            </a:r>
            <a:r>
              <a:rPr sz="1700" spc="-114" dirty="0">
                <a:latin typeface="Bahnschrift SemiCondensed"/>
                <a:cs typeface="Bahnschrift SemiCondensed"/>
              </a:rPr>
              <a:t> </a:t>
            </a:r>
            <a:r>
              <a:rPr sz="1700" spc="5" dirty="0">
                <a:latin typeface="Bahnschrift SemiCondensed"/>
                <a:cs typeface="Bahnschrift SemiCondensed"/>
              </a:rPr>
              <a:t>]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ahoma"/>
              <a:cs typeface="Tahoma"/>
            </a:endParaRPr>
          </a:p>
          <a:p>
            <a:pPr marR="64769" algn="ctr">
              <a:lnSpc>
                <a:spcPct val="100000"/>
              </a:lnSpc>
            </a:pPr>
            <a:r>
              <a:rPr sz="1700" spc="70" dirty="0">
                <a:solidFill>
                  <a:srgbClr val="00007E"/>
                </a:solidFill>
                <a:latin typeface="Georgia"/>
                <a:cs typeface="Georgia"/>
              </a:rPr>
              <a:t>function</a:t>
            </a:r>
            <a:r>
              <a:rPr sz="1700" spc="15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spc="105" dirty="0">
                <a:solidFill>
                  <a:srgbClr val="B30000"/>
                </a:solidFill>
                <a:latin typeface="Bookman Old Style"/>
                <a:cs typeface="Bookman Old Style"/>
              </a:rPr>
              <a:t>TT-Check-All</a:t>
            </a:r>
            <a:r>
              <a:rPr sz="1700" spc="105" dirty="0">
                <a:latin typeface="Tahoma"/>
                <a:cs typeface="Tahoma"/>
              </a:rPr>
              <a:t>(</a:t>
            </a:r>
            <a:r>
              <a:rPr sz="1700" b="0" i="1" spc="105" dirty="0">
                <a:solidFill>
                  <a:srgbClr val="004B00"/>
                </a:solidFill>
                <a:latin typeface="Bookman Old Style"/>
                <a:cs typeface="Bookman Old Style"/>
              </a:rPr>
              <a:t>KB</a:t>
            </a:r>
            <a:r>
              <a:rPr sz="1700" spc="105" dirty="0">
                <a:solidFill>
                  <a:srgbClr val="004B00"/>
                </a:solidFill>
                <a:latin typeface="Tahoma"/>
                <a:cs typeface="Tahoma"/>
              </a:rPr>
              <a:t>,</a:t>
            </a:r>
            <a:r>
              <a:rPr sz="1700" spc="-29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1700" b="0" i="1" spc="-40" dirty="0">
                <a:solidFill>
                  <a:srgbClr val="004B00"/>
                </a:solidFill>
                <a:latin typeface="Bookman Old Style"/>
                <a:cs typeface="Bookman Old Style"/>
              </a:rPr>
              <a:t>α</a:t>
            </a:r>
            <a:r>
              <a:rPr sz="1700" spc="-40" dirty="0">
                <a:solidFill>
                  <a:srgbClr val="004B00"/>
                </a:solidFill>
                <a:latin typeface="Tahoma"/>
                <a:cs typeface="Tahoma"/>
              </a:rPr>
              <a:t>,</a:t>
            </a:r>
            <a:r>
              <a:rPr sz="1700" spc="-30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1700" b="0" i="1" spc="-165" dirty="0">
                <a:solidFill>
                  <a:srgbClr val="004B00"/>
                </a:solidFill>
                <a:latin typeface="Bookman Old Style"/>
                <a:cs typeface="Bookman Old Style"/>
              </a:rPr>
              <a:t>symbols</a:t>
            </a:r>
            <a:r>
              <a:rPr sz="1700" spc="-165" dirty="0">
                <a:solidFill>
                  <a:srgbClr val="004B00"/>
                </a:solidFill>
                <a:latin typeface="Tahoma"/>
                <a:cs typeface="Tahoma"/>
              </a:rPr>
              <a:t>,</a:t>
            </a:r>
            <a:r>
              <a:rPr sz="1700" spc="-30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1700" b="0" i="1" spc="-120" dirty="0">
                <a:solidFill>
                  <a:srgbClr val="004B00"/>
                </a:solidFill>
                <a:latin typeface="Bookman Old Style"/>
                <a:cs typeface="Bookman Old Style"/>
              </a:rPr>
              <a:t>model</a:t>
            </a:r>
            <a:r>
              <a:rPr sz="1700" spc="-120" dirty="0">
                <a:latin typeface="Tahoma"/>
                <a:cs typeface="Tahoma"/>
              </a:rPr>
              <a:t>)</a:t>
            </a:r>
            <a:r>
              <a:rPr sz="1700" spc="15" dirty="0">
                <a:latin typeface="Tahoma"/>
                <a:cs typeface="Tahoma"/>
              </a:rPr>
              <a:t> </a:t>
            </a:r>
            <a:r>
              <a:rPr sz="1700" spc="85" dirty="0">
                <a:solidFill>
                  <a:srgbClr val="00007E"/>
                </a:solidFill>
                <a:latin typeface="Georgia"/>
                <a:cs typeface="Georgia"/>
              </a:rPr>
              <a:t>returns</a:t>
            </a:r>
            <a:r>
              <a:rPr sz="1700" spc="11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i="1" spc="-75" dirty="0">
                <a:solidFill>
                  <a:srgbClr val="004B00"/>
                </a:solidFill>
                <a:latin typeface="Bookman Old Style"/>
                <a:cs typeface="Bookman Old Style"/>
              </a:rPr>
              <a:t>true</a:t>
            </a:r>
            <a:r>
              <a:rPr sz="1700" b="0" i="1" spc="2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-120" dirty="0">
                <a:latin typeface="Tahoma"/>
                <a:cs typeface="Tahoma"/>
              </a:rPr>
              <a:t>or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b="0" i="1" spc="-140" dirty="0">
                <a:solidFill>
                  <a:srgbClr val="004B00"/>
                </a:solidFill>
                <a:latin typeface="Bookman Old Style"/>
                <a:cs typeface="Bookman Old Style"/>
              </a:rPr>
              <a:t>false</a:t>
            </a:r>
            <a:endParaRPr sz="1700">
              <a:latin typeface="Bookman Old Style"/>
              <a:cs typeface="Bookman Old Style"/>
            </a:endParaRPr>
          </a:p>
          <a:p>
            <a:pPr marR="3743960" algn="ctr">
              <a:lnSpc>
                <a:spcPct val="100000"/>
              </a:lnSpc>
              <a:spcBef>
                <a:spcPts val="145"/>
              </a:spcBef>
            </a:pPr>
            <a:r>
              <a:rPr sz="1700" spc="40" dirty="0">
                <a:solidFill>
                  <a:srgbClr val="00007E"/>
                </a:solidFill>
                <a:latin typeface="Georgia"/>
                <a:cs typeface="Georgia"/>
              </a:rPr>
              <a:t>if</a:t>
            </a:r>
            <a:r>
              <a:rPr sz="1700" spc="10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spc="-80" dirty="0">
                <a:latin typeface="Bookman Old Style"/>
                <a:cs typeface="Bookman Old Style"/>
              </a:rPr>
              <a:t>Empty?</a:t>
            </a:r>
            <a:r>
              <a:rPr sz="1700" spc="-80" dirty="0">
                <a:latin typeface="Tahoma"/>
                <a:cs typeface="Tahoma"/>
              </a:rPr>
              <a:t>(</a:t>
            </a:r>
            <a:r>
              <a:rPr sz="1700" b="0" i="1" spc="-80" dirty="0">
                <a:solidFill>
                  <a:srgbClr val="004B00"/>
                </a:solidFill>
                <a:latin typeface="Bookman Old Style"/>
                <a:cs typeface="Bookman Old Style"/>
              </a:rPr>
              <a:t>symbols</a:t>
            </a:r>
            <a:r>
              <a:rPr sz="1700" spc="-80" dirty="0">
                <a:latin typeface="Tahoma"/>
                <a:cs typeface="Tahoma"/>
              </a:rPr>
              <a:t>)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then</a:t>
            </a:r>
            <a:endParaRPr sz="1700">
              <a:latin typeface="Georgia"/>
              <a:cs typeface="Georgia"/>
            </a:endParaRPr>
          </a:p>
          <a:p>
            <a:pPr marL="354965" algn="ctr">
              <a:lnSpc>
                <a:spcPct val="100000"/>
              </a:lnSpc>
              <a:spcBef>
                <a:spcPts val="155"/>
              </a:spcBef>
            </a:pPr>
            <a:r>
              <a:rPr sz="1700" spc="40" dirty="0">
                <a:solidFill>
                  <a:srgbClr val="00007E"/>
                </a:solidFill>
                <a:latin typeface="Georgia"/>
                <a:cs typeface="Georgia"/>
              </a:rPr>
              <a:t>if</a:t>
            </a:r>
            <a:r>
              <a:rPr sz="1700" spc="12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spc="60" dirty="0">
                <a:latin typeface="Bookman Old Style"/>
                <a:cs typeface="Bookman Old Style"/>
              </a:rPr>
              <a:t>PL-True?</a:t>
            </a:r>
            <a:r>
              <a:rPr sz="1700" spc="60" dirty="0">
                <a:latin typeface="Tahoma"/>
                <a:cs typeface="Tahoma"/>
              </a:rPr>
              <a:t>(</a:t>
            </a:r>
            <a:r>
              <a:rPr sz="1700" b="0" i="1" spc="60" dirty="0">
                <a:solidFill>
                  <a:srgbClr val="004B00"/>
                </a:solidFill>
                <a:latin typeface="Bookman Old Style"/>
                <a:cs typeface="Bookman Old Style"/>
              </a:rPr>
              <a:t>KB</a:t>
            </a:r>
            <a:r>
              <a:rPr sz="1700" spc="60" dirty="0">
                <a:latin typeface="Tahoma"/>
                <a:cs typeface="Tahoma"/>
              </a:rPr>
              <a:t>,</a:t>
            </a:r>
            <a:r>
              <a:rPr sz="1700" spc="-300" dirty="0">
                <a:latin typeface="Tahoma"/>
                <a:cs typeface="Tahoma"/>
              </a:rPr>
              <a:t> </a:t>
            </a:r>
            <a:r>
              <a:rPr sz="1700" b="0" i="1" spc="-120" dirty="0">
                <a:solidFill>
                  <a:srgbClr val="004B00"/>
                </a:solidFill>
                <a:latin typeface="Bookman Old Style"/>
                <a:cs typeface="Bookman Old Style"/>
              </a:rPr>
              <a:t>model</a:t>
            </a:r>
            <a:r>
              <a:rPr sz="1700" spc="-120" dirty="0">
                <a:latin typeface="Tahoma"/>
                <a:cs typeface="Tahoma"/>
              </a:rPr>
              <a:t>)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then</a:t>
            </a:r>
            <a:r>
              <a:rPr sz="1700" spc="22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return</a:t>
            </a:r>
            <a:r>
              <a:rPr sz="1700" spc="13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spc="65" dirty="0">
                <a:latin typeface="Bookman Old Style"/>
                <a:cs typeface="Bookman Old Style"/>
              </a:rPr>
              <a:t>PL-True?</a:t>
            </a:r>
            <a:r>
              <a:rPr sz="1700" spc="65" dirty="0">
                <a:latin typeface="Tahoma"/>
                <a:cs typeface="Tahoma"/>
              </a:rPr>
              <a:t>(</a:t>
            </a:r>
            <a:r>
              <a:rPr sz="1700" b="0" i="1" spc="65" dirty="0">
                <a:latin typeface="Bookman Old Style"/>
                <a:cs typeface="Bookman Old Style"/>
              </a:rPr>
              <a:t>α</a:t>
            </a:r>
            <a:r>
              <a:rPr sz="1700" spc="65" dirty="0">
                <a:latin typeface="Tahoma"/>
                <a:cs typeface="Tahoma"/>
              </a:rPr>
              <a:t>,</a:t>
            </a:r>
            <a:r>
              <a:rPr sz="1700" spc="-300" dirty="0">
                <a:latin typeface="Tahoma"/>
                <a:cs typeface="Tahoma"/>
              </a:rPr>
              <a:t> </a:t>
            </a:r>
            <a:r>
              <a:rPr sz="1700" b="0" i="1" spc="-120" dirty="0">
                <a:solidFill>
                  <a:srgbClr val="004B00"/>
                </a:solidFill>
                <a:latin typeface="Bookman Old Style"/>
                <a:cs typeface="Bookman Old Style"/>
              </a:rPr>
              <a:t>model</a:t>
            </a:r>
            <a:r>
              <a:rPr sz="1700" spc="-120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R="3775075" algn="ctr">
              <a:lnSpc>
                <a:spcPct val="100000"/>
              </a:lnSpc>
              <a:spcBef>
                <a:spcPts val="160"/>
              </a:spcBef>
            </a:pPr>
            <a:r>
              <a:rPr sz="1700" spc="50" dirty="0">
                <a:solidFill>
                  <a:srgbClr val="00007E"/>
                </a:solidFill>
                <a:latin typeface="Georgia"/>
                <a:cs typeface="Georgia"/>
              </a:rPr>
              <a:t>else</a:t>
            </a:r>
            <a:r>
              <a:rPr sz="1700" spc="20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return</a:t>
            </a:r>
            <a:r>
              <a:rPr sz="1700" spc="9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i="1" spc="-75" dirty="0">
                <a:solidFill>
                  <a:srgbClr val="004B00"/>
                </a:solidFill>
                <a:latin typeface="Bookman Old Style"/>
                <a:cs typeface="Bookman Old Style"/>
              </a:rPr>
              <a:t>true</a:t>
            </a:r>
            <a:endParaRPr sz="1700">
              <a:latin typeface="Bookman Old Style"/>
              <a:cs typeface="Bookman Old Style"/>
            </a:endParaRPr>
          </a:p>
          <a:p>
            <a:pPr marL="532130">
              <a:lnSpc>
                <a:spcPct val="100000"/>
              </a:lnSpc>
              <a:spcBef>
                <a:spcPts val="140"/>
              </a:spcBef>
            </a:pPr>
            <a:r>
              <a:rPr sz="1700" spc="50" dirty="0">
                <a:solidFill>
                  <a:srgbClr val="00007E"/>
                </a:solidFill>
                <a:latin typeface="Georgia"/>
                <a:cs typeface="Georgia"/>
              </a:rPr>
              <a:t>else</a:t>
            </a:r>
            <a:r>
              <a:rPr sz="1700" spc="17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do</a:t>
            </a:r>
            <a:endParaRPr sz="1700">
              <a:latin typeface="Georgia"/>
              <a:cs typeface="Georgia"/>
            </a:endParaRPr>
          </a:p>
          <a:p>
            <a:pPr marL="943610">
              <a:lnSpc>
                <a:spcPct val="100000"/>
              </a:lnSpc>
              <a:spcBef>
                <a:spcPts val="160"/>
              </a:spcBef>
            </a:pPr>
            <a:r>
              <a:rPr sz="1700" b="0" i="1" spc="65" dirty="0">
                <a:latin typeface="Bookman Old Style"/>
                <a:cs typeface="Bookman Old Style"/>
              </a:rPr>
              <a:t>P</a:t>
            </a:r>
            <a:r>
              <a:rPr sz="1700" b="0" i="1" spc="10" dirty="0">
                <a:latin typeface="Bookman Old Style"/>
                <a:cs typeface="Bookman Old Style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85" dirty="0">
                <a:latin typeface="Cambria"/>
                <a:cs typeface="Cambria"/>
              </a:rPr>
              <a:t> </a:t>
            </a:r>
            <a:r>
              <a:rPr sz="1700" b="0" spc="-55" dirty="0">
                <a:latin typeface="Bookman Old Style"/>
                <a:cs typeface="Bookman Old Style"/>
              </a:rPr>
              <a:t>First</a:t>
            </a:r>
            <a:r>
              <a:rPr sz="1700" spc="-55" dirty="0">
                <a:latin typeface="Tahoma"/>
                <a:cs typeface="Tahoma"/>
              </a:rPr>
              <a:t>(</a:t>
            </a:r>
            <a:r>
              <a:rPr sz="1700" b="0" i="1" spc="-55" dirty="0">
                <a:solidFill>
                  <a:srgbClr val="004B00"/>
                </a:solidFill>
                <a:latin typeface="Bookman Old Style"/>
                <a:cs typeface="Bookman Old Style"/>
              </a:rPr>
              <a:t>symbols</a:t>
            </a:r>
            <a:r>
              <a:rPr sz="1700" spc="-55" dirty="0">
                <a:latin typeface="Tahoma"/>
                <a:cs typeface="Tahoma"/>
              </a:rPr>
              <a:t>);</a:t>
            </a:r>
            <a:r>
              <a:rPr sz="1700" spc="15" dirty="0">
                <a:latin typeface="Tahoma"/>
                <a:cs typeface="Tahoma"/>
              </a:rPr>
              <a:t> </a:t>
            </a:r>
            <a:r>
              <a:rPr sz="1700" b="0" i="1" spc="-110" dirty="0">
                <a:solidFill>
                  <a:srgbClr val="004B00"/>
                </a:solidFill>
                <a:latin typeface="Bookman Old Style"/>
                <a:cs typeface="Bookman Old Style"/>
              </a:rPr>
              <a:t>rest</a:t>
            </a:r>
            <a:r>
              <a:rPr sz="1700" b="0" i="1" spc="-229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90" dirty="0">
                <a:latin typeface="Cambria"/>
                <a:cs typeface="Cambria"/>
              </a:rPr>
              <a:t> </a:t>
            </a:r>
            <a:r>
              <a:rPr sz="1700" b="0" spc="-65" dirty="0">
                <a:latin typeface="Bookman Old Style"/>
                <a:cs typeface="Bookman Old Style"/>
              </a:rPr>
              <a:t>Rest</a:t>
            </a:r>
            <a:r>
              <a:rPr sz="1700" spc="-65" dirty="0">
                <a:latin typeface="Tahoma"/>
                <a:cs typeface="Tahoma"/>
              </a:rPr>
              <a:t>(</a:t>
            </a:r>
            <a:r>
              <a:rPr sz="1700" b="0" i="1" spc="-65" dirty="0">
                <a:solidFill>
                  <a:srgbClr val="004B00"/>
                </a:solidFill>
                <a:latin typeface="Bookman Old Style"/>
                <a:cs typeface="Bookman Old Style"/>
              </a:rPr>
              <a:t>symbols</a:t>
            </a:r>
            <a:r>
              <a:rPr sz="1700" spc="-6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943610">
              <a:lnSpc>
                <a:spcPct val="100000"/>
              </a:lnSpc>
              <a:spcBef>
                <a:spcPts val="155"/>
              </a:spcBef>
            </a:pP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return</a:t>
            </a:r>
            <a:r>
              <a:rPr sz="1700" spc="12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spc="105" dirty="0">
                <a:latin typeface="Bookman Old Style"/>
                <a:cs typeface="Bookman Old Style"/>
              </a:rPr>
              <a:t>TT-Check-All</a:t>
            </a:r>
            <a:r>
              <a:rPr sz="1700" spc="105" dirty="0">
                <a:latin typeface="Tahoma"/>
                <a:cs typeface="Tahoma"/>
              </a:rPr>
              <a:t>(</a:t>
            </a:r>
            <a:r>
              <a:rPr sz="1700" b="0" i="1" spc="105" dirty="0">
                <a:solidFill>
                  <a:srgbClr val="004B00"/>
                </a:solidFill>
                <a:latin typeface="Bookman Old Style"/>
                <a:cs typeface="Bookman Old Style"/>
              </a:rPr>
              <a:t>KB</a:t>
            </a:r>
            <a:r>
              <a:rPr sz="1700" spc="105" dirty="0">
                <a:latin typeface="Tahoma"/>
                <a:cs typeface="Tahoma"/>
              </a:rPr>
              <a:t>,</a:t>
            </a:r>
            <a:r>
              <a:rPr sz="1700" spc="-295" dirty="0">
                <a:latin typeface="Tahoma"/>
                <a:cs typeface="Tahoma"/>
              </a:rPr>
              <a:t> </a:t>
            </a:r>
            <a:r>
              <a:rPr sz="1700" b="0" i="1" spc="-40" dirty="0">
                <a:latin typeface="Bookman Old Style"/>
                <a:cs typeface="Bookman Old Style"/>
              </a:rPr>
              <a:t>α</a:t>
            </a:r>
            <a:r>
              <a:rPr sz="1700" spc="-40" dirty="0">
                <a:latin typeface="Tahoma"/>
                <a:cs typeface="Tahoma"/>
              </a:rPr>
              <a:t>,</a:t>
            </a:r>
            <a:r>
              <a:rPr sz="1700" spc="-295" dirty="0">
                <a:latin typeface="Tahoma"/>
                <a:cs typeface="Tahoma"/>
              </a:rPr>
              <a:t> </a:t>
            </a:r>
            <a:r>
              <a:rPr sz="1700" b="0" i="1" spc="-105" dirty="0">
                <a:solidFill>
                  <a:srgbClr val="004B00"/>
                </a:solidFill>
                <a:latin typeface="Bookman Old Style"/>
                <a:cs typeface="Bookman Old Style"/>
              </a:rPr>
              <a:t>rest</a:t>
            </a:r>
            <a:r>
              <a:rPr sz="1700" spc="-105" dirty="0">
                <a:latin typeface="Tahoma"/>
                <a:cs typeface="Tahoma"/>
              </a:rPr>
              <a:t>,</a:t>
            </a:r>
            <a:r>
              <a:rPr sz="1700" spc="-300" dirty="0">
                <a:latin typeface="Tahoma"/>
                <a:cs typeface="Tahoma"/>
              </a:rPr>
              <a:t> </a:t>
            </a:r>
            <a:r>
              <a:rPr sz="1700" b="0" spc="70" dirty="0">
                <a:latin typeface="Bookman Old Style"/>
                <a:cs typeface="Bookman Old Style"/>
              </a:rPr>
              <a:t>Extend</a:t>
            </a:r>
            <a:r>
              <a:rPr sz="1700" spc="70" dirty="0">
                <a:latin typeface="Tahoma"/>
                <a:cs typeface="Tahoma"/>
              </a:rPr>
              <a:t>(</a:t>
            </a:r>
            <a:r>
              <a:rPr sz="1700" b="0" i="1" spc="70" dirty="0">
                <a:latin typeface="Bookman Old Style"/>
                <a:cs typeface="Bookman Old Style"/>
              </a:rPr>
              <a:t>P</a:t>
            </a:r>
            <a:r>
              <a:rPr sz="1700" b="0" i="1" spc="-260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,</a:t>
            </a:r>
            <a:r>
              <a:rPr sz="1700" b="0" i="1" spc="-270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solidFill>
                  <a:srgbClr val="004B00"/>
                </a:solidFill>
                <a:latin typeface="Bookman Old Style"/>
                <a:cs typeface="Bookman Old Style"/>
              </a:rPr>
              <a:t>true</a:t>
            </a:r>
            <a:r>
              <a:rPr sz="1700" b="0" i="1" spc="-45" dirty="0">
                <a:latin typeface="Bookman Old Style"/>
                <a:cs typeface="Bookman Old Style"/>
              </a:rPr>
              <a:t>,</a:t>
            </a:r>
            <a:r>
              <a:rPr sz="1700" b="0" i="1" spc="-270" dirty="0">
                <a:latin typeface="Bookman Old Style"/>
                <a:cs typeface="Bookman Old Style"/>
              </a:rPr>
              <a:t> </a:t>
            </a:r>
            <a:r>
              <a:rPr sz="1700" b="0" i="1" spc="-140" dirty="0">
                <a:solidFill>
                  <a:srgbClr val="004B00"/>
                </a:solidFill>
                <a:latin typeface="Bookman Old Style"/>
                <a:cs typeface="Bookman Old Style"/>
              </a:rPr>
              <a:t>model</a:t>
            </a:r>
            <a:r>
              <a:rPr sz="1700" b="0" i="1" spc="-35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-30" dirty="0">
                <a:latin typeface="Tahoma"/>
                <a:cs typeface="Tahoma"/>
              </a:rPr>
              <a:t>))</a:t>
            </a:r>
            <a:r>
              <a:rPr sz="1700" spc="20" dirty="0"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and</a:t>
            </a:r>
            <a:endParaRPr sz="1700">
              <a:latin typeface="Georgia"/>
              <a:cs typeface="Georgia"/>
            </a:endParaRPr>
          </a:p>
          <a:p>
            <a:pPr marL="1835150">
              <a:lnSpc>
                <a:spcPct val="100000"/>
              </a:lnSpc>
              <a:spcBef>
                <a:spcPts val="145"/>
              </a:spcBef>
            </a:pPr>
            <a:r>
              <a:rPr sz="1700" b="0" spc="105" dirty="0">
                <a:latin typeface="Bookman Old Style"/>
                <a:cs typeface="Bookman Old Style"/>
              </a:rPr>
              <a:t>TT-Check-All</a:t>
            </a:r>
            <a:r>
              <a:rPr sz="1700" spc="105" dirty="0">
                <a:latin typeface="Tahoma"/>
                <a:cs typeface="Tahoma"/>
              </a:rPr>
              <a:t>(</a:t>
            </a:r>
            <a:r>
              <a:rPr sz="1700" b="0" i="1" spc="105" dirty="0">
                <a:solidFill>
                  <a:srgbClr val="004B00"/>
                </a:solidFill>
                <a:latin typeface="Bookman Old Style"/>
                <a:cs typeface="Bookman Old Style"/>
              </a:rPr>
              <a:t>KB</a:t>
            </a:r>
            <a:r>
              <a:rPr sz="1700" spc="105" dirty="0">
                <a:latin typeface="Tahoma"/>
                <a:cs typeface="Tahoma"/>
              </a:rPr>
              <a:t>,</a:t>
            </a:r>
            <a:r>
              <a:rPr sz="1700" spc="-300" dirty="0">
                <a:latin typeface="Tahoma"/>
                <a:cs typeface="Tahoma"/>
              </a:rPr>
              <a:t> </a:t>
            </a:r>
            <a:r>
              <a:rPr sz="1700" b="0" i="1" spc="-40" dirty="0">
                <a:latin typeface="Bookman Old Style"/>
                <a:cs typeface="Bookman Old Style"/>
              </a:rPr>
              <a:t>α</a:t>
            </a:r>
            <a:r>
              <a:rPr sz="1700" spc="-40" dirty="0">
                <a:latin typeface="Tahoma"/>
                <a:cs typeface="Tahoma"/>
              </a:rPr>
              <a:t>,</a:t>
            </a:r>
            <a:r>
              <a:rPr sz="1700" spc="-300" dirty="0">
                <a:latin typeface="Tahoma"/>
                <a:cs typeface="Tahoma"/>
              </a:rPr>
              <a:t> </a:t>
            </a:r>
            <a:r>
              <a:rPr sz="1700" b="0" i="1" spc="-105" dirty="0">
                <a:solidFill>
                  <a:srgbClr val="004B00"/>
                </a:solidFill>
                <a:latin typeface="Bookman Old Style"/>
                <a:cs typeface="Bookman Old Style"/>
              </a:rPr>
              <a:t>rest</a:t>
            </a:r>
            <a:r>
              <a:rPr sz="1700" spc="-105" dirty="0">
                <a:latin typeface="Tahoma"/>
                <a:cs typeface="Tahoma"/>
              </a:rPr>
              <a:t>,</a:t>
            </a:r>
            <a:r>
              <a:rPr sz="1700" spc="-300" dirty="0">
                <a:latin typeface="Tahoma"/>
                <a:cs typeface="Tahoma"/>
              </a:rPr>
              <a:t> </a:t>
            </a:r>
            <a:r>
              <a:rPr sz="1700" b="0" spc="70" dirty="0">
                <a:latin typeface="Bookman Old Style"/>
                <a:cs typeface="Bookman Old Style"/>
              </a:rPr>
              <a:t>Extend</a:t>
            </a:r>
            <a:r>
              <a:rPr sz="1700" spc="70" dirty="0">
                <a:latin typeface="Tahoma"/>
                <a:cs typeface="Tahoma"/>
              </a:rPr>
              <a:t>(</a:t>
            </a:r>
            <a:r>
              <a:rPr sz="1700" b="0" i="1" spc="70" dirty="0">
                <a:latin typeface="Bookman Old Style"/>
                <a:cs typeface="Bookman Old Style"/>
              </a:rPr>
              <a:t>P</a:t>
            </a:r>
            <a:r>
              <a:rPr sz="1700" b="0" i="1" spc="-26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,</a:t>
            </a:r>
            <a:r>
              <a:rPr sz="1700" b="0" i="1" spc="-275" dirty="0">
                <a:latin typeface="Bookman Old Style"/>
                <a:cs typeface="Bookman Old Style"/>
              </a:rPr>
              <a:t> </a:t>
            </a:r>
            <a:r>
              <a:rPr sz="1700" b="0" i="1" spc="-100" dirty="0">
                <a:solidFill>
                  <a:srgbClr val="004B00"/>
                </a:solidFill>
                <a:latin typeface="Bookman Old Style"/>
                <a:cs typeface="Bookman Old Style"/>
              </a:rPr>
              <a:t>false</a:t>
            </a:r>
            <a:r>
              <a:rPr sz="1700" b="0" i="1" spc="-100" dirty="0">
                <a:latin typeface="Bookman Old Style"/>
                <a:cs typeface="Bookman Old Style"/>
              </a:rPr>
              <a:t>,</a:t>
            </a:r>
            <a:r>
              <a:rPr sz="1700" b="0" i="1" spc="-270" dirty="0">
                <a:latin typeface="Bookman Old Style"/>
                <a:cs typeface="Bookman Old Style"/>
              </a:rPr>
              <a:t> </a:t>
            </a:r>
            <a:r>
              <a:rPr sz="1700" b="0" i="1" spc="-140" dirty="0">
                <a:solidFill>
                  <a:srgbClr val="004B00"/>
                </a:solidFill>
                <a:latin typeface="Bookman Old Style"/>
                <a:cs typeface="Bookman Old Style"/>
              </a:rPr>
              <a:t>model</a:t>
            </a:r>
            <a:r>
              <a:rPr sz="1700" b="0" i="1" spc="-35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-35" dirty="0">
                <a:latin typeface="Tahoma"/>
                <a:cs typeface="Tahoma"/>
              </a:rPr>
              <a:t>))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230"/>
              </a:spcBef>
            </a:pP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45" dirty="0">
                <a:solidFill>
                  <a:srgbClr val="990099"/>
                </a:solidFill>
                <a:latin typeface="Gill Sans MT"/>
                <a:cs typeface="Gill Sans MT"/>
              </a:rPr>
              <a:t>(2</a:t>
            </a:r>
            <a:r>
              <a:rPr sz="2100" i="1" spc="67" baseline="29761" dirty="0">
                <a:solidFill>
                  <a:srgbClr val="990099"/>
                </a:solidFill>
                <a:latin typeface="Trebuchet MS"/>
                <a:cs typeface="Trebuchet MS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5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5" dirty="0">
                <a:latin typeface="Calibri"/>
                <a:cs typeface="Calibri"/>
              </a:rPr>
              <a:t>symbols;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problem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100" dirty="0">
                <a:solidFill>
                  <a:srgbClr val="7E0000"/>
                </a:solidFill>
                <a:latin typeface="Century"/>
                <a:cs typeface="Century"/>
              </a:rPr>
              <a:t>co-NP-complete</a:t>
            </a:r>
            <a:endParaRPr sz="2050">
              <a:latin typeface="Century"/>
              <a:cs typeface="Century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38</a:t>
            </a:fld>
            <a:endParaRPr spc="2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9B6899-3396-438B-8B92-E8E0DDE3F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F967C3-8800-4468-8824-C45136BD1E99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Logical</a:t>
            </a:r>
            <a:r>
              <a:rPr spc="215" dirty="0"/>
              <a:t> </a:t>
            </a:r>
            <a:r>
              <a:rPr spc="50" dirty="0"/>
              <a:t>equivalence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35862" y="2260117"/>
            <a:ext cx="7786370" cy="3865879"/>
            <a:chOff x="1135862" y="2260117"/>
            <a:chExt cx="7786370" cy="3865879"/>
          </a:xfrm>
        </p:grpSpPr>
        <p:sp>
          <p:nvSpPr>
            <p:cNvPr id="4" name="object 4"/>
            <p:cNvSpPr/>
            <p:nvPr/>
          </p:nvSpPr>
          <p:spPr>
            <a:xfrm>
              <a:off x="1142847" y="2267102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9705" y="2272436"/>
              <a:ext cx="0" cy="3846829"/>
            </a:xfrm>
            <a:custGeom>
              <a:avLst/>
              <a:gdLst/>
              <a:ahLst/>
              <a:cxnLst/>
              <a:rect l="l" t="t" r="r" b="b"/>
              <a:pathLst>
                <a:path h="3846829">
                  <a:moveTo>
                    <a:pt x="0" y="3846576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30300" y="1396713"/>
            <a:ext cx="7821295" cy="4668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Calibri"/>
                <a:cs typeface="Calibri"/>
              </a:rPr>
              <a:t>Two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00007E"/>
                </a:solidFill>
                <a:latin typeface="Calibri"/>
                <a:cs typeface="Calibri"/>
              </a:rPr>
              <a:t>logically</a:t>
            </a:r>
            <a:r>
              <a:rPr sz="2050" spc="229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007E"/>
                </a:solidFill>
                <a:latin typeface="Calibri"/>
                <a:cs typeface="Calibri"/>
              </a:rPr>
              <a:t>equivalent</a:t>
            </a:r>
            <a:r>
              <a:rPr sz="2050" spc="15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iff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true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same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models:</a:t>
            </a:r>
            <a:endParaRPr sz="205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  <a:spcBef>
                <a:spcPts val="25"/>
              </a:spcBef>
            </a:pP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≡</a:t>
            </a:r>
            <a:r>
              <a:rPr sz="2050" spc="-7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β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only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3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-13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β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β</a:t>
            </a:r>
            <a:r>
              <a:rPr sz="2050" b="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3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-13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endParaRPr sz="2050">
              <a:latin typeface="Bookman Old Style"/>
              <a:cs typeface="Bookman Old Style"/>
            </a:endParaRPr>
          </a:p>
          <a:p>
            <a:pPr marL="1245235">
              <a:lnSpc>
                <a:spcPct val="100000"/>
              </a:lnSpc>
              <a:spcBef>
                <a:spcPts val="1725"/>
              </a:spcBef>
              <a:tabLst>
                <a:tab pos="3552825" algn="l"/>
              </a:tabLst>
            </a:pPr>
            <a:r>
              <a:rPr sz="2050" spc="20" dirty="0">
                <a:latin typeface="Gill Sans MT"/>
                <a:cs typeface="Gill Sans MT"/>
              </a:rPr>
              <a:t>(</a:t>
            </a:r>
            <a:r>
              <a:rPr sz="2050" b="0" i="1" spc="20" dirty="0">
                <a:latin typeface="Bookman Old Style"/>
                <a:cs typeface="Bookman Old Style"/>
              </a:rPr>
              <a:t>α</a:t>
            </a:r>
            <a:r>
              <a:rPr sz="2050" b="0" i="1" spc="-140" dirty="0">
                <a:latin typeface="Bookman Old Style"/>
                <a:cs typeface="Bookman Old Style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∧</a:t>
            </a:r>
            <a:r>
              <a:rPr sz="2050" spc="-195" dirty="0">
                <a:latin typeface="Lucida Sans Unicode"/>
                <a:cs typeface="Lucida Sans Unicode"/>
              </a:rPr>
              <a:t> </a:t>
            </a:r>
            <a:r>
              <a:rPr sz="2050" b="0" i="1" spc="40" dirty="0">
                <a:latin typeface="Bookman Old Style"/>
                <a:cs typeface="Bookman Old Style"/>
              </a:rPr>
              <a:t>β</a:t>
            </a:r>
            <a:r>
              <a:rPr sz="2050" spc="40" dirty="0">
                <a:latin typeface="Gill Sans MT"/>
                <a:cs typeface="Gill Sans MT"/>
              </a:rPr>
              <a:t>)</a:t>
            </a:r>
            <a:r>
              <a:rPr sz="2050" spc="430" dirty="0">
                <a:latin typeface="Gill Sans MT"/>
                <a:cs typeface="Gill Sans MT"/>
              </a:rPr>
              <a:t> </a:t>
            </a:r>
            <a:r>
              <a:rPr sz="2050" spc="-25" dirty="0">
                <a:latin typeface="Lucida Sans Unicode"/>
                <a:cs typeface="Lucida Sans Unicode"/>
              </a:rPr>
              <a:t>≡</a:t>
            </a:r>
            <a:r>
              <a:rPr sz="2050" spc="340" dirty="0">
                <a:latin typeface="Lucida Sans Unicode"/>
                <a:cs typeface="Lucida Sans Unicode"/>
              </a:rPr>
              <a:t> </a:t>
            </a:r>
            <a:r>
              <a:rPr sz="2050" spc="-20" dirty="0">
                <a:latin typeface="Gill Sans MT"/>
                <a:cs typeface="Gill Sans MT"/>
              </a:rPr>
              <a:t>(</a:t>
            </a:r>
            <a:r>
              <a:rPr sz="2050" b="0" i="1" spc="-20" dirty="0">
                <a:latin typeface="Bookman Old Style"/>
                <a:cs typeface="Bookman Old Style"/>
              </a:rPr>
              <a:t>β</a:t>
            </a:r>
            <a:r>
              <a:rPr sz="2050" b="0" i="1" spc="-40" dirty="0">
                <a:latin typeface="Bookman Old Style"/>
                <a:cs typeface="Bookman Old Style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∧</a:t>
            </a:r>
            <a:r>
              <a:rPr sz="2050" spc="-195" dirty="0">
                <a:latin typeface="Lucida Sans Unicode"/>
                <a:cs typeface="Lucida Sans Unicode"/>
              </a:rPr>
              <a:t> </a:t>
            </a:r>
            <a:r>
              <a:rPr sz="2050" b="0" i="1" spc="20" dirty="0">
                <a:latin typeface="Bookman Old Style"/>
                <a:cs typeface="Bookman Old Style"/>
              </a:rPr>
              <a:t>α</a:t>
            </a:r>
            <a:r>
              <a:rPr sz="2050" spc="20" dirty="0">
                <a:latin typeface="Gill Sans MT"/>
                <a:cs typeface="Gill Sans MT"/>
              </a:rPr>
              <a:t>)	</a:t>
            </a:r>
            <a:r>
              <a:rPr sz="2050" spc="-45" dirty="0">
                <a:latin typeface="Calibri"/>
                <a:cs typeface="Calibri"/>
              </a:rPr>
              <a:t>commutativity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∧</a:t>
            </a:r>
            <a:endParaRPr sz="2050">
              <a:latin typeface="Lucida Sans Unicode"/>
              <a:cs typeface="Lucida Sans Unicode"/>
            </a:endParaRPr>
          </a:p>
          <a:p>
            <a:pPr marL="620395" marR="1861185" indent="624205">
              <a:lnSpc>
                <a:spcPct val="101200"/>
              </a:lnSpc>
              <a:spcBef>
                <a:spcPts val="10"/>
              </a:spcBef>
              <a:tabLst>
                <a:tab pos="2173605" algn="l"/>
                <a:tab pos="3552825" algn="l"/>
                <a:tab pos="4176395" algn="l"/>
              </a:tabLst>
            </a:pPr>
            <a:r>
              <a:rPr sz="2050" spc="20" dirty="0">
                <a:latin typeface="Gill Sans MT"/>
                <a:cs typeface="Gill Sans MT"/>
              </a:rPr>
              <a:t>(</a:t>
            </a:r>
            <a:r>
              <a:rPr sz="2050" b="0" i="1" spc="20" dirty="0">
                <a:latin typeface="Bookman Old Style"/>
                <a:cs typeface="Bookman Old Style"/>
              </a:rPr>
              <a:t>α</a:t>
            </a:r>
            <a:r>
              <a:rPr sz="2050" b="0" i="1" spc="-130" dirty="0">
                <a:latin typeface="Bookman Old Style"/>
                <a:cs typeface="Bookman Old Style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∨</a:t>
            </a:r>
            <a:r>
              <a:rPr sz="2050" spc="-185" dirty="0">
                <a:latin typeface="Lucida Sans Unicode"/>
                <a:cs typeface="Lucida Sans Unicode"/>
              </a:rPr>
              <a:t> </a:t>
            </a:r>
            <a:r>
              <a:rPr sz="2050" b="0" i="1" spc="40" dirty="0">
                <a:latin typeface="Bookman Old Style"/>
                <a:cs typeface="Bookman Old Style"/>
              </a:rPr>
              <a:t>β</a:t>
            </a:r>
            <a:r>
              <a:rPr sz="2050" spc="40" dirty="0">
                <a:latin typeface="Gill Sans MT"/>
                <a:cs typeface="Gill Sans MT"/>
              </a:rPr>
              <a:t>)</a:t>
            </a:r>
            <a:r>
              <a:rPr sz="2050" spc="440" dirty="0">
                <a:latin typeface="Gill Sans MT"/>
                <a:cs typeface="Gill Sans MT"/>
              </a:rPr>
              <a:t> </a:t>
            </a:r>
            <a:r>
              <a:rPr sz="2050" spc="-25" dirty="0">
                <a:latin typeface="Lucida Sans Unicode"/>
                <a:cs typeface="Lucida Sans Unicode"/>
              </a:rPr>
              <a:t>≡</a:t>
            </a:r>
            <a:r>
              <a:rPr sz="2050" spc="350" dirty="0">
                <a:latin typeface="Lucida Sans Unicode"/>
                <a:cs typeface="Lucida Sans Unicode"/>
              </a:rPr>
              <a:t> </a:t>
            </a:r>
            <a:r>
              <a:rPr sz="2050" spc="-20" dirty="0">
                <a:latin typeface="Gill Sans MT"/>
                <a:cs typeface="Gill Sans MT"/>
              </a:rPr>
              <a:t>(</a:t>
            </a:r>
            <a:r>
              <a:rPr sz="2050" b="0" i="1" spc="-20" dirty="0">
                <a:latin typeface="Bookman Old Style"/>
                <a:cs typeface="Bookman Old Style"/>
              </a:rPr>
              <a:t>β</a:t>
            </a:r>
            <a:r>
              <a:rPr sz="2050" b="0" i="1" spc="-30" dirty="0">
                <a:latin typeface="Bookman Old Style"/>
                <a:cs typeface="Bookman Old Style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∨</a:t>
            </a:r>
            <a:r>
              <a:rPr sz="2050" spc="-185" dirty="0">
                <a:latin typeface="Lucida Sans Unicode"/>
                <a:cs typeface="Lucida Sans Unicode"/>
              </a:rPr>
              <a:t> </a:t>
            </a:r>
            <a:r>
              <a:rPr sz="2050" b="0" i="1" spc="20" dirty="0">
                <a:latin typeface="Bookman Old Style"/>
                <a:cs typeface="Bookman Old Style"/>
              </a:rPr>
              <a:t>α</a:t>
            </a:r>
            <a:r>
              <a:rPr sz="2050" spc="20" dirty="0">
                <a:latin typeface="Gill Sans MT"/>
                <a:cs typeface="Gill Sans MT"/>
              </a:rPr>
              <a:t>)	</a:t>
            </a:r>
            <a:r>
              <a:rPr sz="2050" spc="-45" dirty="0">
                <a:latin typeface="Calibri"/>
                <a:cs typeface="Calibri"/>
              </a:rPr>
              <a:t>commutativity</a:t>
            </a:r>
            <a:r>
              <a:rPr sz="2050" spc="35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340" dirty="0">
                <a:latin typeface="Calibri"/>
                <a:cs typeface="Calibri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∨ </a:t>
            </a:r>
            <a:r>
              <a:rPr sz="2050" spc="-250" dirty="0">
                <a:latin typeface="Lucida Sans Unicode"/>
                <a:cs typeface="Lucida Sans Unicode"/>
              </a:rPr>
              <a:t> </a:t>
            </a:r>
            <a:r>
              <a:rPr sz="2050" spc="35" dirty="0">
                <a:latin typeface="Gill Sans MT"/>
                <a:cs typeface="Gill Sans MT"/>
              </a:rPr>
              <a:t>((</a:t>
            </a:r>
            <a:r>
              <a:rPr sz="2050" b="0" i="1" spc="35" dirty="0">
                <a:latin typeface="Bookman Old Style"/>
                <a:cs typeface="Bookman Old Style"/>
              </a:rPr>
              <a:t>α</a:t>
            </a:r>
            <a:r>
              <a:rPr sz="2050" b="0" i="1" spc="-140" dirty="0">
                <a:latin typeface="Bookman Old Style"/>
                <a:cs typeface="Bookman Old Style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∧</a:t>
            </a:r>
            <a:r>
              <a:rPr sz="2050" spc="-190" dirty="0">
                <a:latin typeface="Lucida Sans Unicode"/>
                <a:cs typeface="Lucida Sans Unicode"/>
              </a:rPr>
              <a:t> </a:t>
            </a:r>
            <a:r>
              <a:rPr sz="2050" b="0" i="1" spc="40" dirty="0">
                <a:latin typeface="Bookman Old Style"/>
                <a:cs typeface="Bookman Old Style"/>
              </a:rPr>
              <a:t>β</a:t>
            </a:r>
            <a:r>
              <a:rPr sz="2050" spc="40" dirty="0">
                <a:latin typeface="Gill Sans MT"/>
                <a:cs typeface="Gill Sans MT"/>
              </a:rPr>
              <a:t>)</a:t>
            </a:r>
            <a:r>
              <a:rPr sz="2050" spc="-110" dirty="0">
                <a:latin typeface="Gill Sans MT"/>
                <a:cs typeface="Gill Sans MT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∧</a:t>
            </a:r>
            <a:r>
              <a:rPr sz="2050" spc="-190" dirty="0">
                <a:latin typeface="Lucida Sans Unicode"/>
                <a:cs typeface="Lucida Sans Unicode"/>
              </a:rPr>
              <a:t> </a:t>
            </a:r>
            <a:r>
              <a:rPr sz="2050" b="0" i="1" spc="70" dirty="0">
                <a:latin typeface="Bookman Old Style"/>
                <a:cs typeface="Bookman Old Style"/>
              </a:rPr>
              <a:t>γ</a:t>
            </a:r>
            <a:r>
              <a:rPr sz="2050" spc="70" dirty="0">
                <a:latin typeface="Gill Sans MT"/>
                <a:cs typeface="Gill Sans MT"/>
              </a:rPr>
              <a:t>)	</a:t>
            </a:r>
            <a:r>
              <a:rPr sz="2050" spc="-25" dirty="0">
                <a:latin typeface="Lucida Sans Unicode"/>
                <a:cs typeface="Lucida Sans Unicode"/>
              </a:rPr>
              <a:t>≡</a:t>
            </a:r>
            <a:r>
              <a:rPr sz="2050" spc="345" dirty="0">
                <a:latin typeface="Lucida Sans Unicode"/>
                <a:cs typeface="Lucida Sans Unicode"/>
              </a:rPr>
              <a:t> </a:t>
            </a:r>
            <a:r>
              <a:rPr sz="2050" spc="20" dirty="0">
                <a:latin typeface="Gill Sans MT"/>
                <a:cs typeface="Gill Sans MT"/>
              </a:rPr>
              <a:t>(</a:t>
            </a:r>
            <a:r>
              <a:rPr sz="2050" b="0" i="1" spc="20" dirty="0">
                <a:latin typeface="Bookman Old Style"/>
                <a:cs typeface="Bookman Old Style"/>
              </a:rPr>
              <a:t>α</a:t>
            </a:r>
            <a:r>
              <a:rPr sz="2050" b="0" i="1" spc="-125" dirty="0">
                <a:latin typeface="Bookman Old Style"/>
                <a:cs typeface="Bookman Old Style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∧</a:t>
            </a:r>
            <a:r>
              <a:rPr sz="2050" spc="-180" dirty="0">
                <a:latin typeface="Lucida Sans Unicode"/>
                <a:cs typeface="Lucida Sans Unicode"/>
              </a:rPr>
              <a:t> </a:t>
            </a:r>
            <a:r>
              <a:rPr sz="2050" spc="-20" dirty="0">
                <a:latin typeface="Gill Sans MT"/>
                <a:cs typeface="Gill Sans MT"/>
              </a:rPr>
              <a:t>(</a:t>
            </a:r>
            <a:r>
              <a:rPr sz="2050" b="0" i="1" spc="-20" dirty="0">
                <a:latin typeface="Bookman Old Style"/>
                <a:cs typeface="Bookman Old Style"/>
              </a:rPr>
              <a:t>β</a:t>
            </a:r>
            <a:r>
              <a:rPr sz="2050" b="0" i="1" spc="-35" dirty="0">
                <a:latin typeface="Bookman Old Style"/>
                <a:cs typeface="Bookman Old Style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∧</a:t>
            </a:r>
            <a:r>
              <a:rPr sz="2050" spc="-180" dirty="0">
                <a:latin typeface="Lucida Sans Unicode"/>
                <a:cs typeface="Lucida Sans Unicode"/>
              </a:rPr>
              <a:t> </a:t>
            </a:r>
            <a:r>
              <a:rPr sz="2050" b="0" i="1" spc="70" dirty="0">
                <a:latin typeface="Bookman Old Style"/>
                <a:cs typeface="Bookman Old Style"/>
              </a:rPr>
              <a:t>γ</a:t>
            </a:r>
            <a:r>
              <a:rPr sz="2050" spc="70" dirty="0">
                <a:latin typeface="Gill Sans MT"/>
                <a:cs typeface="Gill Sans MT"/>
              </a:rPr>
              <a:t>))	</a:t>
            </a:r>
            <a:r>
              <a:rPr sz="2050" spc="-35" dirty="0">
                <a:latin typeface="Calibri"/>
                <a:cs typeface="Calibri"/>
              </a:rPr>
              <a:t>associativity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40" dirty="0">
                <a:latin typeface="Calibri"/>
                <a:cs typeface="Calibri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∧ </a:t>
            </a:r>
            <a:r>
              <a:rPr sz="2050" spc="-635" dirty="0">
                <a:latin typeface="Lucida Sans Unicode"/>
                <a:cs typeface="Lucida Sans Unicode"/>
              </a:rPr>
              <a:t> </a:t>
            </a:r>
            <a:r>
              <a:rPr sz="2050" spc="35" dirty="0">
                <a:latin typeface="Gill Sans MT"/>
                <a:cs typeface="Gill Sans MT"/>
              </a:rPr>
              <a:t>((</a:t>
            </a:r>
            <a:r>
              <a:rPr sz="2050" b="0" i="1" spc="35" dirty="0">
                <a:latin typeface="Bookman Old Style"/>
                <a:cs typeface="Bookman Old Style"/>
              </a:rPr>
              <a:t>α</a:t>
            </a:r>
            <a:r>
              <a:rPr sz="2050" b="0" i="1" spc="-140" dirty="0">
                <a:latin typeface="Bookman Old Style"/>
                <a:cs typeface="Bookman Old Style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∨</a:t>
            </a:r>
            <a:r>
              <a:rPr sz="2050" spc="-190" dirty="0">
                <a:latin typeface="Lucida Sans Unicode"/>
                <a:cs typeface="Lucida Sans Unicode"/>
              </a:rPr>
              <a:t> </a:t>
            </a:r>
            <a:r>
              <a:rPr sz="2050" b="0" i="1" spc="40" dirty="0">
                <a:latin typeface="Bookman Old Style"/>
                <a:cs typeface="Bookman Old Style"/>
              </a:rPr>
              <a:t>β</a:t>
            </a:r>
            <a:r>
              <a:rPr sz="2050" spc="40" dirty="0">
                <a:latin typeface="Gill Sans MT"/>
                <a:cs typeface="Gill Sans MT"/>
              </a:rPr>
              <a:t>)</a:t>
            </a:r>
            <a:r>
              <a:rPr sz="2050" spc="-110" dirty="0">
                <a:latin typeface="Gill Sans MT"/>
                <a:cs typeface="Gill Sans MT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∨</a:t>
            </a:r>
            <a:r>
              <a:rPr sz="2050" spc="-190" dirty="0">
                <a:latin typeface="Lucida Sans Unicode"/>
                <a:cs typeface="Lucida Sans Unicode"/>
              </a:rPr>
              <a:t> </a:t>
            </a:r>
            <a:r>
              <a:rPr sz="2050" b="0" i="1" spc="70" dirty="0">
                <a:latin typeface="Bookman Old Style"/>
                <a:cs typeface="Bookman Old Style"/>
              </a:rPr>
              <a:t>γ</a:t>
            </a:r>
            <a:r>
              <a:rPr sz="2050" spc="70" dirty="0">
                <a:latin typeface="Gill Sans MT"/>
                <a:cs typeface="Gill Sans MT"/>
              </a:rPr>
              <a:t>)	</a:t>
            </a:r>
            <a:r>
              <a:rPr sz="2050" spc="-25" dirty="0">
                <a:latin typeface="Lucida Sans Unicode"/>
                <a:cs typeface="Lucida Sans Unicode"/>
              </a:rPr>
              <a:t>≡</a:t>
            </a:r>
            <a:r>
              <a:rPr sz="2050" spc="345" dirty="0">
                <a:latin typeface="Lucida Sans Unicode"/>
                <a:cs typeface="Lucida Sans Unicode"/>
              </a:rPr>
              <a:t> </a:t>
            </a:r>
            <a:r>
              <a:rPr sz="2050" spc="20" dirty="0">
                <a:latin typeface="Gill Sans MT"/>
                <a:cs typeface="Gill Sans MT"/>
              </a:rPr>
              <a:t>(</a:t>
            </a:r>
            <a:r>
              <a:rPr sz="2050" b="0" i="1" spc="20" dirty="0">
                <a:latin typeface="Bookman Old Style"/>
                <a:cs typeface="Bookman Old Style"/>
              </a:rPr>
              <a:t>α</a:t>
            </a:r>
            <a:r>
              <a:rPr sz="2050" b="0" i="1" spc="-125" dirty="0">
                <a:latin typeface="Bookman Old Style"/>
                <a:cs typeface="Bookman Old Style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∨</a:t>
            </a:r>
            <a:r>
              <a:rPr sz="2050" spc="-180" dirty="0">
                <a:latin typeface="Lucida Sans Unicode"/>
                <a:cs typeface="Lucida Sans Unicode"/>
              </a:rPr>
              <a:t> </a:t>
            </a:r>
            <a:r>
              <a:rPr sz="2050" spc="-20" dirty="0">
                <a:latin typeface="Gill Sans MT"/>
                <a:cs typeface="Gill Sans MT"/>
              </a:rPr>
              <a:t>(</a:t>
            </a:r>
            <a:r>
              <a:rPr sz="2050" b="0" i="1" spc="-20" dirty="0">
                <a:latin typeface="Bookman Old Style"/>
                <a:cs typeface="Bookman Old Style"/>
              </a:rPr>
              <a:t>β</a:t>
            </a:r>
            <a:r>
              <a:rPr sz="2050" b="0" i="1" spc="-35" dirty="0">
                <a:latin typeface="Bookman Old Style"/>
                <a:cs typeface="Bookman Old Style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∨</a:t>
            </a:r>
            <a:r>
              <a:rPr sz="2050" spc="-180" dirty="0">
                <a:latin typeface="Lucida Sans Unicode"/>
                <a:cs typeface="Lucida Sans Unicode"/>
              </a:rPr>
              <a:t> </a:t>
            </a:r>
            <a:r>
              <a:rPr sz="2050" b="0" i="1" spc="70" dirty="0">
                <a:latin typeface="Bookman Old Style"/>
                <a:cs typeface="Bookman Old Style"/>
              </a:rPr>
              <a:t>γ</a:t>
            </a:r>
            <a:r>
              <a:rPr sz="2050" spc="70" dirty="0">
                <a:latin typeface="Gill Sans MT"/>
                <a:cs typeface="Gill Sans MT"/>
              </a:rPr>
              <a:t>))	</a:t>
            </a:r>
            <a:r>
              <a:rPr sz="2050" spc="-35" dirty="0">
                <a:latin typeface="Calibri"/>
                <a:cs typeface="Calibri"/>
              </a:rPr>
              <a:t>associativity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40" dirty="0">
                <a:latin typeface="Calibri"/>
                <a:cs typeface="Calibri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∨</a:t>
            </a:r>
            <a:endParaRPr sz="2050">
              <a:latin typeface="Lucida Sans Unicode"/>
              <a:cs typeface="Lucida Sans Unicode"/>
            </a:endParaRPr>
          </a:p>
          <a:p>
            <a:pPr marL="1347470">
              <a:lnSpc>
                <a:spcPct val="100000"/>
              </a:lnSpc>
              <a:spcBef>
                <a:spcPts val="35"/>
              </a:spcBef>
              <a:tabLst>
                <a:tab pos="2915920" algn="l"/>
              </a:tabLst>
            </a:pPr>
            <a:r>
              <a:rPr sz="2050" spc="-80" dirty="0">
                <a:latin typeface="Lucida Sans Unicode"/>
                <a:cs typeface="Lucida Sans Unicode"/>
              </a:rPr>
              <a:t>¬</a:t>
            </a:r>
            <a:r>
              <a:rPr sz="2050" spc="-80" dirty="0">
                <a:latin typeface="Gill Sans MT"/>
                <a:cs typeface="Gill Sans MT"/>
              </a:rPr>
              <a:t>(</a:t>
            </a:r>
            <a:r>
              <a:rPr sz="2050" spc="-80" dirty="0">
                <a:latin typeface="Lucida Sans Unicode"/>
                <a:cs typeface="Lucida Sans Unicode"/>
              </a:rPr>
              <a:t>¬</a:t>
            </a:r>
            <a:r>
              <a:rPr sz="2050" b="0" i="1" spc="-80" dirty="0">
                <a:latin typeface="Bookman Old Style"/>
                <a:cs typeface="Bookman Old Style"/>
              </a:rPr>
              <a:t>α</a:t>
            </a:r>
            <a:r>
              <a:rPr sz="2050" spc="-80" dirty="0">
                <a:latin typeface="Gill Sans MT"/>
                <a:cs typeface="Gill Sans MT"/>
              </a:rPr>
              <a:t>)</a:t>
            </a:r>
            <a:r>
              <a:rPr sz="2050" spc="425" dirty="0">
                <a:latin typeface="Gill Sans MT"/>
                <a:cs typeface="Gill Sans MT"/>
              </a:rPr>
              <a:t> </a:t>
            </a:r>
            <a:r>
              <a:rPr sz="2050" spc="-25" dirty="0">
                <a:latin typeface="Lucida Sans Unicode"/>
                <a:cs typeface="Lucida Sans Unicode"/>
              </a:rPr>
              <a:t>≡</a:t>
            </a:r>
            <a:r>
              <a:rPr sz="2050" spc="340" dirty="0">
                <a:latin typeface="Lucida Sans Unicode"/>
                <a:cs typeface="Lucida Sans Unicode"/>
              </a:rPr>
              <a:t> </a:t>
            </a:r>
            <a:r>
              <a:rPr sz="2050" b="0" i="1" spc="-25" dirty="0">
                <a:latin typeface="Bookman Old Style"/>
                <a:cs typeface="Bookman Old Style"/>
              </a:rPr>
              <a:t>α	</a:t>
            </a:r>
            <a:r>
              <a:rPr sz="2050" spc="-70" dirty="0">
                <a:latin typeface="Calibri"/>
                <a:cs typeface="Calibri"/>
              </a:rPr>
              <a:t>double-negation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elimination</a:t>
            </a:r>
            <a:endParaRPr sz="2050">
              <a:latin typeface="Calibri"/>
              <a:cs typeface="Calibri"/>
            </a:endParaRPr>
          </a:p>
          <a:p>
            <a:pPr marL="1012190">
              <a:lnSpc>
                <a:spcPct val="100000"/>
              </a:lnSpc>
              <a:spcBef>
                <a:spcPts val="25"/>
              </a:spcBef>
              <a:tabLst>
                <a:tab pos="1402080" algn="l"/>
                <a:tab pos="1795145" algn="l"/>
                <a:tab pos="3061970" algn="l"/>
                <a:tab pos="3455035" algn="l"/>
                <a:tab pos="4134485" algn="l"/>
              </a:tabLst>
            </a:pPr>
            <a:r>
              <a:rPr sz="2050" spc="20" dirty="0">
                <a:latin typeface="Gill Sans MT"/>
                <a:cs typeface="Gill Sans MT"/>
              </a:rPr>
              <a:t>(</a:t>
            </a:r>
            <a:r>
              <a:rPr sz="2050" b="0" i="1" spc="20" dirty="0">
                <a:latin typeface="Bookman Old Style"/>
                <a:cs typeface="Bookman Old Style"/>
              </a:rPr>
              <a:t>α	</a:t>
            </a:r>
            <a:r>
              <a:rPr sz="2050" spc="140" dirty="0">
                <a:latin typeface="Lucida Sans Unicode"/>
                <a:cs typeface="Lucida Sans Unicode"/>
              </a:rPr>
              <a:t>⇒	</a:t>
            </a:r>
            <a:r>
              <a:rPr sz="2050" b="0" i="1" spc="40" dirty="0">
                <a:latin typeface="Bookman Old Style"/>
                <a:cs typeface="Bookman Old Style"/>
              </a:rPr>
              <a:t>β</a:t>
            </a:r>
            <a:r>
              <a:rPr sz="2050" spc="40" dirty="0">
                <a:latin typeface="Gill Sans MT"/>
                <a:cs typeface="Gill Sans MT"/>
              </a:rPr>
              <a:t>)</a:t>
            </a:r>
            <a:r>
              <a:rPr sz="2050" spc="430" dirty="0">
                <a:latin typeface="Gill Sans MT"/>
                <a:cs typeface="Gill Sans MT"/>
              </a:rPr>
              <a:t> </a:t>
            </a:r>
            <a:r>
              <a:rPr sz="2050" spc="-25" dirty="0">
                <a:latin typeface="Lucida Sans Unicode"/>
                <a:cs typeface="Lucida Sans Unicode"/>
              </a:rPr>
              <a:t>≡</a:t>
            </a:r>
            <a:r>
              <a:rPr sz="2050" spc="335" dirty="0">
                <a:latin typeface="Lucida Sans Unicode"/>
                <a:cs typeface="Lucida Sans Unicode"/>
              </a:rPr>
              <a:t> </a:t>
            </a:r>
            <a:r>
              <a:rPr sz="2050" spc="-100" dirty="0">
                <a:latin typeface="Gill Sans MT"/>
                <a:cs typeface="Gill Sans MT"/>
              </a:rPr>
              <a:t>(</a:t>
            </a:r>
            <a:r>
              <a:rPr sz="2050" spc="-100" dirty="0">
                <a:latin typeface="Lucida Sans Unicode"/>
                <a:cs typeface="Lucida Sans Unicode"/>
              </a:rPr>
              <a:t>¬</a:t>
            </a:r>
            <a:r>
              <a:rPr sz="2050" b="0" i="1" spc="-100" dirty="0">
                <a:latin typeface="Bookman Old Style"/>
                <a:cs typeface="Bookman Old Style"/>
              </a:rPr>
              <a:t>β	</a:t>
            </a:r>
            <a:r>
              <a:rPr sz="2050" spc="140" dirty="0">
                <a:latin typeface="Lucida Sans Unicode"/>
                <a:cs typeface="Lucida Sans Unicode"/>
              </a:rPr>
              <a:t>⇒	</a:t>
            </a:r>
            <a:r>
              <a:rPr sz="2050" spc="-70" dirty="0">
                <a:latin typeface="Lucida Sans Unicode"/>
                <a:cs typeface="Lucida Sans Unicode"/>
              </a:rPr>
              <a:t>¬</a:t>
            </a:r>
            <a:r>
              <a:rPr sz="2050" b="0" i="1" spc="-70" dirty="0">
                <a:latin typeface="Bookman Old Style"/>
                <a:cs typeface="Bookman Old Style"/>
              </a:rPr>
              <a:t>α</a:t>
            </a:r>
            <a:r>
              <a:rPr sz="2050" spc="-70" dirty="0">
                <a:latin typeface="Gill Sans MT"/>
                <a:cs typeface="Gill Sans MT"/>
              </a:rPr>
              <a:t>)	</a:t>
            </a:r>
            <a:r>
              <a:rPr sz="2050" spc="-50" dirty="0">
                <a:latin typeface="Calibri"/>
                <a:cs typeface="Calibri"/>
              </a:rPr>
              <a:t>contraposition</a:t>
            </a:r>
            <a:endParaRPr sz="2050">
              <a:latin typeface="Calibri"/>
              <a:cs typeface="Calibri"/>
            </a:endParaRPr>
          </a:p>
          <a:p>
            <a:pPr marL="1012190">
              <a:lnSpc>
                <a:spcPct val="100000"/>
              </a:lnSpc>
              <a:spcBef>
                <a:spcPts val="35"/>
              </a:spcBef>
              <a:tabLst>
                <a:tab pos="1402080" algn="l"/>
                <a:tab pos="1795145" algn="l"/>
                <a:tab pos="3727450" algn="l"/>
              </a:tabLst>
            </a:pPr>
            <a:r>
              <a:rPr sz="2050" spc="20" dirty="0">
                <a:latin typeface="Gill Sans MT"/>
                <a:cs typeface="Gill Sans MT"/>
              </a:rPr>
              <a:t>(</a:t>
            </a:r>
            <a:r>
              <a:rPr sz="2050" b="0" i="1" spc="20" dirty="0">
                <a:latin typeface="Bookman Old Style"/>
                <a:cs typeface="Bookman Old Style"/>
              </a:rPr>
              <a:t>α	</a:t>
            </a:r>
            <a:r>
              <a:rPr sz="2050" spc="140" dirty="0">
                <a:latin typeface="Lucida Sans Unicode"/>
                <a:cs typeface="Lucida Sans Unicode"/>
              </a:rPr>
              <a:t>⇒	</a:t>
            </a:r>
            <a:r>
              <a:rPr sz="2050" b="0" i="1" spc="40" dirty="0">
                <a:latin typeface="Bookman Old Style"/>
                <a:cs typeface="Bookman Old Style"/>
              </a:rPr>
              <a:t>β</a:t>
            </a:r>
            <a:r>
              <a:rPr sz="2050" spc="40" dirty="0">
                <a:latin typeface="Gill Sans MT"/>
                <a:cs typeface="Gill Sans MT"/>
              </a:rPr>
              <a:t>)</a:t>
            </a:r>
            <a:r>
              <a:rPr sz="2050" spc="425" dirty="0">
                <a:latin typeface="Gill Sans MT"/>
                <a:cs typeface="Gill Sans MT"/>
              </a:rPr>
              <a:t> </a:t>
            </a:r>
            <a:r>
              <a:rPr sz="2050" spc="-25" dirty="0">
                <a:latin typeface="Lucida Sans Unicode"/>
                <a:cs typeface="Lucida Sans Unicode"/>
              </a:rPr>
              <a:t>≡</a:t>
            </a:r>
            <a:r>
              <a:rPr sz="2050" spc="335" dirty="0">
                <a:latin typeface="Lucida Sans Unicode"/>
                <a:cs typeface="Lucida Sans Unicode"/>
              </a:rPr>
              <a:t> </a:t>
            </a:r>
            <a:r>
              <a:rPr sz="2050" spc="-70" dirty="0">
                <a:latin typeface="Gill Sans MT"/>
                <a:cs typeface="Gill Sans MT"/>
              </a:rPr>
              <a:t>(</a:t>
            </a:r>
            <a:r>
              <a:rPr sz="2050" spc="-70" dirty="0">
                <a:latin typeface="Lucida Sans Unicode"/>
                <a:cs typeface="Lucida Sans Unicode"/>
              </a:rPr>
              <a:t>¬</a:t>
            </a:r>
            <a:r>
              <a:rPr sz="2050" b="0" i="1" spc="-70" dirty="0">
                <a:latin typeface="Bookman Old Style"/>
                <a:cs typeface="Bookman Old Style"/>
              </a:rPr>
              <a:t>α</a:t>
            </a:r>
            <a:r>
              <a:rPr sz="2050" b="0" i="1" spc="-140" dirty="0">
                <a:latin typeface="Bookman Old Style"/>
                <a:cs typeface="Bookman Old Style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∨</a:t>
            </a:r>
            <a:r>
              <a:rPr sz="2050" spc="-195" dirty="0">
                <a:latin typeface="Lucida Sans Unicode"/>
                <a:cs typeface="Lucida Sans Unicode"/>
              </a:rPr>
              <a:t> </a:t>
            </a:r>
            <a:r>
              <a:rPr sz="2050" b="0" i="1" spc="40" dirty="0">
                <a:latin typeface="Bookman Old Style"/>
                <a:cs typeface="Bookman Old Style"/>
              </a:rPr>
              <a:t>β</a:t>
            </a:r>
            <a:r>
              <a:rPr sz="2050" spc="40" dirty="0">
                <a:latin typeface="Gill Sans MT"/>
                <a:cs typeface="Gill Sans MT"/>
              </a:rPr>
              <a:t>)	</a:t>
            </a:r>
            <a:r>
              <a:rPr sz="2050" spc="-50" dirty="0">
                <a:latin typeface="Calibri"/>
                <a:cs typeface="Calibri"/>
              </a:rPr>
              <a:t>implication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elimination</a:t>
            </a:r>
            <a:endParaRPr sz="2050">
              <a:latin typeface="Calibri"/>
              <a:cs typeface="Calibri"/>
            </a:endParaRPr>
          </a:p>
          <a:p>
            <a:pPr marL="982980">
              <a:lnSpc>
                <a:spcPct val="100000"/>
              </a:lnSpc>
              <a:spcBef>
                <a:spcPts val="25"/>
              </a:spcBef>
              <a:tabLst>
                <a:tab pos="1386840" algn="l"/>
                <a:tab pos="1795145" algn="l"/>
                <a:tab pos="2986405" algn="l"/>
                <a:tab pos="3379470" algn="l"/>
                <a:tab pos="4306570" algn="l"/>
                <a:tab pos="4699635" algn="l"/>
                <a:tab pos="5296535" algn="l"/>
              </a:tabLst>
            </a:pPr>
            <a:r>
              <a:rPr sz="2050" spc="20" dirty="0">
                <a:latin typeface="Gill Sans MT"/>
                <a:cs typeface="Gill Sans MT"/>
              </a:rPr>
              <a:t>(</a:t>
            </a:r>
            <a:r>
              <a:rPr sz="2050" b="0" i="1" spc="20" dirty="0">
                <a:latin typeface="Bookman Old Style"/>
                <a:cs typeface="Bookman Old Style"/>
              </a:rPr>
              <a:t>α	</a:t>
            </a:r>
            <a:r>
              <a:rPr sz="2050" spc="-405" dirty="0">
                <a:latin typeface="Lucida Sans Unicode"/>
                <a:cs typeface="Lucida Sans Unicode"/>
              </a:rPr>
              <a:t>⇔	</a:t>
            </a:r>
            <a:r>
              <a:rPr sz="2050" b="0" i="1" spc="40" dirty="0">
                <a:latin typeface="Bookman Old Style"/>
                <a:cs typeface="Bookman Old Style"/>
              </a:rPr>
              <a:t>β</a:t>
            </a:r>
            <a:r>
              <a:rPr sz="2050" spc="40" dirty="0">
                <a:latin typeface="Gill Sans MT"/>
                <a:cs typeface="Gill Sans MT"/>
              </a:rPr>
              <a:t>)</a:t>
            </a:r>
            <a:r>
              <a:rPr sz="2050" spc="425" dirty="0">
                <a:latin typeface="Gill Sans MT"/>
                <a:cs typeface="Gill Sans MT"/>
              </a:rPr>
              <a:t> </a:t>
            </a:r>
            <a:r>
              <a:rPr sz="2050" spc="-25" dirty="0">
                <a:latin typeface="Lucida Sans Unicode"/>
                <a:cs typeface="Lucida Sans Unicode"/>
              </a:rPr>
              <a:t>≡</a:t>
            </a:r>
            <a:r>
              <a:rPr sz="2050" spc="340" dirty="0">
                <a:latin typeface="Lucida Sans Unicode"/>
                <a:cs typeface="Lucida Sans Unicode"/>
              </a:rPr>
              <a:t> </a:t>
            </a:r>
            <a:r>
              <a:rPr sz="2050" spc="35" dirty="0">
                <a:latin typeface="Gill Sans MT"/>
                <a:cs typeface="Gill Sans MT"/>
              </a:rPr>
              <a:t>((</a:t>
            </a:r>
            <a:r>
              <a:rPr sz="2050" b="0" i="1" spc="35" dirty="0">
                <a:latin typeface="Bookman Old Style"/>
                <a:cs typeface="Bookman Old Style"/>
              </a:rPr>
              <a:t>α	</a:t>
            </a:r>
            <a:r>
              <a:rPr sz="2050" spc="140" dirty="0">
                <a:latin typeface="Lucida Sans Unicode"/>
                <a:cs typeface="Lucida Sans Unicode"/>
              </a:rPr>
              <a:t>⇒	</a:t>
            </a:r>
            <a:r>
              <a:rPr sz="2050" b="0" i="1" spc="40" dirty="0">
                <a:latin typeface="Bookman Old Style"/>
                <a:cs typeface="Bookman Old Style"/>
              </a:rPr>
              <a:t>β</a:t>
            </a:r>
            <a:r>
              <a:rPr sz="2050" spc="40" dirty="0">
                <a:latin typeface="Gill Sans MT"/>
                <a:cs typeface="Gill Sans MT"/>
              </a:rPr>
              <a:t>)</a:t>
            </a:r>
            <a:r>
              <a:rPr sz="2050" spc="-114" dirty="0">
                <a:latin typeface="Gill Sans MT"/>
                <a:cs typeface="Gill Sans MT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∧</a:t>
            </a:r>
            <a:r>
              <a:rPr sz="2050" spc="-195" dirty="0">
                <a:latin typeface="Lucida Sans Unicode"/>
                <a:cs typeface="Lucida Sans Unicode"/>
              </a:rPr>
              <a:t> </a:t>
            </a:r>
            <a:r>
              <a:rPr sz="2050" spc="-20" dirty="0">
                <a:latin typeface="Gill Sans MT"/>
                <a:cs typeface="Gill Sans MT"/>
              </a:rPr>
              <a:t>(</a:t>
            </a:r>
            <a:r>
              <a:rPr sz="2050" b="0" i="1" spc="-20" dirty="0">
                <a:latin typeface="Bookman Old Style"/>
                <a:cs typeface="Bookman Old Style"/>
              </a:rPr>
              <a:t>β	</a:t>
            </a:r>
            <a:r>
              <a:rPr sz="2050" spc="140" dirty="0">
                <a:latin typeface="Lucida Sans Unicode"/>
                <a:cs typeface="Lucida Sans Unicode"/>
              </a:rPr>
              <a:t>⇒	</a:t>
            </a:r>
            <a:r>
              <a:rPr sz="2050" b="0" i="1" spc="35" dirty="0">
                <a:latin typeface="Bookman Old Style"/>
                <a:cs typeface="Bookman Old Style"/>
              </a:rPr>
              <a:t>α</a:t>
            </a:r>
            <a:r>
              <a:rPr sz="2050" spc="35" dirty="0">
                <a:latin typeface="Gill Sans MT"/>
                <a:cs typeface="Gill Sans MT"/>
              </a:rPr>
              <a:t>))	</a:t>
            </a:r>
            <a:r>
              <a:rPr sz="2050" spc="-55" dirty="0">
                <a:latin typeface="Calibri"/>
                <a:cs typeface="Calibri"/>
              </a:rPr>
              <a:t>biconditional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elimination</a:t>
            </a:r>
            <a:endParaRPr sz="2050">
              <a:latin typeface="Calibri"/>
              <a:cs typeface="Calibri"/>
            </a:endParaRPr>
          </a:p>
          <a:p>
            <a:pPr marL="1069975">
              <a:lnSpc>
                <a:spcPct val="100000"/>
              </a:lnSpc>
              <a:spcBef>
                <a:spcPts val="35"/>
              </a:spcBef>
              <a:tabLst>
                <a:tab pos="3900804" algn="l"/>
              </a:tabLst>
            </a:pPr>
            <a:r>
              <a:rPr sz="2050" spc="-70" dirty="0">
                <a:latin typeface="Lucida Sans Unicode"/>
                <a:cs typeface="Lucida Sans Unicode"/>
              </a:rPr>
              <a:t>¬</a:t>
            </a:r>
            <a:r>
              <a:rPr sz="2050" spc="-70" dirty="0">
                <a:latin typeface="Gill Sans MT"/>
                <a:cs typeface="Gill Sans MT"/>
              </a:rPr>
              <a:t>(</a:t>
            </a:r>
            <a:r>
              <a:rPr sz="2050" b="0" i="1" spc="-70" dirty="0">
                <a:latin typeface="Bookman Old Style"/>
                <a:cs typeface="Bookman Old Style"/>
              </a:rPr>
              <a:t>α</a:t>
            </a:r>
            <a:r>
              <a:rPr sz="2050" b="0" i="1" spc="-140" dirty="0">
                <a:latin typeface="Bookman Old Style"/>
                <a:cs typeface="Bookman Old Style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∧</a:t>
            </a:r>
            <a:r>
              <a:rPr sz="2050" spc="-195" dirty="0">
                <a:latin typeface="Lucida Sans Unicode"/>
                <a:cs typeface="Lucida Sans Unicode"/>
              </a:rPr>
              <a:t> </a:t>
            </a:r>
            <a:r>
              <a:rPr sz="2050" b="0" i="1" spc="40" dirty="0">
                <a:latin typeface="Bookman Old Style"/>
                <a:cs typeface="Bookman Old Style"/>
              </a:rPr>
              <a:t>β</a:t>
            </a:r>
            <a:r>
              <a:rPr sz="2050" spc="40" dirty="0">
                <a:latin typeface="Gill Sans MT"/>
                <a:cs typeface="Gill Sans MT"/>
              </a:rPr>
              <a:t>)</a:t>
            </a:r>
            <a:r>
              <a:rPr sz="2050" spc="430" dirty="0">
                <a:latin typeface="Gill Sans MT"/>
                <a:cs typeface="Gill Sans MT"/>
              </a:rPr>
              <a:t> </a:t>
            </a:r>
            <a:r>
              <a:rPr sz="2050" spc="-25" dirty="0">
                <a:latin typeface="Lucida Sans Unicode"/>
                <a:cs typeface="Lucida Sans Unicode"/>
              </a:rPr>
              <a:t>≡</a:t>
            </a:r>
            <a:r>
              <a:rPr sz="2050" spc="340" dirty="0">
                <a:latin typeface="Lucida Sans Unicode"/>
                <a:cs typeface="Lucida Sans Unicode"/>
              </a:rPr>
              <a:t> </a:t>
            </a:r>
            <a:r>
              <a:rPr sz="2050" spc="-70" dirty="0">
                <a:latin typeface="Gill Sans MT"/>
                <a:cs typeface="Gill Sans MT"/>
              </a:rPr>
              <a:t>(</a:t>
            </a:r>
            <a:r>
              <a:rPr sz="2050" spc="-70" dirty="0">
                <a:latin typeface="Lucida Sans Unicode"/>
                <a:cs typeface="Lucida Sans Unicode"/>
              </a:rPr>
              <a:t>¬</a:t>
            </a:r>
            <a:r>
              <a:rPr sz="2050" b="0" i="1" spc="-70" dirty="0">
                <a:latin typeface="Bookman Old Style"/>
                <a:cs typeface="Bookman Old Style"/>
              </a:rPr>
              <a:t>α</a:t>
            </a:r>
            <a:r>
              <a:rPr sz="2050" b="0" i="1" spc="-140" dirty="0">
                <a:latin typeface="Bookman Old Style"/>
                <a:cs typeface="Bookman Old Style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∨</a:t>
            </a:r>
            <a:r>
              <a:rPr sz="2050" spc="-190" dirty="0">
                <a:latin typeface="Lucida Sans Unicode"/>
                <a:cs typeface="Lucida Sans Unicode"/>
              </a:rPr>
              <a:t> </a:t>
            </a:r>
            <a:r>
              <a:rPr sz="2050" spc="-60" dirty="0">
                <a:latin typeface="Lucida Sans Unicode"/>
                <a:cs typeface="Lucida Sans Unicode"/>
              </a:rPr>
              <a:t>¬</a:t>
            </a:r>
            <a:r>
              <a:rPr sz="2050" b="0" i="1" spc="-60" dirty="0">
                <a:latin typeface="Bookman Old Style"/>
                <a:cs typeface="Bookman Old Style"/>
              </a:rPr>
              <a:t>β</a:t>
            </a:r>
            <a:r>
              <a:rPr sz="2050" spc="-60" dirty="0">
                <a:latin typeface="Gill Sans MT"/>
                <a:cs typeface="Gill Sans MT"/>
              </a:rPr>
              <a:t>)	</a:t>
            </a:r>
            <a:r>
              <a:rPr sz="2050" spc="-10" dirty="0">
                <a:latin typeface="Calibri"/>
                <a:cs typeface="Calibri"/>
              </a:rPr>
              <a:t>De</a:t>
            </a:r>
            <a:r>
              <a:rPr sz="2050" spc="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Morgan</a:t>
            </a:r>
            <a:endParaRPr sz="2050">
              <a:latin typeface="Calibri"/>
              <a:cs typeface="Calibri"/>
            </a:endParaRPr>
          </a:p>
          <a:p>
            <a:pPr marL="1069975">
              <a:lnSpc>
                <a:spcPct val="100000"/>
              </a:lnSpc>
              <a:spcBef>
                <a:spcPts val="25"/>
              </a:spcBef>
              <a:tabLst>
                <a:tab pos="3900804" algn="l"/>
              </a:tabLst>
            </a:pPr>
            <a:r>
              <a:rPr sz="2050" spc="-70" dirty="0">
                <a:latin typeface="Lucida Sans Unicode"/>
                <a:cs typeface="Lucida Sans Unicode"/>
              </a:rPr>
              <a:t>¬</a:t>
            </a:r>
            <a:r>
              <a:rPr sz="2050" spc="-70" dirty="0">
                <a:latin typeface="Gill Sans MT"/>
                <a:cs typeface="Gill Sans MT"/>
              </a:rPr>
              <a:t>(</a:t>
            </a:r>
            <a:r>
              <a:rPr sz="2050" b="0" i="1" spc="-70" dirty="0">
                <a:latin typeface="Bookman Old Style"/>
                <a:cs typeface="Bookman Old Style"/>
              </a:rPr>
              <a:t>α</a:t>
            </a:r>
            <a:r>
              <a:rPr sz="2050" b="0" i="1" spc="-140" dirty="0">
                <a:latin typeface="Bookman Old Style"/>
                <a:cs typeface="Bookman Old Style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∨</a:t>
            </a:r>
            <a:r>
              <a:rPr sz="2050" spc="-195" dirty="0">
                <a:latin typeface="Lucida Sans Unicode"/>
                <a:cs typeface="Lucida Sans Unicode"/>
              </a:rPr>
              <a:t> </a:t>
            </a:r>
            <a:r>
              <a:rPr sz="2050" b="0" i="1" spc="40" dirty="0">
                <a:latin typeface="Bookman Old Style"/>
                <a:cs typeface="Bookman Old Style"/>
              </a:rPr>
              <a:t>β</a:t>
            </a:r>
            <a:r>
              <a:rPr sz="2050" spc="40" dirty="0">
                <a:latin typeface="Gill Sans MT"/>
                <a:cs typeface="Gill Sans MT"/>
              </a:rPr>
              <a:t>)</a:t>
            </a:r>
            <a:r>
              <a:rPr sz="2050" spc="430" dirty="0">
                <a:latin typeface="Gill Sans MT"/>
                <a:cs typeface="Gill Sans MT"/>
              </a:rPr>
              <a:t> </a:t>
            </a:r>
            <a:r>
              <a:rPr sz="2050" spc="-25" dirty="0">
                <a:latin typeface="Lucida Sans Unicode"/>
                <a:cs typeface="Lucida Sans Unicode"/>
              </a:rPr>
              <a:t>≡</a:t>
            </a:r>
            <a:r>
              <a:rPr sz="2050" spc="340" dirty="0">
                <a:latin typeface="Lucida Sans Unicode"/>
                <a:cs typeface="Lucida Sans Unicode"/>
              </a:rPr>
              <a:t> </a:t>
            </a:r>
            <a:r>
              <a:rPr sz="2050" spc="-70" dirty="0">
                <a:latin typeface="Gill Sans MT"/>
                <a:cs typeface="Gill Sans MT"/>
              </a:rPr>
              <a:t>(</a:t>
            </a:r>
            <a:r>
              <a:rPr sz="2050" spc="-70" dirty="0">
                <a:latin typeface="Lucida Sans Unicode"/>
                <a:cs typeface="Lucida Sans Unicode"/>
              </a:rPr>
              <a:t>¬</a:t>
            </a:r>
            <a:r>
              <a:rPr sz="2050" b="0" i="1" spc="-70" dirty="0">
                <a:latin typeface="Bookman Old Style"/>
                <a:cs typeface="Bookman Old Style"/>
              </a:rPr>
              <a:t>α</a:t>
            </a:r>
            <a:r>
              <a:rPr sz="2050" b="0" i="1" spc="-140" dirty="0">
                <a:latin typeface="Bookman Old Style"/>
                <a:cs typeface="Bookman Old Style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∧</a:t>
            </a:r>
            <a:r>
              <a:rPr sz="2050" spc="-190" dirty="0">
                <a:latin typeface="Lucida Sans Unicode"/>
                <a:cs typeface="Lucida Sans Unicode"/>
              </a:rPr>
              <a:t> </a:t>
            </a:r>
            <a:r>
              <a:rPr sz="2050" spc="-60" dirty="0">
                <a:latin typeface="Lucida Sans Unicode"/>
                <a:cs typeface="Lucida Sans Unicode"/>
              </a:rPr>
              <a:t>¬</a:t>
            </a:r>
            <a:r>
              <a:rPr sz="2050" b="0" i="1" spc="-60" dirty="0">
                <a:latin typeface="Bookman Old Style"/>
                <a:cs typeface="Bookman Old Style"/>
              </a:rPr>
              <a:t>β</a:t>
            </a:r>
            <a:r>
              <a:rPr sz="2050" spc="-60" dirty="0">
                <a:latin typeface="Gill Sans MT"/>
                <a:cs typeface="Gill Sans MT"/>
              </a:rPr>
              <a:t>)	</a:t>
            </a:r>
            <a:r>
              <a:rPr sz="2050" spc="-10" dirty="0">
                <a:latin typeface="Calibri"/>
                <a:cs typeface="Calibri"/>
              </a:rPr>
              <a:t>De</a:t>
            </a:r>
            <a:r>
              <a:rPr sz="2050" spc="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Morgan</a:t>
            </a:r>
            <a:endParaRPr sz="2050">
              <a:latin typeface="Calibri"/>
              <a:cs typeface="Calibri"/>
            </a:endParaRPr>
          </a:p>
          <a:p>
            <a:pPr marL="620395">
              <a:lnSpc>
                <a:spcPct val="100000"/>
              </a:lnSpc>
              <a:spcBef>
                <a:spcPts val="35"/>
              </a:spcBef>
              <a:tabLst>
                <a:tab pos="2173605" algn="l"/>
                <a:tab pos="4817745" algn="l"/>
                <a:tab pos="6517640" algn="l"/>
                <a:tab pos="6833234" algn="l"/>
              </a:tabLst>
            </a:pPr>
            <a:r>
              <a:rPr sz="2050" spc="20" dirty="0">
                <a:latin typeface="Gill Sans MT"/>
                <a:cs typeface="Gill Sans MT"/>
              </a:rPr>
              <a:t>(</a:t>
            </a:r>
            <a:r>
              <a:rPr sz="2050" b="0" i="1" spc="20" dirty="0">
                <a:latin typeface="Bookman Old Style"/>
                <a:cs typeface="Bookman Old Style"/>
              </a:rPr>
              <a:t>α</a:t>
            </a:r>
            <a:r>
              <a:rPr sz="2050" b="0" i="1" spc="-140" dirty="0">
                <a:latin typeface="Bookman Old Style"/>
                <a:cs typeface="Bookman Old Style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∧</a:t>
            </a:r>
            <a:r>
              <a:rPr sz="2050" spc="-190" dirty="0">
                <a:latin typeface="Lucida Sans Unicode"/>
                <a:cs typeface="Lucida Sans Unicode"/>
              </a:rPr>
              <a:t> </a:t>
            </a:r>
            <a:r>
              <a:rPr sz="2050" spc="-20" dirty="0">
                <a:latin typeface="Gill Sans MT"/>
                <a:cs typeface="Gill Sans MT"/>
              </a:rPr>
              <a:t>(</a:t>
            </a:r>
            <a:r>
              <a:rPr sz="2050" b="0" i="1" spc="-20" dirty="0">
                <a:latin typeface="Bookman Old Style"/>
                <a:cs typeface="Bookman Old Style"/>
              </a:rPr>
              <a:t>β</a:t>
            </a:r>
            <a:r>
              <a:rPr sz="2050" b="0" i="1" spc="-40" dirty="0">
                <a:latin typeface="Bookman Old Style"/>
                <a:cs typeface="Bookman Old Style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∨</a:t>
            </a:r>
            <a:r>
              <a:rPr sz="2050" spc="-190" dirty="0">
                <a:latin typeface="Lucida Sans Unicode"/>
                <a:cs typeface="Lucida Sans Unicode"/>
              </a:rPr>
              <a:t> </a:t>
            </a:r>
            <a:r>
              <a:rPr sz="2050" b="0" i="1" spc="70" dirty="0">
                <a:latin typeface="Bookman Old Style"/>
                <a:cs typeface="Bookman Old Style"/>
              </a:rPr>
              <a:t>γ</a:t>
            </a:r>
            <a:r>
              <a:rPr sz="2050" spc="70" dirty="0">
                <a:latin typeface="Gill Sans MT"/>
                <a:cs typeface="Gill Sans MT"/>
              </a:rPr>
              <a:t>))	</a:t>
            </a:r>
            <a:r>
              <a:rPr sz="2050" spc="-25" dirty="0">
                <a:latin typeface="Lucida Sans Unicode"/>
                <a:cs typeface="Lucida Sans Unicode"/>
              </a:rPr>
              <a:t>≡</a:t>
            </a:r>
            <a:r>
              <a:rPr sz="2050" spc="340" dirty="0">
                <a:latin typeface="Lucida Sans Unicode"/>
                <a:cs typeface="Lucida Sans Unicode"/>
              </a:rPr>
              <a:t> </a:t>
            </a:r>
            <a:r>
              <a:rPr sz="2050" spc="35" dirty="0">
                <a:latin typeface="Gill Sans MT"/>
                <a:cs typeface="Gill Sans MT"/>
              </a:rPr>
              <a:t>((</a:t>
            </a:r>
            <a:r>
              <a:rPr sz="2050" b="0" i="1" spc="35" dirty="0">
                <a:latin typeface="Bookman Old Style"/>
                <a:cs typeface="Bookman Old Style"/>
              </a:rPr>
              <a:t>α</a:t>
            </a:r>
            <a:r>
              <a:rPr sz="2050" b="0" i="1" spc="-140" dirty="0">
                <a:latin typeface="Bookman Old Style"/>
                <a:cs typeface="Bookman Old Style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∧</a:t>
            </a:r>
            <a:r>
              <a:rPr sz="2050" spc="-190" dirty="0">
                <a:latin typeface="Lucida Sans Unicode"/>
                <a:cs typeface="Lucida Sans Unicode"/>
              </a:rPr>
              <a:t> </a:t>
            </a:r>
            <a:r>
              <a:rPr sz="2050" b="0" i="1" spc="40" dirty="0">
                <a:latin typeface="Bookman Old Style"/>
                <a:cs typeface="Bookman Old Style"/>
              </a:rPr>
              <a:t>β</a:t>
            </a:r>
            <a:r>
              <a:rPr sz="2050" spc="40" dirty="0">
                <a:latin typeface="Gill Sans MT"/>
                <a:cs typeface="Gill Sans MT"/>
              </a:rPr>
              <a:t>)</a:t>
            </a:r>
            <a:r>
              <a:rPr sz="2050" spc="-114" dirty="0">
                <a:latin typeface="Gill Sans MT"/>
                <a:cs typeface="Gill Sans MT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∨</a:t>
            </a:r>
            <a:r>
              <a:rPr sz="2050" spc="-190" dirty="0">
                <a:latin typeface="Lucida Sans Unicode"/>
                <a:cs typeface="Lucida Sans Unicode"/>
              </a:rPr>
              <a:t> </a:t>
            </a:r>
            <a:r>
              <a:rPr sz="2050" spc="20" dirty="0">
                <a:latin typeface="Gill Sans MT"/>
                <a:cs typeface="Gill Sans MT"/>
              </a:rPr>
              <a:t>(</a:t>
            </a:r>
            <a:r>
              <a:rPr sz="2050" b="0" i="1" spc="20" dirty="0">
                <a:latin typeface="Bookman Old Style"/>
                <a:cs typeface="Bookman Old Style"/>
              </a:rPr>
              <a:t>α</a:t>
            </a:r>
            <a:r>
              <a:rPr sz="2050" b="0" i="1" spc="-140" dirty="0">
                <a:latin typeface="Bookman Old Style"/>
                <a:cs typeface="Bookman Old Style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∧</a:t>
            </a:r>
            <a:r>
              <a:rPr sz="2050" spc="-190" dirty="0">
                <a:latin typeface="Lucida Sans Unicode"/>
                <a:cs typeface="Lucida Sans Unicode"/>
              </a:rPr>
              <a:t> </a:t>
            </a:r>
            <a:r>
              <a:rPr sz="2050" b="0" i="1" spc="70" dirty="0">
                <a:latin typeface="Bookman Old Style"/>
                <a:cs typeface="Bookman Old Style"/>
              </a:rPr>
              <a:t>γ</a:t>
            </a:r>
            <a:r>
              <a:rPr sz="2050" spc="70" dirty="0">
                <a:latin typeface="Gill Sans MT"/>
                <a:cs typeface="Gill Sans MT"/>
              </a:rPr>
              <a:t>))	</a:t>
            </a:r>
            <a:r>
              <a:rPr sz="2050" spc="-40" dirty="0">
                <a:latin typeface="Calibri"/>
                <a:cs typeface="Calibri"/>
              </a:rPr>
              <a:t>distributivity</a:t>
            </a:r>
            <a:r>
              <a:rPr sz="2050" spc="24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	</a:t>
            </a:r>
            <a:r>
              <a:rPr sz="2050" spc="-254" dirty="0">
                <a:latin typeface="Lucida Sans Unicode"/>
                <a:cs typeface="Lucida Sans Unicode"/>
              </a:rPr>
              <a:t>∧	</a:t>
            </a:r>
            <a:r>
              <a:rPr sz="2050" spc="-90" dirty="0">
                <a:latin typeface="Calibri"/>
                <a:cs typeface="Calibri"/>
              </a:rPr>
              <a:t>over</a:t>
            </a:r>
            <a:r>
              <a:rPr sz="2050" spc="95" dirty="0">
                <a:latin typeface="Calibri"/>
                <a:cs typeface="Calibri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∨</a:t>
            </a:r>
            <a:endParaRPr sz="2050">
              <a:latin typeface="Lucida Sans Unicode"/>
              <a:cs typeface="Lucida Sans Unicode"/>
            </a:endParaRPr>
          </a:p>
          <a:p>
            <a:pPr marL="620395">
              <a:lnSpc>
                <a:spcPct val="100000"/>
              </a:lnSpc>
              <a:spcBef>
                <a:spcPts val="35"/>
              </a:spcBef>
              <a:tabLst>
                <a:tab pos="2173605" algn="l"/>
                <a:tab pos="4817745" algn="l"/>
                <a:tab pos="6517640" algn="l"/>
                <a:tab pos="6833234" algn="l"/>
              </a:tabLst>
            </a:pPr>
            <a:r>
              <a:rPr sz="2050" spc="20" dirty="0">
                <a:latin typeface="Gill Sans MT"/>
                <a:cs typeface="Gill Sans MT"/>
              </a:rPr>
              <a:t>(</a:t>
            </a:r>
            <a:r>
              <a:rPr sz="2050" b="0" i="1" spc="20" dirty="0">
                <a:latin typeface="Bookman Old Style"/>
                <a:cs typeface="Bookman Old Style"/>
              </a:rPr>
              <a:t>α</a:t>
            </a:r>
            <a:r>
              <a:rPr sz="2050" b="0" i="1" spc="-140" dirty="0">
                <a:latin typeface="Bookman Old Style"/>
                <a:cs typeface="Bookman Old Style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∨</a:t>
            </a:r>
            <a:r>
              <a:rPr sz="2050" spc="-190" dirty="0">
                <a:latin typeface="Lucida Sans Unicode"/>
                <a:cs typeface="Lucida Sans Unicode"/>
              </a:rPr>
              <a:t> </a:t>
            </a:r>
            <a:r>
              <a:rPr sz="2050" spc="-20" dirty="0">
                <a:latin typeface="Gill Sans MT"/>
                <a:cs typeface="Gill Sans MT"/>
              </a:rPr>
              <a:t>(</a:t>
            </a:r>
            <a:r>
              <a:rPr sz="2050" b="0" i="1" spc="-20" dirty="0">
                <a:latin typeface="Bookman Old Style"/>
                <a:cs typeface="Bookman Old Style"/>
              </a:rPr>
              <a:t>β</a:t>
            </a:r>
            <a:r>
              <a:rPr sz="2050" b="0" i="1" spc="-40" dirty="0">
                <a:latin typeface="Bookman Old Style"/>
                <a:cs typeface="Bookman Old Style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∧</a:t>
            </a:r>
            <a:r>
              <a:rPr sz="2050" spc="-190" dirty="0">
                <a:latin typeface="Lucida Sans Unicode"/>
                <a:cs typeface="Lucida Sans Unicode"/>
              </a:rPr>
              <a:t> </a:t>
            </a:r>
            <a:r>
              <a:rPr sz="2050" b="0" i="1" spc="70" dirty="0">
                <a:latin typeface="Bookman Old Style"/>
                <a:cs typeface="Bookman Old Style"/>
              </a:rPr>
              <a:t>γ</a:t>
            </a:r>
            <a:r>
              <a:rPr sz="2050" spc="70" dirty="0">
                <a:latin typeface="Gill Sans MT"/>
                <a:cs typeface="Gill Sans MT"/>
              </a:rPr>
              <a:t>))	</a:t>
            </a:r>
            <a:r>
              <a:rPr sz="2050" spc="-25" dirty="0">
                <a:latin typeface="Lucida Sans Unicode"/>
                <a:cs typeface="Lucida Sans Unicode"/>
              </a:rPr>
              <a:t>≡</a:t>
            </a:r>
            <a:r>
              <a:rPr sz="2050" spc="340" dirty="0">
                <a:latin typeface="Lucida Sans Unicode"/>
                <a:cs typeface="Lucida Sans Unicode"/>
              </a:rPr>
              <a:t> </a:t>
            </a:r>
            <a:r>
              <a:rPr sz="2050" spc="35" dirty="0">
                <a:latin typeface="Gill Sans MT"/>
                <a:cs typeface="Gill Sans MT"/>
              </a:rPr>
              <a:t>((</a:t>
            </a:r>
            <a:r>
              <a:rPr sz="2050" b="0" i="1" spc="35" dirty="0">
                <a:latin typeface="Bookman Old Style"/>
                <a:cs typeface="Bookman Old Style"/>
              </a:rPr>
              <a:t>α</a:t>
            </a:r>
            <a:r>
              <a:rPr sz="2050" b="0" i="1" spc="-140" dirty="0">
                <a:latin typeface="Bookman Old Style"/>
                <a:cs typeface="Bookman Old Style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∨</a:t>
            </a:r>
            <a:r>
              <a:rPr sz="2050" spc="-190" dirty="0">
                <a:latin typeface="Lucida Sans Unicode"/>
                <a:cs typeface="Lucida Sans Unicode"/>
              </a:rPr>
              <a:t> </a:t>
            </a:r>
            <a:r>
              <a:rPr sz="2050" b="0" i="1" spc="40" dirty="0">
                <a:latin typeface="Bookman Old Style"/>
                <a:cs typeface="Bookman Old Style"/>
              </a:rPr>
              <a:t>β</a:t>
            </a:r>
            <a:r>
              <a:rPr sz="2050" spc="40" dirty="0">
                <a:latin typeface="Gill Sans MT"/>
                <a:cs typeface="Gill Sans MT"/>
              </a:rPr>
              <a:t>)</a:t>
            </a:r>
            <a:r>
              <a:rPr sz="2050" spc="-114" dirty="0">
                <a:latin typeface="Gill Sans MT"/>
                <a:cs typeface="Gill Sans MT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∧</a:t>
            </a:r>
            <a:r>
              <a:rPr sz="2050" spc="-190" dirty="0">
                <a:latin typeface="Lucida Sans Unicode"/>
                <a:cs typeface="Lucida Sans Unicode"/>
              </a:rPr>
              <a:t> </a:t>
            </a:r>
            <a:r>
              <a:rPr sz="2050" spc="20" dirty="0">
                <a:latin typeface="Gill Sans MT"/>
                <a:cs typeface="Gill Sans MT"/>
              </a:rPr>
              <a:t>(</a:t>
            </a:r>
            <a:r>
              <a:rPr sz="2050" b="0" i="1" spc="20" dirty="0">
                <a:latin typeface="Bookman Old Style"/>
                <a:cs typeface="Bookman Old Style"/>
              </a:rPr>
              <a:t>α</a:t>
            </a:r>
            <a:r>
              <a:rPr sz="2050" b="0" i="1" spc="-140" dirty="0">
                <a:latin typeface="Bookman Old Style"/>
                <a:cs typeface="Bookman Old Style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∨</a:t>
            </a:r>
            <a:r>
              <a:rPr sz="2050" spc="-190" dirty="0">
                <a:latin typeface="Lucida Sans Unicode"/>
                <a:cs typeface="Lucida Sans Unicode"/>
              </a:rPr>
              <a:t> </a:t>
            </a:r>
            <a:r>
              <a:rPr sz="2050" b="0" i="1" spc="70" dirty="0">
                <a:latin typeface="Bookman Old Style"/>
                <a:cs typeface="Bookman Old Style"/>
              </a:rPr>
              <a:t>γ</a:t>
            </a:r>
            <a:r>
              <a:rPr sz="2050" spc="70" dirty="0">
                <a:latin typeface="Gill Sans MT"/>
                <a:cs typeface="Gill Sans MT"/>
              </a:rPr>
              <a:t>))	</a:t>
            </a:r>
            <a:r>
              <a:rPr sz="2050" spc="-40" dirty="0">
                <a:latin typeface="Calibri"/>
                <a:cs typeface="Calibri"/>
              </a:rPr>
              <a:t>distributivity</a:t>
            </a:r>
            <a:r>
              <a:rPr sz="2050" spc="24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	</a:t>
            </a:r>
            <a:r>
              <a:rPr sz="2050" spc="-254" dirty="0">
                <a:latin typeface="Lucida Sans Unicode"/>
                <a:cs typeface="Lucida Sans Unicode"/>
              </a:rPr>
              <a:t>∨	</a:t>
            </a:r>
            <a:r>
              <a:rPr sz="2050" spc="-90" dirty="0">
                <a:latin typeface="Calibri"/>
                <a:cs typeface="Calibri"/>
              </a:rPr>
              <a:t>over</a:t>
            </a:r>
            <a:r>
              <a:rPr sz="2050" spc="95" dirty="0">
                <a:latin typeface="Calibri"/>
                <a:cs typeface="Calibri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∧</a:t>
            </a:r>
            <a:endParaRPr sz="2050">
              <a:latin typeface="Lucida Sans Unicode"/>
              <a:cs typeface="Lucida Sans Unicod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42847" y="2272436"/>
            <a:ext cx="7774305" cy="3858895"/>
            <a:chOff x="1142847" y="2272436"/>
            <a:chExt cx="7774305" cy="3858895"/>
          </a:xfrm>
        </p:grpSpPr>
        <p:sp>
          <p:nvSpPr>
            <p:cNvPr id="8" name="object 8"/>
            <p:cNvSpPr/>
            <p:nvPr/>
          </p:nvSpPr>
          <p:spPr>
            <a:xfrm>
              <a:off x="8909913" y="2272436"/>
              <a:ext cx="0" cy="3846829"/>
            </a:xfrm>
            <a:custGeom>
              <a:avLst/>
              <a:gdLst/>
              <a:ahLst/>
              <a:cxnLst/>
              <a:rect l="l" t="t" r="r" b="b"/>
              <a:pathLst>
                <a:path h="3846829">
                  <a:moveTo>
                    <a:pt x="0" y="3846576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2847" y="6124346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39</a:t>
            </a:fld>
            <a:endParaRPr spc="2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3371CF-98DF-4AF5-BC0E-7F487F08B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A14C4E-1FBE-4E34-B296-C64861AD9514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55" dirty="0"/>
              <a:t>A</a:t>
            </a:r>
            <a:r>
              <a:rPr spc="250" dirty="0"/>
              <a:t> </a:t>
            </a:r>
            <a:r>
              <a:rPr spc="55" dirty="0"/>
              <a:t>simple</a:t>
            </a:r>
            <a:r>
              <a:rPr spc="270" dirty="0"/>
              <a:t> </a:t>
            </a:r>
            <a:r>
              <a:rPr spc="70" dirty="0"/>
              <a:t>knowledge-based</a:t>
            </a:r>
            <a:r>
              <a:rPr spc="315" dirty="0"/>
              <a:t> </a:t>
            </a:r>
            <a:r>
              <a:rPr spc="50" dirty="0"/>
              <a:t>agent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88567" y="1489100"/>
            <a:ext cx="7774305" cy="2673350"/>
            <a:chOff x="1188567" y="1489100"/>
            <a:chExt cx="7774305" cy="2673350"/>
          </a:xfrm>
        </p:grpSpPr>
        <p:sp>
          <p:nvSpPr>
            <p:cNvPr id="4" name="object 4"/>
            <p:cNvSpPr/>
            <p:nvPr/>
          </p:nvSpPr>
          <p:spPr>
            <a:xfrm>
              <a:off x="1188567" y="149595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5425" y="1501292"/>
              <a:ext cx="0" cy="2649220"/>
            </a:xfrm>
            <a:custGeom>
              <a:avLst/>
              <a:gdLst/>
              <a:ahLst/>
              <a:cxnLst/>
              <a:rect l="l" t="t" r="r" b="b"/>
              <a:pathLst>
                <a:path h="2649220">
                  <a:moveTo>
                    <a:pt x="0" y="264871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55633" y="1501292"/>
              <a:ext cx="0" cy="2649220"/>
            </a:xfrm>
            <a:custGeom>
              <a:avLst/>
              <a:gdLst/>
              <a:ahLst/>
              <a:cxnLst/>
              <a:rect l="l" t="t" r="r" b="b"/>
              <a:pathLst>
                <a:path h="2649220">
                  <a:moveTo>
                    <a:pt x="0" y="264871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8567" y="415533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30300" y="1559599"/>
            <a:ext cx="5295265" cy="463867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240"/>
              </a:spcBef>
            </a:pPr>
            <a:r>
              <a:rPr sz="1700" spc="65" dirty="0">
                <a:solidFill>
                  <a:srgbClr val="00007E"/>
                </a:solidFill>
                <a:latin typeface="Georgia"/>
                <a:cs typeface="Georgia"/>
              </a:rPr>
              <a:t>functio</a:t>
            </a:r>
            <a:r>
              <a:rPr sz="1700" spc="100" dirty="0">
                <a:solidFill>
                  <a:srgbClr val="00007E"/>
                </a:solidFill>
                <a:latin typeface="Georgia"/>
                <a:cs typeface="Georgia"/>
              </a:rPr>
              <a:t>n</a:t>
            </a:r>
            <a:r>
              <a:rPr sz="1700" spc="15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spc="125" dirty="0">
                <a:solidFill>
                  <a:srgbClr val="B30000"/>
                </a:solidFill>
                <a:latin typeface="Bookman Old Style"/>
                <a:cs typeface="Bookman Old Style"/>
              </a:rPr>
              <a:t>KB-</a:t>
            </a:r>
            <a:r>
              <a:rPr sz="1700" b="0" spc="85" dirty="0">
                <a:solidFill>
                  <a:srgbClr val="B30000"/>
                </a:solidFill>
                <a:latin typeface="Bookman Old Style"/>
                <a:cs typeface="Bookman Old Style"/>
              </a:rPr>
              <a:t>A</a:t>
            </a:r>
            <a:r>
              <a:rPr sz="1700" b="0" spc="150" dirty="0">
                <a:solidFill>
                  <a:srgbClr val="B30000"/>
                </a:solidFill>
                <a:latin typeface="Bookman Old Style"/>
                <a:cs typeface="Bookman Old Style"/>
              </a:rPr>
              <a:t>gen</a:t>
            </a:r>
            <a:r>
              <a:rPr sz="1700" b="0" spc="85" dirty="0">
                <a:solidFill>
                  <a:srgbClr val="B30000"/>
                </a:solidFill>
                <a:latin typeface="Bookman Old Style"/>
                <a:cs typeface="Bookman Old Style"/>
              </a:rPr>
              <a:t>t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spc="-275" dirty="0">
                <a:latin typeface="Tahoma"/>
                <a:cs typeface="Tahoma"/>
              </a:rPr>
              <a:t> </a:t>
            </a:r>
            <a:r>
              <a:rPr sz="1700" b="0" i="1" spc="-245" dirty="0">
                <a:solidFill>
                  <a:srgbClr val="004B00"/>
                </a:solidFill>
                <a:latin typeface="Bookman Old Style"/>
                <a:cs typeface="Bookman Old Style"/>
              </a:rPr>
              <a:t>p</a:t>
            </a:r>
            <a:r>
              <a:rPr sz="1700" b="0" i="1" spc="-60" dirty="0">
                <a:solidFill>
                  <a:srgbClr val="004B00"/>
                </a:solidFill>
                <a:latin typeface="Bookman Old Style"/>
                <a:cs typeface="Bookman Old Style"/>
              </a:rPr>
              <a:t>e</a:t>
            </a:r>
            <a:r>
              <a:rPr sz="1700" b="0" i="1" spc="-140" dirty="0">
                <a:solidFill>
                  <a:srgbClr val="004B00"/>
                </a:solidFill>
                <a:latin typeface="Bookman Old Style"/>
                <a:cs typeface="Bookman Old Style"/>
              </a:rPr>
              <a:t>r</a:t>
            </a:r>
            <a:r>
              <a:rPr sz="1700" b="0" i="1" spc="-125" dirty="0">
                <a:solidFill>
                  <a:srgbClr val="004B00"/>
                </a:solidFill>
                <a:latin typeface="Bookman Old Style"/>
                <a:cs typeface="Bookman Old Style"/>
              </a:rPr>
              <a:t>c</a:t>
            </a:r>
            <a:r>
              <a:rPr sz="1700" b="0" i="1" spc="-120" dirty="0">
                <a:solidFill>
                  <a:srgbClr val="004B00"/>
                </a:solidFill>
                <a:latin typeface="Bookman Old Style"/>
                <a:cs typeface="Bookman Old Style"/>
              </a:rPr>
              <a:t>ep</a:t>
            </a:r>
            <a:r>
              <a:rPr sz="1700" b="0" i="1" spc="-80" dirty="0">
                <a:solidFill>
                  <a:srgbClr val="004B00"/>
                </a:solidFill>
                <a:latin typeface="Bookman Old Style"/>
                <a:cs typeface="Bookman Old Style"/>
              </a:rPr>
              <a:t>t</a:t>
            </a:r>
            <a:r>
              <a:rPr sz="1700" spc="-25" dirty="0">
                <a:latin typeface="Tahoma"/>
                <a:cs typeface="Tahoma"/>
              </a:rPr>
              <a:t>)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85" dirty="0">
                <a:solidFill>
                  <a:srgbClr val="00007E"/>
                </a:solidFill>
                <a:latin typeface="Georgia"/>
                <a:cs typeface="Georgia"/>
              </a:rPr>
              <a:t>returns</a:t>
            </a:r>
            <a:r>
              <a:rPr sz="1700" spc="11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-120" dirty="0">
                <a:latin typeface="Tahoma"/>
                <a:cs typeface="Tahoma"/>
              </a:rPr>
              <a:t>an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b="0" i="1" spc="-65" dirty="0">
                <a:solidFill>
                  <a:srgbClr val="004B00"/>
                </a:solidFill>
                <a:latin typeface="Bookman Old Style"/>
                <a:cs typeface="Bookman Old Style"/>
              </a:rPr>
              <a:t>action</a:t>
            </a:r>
            <a:endParaRPr sz="1700">
              <a:latin typeface="Bookman Old Style"/>
              <a:cs typeface="Bookman Old Style"/>
            </a:endParaRPr>
          </a:p>
          <a:p>
            <a:pPr marL="494030">
              <a:lnSpc>
                <a:spcPct val="100000"/>
              </a:lnSpc>
              <a:spcBef>
                <a:spcPts val="140"/>
              </a:spcBef>
            </a:pPr>
            <a:r>
              <a:rPr sz="1700" spc="55" dirty="0">
                <a:solidFill>
                  <a:srgbClr val="00007E"/>
                </a:solidFill>
                <a:latin typeface="Georgia"/>
                <a:cs typeface="Georgia"/>
              </a:rPr>
              <a:t>static</a:t>
            </a:r>
            <a:r>
              <a:rPr sz="1700" spc="55" dirty="0">
                <a:latin typeface="Tahoma"/>
                <a:cs typeface="Tahoma"/>
              </a:rPr>
              <a:t>:</a:t>
            </a:r>
            <a:r>
              <a:rPr sz="1700" spc="170" dirty="0">
                <a:latin typeface="Tahoma"/>
                <a:cs typeface="Tahoma"/>
              </a:rPr>
              <a:t> </a:t>
            </a:r>
            <a:r>
              <a:rPr sz="1700" b="0" i="1" spc="-15" dirty="0">
                <a:solidFill>
                  <a:srgbClr val="004B00"/>
                </a:solidFill>
                <a:latin typeface="Bookman Old Style"/>
                <a:cs typeface="Bookman Old Style"/>
              </a:rPr>
              <a:t>KB</a:t>
            </a:r>
            <a:r>
              <a:rPr sz="1700" spc="-15" dirty="0">
                <a:latin typeface="Tahoma"/>
                <a:cs typeface="Tahoma"/>
              </a:rPr>
              <a:t>,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-120" dirty="0">
                <a:latin typeface="Tahoma"/>
                <a:cs typeface="Tahoma"/>
              </a:rPr>
              <a:t>a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125" dirty="0">
                <a:latin typeface="Tahoma"/>
                <a:cs typeface="Tahoma"/>
              </a:rPr>
              <a:t>knowledge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spc="-145" dirty="0">
                <a:latin typeface="Tahoma"/>
                <a:cs typeface="Tahoma"/>
              </a:rPr>
              <a:t>base</a:t>
            </a:r>
            <a:endParaRPr sz="1700">
              <a:latin typeface="Tahoma"/>
              <a:cs typeface="Tahoma"/>
            </a:endParaRPr>
          </a:p>
          <a:p>
            <a:pPr marL="1228725">
              <a:lnSpc>
                <a:spcPct val="100000"/>
              </a:lnSpc>
              <a:spcBef>
                <a:spcPts val="160"/>
              </a:spcBef>
            </a:pPr>
            <a:r>
              <a:rPr sz="1700" b="0" i="1" spc="-45" dirty="0">
                <a:solidFill>
                  <a:srgbClr val="004B00"/>
                </a:solidFill>
                <a:latin typeface="Bookman Old Style"/>
                <a:cs typeface="Bookman Old Style"/>
              </a:rPr>
              <a:t>t</a:t>
            </a:r>
            <a:r>
              <a:rPr sz="1700" spc="-45" dirty="0">
                <a:latin typeface="Tahoma"/>
                <a:cs typeface="Tahoma"/>
              </a:rPr>
              <a:t>,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spc="-120" dirty="0">
                <a:latin typeface="Tahoma"/>
                <a:cs typeface="Tahoma"/>
              </a:rPr>
              <a:t>a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90" dirty="0">
                <a:latin typeface="Tahoma"/>
                <a:cs typeface="Tahoma"/>
              </a:rPr>
              <a:t>counter,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spc="-40" dirty="0">
                <a:latin typeface="Tahoma"/>
                <a:cs typeface="Tahoma"/>
              </a:rPr>
              <a:t>initially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100" dirty="0">
                <a:latin typeface="Tahoma"/>
                <a:cs typeface="Tahoma"/>
              </a:rPr>
              <a:t>0,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65" dirty="0">
                <a:latin typeface="Tahoma"/>
                <a:cs typeface="Tahoma"/>
              </a:rPr>
              <a:t>indicating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spc="-80" dirty="0">
                <a:latin typeface="Tahoma"/>
                <a:cs typeface="Tahoma"/>
              </a:rPr>
              <a:t>time</a:t>
            </a:r>
            <a:endParaRPr sz="1700">
              <a:latin typeface="Tahoma"/>
              <a:cs typeface="Tahoma"/>
            </a:endParaRPr>
          </a:p>
          <a:p>
            <a:pPr marL="494030" marR="5080">
              <a:lnSpc>
                <a:spcPct val="107400"/>
              </a:lnSpc>
              <a:spcBef>
                <a:spcPts val="725"/>
              </a:spcBef>
            </a:pPr>
            <a:r>
              <a:rPr sz="1700" b="0" spc="305" dirty="0">
                <a:latin typeface="Bookman Old Style"/>
                <a:cs typeface="Bookman Old Style"/>
              </a:rPr>
              <a:t>Tel</a:t>
            </a:r>
            <a:r>
              <a:rPr sz="1700" b="0" spc="175" dirty="0">
                <a:latin typeface="Bookman Old Style"/>
                <a:cs typeface="Bookman Old Style"/>
              </a:rPr>
              <a:t>l</a:t>
            </a:r>
            <a:r>
              <a:rPr sz="1700" spc="-35" dirty="0">
                <a:latin typeface="Tahoma"/>
                <a:cs typeface="Tahoma"/>
              </a:rPr>
              <a:t>(</a:t>
            </a:r>
            <a:r>
              <a:rPr sz="1700" b="0" i="1" spc="15" dirty="0">
                <a:solidFill>
                  <a:srgbClr val="004B00"/>
                </a:solidFill>
                <a:latin typeface="Bookman Old Style"/>
                <a:cs typeface="Bookman Old Style"/>
              </a:rPr>
              <a:t>KB</a:t>
            </a:r>
            <a:r>
              <a:rPr sz="1700" spc="-70" dirty="0">
                <a:latin typeface="Tahoma"/>
                <a:cs typeface="Tahoma"/>
              </a:rPr>
              <a:t>,</a:t>
            </a:r>
            <a:r>
              <a:rPr sz="1700" spc="-300" dirty="0">
                <a:latin typeface="Tahoma"/>
                <a:cs typeface="Tahoma"/>
              </a:rPr>
              <a:t> </a:t>
            </a:r>
            <a:r>
              <a:rPr sz="1700" b="0" spc="110" dirty="0">
                <a:latin typeface="Bookman Old Style"/>
                <a:cs typeface="Bookman Old Style"/>
              </a:rPr>
              <a:t>Make-Pe</a:t>
            </a:r>
            <a:r>
              <a:rPr sz="1700" b="0" spc="20" dirty="0">
                <a:latin typeface="Bookman Old Style"/>
                <a:cs typeface="Bookman Old Style"/>
              </a:rPr>
              <a:t>r</a:t>
            </a:r>
            <a:r>
              <a:rPr sz="1700" b="0" spc="75" dirty="0">
                <a:latin typeface="Bookman Old Style"/>
                <a:cs typeface="Bookman Old Style"/>
              </a:rPr>
              <a:t>cept-Sentenc</a:t>
            </a:r>
            <a:r>
              <a:rPr sz="1700" b="0" spc="55" dirty="0">
                <a:latin typeface="Bookman Old Style"/>
                <a:cs typeface="Bookman Old Style"/>
              </a:rPr>
              <a:t>e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spc="-275" dirty="0">
                <a:latin typeface="Tahoma"/>
                <a:cs typeface="Tahoma"/>
              </a:rPr>
              <a:t> </a:t>
            </a:r>
            <a:r>
              <a:rPr sz="1700" b="0" i="1" spc="-245" dirty="0">
                <a:solidFill>
                  <a:srgbClr val="004B00"/>
                </a:solidFill>
                <a:latin typeface="Bookman Old Style"/>
                <a:cs typeface="Bookman Old Style"/>
              </a:rPr>
              <a:t>p</a:t>
            </a:r>
            <a:r>
              <a:rPr sz="1700" b="0" i="1" spc="-60" dirty="0">
                <a:solidFill>
                  <a:srgbClr val="004B00"/>
                </a:solidFill>
                <a:latin typeface="Bookman Old Style"/>
                <a:cs typeface="Bookman Old Style"/>
              </a:rPr>
              <a:t>e</a:t>
            </a:r>
            <a:r>
              <a:rPr sz="1700" b="0" i="1" spc="-140" dirty="0">
                <a:solidFill>
                  <a:srgbClr val="004B00"/>
                </a:solidFill>
                <a:latin typeface="Bookman Old Style"/>
                <a:cs typeface="Bookman Old Style"/>
              </a:rPr>
              <a:t>r</a:t>
            </a:r>
            <a:r>
              <a:rPr sz="1700" b="0" i="1" spc="-125" dirty="0">
                <a:solidFill>
                  <a:srgbClr val="004B00"/>
                </a:solidFill>
                <a:latin typeface="Bookman Old Style"/>
                <a:cs typeface="Bookman Old Style"/>
              </a:rPr>
              <a:t>c</a:t>
            </a:r>
            <a:r>
              <a:rPr sz="1700" b="0" i="1" spc="-120" dirty="0">
                <a:solidFill>
                  <a:srgbClr val="004B00"/>
                </a:solidFill>
                <a:latin typeface="Bookman Old Style"/>
                <a:cs typeface="Bookman Old Style"/>
              </a:rPr>
              <a:t>ep</a:t>
            </a:r>
            <a:r>
              <a:rPr sz="1700" b="0" i="1" spc="-80" dirty="0">
                <a:solidFill>
                  <a:srgbClr val="004B00"/>
                </a:solidFill>
                <a:latin typeface="Bookman Old Style"/>
                <a:cs typeface="Bookman Old Style"/>
              </a:rPr>
              <a:t>t</a:t>
            </a:r>
            <a:r>
              <a:rPr sz="1700" spc="-70" dirty="0">
                <a:latin typeface="Tahoma"/>
                <a:cs typeface="Tahoma"/>
              </a:rPr>
              <a:t>,</a:t>
            </a:r>
            <a:r>
              <a:rPr sz="1700" spc="-300" dirty="0">
                <a:latin typeface="Tahoma"/>
                <a:cs typeface="Tahoma"/>
              </a:rPr>
              <a:t> </a:t>
            </a:r>
            <a:r>
              <a:rPr sz="1700" b="0" i="1" spc="-20" dirty="0">
                <a:solidFill>
                  <a:srgbClr val="004B00"/>
                </a:solidFill>
                <a:latin typeface="Bookman Old Style"/>
                <a:cs typeface="Bookman Old Style"/>
              </a:rPr>
              <a:t>t</a:t>
            </a:r>
            <a:r>
              <a:rPr sz="1700" spc="-30" dirty="0">
                <a:latin typeface="Tahoma"/>
                <a:cs typeface="Tahoma"/>
              </a:rPr>
              <a:t>))  </a:t>
            </a:r>
            <a:r>
              <a:rPr sz="1700" b="0" i="1" spc="-65" dirty="0">
                <a:solidFill>
                  <a:srgbClr val="004B00"/>
                </a:solidFill>
                <a:latin typeface="Bookman Old Style"/>
                <a:cs typeface="Bookman Old Style"/>
              </a:rPr>
              <a:t>action</a:t>
            </a:r>
            <a:r>
              <a:rPr sz="1700" b="0" i="1" spc="-22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110" dirty="0">
                <a:latin typeface="Cambria"/>
                <a:cs typeface="Cambria"/>
              </a:rPr>
              <a:t> </a:t>
            </a:r>
            <a:r>
              <a:rPr sz="1700" b="0" spc="60" dirty="0">
                <a:latin typeface="Bookman Old Style"/>
                <a:cs typeface="Bookman Old Style"/>
              </a:rPr>
              <a:t>As</a:t>
            </a:r>
            <a:r>
              <a:rPr sz="1700" b="0" spc="55" dirty="0">
                <a:latin typeface="Bookman Old Style"/>
                <a:cs typeface="Bookman Old Style"/>
              </a:rPr>
              <a:t>k</a:t>
            </a:r>
            <a:r>
              <a:rPr sz="1700" spc="-35" dirty="0">
                <a:latin typeface="Tahoma"/>
                <a:cs typeface="Tahoma"/>
              </a:rPr>
              <a:t>(</a:t>
            </a:r>
            <a:r>
              <a:rPr sz="1700" b="0" i="1" spc="15" dirty="0">
                <a:solidFill>
                  <a:srgbClr val="004B00"/>
                </a:solidFill>
                <a:latin typeface="Bookman Old Style"/>
                <a:cs typeface="Bookman Old Style"/>
              </a:rPr>
              <a:t>KB</a:t>
            </a:r>
            <a:r>
              <a:rPr sz="1700" spc="-70" dirty="0">
                <a:latin typeface="Tahoma"/>
                <a:cs typeface="Tahoma"/>
              </a:rPr>
              <a:t>,</a:t>
            </a:r>
            <a:r>
              <a:rPr sz="1700" spc="-300" dirty="0">
                <a:latin typeface="Tahoma"/>
                <a:cs typeface="Tahoma"/>
              </a:rPr>
              <a:t> </a:t>
            </a:r>
            <a:r>
              <a:rPr sz="1700" b="0" spc="85" dirty="0">
                <a:latin typeface="Bookman Old Style"/>
                <a:cs typeface="Bookman Old Style"/>
              </a:rPr>
              <a:t>Make-</a:t>
            </a:r>
            <a:r>
              <a:rPr sz="1700" b="0" spc="40" dirty="0">
                <a:latin typeface="Bookman Old Style"/>
                <a:cs typeface="Bookman Old Style"/>
              </a:rPr>
              <a:t>A</a:t>
            </a:r>
            <a:r>
              <a:rPr sz="1700" b="0" spc="70" dirty="0">
                <a:latin typeface="Bookman Old Style"/>
                <a:cs typeface="Bookman Old Style"/>
              </a:rPr>
              <a:t>ction-Que</a:t>
            </a:r>
            <a:r>
              <a:rPr sz="1700" b="0" spc="130" dirty="0">
                <a:latin typeface="Bookman Old Style"/>
                <a:cs typeface="Bookman Old Style"/>
              </a:rPr>
              <a:t>r</a:t>
            </a:r>
            <a:r>
              <a:rPr sz="1700" b="0" spc="155" dirty="0">
                <a:latin typeface="Bookman Old Style"/>
                <a:cs typeface="Bookman Old Style"/>
              </a:rPr>
              <a:t>y</a:t>
            </a:r>
            <a:r>
              <a:rPr sz="1700" spc="-35" dirty="0">
                <a:latin typeface="Tahoma"/>
                <a:cs typeface="Tahoma"/>
              </a:rPr>
              <a:t>(</a:t>
            </a:r>
            <a:r>
              <a:rPr sz="1700" b="0" i="1" spc="-20" dirty="0">
                <a:solidFill>
                  <a:srgbClr val="004B00"/>
                </a:solidFill>
                <a:latin typeface="Bookman Old Style"/>
                <a:cs typeface="Bookman Old Style"/>
              </a:rPr>
              <a:t>t</a:t>
            </a:r>
            <a:r>
              <a:rPr sz="1700" spc="-30" dirty="0">
                <a:latin typeface="Tahoma"/>
                <a:cs typeface="Tahoma"/>
              </a:rPr>
              <a:t>))  </a:t>
            </a:r>
            <a:r>
              <a:rPr sz="1700" b="0" spc="130" dirty="0">
                <a:latin typeface="Bookman Old Style"/>
                <a:cs typeface="Bookman Old Style"/>
              </a:rPr>
              <a:t>Tell</a:t>
            </a:r>
            <a:r>
              <a:rPr sz="1700" spc="130" dirty="0">
                <a:latin typeface="Tahoma"/>
                <a:cs typeface="Tahoma"/>
              </a:rPr>
              <a:t>(</a:t>
            </a:r>
            <a:r>
              <a:rPr sz="1700" b="0" i="1" spc="130" dirty="0">
                <a:solidFill>
                  <a:srgbClr val="004B00"/>
                </a:solidFill>
                <a:latin typeface="Bookman Old Style"/>
                <a:cs typeface="Bookman Old Style"/>
              </a:rPr>
              <a:t>KB</a:t>
            </a:r>
            <a:r>
              <a:rPr sz="1700" spc="130" dirty="0">
                <a:latin typeface="Tahoma"/>
                <a:cs typeface="Tahoma"/>
              </a:rPr>
              <a:t>,</a:t>
            </a:r>
            <a:r>
              <a:rPr sz="1700" spc="-300" dirty="0">
                <a:latin typeface="Tahoma"/>
                <a:cs typeface="Tahoma"/>
              </a:rPr>
              <a:t> </a:t>
            </a:r>
            <a:r>
              <a:rPr sz="1700" b="0" spc="35" dirty="0">
                <a:latin typeface="Bookman Old Style"/>
                <a:cs typeface="Bookman Old Style"/>
              </a:rPr>
              <a:t>Make-Action-Sentence</a:t>
            </a:r>
            <a:r>
              <a:rPr sz="1700" spc="35" dirty="0">
                <a:latin typeface="Tahoma"/>
                <a:cs typeface="Tahoma"/>
              </a:rPr>
              <a:t>(</a:t>
            </a:r>
            <a:r>
              <a:rPr sz="1700" b="0" i="1" spc="35" dirty="0">
                <a:solidFill>
                  <a:srgbClr val="004B00"/>
                </a:solidFill>
                <a:latin typeface="Bookman Old Style"/>
                <a:cs typeface="Bookman Old Style"/>
              </a:rPr>
              <a:t>action</a:t>
            </a:r>
            <a:r>
              <a:rPr sz="1700" spc="35" dirty="0">
                <a:latin typeface="Tahoma"/>
                <a:cs typeface="Tahoma"/>
              </a:rPr>
              <a:t>,</a:t>
            </a:r>
            <a:r>
              <a:rPr sz="1700" spc="-300" dirty="0">
                <a:latin typeface="Tahoma"/>
                <a:cs typeface="Tahoma"/>
              </a:rPr>
              <a:t> </a:t>
            </a:r>
            <a:r>
              <a:rPr sz="1700" b="0" i="1" spc="-30" dirty="0">
                <a:solidFill>
                  <a:srgbClr val="004B00"/>
                </a:solidFill>
                <a:latin typeface="Bookman Old Style"/>
                <a:cs typeface="Bookman Old Style"/>
              </a:rPr>
              <a:t>t</a:t>
            </a:r>
            <a:r>
              <a:rPr sz="1700" spc="-30" dirty="0">
                <a:latin typeface="Tahoma"/>
                <a:cs typeface="Tahoma"/>
              </a:rPr>
              <a:t>))</a:t>
            </a:r>
            <a:endParaRPr sz="1700">
              <a:latin typeface="Tahoma"/>
              <a:cs typeface="Tahoma"/>
            </a:endParaRPr>
          </a:p>
          <a:p>
            <a:pPr marL="494030">
              <a:lnSpc>
                <a:spcPct val="100000"/>
              </a:lnSpc>
              <a:spcBef>
                <a:spcPts val="155"/>
              </a:spcBef>
            </a:pPr>
            <a:r>
              <a:rPr sz="1700" b="0" i="1" spc="-20" dirty="0">
                <a:solidFill>
                  <a:srgbClr val="004B00"/>
                </a:solidFill>
                <a:latin typeface="Bookman Old Style"/>
                <a:cs typeface="Bookman Old Style"/>
              </a:rPr>
              <a:t>t</a:t>
            </a:r>
            <a:r>
              <a:rPr sz="1700" b="0" i="1" spc="-22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95" dirty="0">
                <a:latin typeface="Cambria"/>
                <a:cs typeface="Cambria"/>
              </a:rPr>
              <a:t> </a:t>
            </a:r>
            <a:r>
              <a:rPr sz="1700" b="0" i="1" spc="-20" dirty="0">
                <a:solidFill>
                  <a:srgbClr val="004B00"/>
                </a:solidFill>
                <a:latin typeface="Bookman Old Style"/>
                <a:cs typeface="Bookman Old Style"/>
              </a:rPr>
              <a:t>t</a:t>
            </a:r>
            <a:r>
              <a:rPr sz="1700" b="0" i="1" spc="3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0" dirty="0">
                <a:latin typeface="Tahoma"/>
                <a:cs typeface="Tahoma"/>
              </a:rPr>
              <a:t>+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120" dirty="0">
                <a:latin typeface="Tahoma"/>
                <a:cs typeface="Tahoma"/>
              </a:rPr>
              <a:t>1</a:t>
            </a:r>
            <a:endParaRPr sz="1700">
              <a:latin typeface="Tahoma"/>
              <a:cs typeface="Tahoma"/>
            </a:endParaRPr>
          </a:p>
          <a:p>
            <a:pPr marL="494030">
              <a:lnSpc>
                <a:spcPct val="100000"/>
              </a:lnSpc>
              <a:spcBef>
                <a:spcPts val="145"/>
              </a:spcBef>
            </a:pP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return</a:t>
            </a:r>
            <a:r>
              <a:rPr sz="1700" spc="8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i="1" spc="-65" dirty="0">
                <a:solidFill>
                  <a:srgbClr val="004B00"/>
                </a:solidFill>
                <a:latin typeface="Bookman Old Style"/>
                <a:cs typeface="Bookman Old Style"/>
              </a:rPr>
              <a:t>action</a:t>
            </a:r>
            <a:endParaRPr sz="17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700">
              <a:latin typeface="Bookman Old Style"/>
              <a:cs typeface="Bookman Old Style"/>
            </a:endParaRPr>
          </a:p>
          <a:p>
            <a:pPr marL="378460" marR="1831975" indent="-365760">
              <a:lnSpc>
                <a:spcPct val="101200"/>
              </a:lnSpc>
              <a:spcBef>
                <a:spcPts val="1140"/>
              </a:spcBef>
            </a:pPr>
            <a:r>
              <a:rPr sz="2050" spc="20" dirty="0">
                <a:latin typeface="Calibri"/>
                <a:cs typeface="Calibri"/>
              </a:rPr>
              <a:t>The </a:t>
            </a:r>
            <a:r>
              <a:rPr sz="2050" spc="-55" dirty="0">
                <a:latin typeface="Calibri"/>
                <a:cs typeface="Calibri"/>
              </a:rPr>
              <a:t>agent</a:t>
            </a:r>
            <a:r>
              <a:rPr sz="2050" spc="-5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must</a:t>
            </a:r>
            <a:r>
              <a:rPr sz="2050" spc="-5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-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able</a:t>
            </a:r>
            <a:r>
              <a:rPr sz="2050" spc="-7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to: </a:t>
            </a:r>
            <a:r>
              <a:rPr sz="2050" spc="-4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Represent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states,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actions,</a:t>
            </a:r>
            <a:r>
              <a:rPr sz="2050" spc="13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etc.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Incorporate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30" dirty="0">
                <a:latin typeface="Calibri"/>
                <a:cs typeface="Calibri"/>
              </a:rPr>
              <a:t>new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percepts</a:t>
            </a:r>
            <a:endParaRPr sz="2050">
              <a:latin typeface="Calibri"/>
              <a:cs typeface="Calibri"/>
            </a:endParaRPr>
          </a:p>
          <a:p>
            <a:pPr marL="378460" marR="372110" indent="-635">
              <a:lnSpc>
                <a:spcPct val="101200"/>
              </a:lnSpc>
              <a:spcBef>
                <a:spcPts val="5"/>
              </a:spcBef>
            </a:pPr>
            <a:r>
              <a:rPr sz="2050" spc="-55" dirty="0">
                <a:latin typeface="Calibri"/>
                <a:cs typeface="Calibri"/>
              </a:rPr>
              <a:t>Update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internal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representations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world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Deduce </a:t>
            </a:r>
            <a:r>
              <a:rPr sz="2050" spc="-85" dirty="0">
                <a:latin typeface="Calibri"/>
                <a:cs typeface="Calibri"/>
              </a:rPr>
              <a:t>hidden</a:t>
            </a:r>
            <a:r>
              <a:rPr sz="2050" spc="-80" dirty="0">
                <a:latin typeface="Calibri"/>
                <a:cs typeface="Calibri"/>
              </a:rPr>
              <a:t> properties</a:t>
            </a:r>
            <a:r>
              <a:rPr sz="2050" spc="-75" dirty="0">
                <a:latin typeface="Calibri"/>
                <a:cs typeface="Calibri"/>
              </a:rPr>
              <a:t> of</a:t>
            </a:r>
            <a:r>
              <a:rPr sz="2050" spc="-7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30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world </a:t>
            </a:r>
            <a:r>
              <a:rPr sz="2050" spc="-1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Deduce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appropriate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actions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</a:t>
            </a:fld>
            <a:endParaRPr spc="2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F61061-ACEB-4BBA-BAD7-836A93BA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33AC91-C511-4BA8-A203-BE5960D911D3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40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60" dirty="0"/>
              <a:t>Validity</a:t>
            </a:r>
            <a:r>
              <a:rPr spc="265" dirty="0"/>
              <a:t> </a:t>
            </a:r>
            <a:r>
              <a:rPr spc="70" dirty="0"/>
              <a:t>and</a:t>
            </a:r>
            <a:r>
              <a:rPr spc="240" dirty="0"/>
              <a:t> </a:t>
            </a:r>
            <a:r>
              <a:rPr spc="30" dirty="0"/>
              <a:t>satisfiability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83" y="1396713"/>
            <a:ext cx="7222490" cy="427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05" dirty="0">
                <a:latin typeface="Calibri"/>
                <a:cs typeface="Calibri"/>
              </a:rPr>
              <a:t>A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00007E"/>
                </a:solidFill>
                <a:latin typeface="Calibri"/>
                <a:cs typeface="Calibri"/>
              </a:rPr>
              <a:t>valid</a:t>
            </a:r>
            <a:r>
              <a:rPr sz="2050" spc="20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it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true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7E0000"/>
                </a:solidFill>
                <a:latin typeface="Century"/>
                <a:cs typeface="Century"/>
              </a:rPr>
              <a:t>all</a:t>
            </a:r>
            <a:r>
              <a:rPr sz="2050" spc="8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70" dirty="0">
                <a:latin typeface="Calibri"/>
                <a:cs typeface="Calibri"/>
              </a:rPr>
              <a:t>models,</a:t>
            </a:r>
            <a:endParaRPr sz="2050" dirty="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  <a:tabLst>
                <a:tab pos="2153920" algn="l"/>
                <a:tab pos="3401060" algn="l"/>
                <a:tab pos="3725545" algn="l"/>
                <a:tab pos="4118610" algn="l"/>
                <a:tab pos="4709160" algn="l"/>
                <a:tab pos="5702300" algn="l"/>
                <a:tab pos="6095365" algn="l"/>
                <a:tab pos="6620509" algn="l"/>
                <a:tab pos="7013575" algn="l"/>
              </a:tabLst>
            </a:pPr>
            <a:r>
              <a:rPr sz="2050" spc="-30" dirty="0">
                <a:latin typeface="Calibri"/>
                <a:cs typeface="Calibri"/>
              </a:rPr>
              <a:t>e.g.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229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u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dirty="0">
                <a:latin typeface="Calibri"/>
                <a:cs typeface="Calibri"/>
              </a:rPr>
              <a:t>	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dirty="0">
                <a:latin typeface="Calibri"/>
                <a:cs typeface="Calibri"/>
              </a:rPr>
              <a:t>	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</a:t>
            </a: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	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dirty="0">
                <a:latin typeface="Calibri"/>
                <a:cs typeface="Calibri"/>
              </a:rPr>
              <a:t>	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</a:t>
            </a: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	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r>
              <a:rPr sz="2050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</a:t>
            </a: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	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endParaRPr sz="205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25" dirty="0">
                <a:latin typeface="Calibri"/>
                <a:cs typeface="Calibri"/>
              </a:rPr>
              <a:t>Validity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connected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inference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via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00007E"/>
                </a:solidFill>
                <a:latin typeface="Calibri"/>
                <a:cs typeface="Calibri"/>
              </a:rPr>
              <a:t>Deduction</a:t>
            </a:r>
            <a:r>
              <a:rPr sz="2050" spc="15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Theorem</a:t>
            </a:r>
            <a:r>
              <a:rPr sz="2050" spc="-55" dirty="0">
                <a:latin typeface="Calibri"/>
                <a:cs typeface="Calibri"/>
              </a:rPr>
              <a:t>:</a:t>
            </a:r>
            <a:endParaRPr sz="2050" dirty="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  <a:tabLst>
                <a:tab pos="3859529" algn="l"/>
                <a:tab pos="4252595" algn="l"/>
              </a:tabLst>
            </a:pP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KB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3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-13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1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only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KB	</a:t>
            </a: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	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spc="2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valid</a:t>
            </a:r>
            <a:endParaRPr sz="2050" dirty="0">
              <a:latin typeface="Calibri"/>
              <a:cs typeface="Calibri"/>
            </a:endParaRPr>
          </a:p>
          <a:p>
            <a:pPr marL="744220" marR="1896110" indent="-731520">
              <a:lnSpc>
                <a:spcPct val="101499"/>
              </a:lnSpc>
              <a:spcBef>
                <a:spcPts val="1525"/>
              </a:spcBef>
              <a:tabLst>
                <a:tab pos="2518410" algn="l"/>
              </a:tabLst>
            </a:pPr>
            <a:r>
              <a:rPr sz="2050" spc="10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007E"/>
                </a:solidFill>
                <a:latin typeface="Calibri"/>
                <a:cs typeface="Calibri"/>
              </a:rPr>
              <a:t>satisfiable</a:t>
            </a:r>
            <a:r>
              <a:rPr sz="2050" spc="16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it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true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55" dirty="0">
                <a:solidFill>
                  <a:srgbClr val="7E0000"/>
                </a:solidFill>
                <a:latin typeface="Century"/>
                <a:cs typeface="Century"/>
              </a:rPr>
              <a:t>some</a:t>
            </a:r>
            <a:r>
              <a:rPr sz="2050" spc="9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90" dirty="0">
                <a:latin typeface="Calibri"/>
                <a:cs typeface="Calibri"/>
              </a:rPr>
              <a:t>model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8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9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95" dirty="0">
                <a:latin typeface="Calibri"/>
                <a:cs typeface="Calibri"/>
              </a:rPr>
              <a:t>,	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endParaRPr sz="2050" dirty="0">
              <a:latin typeface="Bookman Old Style"/>
              <a:cs typeface="Bookman Old Style"/>
            </a:endParaRPr>
          </a:p>
          <a:p>
            <a:pPr marL="744220" marR="1881505" indent="-731520">
              <a:lnSpc>
                <a:spcPct val="101000"/>
              </a:lnSpc>
              <a:spcBef>
                <a:spcPts val="1535"/>
              </a:spcBef>
            </a:pPr>
            <a:r>
              <a:rPr sz="2050" spc="10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007E"/>
                </a:solidFill>
                <a:latin typeface="Calibri"/>
                <a:cs typeface="Calibri"/>
              </a:rPr>
              <a:t>unsatisfiable</a:t>
            </a:r>
            <a:r>
              <a:rPr sz="2050" spc="22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it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true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85" dirty="0">
                <a:solidFill>
                  <a:srgbClr val="7E0000"/>
                </a:solidFill>
                <a:latin typeface="Century"/>
                <a:cs typeface="Century"/>
              </a:rPr>
              <a:t>no</a:t>
            </a:r>
            <a:r>
              <a:rPr sz="2050" spc="8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85" dirty="0">
                <a:latin typeface="Calibri"/>
                <a:cs typeface="Calibri"/>
              </a:rPr>
              <a:t>models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2050" spc="-18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endParaRPr sz="205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25" dirty="0">
                <a:latin typeface="Calibri"/>
                <a:cs typeface="Calibri"/>
              </a:rPr>
              <a:t>Satisfiability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connected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inference</a:t>
            </a:r>
            <a:r>
              <a:rPr sz="2050" spc="23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via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following:</a:t>
            </a:r>
            <a:endParaRPr sz="2050" dirty="0">
              <a:latin typeface="Calibri"/>
              <a:cs typeface="Calibri"/>
            </a:endParaRPr>
          </a:p>
          <a:p>
            <a:pPr marL="12700" marR="1195070" indent="731520">
              <a:lnSpc>
                <a:spcPct val="101000"/>
              </a:lnSpc>
              <a:spcBef>
                <a:spcPts val="10"/>
              </a:spcBef>
            </a:pP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KB </a:t>
            </a:r>
            <a:r>
              <a:rPr sz="2050" spc="-13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-130" dirty="0">
                <a:solidFill>
                  <a:srgbClr val="990099"/>
                </a:solidFill>
                <a:latin typeface="Gill Sans MT"/>
                <a:cs typeface="Gill Sans MT"/>
              </a:rPr>
              <a:t>=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 </a:t>
            </a:r>
            <a:r>
              <a:rPr sz="2050" spc="-30" dirty="0">
                <a:latin typeface="Calibri"/>
                <a:cs typeface="Calibri"/>
              </a:rPr>
              <a:t>if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-6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only</a:t>
            </a:r>
            <a:r>
              <a:rPr sz="2050" spc="-5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 </a:t>
            </a:r>
            <a:r>
              <a:rPr sz="2050" spc="1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KB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sz="2050" spc="-70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spc="-70" dirty="0">
                <a:solidFill>
                  <a:srgbClr val="990099"/>
                </a:solidFill>
                <a:latin typeface="Gill Sans MT"/>
                <a:cs typeface="Gill Sans MT"/>
              </a:rPr>
              <a:t>)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-3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unsatisfiable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i.e.,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prove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-125" dirty="0">
                <a:solidFill>
                  <a:srgbClr val="004B00"/>
                </a:solidFill>
                <a:latin typeface="Bookman Old Style"/>
                <a:cs typeface="Bookman Old Style"/>
              </a:rPr>
              <a:t>reductio</a:t>
            </a:r>
            <a:r>
              <a:rPr sz="2050" b="0" i="1" spc="12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65" dirty="0">
                <a:solidFill>
                  <a:srgbClr val="004B00"/>
                </a:solidFill>
                <a:latin typeface="Bookman Old Style"/>
                <a:cs typeface="Bookman Old Style"/>
              </a:rPr>
              <a:t>ad</a:t>
            </a:r>
            <a:r>
              <a:rPr sz="2050" b="0" i="1" spc="-23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20" dirty="0">
                <a:solidFill>
                  <a:srgbClr val="004B00"/>
                </a:solidFill>
                <a:latin typeface="Bookman Old Style"/>
                <a:cs typeface="Bookman Old Style"/>
              </a:rPr>
              <a:t>absurdum</a:t>
            </a:r>
            <a:endParaRPr sz="2050" dirty="0">
              <a:latin typeface="Bookman Old Style"/>
              <a:cs typeface="Bookman Old Styl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D537C8-4534-4A96-A326-FA80CFE61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FFB65C-ECA7-4565-A97F-4EA1104CD061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65" dirty="0"/>
              <a:t>Proof</a:t>
            </a:r>
            <a:r>
              <a:rPr spc="215" dirty="0"/>
              <a:t> </a:t>
            </a:r>
            <a:r>
              <a:rPr spc="114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79949"/>
            <a:ext cx="7102475" cy="4208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latin typeface="Calibri"/>
                <a:cs typeface="Calibri"/>
              </a:rPr>
              <a:t>Proof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methods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divide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into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(roughly)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20" dirty="0">
                <a:latin typeface="Calibri"/>
                <a:cs typeface="Calibri"/>
              </a:rPr>
              <a:t>two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kinds:</a:t>
            </a:r>
            <a:endParaRPr sz="2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050" spc="-30" dirty="0">
                <a:solidFill>
                  <a:srgbClr val="004B00"/>
                </a:solidFill>
                <a:latin typeface="Calibri"/>
                <a:cs typeface="Calibri"/>
              </a:rPr>
              <a:t>Application</a:t>
            </a:r>
            <a:r>
              <a:rPr sz="2050" spc="11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004B00"/>
                </a:solidFill>
                <a:latin typeface="Calibri"/>
                <a:cs typeface="Calibri"/>
              </a:rPr>
              <a:t>inference</a:t>
            </a:r>
            <a:r>
              <a:rPr sz="2050" spc="21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rules</a:t>
            </a:r>
            <a:endParaRPr sz="2050">
              <a:latin typeface="Calibri"/>
              <a:cs typeface="Calibri"/>
            </a:endParaRPr>
          </a:p>
          <a:p>
            <a:pPr marL="583565" indent="-206375">
              <a:lnSpc>
                <a:spcPct val="100000"/>
              </a:lnSpc>
              <a:spcBef>
                <a:spcPts val="25"/>
              </a:spcBef>
              <a:buChar char="–"/>
              <a:tabLst>
                <a:tab pos="584200" algn="l"/>
              </a:tabLst>
            </a:pPr>
            <a:r>
              <a:rPr sz="2050" spc="-30" dirty="0">
                <a:latin typeface="Calibri"/>
                <a:cs typeface="Calibri"/>
              </a:rPr>
              <a:t>Legitimate</a:t>
            </a:r>
            <a:r>
              <a:rPr sz="2050" spc="135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(sound)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generation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30" dirty="0">
                <a:latin typeface="Calibri"/>
                <a:cs typeface="Calibri"/>
              </a:rPr>
              <a:t>new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from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old</a:t>
            </a:r>
            <a:endParaRPr sz="2050">
              <a:latin typeface="Calibri"/>
              <a:cs typeface="Calibri"/>
            </a:endParaRPr>
          </a:p>
          <a:p>
            <a:pPr marL="583565" indent="-205740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Char char="–"/>
              <a:tabLst>
                <a:tab pos="584200" algn="l"/>
              </a:tabLst>
            </a:pPr>
            <a:r>
              <a:rPr sz="2050" spc="-20" dirty="0">
                <a:solidFill>
                  <a:srgbClr val="00007E"/>
                </a:solidFill>
                <a:latin typeface="Calibri"/>
                <a:cs typeface="Calibri"/>
              </a:rPr>
              <a:t>Proof</a:t>
            </a:r>
            <a:r>
              <a:rPr sz="2050" spc="19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sequence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inference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rule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applications</a:t>
            </a:r>
            <a:endParaRPr sz="205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  <a:spcBef>
                <a:spcPts val="40"/>
              </a:spcBef>
            </a:pPr>
            <a:r>
              <a:rPr sz="2050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use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inference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rules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operators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standard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search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alg.</a:t>
            </a:r>
            <a:endParaRPr sz="2050">
              <a:latin typeface="Calibri"/>
              <a:cs typeface="Calibri"/>
            </a:endParaRPr>
          </a:p>
          <a:p>
            <a:pPr marL="583565" indent="-205740">
              <a:lnSpc>
                <a:spcPct val="100000"/>
              </a:lnSpc>
              <a:spcBef>
                <a:spcPts val="20"/>
              </a:spcBef>
              <a:buChar char="–"/>
              <a:tabLst>
                <a:tab pos="584200" algn="l"/>
              </a:tabLst>
            </a:pPr>
            <a:r>
              <a:rPr sz="2050" spc="-20" dirty="0">
                <a:latin typeface="Calibri"/>
                <a:cs typeface="Calibri"/>
              </a:rPr>
              <a:t>Typically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require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translation</a:t>
            </a:r>
            <a:r>
              <a:rPr sz="2050" spc="26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into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007E"/>
                </a:solidFill>
                <a:latin typeface="Calibri"/>
                <a:cs typeface="Calibri"/>
              </a:rPr>
              <a:t>normal</a:t>
            </a:r>
            <a:r>
              <a:rPr sz="2050" spc="19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00007E"/>
                </a:solidFill>
                <a:latin typeface="Calibri"/>
                <a:cs typeface="Calibri"/>
              </a:rPr>
              <a:t>form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Model</a:t>
            </a:r>
            <a:r>
              <a:rPr sz="2050" spc="15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004B00"/>
                </a:solidFill>
                <a:latin typeface="Calibri"/>
                <a:cs typeface="Calibri"/>
              </a:rPr>
              <a:t>checking</a:t>
            </a:r>
            <a:endParaRPr sz="205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  <a:spcBef>
                <a:spcPts val="40"/>
              </a:spcBef>
            </a:pPr>
            <a:r>
              <a:rPr sz="2050" spc="-45" dirty="0">
                <a:latin typeface="Calibri"/>
                <a:cs typeface="Calibri"/>
              </a:rPr>
              <a:t>truth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table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enumeration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(always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exponential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35" dirty="0">
                <a:latin typeface="Calibri"/>
                <a:cs typeface="Calibri"/>
              </a:rPr>
              <a:t>)</a:t>
            </a:r>
            <a:endParaRPr sz="2050">
              <a:latin typeface="Calibri"/>
              <a:cs typeface="Calibri"/>
            </a:endParaRPr>
          </a:p>
          <a:p>
            <a:pPr marL="377825" marR="5080">
              <a:lnSpc>
                <a:spcPts val="2500"/>
              </a:lnSpc>
              <a:spcBef>
                <a:spcPts val="70"/>
              </a:spcBef>
            </a:pPr>
            <a:r>
              <a:rPr sz="2050" spc="-90" dirty="0">
                <a:latin typeface="Calibri"/>
                <a:cs typeface="Calibri"/>
              </a:rPr>
              <a:t>improved</a:t>
            </a:r>
            <a:r>
              <a:rPr sz="2050" spc="-85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backtracking,</a:t>
            </a:r>
            <a:r>
              <a:rPr sz="2050" spc="-20" dirty="0">
                <a:latin typeface="Calibri"/>
                <a:cs typeface="Calibri"/>
              </a:rPr>
              <a:t> e.g., </a:t>
            </a:r>
            <a:r>
              <a:rPr sz="2050" spc="-35" dirty="0">
                <a:latin typeface="Calibri"/>
                <a:cs typeface="Calibri"/>
              </a:rPr>
              <a:t>Davis–Putnam–Logemann–Loveland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heuristic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search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model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space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(sound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but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incomplete)</a:t>
            </a:r>
            <a:endParaRPr sz="2050">
              <a:latin typeface="Calibri"/>
              <a:cs typeface="Calibri"/>
            </a:endParaRPr>
          </a:p>
          <a:p>
            <a:pPr marL="743585">
              <a:lnSpc>
                <a:spcPts val="2390"/>
              </a:lnSpc>
            </a:pP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min-conflicts-like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hill-climbing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algorithms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8B9130-7A08-4F7A-B30E-6CE5CCEAC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38D1DD-F695-4319-A01B-B3F074E791D8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5" dirty="0"/>
              <a:t>Resolution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79949"/>
            <a:ext cx="5394960" cy="657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45" dirty="0">
                <a:solidFill>
                  <a:srgbClr val="00007E"/>
                </a:solidFill>
                <a:latin typeface="Calibri"/>
                <a:cs typeface="Calibri"/>
              </a:rPr>
              <a:t>Conjunctive</a:t>
            </a:r>
            <a:r>
              <a:rPr sz="2050" spc="229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007E"/>
                </a:solidFill>
                <a:latin typeface="Calibri"/>
                <a:cs typeface="Calibri"/>
              </a:rPr>
              <a:t>Normal</a:t>
            </a:r>
            <a:r>
              <a:rPr sz="2050" spc="18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Form</a:t>
            </a:r>
            <a:r>
              <a:rPr sz="2050" spc="18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(CNF—universal)</a:t>
            </a:r>
            <a:endParaRPr sz="205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050" spc="75" dirty="0">
                <a:solidFill>
                  <a:srgbClr val="7E0000"/>
                </a:solidFill>
                <a:latin typeface="Century"/>
                <a:cs typeface="Century"/>
              </a:rPr>
              <a:t>conjunction</a:t>
            </a:r>
            <a:r>
              <a:rPr sz="2050" spc="8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50" dirty="0">
                <a:solidFill>
                  <a:srgbClr val="7E0000"/>
                </a:solidFill>
                <a:latin typeface="Century"/>
                <a:cs typeface="Century"/>
              </a:rPr>
              <a:t>disjunctions</a:t>
            </a:r>
            <a:r>
              <a:rPr sz="2050" spc="1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15" dirty="0">
                <a:solidFill>
                  <a:srgbClr val="7E0000"/>
                </a:solidFill>
                <a:latin typeface="Century"/>
                <a:cs typeface="Century"/>
              </a:rPr>
              <a:t>literals</a:t>
            </a:r>
            <a:endParaRPr sz="2050">
              <a:latin typeface="Century"/>
              <a:cs typeface="Century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94607" y="2068220"/>
            <a:ext cx="1275715" cy="0"/>
          </a:xfrm>
          <a:custGeom>
            <a:avLst/>
            <a:gdLst/>
            <a:ahLst/>
            <a:cxnLst/>
            <a:rect l="l" t="t" r="r" b="b"/>
            <a:pathLst>
              <a:path w="1275714">
                <a:moveTo>
                  <a:pt x="0" y="0"/>
                </a:moveTo>
                <a:lnTo>
                  <a:pt x="1275588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82971" y="2068220"/>
            <a:ext cx="1275715" cy="0"/>
          </a:xfrm>
          <a:custGeom>
            <a:avLst/>
            <a:gdLst/>
            <a:ahLst/>
            <a:cxnLst/>
            <a:rect l="l" t="t" r="r" b="b"/>
            <a:pathLst>
              <a:path w="1275714">
                <a:moveTo>
                  <a:pt x="0" y="0"/>
                </a:moveTo>
                <a:lnTo>
                  <a:pt x="1275588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25671" y="1936462"/>
            <a:ext cx="28028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32405" algn="l"/>
              </a:tabLst>
            </a:pPr>
            <a:r>
              <a:rPr sz="1000" spc="170" dirty="0">
                <a:latin typeface="Arial"/>
                <a:cs typeface="Arial"/>
              </a:rPr>
              <a:t> 	</a:t>
            </a:r>
            <a:r>
              <a:rPr sz="1000" spc="-55" dirty="0">
                <a:latin typeface="Arial"/>
                <a:cs typeface="Arial"/>
              </a:rPr>
              <a:t>..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75079" y="3701948"/>
            <a:ext cx="7405370" cy="0"/>
          </a:xfrm>
          <a:custGeom>
            <a:avLst/>
            <a:gdLst/>
            <a:ahLst/>
            <a:cxnLst/>
            <a:rect l="l" t="t" r="r" b="b"/>
            <a:pathLst>
              <a:path w="7405370">
                <a:moveTo>
                  <a:pt x="0" y="0"/>
                </a:moveTo>
                <a:lnTo>
                  <a:pt x="7405116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79500" y="2033744"/>
            <a:ext cx="7854950" cy="19786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68325" algn="ctr">
              <a:lnSpc>
                <a:spcPct val="100000"/>
              </a:lnSpc>
              <a:spcBef>
                <a:spcPts val="114"/>
              </a:spcBef>
            </a:pPr>
            <a:r>
              <a:rPr sz="2050" spc="-320" dirty="0">
                <a:solidFill>
                  <a:srgbClr val="7E0000"/>
                </a:solidFill>
                <a:latin typeface="Century"/>
                <a:cs typeface="Century"/>
              </a:rPr>
              <a:t>cla</a:t>
            </a:r>
            <a:r>
              <a:rPr sz="3075" spc="-97" baseline="50135" dirty="0">
                <a:latin typeface="Century"/>
                <a:cs typeface="Century"/>
              </a:rPr>
              <a:t> </a:t>
            </a:r>
            <a:r>
              <a:rPr sz="2050" spc="-5" dirty="0">
                <a:solidFill>
                  <a:srgbClr val="7E0000"/>
                </a:solidFill>
                <a:latin typeface="Century"/>
                <a:cs typeface="Century"/>
              </a:rPr>
              <a:t>uses</a:t>
            </a:r>
            <a:endParaRPr sz="2050">
              <a:latin typeface="Century"/>
              <a:cs typeface="Century"/>
            </a:endParaRPr>
          </a:p>
          <a:p>
            <a:pPr marL="795020">
              <a:lnSpc>
                <a:spcPct val="100000"/>
              </a:lnSpc>
              <a:spcBef>
                <a:spcPts val="35"/>
              </a:spcBef>
            </a:pPr>
            <a:r>
              <a:rPr sz="2050" spc="50" dirty="0">
                <a:latin typeface="Calibri"/>
                <a:cs typeface="Calibri"/>
              </a:rPr>
              <a:t>E.g.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Resolution</a:t>
            </a:r>
            <a:r>
              <a:rPr sz="2050" spc="22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inference</a:t>
            </a:r>
            <a:r>
              <a:rPr sz="2050" spc="23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rule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(for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85" dirty="0">
                <a:latin typeface="Calibri"/>
                <a:cs typeface="Calibri"/>
              </a:rPr>
              <a:t>CNF):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complete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propositional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logic</a:t>
            </a:r>
            <a:endParaRPr sz="2050">
              <a:latin typeface="Calibri"/>
              <a:cs typeface="Calibri"/>
            </a:endParaRPr>
          </a:p>
          <a:p>
            <a:pPr marL="332105" algn="ctr">
              <a:lnSpc>
                <a:spcPct val="100000"/>
              </a:lnSpc>
              <a:spcBef>
                <a:spcPts val="1115"/>
              </a:spcBef>
              <a:tabLst>
                <a:tab pos="2245995" algn="l"/>
              </a:tabLst>
            </a:pPr>
            <a:r>
              <a:rPr sz="2050" b="0" i="1" spc="-765" dirty="0">
                <a:solidFill>
                  <a:srgbClr val="990099"/>
                </a:solidFill>
                <a:latin typeface="Bookman Old Style"/>
                <a:cs typeface="Bookman Old Style"/>
              </a:rPr>
              <a:t>/J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32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725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205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725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2050" spc="-30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725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795" dirty="0">
                <a:solidFill>
                  <a:srgbClr val="990099"/>
                </a:solidFill>
                <a:latin typeface="Bookman Old Style"/>
                <a:cs typeface="Bookman Old Style"/>
              </a:rPr>
              <a:t>/</a:t>
            </a:r>
            <a:r>
              <a:rPr sz="2050" b="0" i="1" spc="-73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100" i="1" spc="172" baseline="-11904" dirty="0">
                <a:solidFill>
                  <a:srgbClr val="990099"/>
                </a:solidFill>
                <a:latin typeface="Trebuchet MS"/>
                <a:cs typeface="Trebuchet MS"/>
              </a:rPr>
              <a:t>k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54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725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205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725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2050" spc="-30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725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i="1" spc="104" baseline="-11904" dirty="0">
                <a:solidFill>
                  <a:srgbClr val="990099"/>
                </a:solidFill>
                <a:latin typeface="Trebuchet MS"/>
                <a:cs typeface="Trebuchet MS"/>
              </a:rPr>
              <a:t>n</a:t>
            </a:r>
            <a:endParaRPr sz="2100" baseline="-11904">
              <a:latin typeface="Trebuchet MS"/>
              <a:cs typeface="Trebuchet MS"/>
            </a:endParaRPr>
          </a:p>
          <a:p>
            <a:pPr marL="332105" algn="ctr">
              <a:lnSpc>
                <a:spcPct val="100000"/>
              </a:lnSpc>
              <a:spcBef>
                <a:spcPts val="350"/>
              </a:spcBef>
            </a:pPr>
            <a:r>
              <a:rPr sz="2050" b="0" i="1" spc="-495" dirty="0">
                <a:solidFill>
                  <a:srgbClr val="990099"/>
                </a:solidFill>
                <a:latin typeface="Bookman Old Style"/>
                <a:cs typeface="Bookman Old Style"/>
              </a:rPr>
              <a:t>/J</a:t>
            </a:r>
            <a:r>
              <a:rPr sz="2100" spc="-742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17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725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2050" spc="-30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725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205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725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229" dirty="0">
                <a:solidFill>
                  <a:srgbClr val="990099"/>
                </a:solidFill>
                <a:latin typeface="Bookman Old Style"/>
                <a:cs typeface="Bookman Old Style"/>
              </a:rPr>
              <a:t>/J</a:t>
            </a:r>
            <a:r>
              <a:rPr sz="2100" i="1" spc="-345" baseline="-11904" dirty="0">
                <a:solidFill>
                  <a:srgbClr val="990099"/>
                </a:solidFill>
                <a:latin typeface="Trebuchet MS"/>
                <a:cs typeface="Trebuchet MS"/>
              </a:rPr>
              <a:t>i</a:t>
            </a:r>
            <a:r>
              <a:rPr sz="2100" spc="-345" baseline="-11904" dirty="0">
                <a:solidFill>
                  <a:srgbClr val="990099"/>
                </a:solidFill>
                <a:latin typeface="Arial"/>
                <a:cs typeface="Arial"/>
              </a:rPr>
              <a:t>−</a:t>
            </a:r>
            <a:r>
              <a:rPr sz="2100" spc="-345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-104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/J</a:t>
            </a:r>
            <a:r>
              <a:rPr sz="2100" i="1" spc="-390" baseline="-11904" dirty="0">
                <a:solidFill>
                  <a:srgbClr val="990099"/>
                </a:solidFill>
                <a:latin typeface="Trebuchet MS"/>
                <a:cs typeface="Trebuchet MS"/>
              </a:rPr>
              <a:t>i</a:t>
            </a:r>
            <a:r>
              <a:rPr sz="2100" spc="-390" baseline="-11904" dirty="0">
                <a:solidFill>
                  <a:srgbClr val="990099"/>
                </a:solidFill>
                <a:latin typeface="Garamond"/>
                <a:cs typeface="Garamond"/>
              </a:rPr>
              <a:t>+1</a:t>
            </a:r>
            <a:r>
              <a:rPr sz="2100" spc="-157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725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2050" spc="-3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725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2050" spc="-30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725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500" dirty="0">
                <a:solidFill>
                  <a:srgbClr val="990099"/>
                </a:solidFill>
                <a:latin typeface="Bookman Old Style"/>
                <a:cs typeface="Bookman Old Style"/>
              </a:rPr>
              <a:t>/J</a:t>
            </a:r>
            <a:r>
              <a:rPr sz="2100" i="1" spc="-750" baseline="-11904" dirty="0">
                <a:solidFill>
                  <a:srgbClr val="990099"/>
                </a:solidFill>
                <a:latin typeface="Trebuchet MS"/>
                <a:cs typeface="Trebuchet MS"/>
              </a:rPr>
              <a:t>k</a:t>
            </a:r>
            <a:r>
              <a:rPr sz="2100" i="1" spc="195" baseline="-11904" dirty="0">
                <a:solidFill>
                  <a:srgbClr val="990099"/>
                </a:solidFill>
                <a:latin typeface="Trebuchet MS"/>
                <a:cs typeface="Trebuchet MS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62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725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205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725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2050" spc="-30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725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i="1" spc="165" baseline="-11904" dirty="0">
                <a:solidFill>
                  <a:srgbClr val="990099"/>
                </a:solidFill>
                <a:latin typeface="Trebuchet MS"/>
                <a:cs typeface="Trebuchet MS"/>
              </a:rPr>
              <a:t>j</a:t>
            </a:r>
            <a:r>
              <a:rPr sz="2100" spc="165" baseline="-11904" dirty="0">
                <a:solidFill>
                  <a:srgbClr val="990099"/>
                </a:solidFill>
                <a:latin typeface="Arial"/>
                <a:cs typeface="Arial"/>
              </a:rPr>
              <a:t>−</a:t>
            </a:r>
            <a:r>
              <a:rPr sz="2100" spc="165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47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i="1" spc="112" baseline="-11904" dirty="0">
                <a:solidFill>
                  <a:srgbClr val="990099"/>
                </a:solidFill>
                <a:latin typeface="Trebuchet MS"/>
                <a:cs typeface="Trebuchet MS"/>
              </a:rPr>
              <a:t>j</a:t>
            </a:r>
            <a:r>
              <a:rPr sz="2100" spc="112" baseline="-11904" dirty="0">
                <a:solidFill>
                  <a:srgbClr val="990099"/>
                </a:solidFill>
                <a:latin typeface="Garamond"/>
                <a:cs typeface="Garamond"/>
              </a:rPr>
              <a:t>+1</a:t>
            </a:r>
            <a:r>
              <a:rPr sz="2100" spc="262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725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2050" spc="-30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725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2050" spc="-3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725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i="1" spc="22" baseline="-11904" dirty="0">
                <a:solidFill>
                  <a:srgbClr val="990099"/>
                </a:solidFill>
                <a:latin typeface="Trebuchet MS"/>
                <a:cs typeface="Trebuchet MS"/>
              </a:rPr>
              <a:t>n</a:t>
            </a:r>
            <a:endParaRPr sz="2100" baseline="-11904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2200" y="3951890"/>
            <a:ext cx="5239385" cy="10255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570"/>
              </a:spcBef>
            </a:pPr>
            <a:r>
              <a:rPr sz="2050" spc="-130" dirty="0">
                <a:latin typeface="Calibri"/>
                <a:cs typeface="Calibri"/>
              </a:rPr>
              <a:t>wher</a:t>
            </a:r>
            <a:r>
              <a:rPr sz="2050" spc="-114" dirty="0">
                <a:latin typeface="Calibri"/>
                <a:cs typeface="Calibri"/>
              </a:rPr>
              <a:t>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-795" dirty="0">
                <a:solidFill>
                  <a:srgbClr val="990099"/>
                </a:solidFill>
                <a:latin typeface="Bookman Old Style"/>
                <a:cs typeface="Bookman Old Style"/>
              </a:rPr>
              <a:t>/</a:t>
            </a:r>
            <a:r>
              <a:rPr sz="2050" b="0" i="1" spc="-7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100" i="1" spc="67" baseline="-11904" dirty="0">
                <a:solidFill>
                  <a:srgbClr val="990099"/>
                </a:solidFill>
                <a:latin typeface="Trebuchet MS"/>
                <a:cs typeface="Trebuchet MS"/>
              </a:rPr>
              <a:t>i</a:t>
            </a:r>
            <a:r>
              <a:rPr sz="2100" i="1" baseline="-11904" dirty="0">
                <a:solidFill>
                  <a:srgbClr val="990099"/>
                </a:solidFill>
                <a:latin typeface="Trebuchet MS"/>
                <a:cs typeface="Trebuchet MS"/>
              </a:rPr>
              <a:t> </a:t>
            </a:r>
            <a:r>
              <a:rPr sz="2100" i="1" spc="-240" baseline="-11904" dirty="0">
                <a:solidFill>
                  <a:srgbClr val="990099"/>
                </a:solidFill>
                <a:latin typeface="Trebuchet MS"/>
                <a:cs typeface="Trebuchet MS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i="1" spc="97" baseline="-11904" dirty="0">
                <a:solidFill>
                  <a:srgbClr val="990099"/>
                </a:solidFill>
                <a:latin typeface="Trebuchet MS"/>
                <a:cs typeface="Trebuchet MS"/>
              </a:rPr>
              <a:t>j</a:t>
            </a:r>
            <a:r>
              <a:rPr sz="2100" i="1" baseline="-11904" dirty="0">
                <a:solidFill>
                  <a:srgbClr val="990099"/>
                </a:solidFill>
                <a:latin typeface="Trebuchet MS"/>
                <a:cs typeface="Trebuchet MS"/>
              </a:rPr>
              <a:t> </a:t>
            </a:r>
            <a:r>
              <a:rPr sz="2100" i="1" spc="-104" baseline="-11904" dirty="0">
                <a:solidFill>
                  <a:srgbClr val="990099"/>
                </a:solidFill>
                <a:latin typeface="Trebuchet MS"/>
                <a:cs typeface="Trebuchet MS"/>
              </a:rPr>
              <a:t> </a:t>
            </a:r>
            <a:r>
              <a:rPr sz="2050" spc="-105" dirty="0">
                <a:latin typeface="Calibri"/>
                <a:cs typeface="Calibri"/>
              </a:rPr>
              <a:t>a</a:t>
            </a:r>
            <a:r>
              <a:rPr sz="2050" spc="-95" dirty="0">
                <a:latin typeface="Calibri"/>
                <a:cs typeface="Calibri"/>
              </a:rPr>
              <a:t>r</a:t>
            </a:r>
            <a:r>
              <a:rPr sz="2050" spc="-125" dirty="0">
                <a:latin typeface="Calibri"/>
                <a:cs typeface="Calibri"/>
              </a:rPr>
              <a:t>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complement</a:t>
            </a:r>
            <a:r>
              <a:rPr sz="2050" spc="-150" dirty="0">
                <a:latin typeface="Calibri"/>
                <a:cs typeface="Calibri"/>
              </a:rPr>
              <a:t>a</a:t>
            </a:r>
            <a:r>
              <a:rPr sz="2050" spc="-45" dirty="0">
                <a:latin typeface="Calibri"/>
                <a:cs typeface="Calibri"/>
              </a:rPr>
              <a:t>r</a:t>
            </a:r>
            <a:r>
              <a:rPr sz="2050" spc="-55" dirty="0">
                <a:latin typeface="Calibri"/>
                <a:cs typeface="Calibri"/>
              </a:rPr>
              <a:t>y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literals</a:t>
            </a:r>
            <a:r>
              <a:rPr sz="2050" spc="-30" dirty="0">
                <a:latin typeface="Calibri"/>
                <a:cs typeface="Calibri"/>
              </a:rPr>
              <a:t>.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 </a:t>
            </a:r>
            <a:r>
              <a:rPr sz="2050" spc="45" dirty="0">
                <a:latin typeface="Calibri"/>
                <a:cs typeface="Calibri"/>
              </a:rPr>
              <a:t>E.g.,</a:t>
            </a:r>
            <a:endParaRPr sz="2050">
              <a:latin typeface="Calibri"/>
              <a:cs typeface="Calibri"/>
            </a:endParaRPr>
          </a:p>
          <a:p>
            <a:pPr marL="382905">
              <a:lnSpc>
                <a:spcPct val="100000"/>
              </a:lnSpc>
              <a:spcBef>
                <a:spcPts val="1475"/>
              </a:spcBef>
              <a:tabLst>
                <a:tab pos="2081530" algn="l"/>
              </a:tabLst>
            </a:pPr>
            <a:r>
              <a:rPr sz="3075" b="0" i="1" spc="15" baseline="813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400" spc="10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1400" i="1" spc="10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1400" spc="10" dirty="0">
                <a:solidFill>
                  <a:srgbClr val="990099"/>
                </a:solidFill>
                <a:latin typeface="Garamond"/>
                <a:cs typeface="Garamond"/>
              </a:rPr>
              <a:t>3</a:t>
            </a:r>
            <a:r>
              <a:rPr sz="1400" spc="14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3075" spc="-382" baseline="8130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3075" spc="-284" baseline="813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3075" b="0" i="1" spc="7" baseline="813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400" spc="5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1400" i="1" spc="5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1400" spc="5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3075" b="0" i="1" spc="7" baseline="8130" dirty="0">
                <a:solidFill>
                  <a:srgbClr val="990099"/>
                </a:solidFill>
                <a:latin typeface="Bookman Old Style"/>
                <a:cs typeface="Bookman Old Style"/>
              </a:rPr>
              <a:t>,	</a:t>
            </a:r>
            <a:r>
              <a:rPr sz="3075" spc="-60" baseline="8130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3075" b="0" i="1" spc="-60" baseline="813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400" spc="-40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1400" i="1" spc="-40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1400" spc="-40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endParaRPr sz="1400">
              <a:latin typeface="Garamond"/>
              <a:cs typeface="Garamond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240599" y="4183481"/>
            <a:ext cx="1590675" cy="1590675"/>
            <a:chOff x="7240599" y="4183481"/>
            <a:chExt cx="1590675" cy="1590675"/>
          </a:xfrm>
        </p:grpSpPr>
        <p:sp>
          <p:nvSpPr>
            <p:cNvPr id="11" name="object 11"/>
            <p:cNvSpPr/>
            <p:nvPr/>
          </p:nvSpPr>
          <p:spPr>
            <a:xfrm>
              <a:off x="7248854" y="4191736"/>
              <a:ext cx="1574165" cy="1574165"/>
            </a:xfrm>
            <a:custGeom>
              <a:avLst/>
              <a:gdLst/>
              <a:ahLst/>
              <a:cxnLst/>
              <a:rect l="l" t="t" r="r" b="b"/>
              <a:pathLst>
                <a:path w="1574165" h="1574164">
                  <a:moveTo>
                    <a:pt x="393534" y="1180604"/>
                  </a:moveTo>
                  <a:lnTo>
                    <a:pt x="393534" y="787069"/>
                  </a:lnTo>
                  <a:lnTo>
                    <a:pt x="0" y="787069"/>
                  </a:lnTo>
                  <a:lnTo>
                    <a:pt x="0" y="1180604"/>
                  </a:lnTo>
                  <a:lnTo>
                    <a:pt x="393534" y="1180604"/>
                  </a:lnTo>
                  <a:close/>
                </a:path>
                <a:path w="1574165" h="1574164">
                  <a:moveTo>
                    <a:pt x="1574139" y="1180604"/>
                  </a:moveTo>
                  <a:lnTo>
                    <a:pt x="1574139" y="787069"/>
                  </a:lnTo>
                  <a:lnTo>
                    <a:pt x="1180604" y="787069"/>
                  </a:lnTo>
                  <a:lnTo>
                    <a:pt x="1180604" y="1180604"/>
                  </a:lnTo>
                  <a:lnTo>
                    <a:pt x="1574139" y="1180604"/>
                  </a:lnTo>
                  <a:close/>
                </a:path>
                <a:path w="1574165" h="1574164">
                  <a:moveTo>
                    <a:pt x="1180604" y="1180604"/>
                  </a:moveTo>
                  <a:lnTo>
                    <a:pt x="1180604" y="787069"/>
                  </a:lnTo>
                  <a:lnTo>
                    <a:pt x="787069" y="787069"/>
                  </a:lnTo>
                  <a:lnTo>
                    <a:pt x="787069" y="1180604"/>
                  </a:lnTo>
                  <a:lnTo>
                    <a:pt x="1180604" y="1180604"/>
                  </a:lnTo>
                  <a:close/>
                </a:path>
                <a:path w="1574165" h="1574164">
                  <a:moveTo>
                    <a:pt x="787069" y="1180604"/>
                  </a:moveTo>
                  <a:lnTo>
                    <a:pt x="787069" y="787069"/>
                  </a:lnTo>
                  <a:lnTo>
                    <a:pt x="393534" y="787069"/>
                  </a:lnTo>
                  <a:lnTo>
                    <a:pt x="393534" y="1180604"/>
                  </a:lnTo>
                  <a:lnTo>
                    <a:pt x="787069" y="1180604"/>
                  </a:lnTo>
                  <a:close/>
                </a:path>
                <a:path w="1574165" h="1574164">
                  <a:moveTo>
                    <a:pt x="393534" y="1574139"/>
                  </a:moveTo>
                  <a:lnTo>
                    <a:pt x="393534" y="1180604"/>
                  </a:lnTo>
                  <a:lnTo>
                    <a:pt x="0" y="1180604"/>
                  </a:lnTo>
                  <a:lnTo>
                    <a:pt x="0" y="1574139"/>
                  </a:lnTo>
                  <a:lnTo>
                    <a:pt x="393534" y="1574139"/>
                  </a:lnTo>
                  <a:close/>
                </a:path>
                <a:path w="1574165" h="1574164">
                  <a:moveTo>
                    <a:pt x="1574139" y="1574139"/>
                  </a:moveTo>
                  <a:lnTo>
                    <a:pt x="1574139" y="1180604"/>
                  </a:lnTo>
                  <a:lnTo>
                    <a:pt x="1180604" y="1180604"/>
                  </a:lnTo>
                  <a:lnTo>
                    <a:pt x="1180604" y="1574139"/>
                  </a:lnTo>
                  <a:lnTo>
                    <a:pt x="1574139" y="1574139"/>
                  </a:lnTo>
                  <a:close/>
                </a:path>
                <a:path w="1574165" h="1574164">
                  <a:moveTo>
                    <a:pt x="1180604" y="1574139"/>
                  </a:moveTo>
                  <a:lnTo>
                    <a:pt x="1180604" y="1180604"/>
                  </a:lnTo>
                  <a:lnTo>
                    <a:pt x="787069" y="1180604"/>
                  </a:lnTo>
                  <a:lnTo>
                    <a:pt x="787069" y="1574139"/>
                  </a:lnTo>
                  <a:lnTo>
                    <a:pt x="1180604" y="1574139"/>
                  </a:lnTo>
                  <a:close/>
                </a:path>
                <a:path w="1574165" h="1574164">
                  <a:moveTo>
                    <a:pt x="787069" y="1574139"/>
                  </a:moveTo>
                  <a:lnTo>
                    <a:pt x="787069" y="1180604"/>
                  </a:lnTo>
                  <a:lnTo>
                    <a:pt x="393534" y="1180604"/>
                  </a:lnTo>
                  <a:lnTo>
                    <a:pt x="393534" y="1574139"/>
                  </a:lnTo>
                  <a:lnTo>
                    <a:pt x="787069" y="1574139"/>
                  </a:lnTo>
                  <a:close/>
                </a:path>
                <a:path w="1574165" h="1574164">
                  <a:moveTo>
                    <a:pt x="393534" y="393534"/>
                  </a:moveTo>
                  <a:lnTo>
                    <a:pt x="393534" y="0"/>
                  </a:lnTo>
                  <a:lnTo>
                    <a:pt x="0" y="0"/>
                  </a:lnTo>
                  <a:lnTo>
                    <a:pt x="0" y="393534"/>
                  </a:lnTo>
                  <a:lnTo>
                    <a:pt x="393534" y="393534"/>
                  </a:lnTo>
                  <a:close/>
                </a:path>
                <a:path w="1574165" h="1574164">
                  <a:moveTo>
                    <a:pt x="1574139" y="393534"/>
                  </a:moveTo>
                  <a:lnTo>
                    <a:pt x="1574139" y="0"/>
                  </a:lnTo>
                  <a:lnTo>
                    <a:pt x="1180604" y="0"/>
                  </a:lnTo>
                  <a:lnTo>
                    <a:pt x="1180604" y="393534"/>
                  </a:lnTo>
                  <a:lnTo>
                    <a:pt x="1574139" y="393534"/>
                  </a:lnTo>
                  <a:close/>
                </a:path>
                <a:path w="1574165" h="1574164">
                  <a:moveTo>
                    <a:pt x="1180604" y="393534"/>
                  </a:moveTo>
                  <a:lnTo>
                    <a:pt x="1180604" y="0"/>
                  </a:lnTo>
                  <a:lnTo>
                    <a:pt x="787069" y="0"/>
                  </a:lnTo>
                  <a:lnTo>
                    <a:pt x="787069" y="393534"/>
                  </a:lnTo>
                  <a:lnTo>
                    <a:pt x="1180604" y="393534"/>
                  </a:lnTo>
                  <a:close/>
                </a:path>
                <a:path w="1574165" h="1574164">
                  <a:moveTo>
                    <a:pt x="787069" y="393534"/>
                  </a:moveTo>
                  <a:lnTo>
                    <a:pt x="787069" y="0"/>
                  </a:lnTo>
                  <a:lnTo>
                    <a:pt x="393534" y="0"/>
                  </a:lnTo>
                  <a:lnTo>
                    <a:pt x="393534" y="393534"/>
                  </a:lnTo>
                  <a:lnTo>
                    <a:pt x="787069" y="393534"/>
                  </a:lnTo>
                  <a:close/>
                </a:path>
                <a:path w="1574165" h="1574164">
                  <a:moveTo>
                    <a:pt x="393534" y="787069"/>
                  </a:moveTo>
                  <a:lnTo>
                    <a:pt x="393534" y="393534"/>
                  </a:lnTo>
                  <a:lnTo>
                    <a:pt x="0" y="393534"/>
                  </a:lnTo>
                  <a:lnTo>
                    <a:pt x="0" y="787069"/>
                  </a:lnTo>
                  <a:lnTo>
                    <a:pt x="393534" y="787069"/>
                  </a:lnTo>
                  <a:close/>
                </a:path>
                <a:path w="1574165" h="1574164">
                  <a:moveTo>
                    <a:pt x="1574139" y="787069"/>
                  </a:moveTo>
                  <a:lnTo>
                    <a:pt x="1574139" y="393534"/>
                  </a:lnTo>
                  <a:lnTo>
                    <a:pt x="1180604" y="393534"/>
                  </a:lnTo>
                  <a:lnTo>
                    <a:pt x="1180604" y="787069"/>
                  </a:lnTo>
                  <a:lnTo>
                    <a:pt x="1574139" y="787069"/>
                  </a:lnTo>
                  <a:close/>
                </a:path>
                <a:path w="1574165" h="1574164">
                  <a:moveTo>
                    <a:pt x="1180604" y="787069"/>
                  </a:moveTo>
                  <a:lnTo>
                    <a:pt x="1180604" y="393534"/>
                  </a:lnTo>
                  <a:lnTo>
                    <a:pt x="787069" y="393534"/>
                  </a:lnTo>
                  <a:lnTo>
                    <a:pt x="787069" y="787069"/>
                  </a:lnTo>
                  <a:lnTo>
                    <a:pt x="1180604" y="787069"/>
                  </a:lnTo>
                  <a:close/>
                </a:path>
                <a:path w="1574165" h="1574164">
                  <a:moveTo>
                    <a:pt x="787069" y="787069"/>
                  </a:moveTo>
                  <a:lnTo>
                    <a:pt x="787069" y="393534"/>
                  </a:lnTo>
                  <a:lnTo>
                    <a:pt x="393534" y="393534"/>
                  </a:lnTo>
                  <a:lnTo>
                    <a:pt x="393534" y="787069"/>
                  </a:lnTo>
                  <a:lnTo>
                    <a:pt x="787069" y="787069"/>
                  </a:lnTo>
                  <a:close/>
                </a:path>
              </a:pathLst>
            </a:custGeom>
            <a:ln w="1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48854" y="4191736"/>
              <a:ext cx="1574165" cy="1574165"/>
            </a:xfrm>
            <a:custGeom>
              <a:avLst/>
              <a:gdLst/>
              <a:ahLst/>
              <a:cxnLst/>
              <a:rect l="l" t="t" r="r" b="b"/>
              <a:pathLst>
                <a:path w="1574165" h="1574164">
                  <a:moveTo>
                    <a:pt x="1574139" y="1574139"/>
                  </a:moveTo>
                  <a:lnTo>
                    <a:pt x="1574139" y="0"/>
                  </a:lnTo>
                  <a:lnTo>
                    <a:pt x="0" y="0"/>
                  </a:lnTo>
                  <a:lnTo>
                    <a:pt x="0" y="1574139"/>
                  </a:lnTo>
                  <a:lnTo>
                    <a:pt x="1574139" y="1574139"/>
                  </a:lnTo>
                  <a:close/>
                </a:path>
              </a:pathLst>
            </a:custGeom>
            <a:ln w="16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09852" y="5139804"/>
              <a:ext cx="107950" cy="501015"/>
            </a:xfrm>
            <a:custGeom>
              <a:avLst/>
              <a:gdLst/>
              <a:ahLst/>
              <a:cxnLst/>
              <a:rect l="l" t="t" r="r" b="b"/>
              <a:pathLst>
                <a:path w="107950" h="501014">
                  <a:moveTo>
                    <a:pt x="107327" y="107327"/>
                  </a:moveTo>
                  <a:lnTo>
                    <a:pt x="107327" y="0"/>
                  </a:lnTo>
                  <a:lnTo>
                    <a:pt x="0" y="0"/>
                  </a:lnTo>
                  <a:lnTo>
                    <a:pt x="0" y="107327"/>
                  </a:lnTo>
                  <a:lnTo>
                    <a:pt x="107327" y="107327"/>
                  </a:lnTo>
                  <a:close/>
                </a:path>
                <a:path w="107950" h="501014">
                  <a:moveTo>
                    <a:pt x="107327" y="500862"/>
                  </a:moveTo>
                  <a:lnTo>
                    <a:pt x="107327" y="393534"/>
                  </a:lnTo>
                  <a:lnTo>
                    <a:pt x="0" y="393534"/>
                  </a:lnTo>
                  <a:lnTo>
                    <a:pt x="0" y="500862"/>
                  </a:lnTo>
                  <a:lnTo>
                    <a:pt x="107327" y="500862"/>
                  </a:lnTo>
                  <a:close/>
                </a:path>
              </a:pathLst>
            </a:custGeom>
            <a:ln w="5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27734" y="5265013"/>
              <a:ext cx="0" cy="250825"/>
            </a:xfrm>
            <a:custGeom>
              <a:avLst/>
              <a:gdLst/>
              <a:ahLst/>
              <a:cxnLst/>
              <a:rect l="l" t="t" r="r" b="b"/>
              <a:pathLst>
                <a:path h="250825">
                  <a:moveTo>
                    <a:pt x="0" y="250431"/>
                  </a:moveTo>
                  <a:lnTo>
                    <a:pt x="0" y="0"/>
                  </a:lnTo>
                </a:path>
              </a:pathLst>
            </a:custGeom>
            <a:ln w="1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07211" y="5240337"/>
              <a:ext cx="41275" cy="90805"/>
            </a:xfrm>
            <a:custGeom>
              <a:avLst/>
              <a:gdLst/>
              <a:ahLst/>
              <a:cxnLst/>
              <a:rect l="l" t="t" r="r" b="b"/>
              <a:pathLst>
                <a:path w="41275" h="90804">
                  <a:moveTo>
                    <a:pt x="0" y="90335"/>
                  </a:moveTo>
                  <a:lnTo>
                    <a:pt x="41059" y="90335"/>
                  </a:lnTo>
                  <a:lnTo>
                    <a:pt x="20523" y="0"/>
                  </a:lnTo>
                  <a:lnTo>
                    <a:pt x="0" y="903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14056" y="5265013"/>
              <a:ext cx="27940" cy="60325"/>
            </a:xfrm>
            <a:custGeom>
              <a:avLst/>
              <a:gdLst/>
              <a:ahLst/>
              <a:cxnLst/>
              <a:rect l="l" t="t" r="r" b="b"/>
              <a:pathLst>
                <a:path w="27940" h="60325">
                  <a:moveTo>
                    <a:pt x="0" y="60185"/>
                  </a:moveTo>
                  <a:lnTo>
                    <a:pt x="13677" y="0"/>
                  </a:lnTo>
                  <a:lnTo>
                    <a:pt x="27355" y="60185"/>
                  </a:lnTo>
                </a:path>
              </a:pathLst>
            </a:custGeom>
            <a:ln w="1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273087" y="4982035"/>
            <a:ext cx="354965" cy="26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13995" algn="l"/>
              </a:tabLst>
            </a:pPr>
            <a:r>
              <a:rPr sz="600" b="1" dirty="0">
                <a:latin typeface="Arial"/>
                <a:cs typeface="Arial"/>
              </a:rPr>
              <a:t>B	OK</a:t>
            </a:r>
            <a:endParaRPr sz="600">
              <a:latin typeface="Arial"/>
              <a:cs typeface="Arial"/>
            </a:endParaRPr>
          </a:p>
          <a:p>
            <a:pPr marL="31750" algn="ctr">
              <a:lnSpc>
                <a:spcPct val="100000"/>
              </a:lnSpc>
              <a:spcBef>
                <a:spcPts val="495"/>
              </a:spcBef>
            </a:pPr>
            <a:r>
              <a:rPr sz="550" b="1" spc="25" dirty="0">
                <a:latin typeface="Arial"/>
                <a:cs typeface="Arial"/>
              </a:rPr>
              <a:t>A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99146" y="4588139"/>
            <a:ext cx="11112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Arial"/>
                <a:cs typeface="Arial"/>
              </a:rPr>
              <a:t>P?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442987" y="4689741"/>
            <a:ext cx="471170" cy="954405"/>
            <a:chOff x="7442987" y="4689741"/>
            <a:chExt cx="471170" cy="954405"/>
          </a:xfrm>
        </p:grpSpPr>
        <p:sp>
          <p:nvSpPr>
            <p:cNvPr id="20" name="object 20"/>
            <p:cNvSpPr/>
            <p:nvPr/>
          </p:nvSpPr>
          <p:spPr>
            <a:xfrm>
              <a:off x="7570838" y="4692599"/>
              <a:ext cx="322580" cy="322580"/>
            </a:xfrm>
            <a:custGeom>
              <a:avLst/>
              <a:gdLst/>
              <a:ahLst/>
              <a:cxnLst/>
              <a:rect l="l" t="t" r="r" b="b"/>
              <a:pathLst>
                <a:path w="322579" h="322579">
                  <a:moveTo>
                    <a:pt x="0" y="0"/>
                  </a:moveTo>
                  <a:lnTo>
                    <a:pt x="321983" y="321983"/>
                  </a:lnTo>
                </a:path>
              </a:pathLst>
            </a:custGeom>
            <a:ln w="5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63510" y="5265013"/>
              <a:ext cx="0" cy="250825"/>
            </a:xfrm>
            <a:custGeom>
              <a:avLst/>
              <a:gdLst/>
              <a:ahLst/>
              <a:cxnLst/>
              <a:rect l="l" t="t" r="r" b="b"/>
              <a:pathLst>
                <a:path h="250825">
                  <a:moveTo>
                    <a:pt x="0" y="0"/>
                  </a:moveTo>
                  <a:lnTo>
                    <a:pt x="0" y="250431"/>
                  </a:lnTo>
                </a:path>
              </a:pathLst>
            </a:custGeom>
            <a:ln w="1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42987" y="5449798"/>
              <a:ext cx="41275" cy="90805"/>
            </a:xfrm>
            <a:custGeom>
              <a:avLst/>
              <a:gdLst/>
              <a:ahLst/>
              <a:cxnLst/>
              <a:rect l="l" t="t" r="r" b="b"/>
              <a:pathLst>
                <a:path w="41275" h="90804">
                  <a:moveTo>
                    <a:pt x="0" y="0"/>
                  </a:moveTo>
                  <a:lnTo>
                    <a:pt x="20523" y="90335"/>
                  </a:lnTo>
                  <a:lnTo>
                    <a:pt x="41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49832" y="5455272"/>
              <a:ext cx="27940" cy="60325"/>
            </a:xfrm>
            <a:custGeom>
              <a:avLst/>
              <a:gdLst/>
              <a:ahLst/>
              <a:cxnLst/>
              <a:rect l="l" t="t" r="r" b="b"/>
              <a:pathLst>
                <a:path w="27940" h="60325">
                  <a:moveTo>
                    <a:pt x="27355" y="0"/>
                  </a:moveTo>
                  <a:lnTo>
                    <a:pt x="13677" y="60172"/>
                  </a:lnTo>
                  <a:lnTo>
                    <a:pt x="0" y="0"/>
                  </a:lnTo>
                </a:path>
              </a:pathLst>
            </a:custGeom>
            <a:ln w="1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03388" y="5533339"/>
              <a:ext cx="107950" cy="107950"/>
            </a:xfrm>
            <a:custGeom>
              <a:avLst/>
              <a:gdLst/>
              <a:ahLst/>
              <a:cxnLst/>
              <a:rect l="l" t="t" r="r" b="b"/>
              <a:pathLst>
                <a:path w="107950" h="107950">
                  <a:moveTo>
                    <a:pt x="107327" y="107327"/>
                  </a:moveTo>
                  <a:lnTo>
                    <a:pt x="107327" y="0"/>
                  </a:lnTo>
                  <a:lnTo>
                    <a:pt x="0" y="0"/>
                  </a:lnTo>
                  <a:lnTo>
                    <a:pt x="0" y="107327"/>
                  </a:lnTo>
                  <a:lnTo>
                    <a:pt x="107327" y="107327"/>
                  </a:lnTo>
                  <a:close/>
                </a:path>
              </a:pathLst>
            </a:custGeom>
            <a:ln w="5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820342" y="5375569"/>
            <a:ext cx="201295" cy="26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Arial"/>
                <a:cs typeface="Arial"/>
              </a:rPr>
              <a:t>OK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550" b="1" spc="25" dirty="0">
                <a:latin typeface="Arial"/>
                <a:cs typeface="Arial"/>
              </a:rPr>
              <a:t>A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529347" y="5566473"/>
            <a:ext cx="281305" cy="41275"/>
            <a:chOff x="7529347" y="5566473"/>
            <a:chExt cx="281305" cy="41275"/>
          </a:xfrm>
        </p:grpSpPr>
        <p:sp>
          <p:nvSpPr>
            <p:cNvPr id="27" name="object 27"/>
            <p:cNvSpPr/>
            <p:nvPr/>
          </p:nvSpPr>
          <p:spPr>
            <a:xfrm>
              <a:off x="7535062" y="5586996"/>
              <a:ext cx="250825" cy="0"/>
            </a:xfrm>
            <a:custGeom>
              <a:avLst/>
              <a:gdLst/>
              <a:ahLst/>
              <a:cxnLst/>
              <a:rect l="l" t="t" r="r" b="b"/>
              <a:pathLst>
                <a:path w="250825">
                  <a:moveTo>
                    <a:pt x="0" y="0"/>
                  </a:moveTo>
                  <a:lnTo>
                    <a:pt x="250431" y="0"/>
                  </a:lnTo>
                </a:path>
              </a:pathLst>
            </a:custGeom>
            <a:ln w="1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19847" y="5566473"/>
              <a:ext cx="90805" cy="41275"/>
            </a:xfrm>
            <a:custGeom>
              <a:avLst/>
              <a:gdLst/>
              <a:ahLst/>
              <a:cxnLst/>
              <a:rect l="l" t="t" r="r" b="b"/>
              <a:pathLst>
                <a:path w="90804" h="41275">
                  <a:moveTo>
                    <a:pt x="0" y="0"/>
                  </a:moveTo>
                  <a:lnTo>
                    <a:pt x="0" y="41059"/>
                  </a:lnTo>
                  <a:lnTo>
                    <a:pt x="90335" y="2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25321" y="5573331"/>
              <a:ext cx="60325" cy="27940"/>
            </a:xfrm>
            <a:custGeom>
              <a:avLst/>
              <a:gdLst/>
              <a:ahLst/>
              <a:cxnLst/>
              <a:rect l="l" t="t" r="r" b="b"/>
              <a:pathLst>
                <a:path w="60325" h="27939">
                  <a:moveTo>
                    <a:pt x="0" y="0"/>
                  </a:moveTo>
                  <a:lnTo>
                    <a:pt x="60172" y="13665"/>
                  </a:lnTo>
                  <a:lnTo>
                    <a:pt x="0" y="27343"/>
                  </a:lnTo>
                </a:path>
              </a:pathLst>
            </a:custGeom>
            <a:ln w="1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426807" y="5375569"/>
            <a:ext cx="316865" cy="26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Arial"/>
                <a:cs typeface="Arial"/>
              </a:rPr>
              <a:t>OK</a:t>
            </a:r>
            <a:r>
              <a:rPr sz="600" b="1" spc="260" dirty="0">
                <a:latin typeface="Arial"/>
                <a:cs typeface="Arial"/>
              </a:rPr>
              <a:t> </a:t>
            </a:r>
            <a:r>
              <a:rPr sz="900" b="1" baseline="4629" dirty="0">
                <a:latin typeface="Arial"/>
                <a:cs typeface="Arial"/>
              </a:rPr>
              <a:t>S</a:t>
            </a:r>
            <a:endParaRPr sz="900" baseline="4629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550" b="1" spc="25" dirty="0">
                <a:latin typeface="Arial"/>
                <a:cs typeface="Arial"/>
              </a:rPr>
              <a:t>A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800530" y="5008867"/>
            <a:ext cx="205740" cy="241300"/>
            <a:chOff x="7800530" y="5008867"/>
            <a:chExt cx="205740" cy="241300"/>
          </a:xfrm>
        </p:grpSpPr>
        <p:sp>
          <p:nvSpPr>
            <p:cNvPr id="32" name="object 32"/>
            <p:cNvSpPr/>
            <p:nvPr/>
          </p:nvSpPr>
          <p:spPr>
            <a:xfrm>
              <a:off x="7857045" y="5014582"/>
              <a:ext cx="143510" cy="71755"/>
            </a:xfrm>
            <a:custGeom>
              <a:avLst/>
              <a:gdLst/>
              <a:ahLst/>
              <a:cxnLst/>
              <a:rect l="l" t="t" r="r" b="b"/>
              <a:pathLst>
                <a:path w="143509" h="71754">
                  <a:moveTo>
                    <a:pt x="0" y="71551"/>
                  </a:moveTo>
                  <a:lnTo>
                    <a:pt x="143103" y="0"/>
                  </a:lnTo>
                </a:path>
                <a:path w="143509" h="71754">
                  <a:moveTo>
                    <a:pt x="0" y="0"/>
                  </a:moveTo>
                  <a:lnTo>
                    <a:pt x="143103" y="71551"/>
                  </a:lnTo>
                </a:path>
              </a:pathLst>
            </a:custGeom>
            <a:ln w="1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03388" y="5139804"/>
              <a:ext cx="107950" cy="107950"/>
            </a:xfrm>
            <a:custGeom>
              <a:avLst/>
              <a:gdLst/>
              <a:ahLst/>
              <a:cxnLst/>
              <a:rect l="l" t="t" r="r" b="b"/>
              <a:pathLst>
                <a:path w="107950" h="107950">
                  <a:moveTo>
                    <a:pt x="107327" y="107327"/>
                  </a:moveTo>
                  <a:lnTo>
                    <a:pt x="107327" y="0"/>
                  </a:lnTo>
                  <a:lnTo>
                    <a:pt x="0" y="0"/>
                  </a:lnTo>
                  <a:lnTo>
                    <a:pt x="0" y="107327"/>
                  </a:lnTo>
                  <a:lnTo>
                    <a:pt x="107327" y="107327"/>
                  </a:lnTo>
                  <a:close/>
                </a:path>
              </a:pathLst>
            </a:custGeom>
            <a:ln w="5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340498" y="4629806"/>
            <a:ext cx="16637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800" b="1" spc="5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41395" y="5416875"/>
            <a:ext cx="38290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10"/>
              </a:spcBef>
            </a:pPr>
            <a:r>
              <a:rPr sz="1800" b="1" spc="5" dirty="0">
                <a:latin typeface="Arial"/>
                <a:cs typeface="Arial"/>
              </a:rPr>
              <a:t>W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20342" y="4982035"/>
            <a:ext cx="201295" cy="26479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73025" marR="5080" indent="-1270">
              <a:lnSpc>
                <a:spcPct val="78300"/>
              </a:lnSpc>
              <a:spcBef>
                <a:spcPts val="259"/>
              </a:spcBef>
            </a:pPr>
            <a:r>
              <a:rPr sz="600" b="1" dirty="0">
                <a:latin typeface="Arial"/>
                <a:cs typeface="Arial"/>
              </a:rPr>
              <a:t>P? </a:t>
            </a:r>
            <a:r>
              <a:rPr sz="600" b="1" spc="-15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OK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590"/>
              </a:lnSpc>
            </a:pPr>
            <a:r>
              <a:rPr sz="550" b="1" spc="25" dirty="0">
                <a:latin typeface="Arial"/>
                <a:cs typeface="Arial"/>
              </a:rPr>
              <a:t>A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836522" y="5240337"/>
            <a:ext cx="41275" cy="275590"/>
            <a:chOff x="7836522" y="5240337"/>
            <a:chExt cx="41275" cy="275590"/>
          </a:xfrm>
        </p:grpSpPr>
        <p:sp>
          <p:nvSpPr>
            <p:cNvPr id="38" name="object 38"/>
            <p:cNvSpPr/>
            <p:nvPr/>
          </p:nvSpPr>
          <p:spPr>
            <a:xfrm>
              <a:off x="7857045" y="5265013"/>
              <a:ext cx="0" cy="250825"/>
            </a:xfrm>
            <a:custGeom>
              <a:avLst/>
              <a:gdLst/>
              <a:ahLst/>
              <a:cxnLst/>
              <a:rect l="l" t="t" r="r" b="b"/>
              <a:pathLst>
                <a:path h="250825">
                  <a:moveTo>
                    <a:pt x="0" y="250431"/>
                  </a:moveTo>
                  <a:lnTo>
                    <a:pt x="0" y="0"/>
                  </a:lnTo>
                </a:path>
              </a:pathLst>
            </a:custGeom>
            <a:ln w="1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836522" y="5240337"/>
              <a:ext cx="41275" cy="90805"/>
            </a:xfrm>
            <a:custGeom>
              <a:avLst/>
              <a:gdLst/>
              <a:ahLst/>
              <a:cxnLst/>
              <a:rect l="l" t="t" r="r" b="b"/>
              <a:pathLst>
                <a:path w="41275" h="90804">
                  <a:moveTo>
                    <a:pt x="0" y="90335"/>
                  </a:moveTo>
                  <a:lnTo>
                    <a:pt x="41059" y="90335"/>
                  </a:lnTo>
                  <a:lnTo>
                    <a:pt x="20523" y="0"/>
                  </a:lnTo>
                  <a:lnTo>
                    <a:pt x="0" y="903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843367" y="5265013"/>
              <a:ext cx="27940" cy="60325"/>
            </a:xfrm>
            <a:custGeom>
              <a:avLst/>
              <a:gdLst/>
              <a:ahLst/>
              <a:cxnLst/>
              <a:rect l="l" t="t" r="r" b="b"/>
              <a:pathLst>
                <a:path w="27940" h="60325">
                  <a:moveTo>
                    <a:pt x="0" y="60185"/>
                  </a:moveTo>
                  <a:lnTo>
                    <a:pt x="13677" y="0"/>
                  </a:lnTo>
                  <a:lnTo>
                    <a:pt x="27355" y="60185"/>
                  </a:lnTo>
                </a:path>
              </a:pathLst>
            </a:custGeom>
            <a:ln w="1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1475079" y="4983632"/>
            <a:ext cx="2275840" cy="0"/>
          </a:xfrm>
          <a:custGeom>
            <a:avLst/>
            <a:gdLst/>
            <a:ahLst/>
            <a:cxnLst/>
            <a:rect l="l" t="t" r="r" b="b"/>
            <a:pathLst>
              <a:path w="2275840">
                <a:moveTo>
                  <a:pt x="0" y="0"/>
                </a:moveTo>
                <a:lnTo>
                  <a:pt x="2275332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374392" y="4994876"/>
            <a:ext cx="47180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075" b="0" i="1" spc="15" baseline="813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400" spc="10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1400" i="1" spc="10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1400" spc="10" dirty="0">
                <a:solidFill>
                  <a:srgbClr val="990099"/>
                </a:solidFill>
                <a:latin typeface="Garamond"/>
                <a:cs typeface="Garamond"/>
              </a:rPr>
              <a:t>3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42</a:t>
            </a:fld>
            <a:endParaRPr spc="20" dirty="0"/>
          </a:p>
        </p:txBody>
      </p:sp>
      <p:sp>
        <p:nvSpPr>
          <p:cNvPr id="43" name="object 43"/>
          <p:cNvSpPr txBox="1"/>
          <p:nvPr/>
        </p:nvSpPr>
        <p:spPr>
          <a:xfrm>
            <a:off x="1130300" y="5418549"/>
            <a:ext cx="57715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5" dirty="0">
                <a:latin typeface="Calibri"/>
                <a:cs typeface="Calibri"/>
              </a:rPr>
              <a:t>Resolution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sound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complete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propositional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logic</a:t>
            </a:r>
            <a:endParaRPr sz="20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99640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Conversion</a:t>
            </a:r>
            <a:r>
              <a:rPr spc="265" dirty="0"/>
              <a:t> </a:t>
            </a:r>
            <a:r>
              <a:rPr spc="160" dirty="0"/>
              <a:t>to</a:t>
            </a:r>
            <a:r>
              <a:rPr spc="240" dirty="0"/>
              <a:t> </a:t>
            </a:r>
            <a:r>
              <a:rPr spc="190" dirty="0"/>
              <a:t>CNF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4900" y="1263555"/>
            <a:ext cx="6598284" cy="96774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45"/>
              </a:spcBef>
            </a:pPr>
            <a:r>
              <a:rPr sz="3075" b="0" i="1" spc="82" baseline="813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400" spc="4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1400" i="1" spc="-120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1400" spc="4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140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1400" spc="-8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3075" spc="-607" baseline="8130" dirty="0">
                <a:solidFill>
                  <a:srgbClr val="990099"/>
                </a:solidFill>
                <a:latin typeface="Lucida Sans Unicode"/>
                <a:cs typeface="Lucida Sans Unicode"/>
              </a:rPr>
              <a:t>⇔</a:t>
            </a:r>
            <a:r>
              <a:rPr sz="3075" spc="-120" baseline="813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3075" spc="97" baseline="813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3075" b="0" i="1" spc="112" baseline="813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400" spc="4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1400" i="1" spc="-120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1400" spc="45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1400" spc="13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3075" spc="-382" baseline="8130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3075" spc="-292" baseline="813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3075" b="0" i="1" spc="112" baseline="813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400" spc="45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1400" i="1" spc="-120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1400" spc="8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3075" spc="97" baseline="813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3075" baseline="8130">
              <a:latin typeface="Gill Sans MT"/>
              <a:cs typeface="Gill Sans MT"/>
            </a:endParaRPr>
          </a:p>
          <a:p>
            <a:pPr marL="38100">
              <a:lnSpc>
                <a:spcPct val="100000"/>
              </a:lnSpc>
              <a:spcBef>
                <a:spcPts val="1245"/>
              </a:spcBef>
              <a:tabLst>
                <a:tab pos="4520565" algn="l"/>
                <a:tab pos="4912995" algn="l"/>
                <a:tab pos="5840730" algn="l"/>
                <a:tab pos="6233795" algn="l"/>
              </a:tabLst>
            </a:pPr>
            <a:r>
              <a:rPr sz="2050" spc="-25" dirty="0">
                <a:latin typeface="Calibri"/>
                <a:cs typeface="Calibri"/>
              </a:rPr>
              <a:t>1.</a:t>
            </a:r>
            <a:r>
              <a:rPr sz="2050" spc="409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Eliminate</a:t>
            </a:r>
            <a:r>
              <a:rPr sz="2050" spc="140" dirty="0">
                <a:latin typeface="Calibri"/>
                <a:cs typeface="Calibri"/>
              </a:rPr>
              <a:t> 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⇔</a:t>
            </a:r>
            <a:r>
              <a:rPr sz="2050" spc="-195" dirty="0">
                <a:latin typeface="Calibri"/>
                <a:cs typeface="Calibri"/>
              </a:rPr>
              <a:t>,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replacing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 </a:t>
            </a:r>
            <a:r>
              <a:rPr sz="2050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</a:t>
            </a:r>
            <a:r>
              <a:rPr sz="2050" spc="-7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β</a:t>
            </a:r>
            <a:r>
              <a:rPr sz="2050" b="0" i="1" spc="1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2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α	</a:t>
            </a: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	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β</a:t>
            </a:r>
            <a:r>
              <a:rPr sz="2050" spc="4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11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β	</a:t>
            </a: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	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spc="2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20" dirty="0">
                <a:latin typeface="Calibri"/>
                <a:cs typeface="Calibri"/>
              </a:rPr>
              <a:t>.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1891" y="2440652"/>
            <a:ext cx="59372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075" spc="22" baseline="813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3075" b="0" i="1" spc="22" baseline="813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400" spc="1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1400" i="1" spc="15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1400" spc="1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4164" y="2401029"/>
            <a:ext cx="454914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432434" algn="l"/>
                <a:tab pos="3594735" algn="l"/>
                <a:tab pos="3989070" algn="l"/>
              </a:tabLst>
            </a:pP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	</a:t>
            </a:r>
            <a:r>
              <a:rPr sz="2050" spc="2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30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i="1" spc="30" baseline="-11904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2100" spc="30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217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8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52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i="1" spc="52" baseline="-11904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2100" spc="52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35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r>
              <a:rPr sz="2050" spc="-10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2050" spc="-18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30" dirty="0">
                <a:solidFill>
                  <a:srgbClr val="990099"/>
                </a:solidFill>
                <a:latin typeface="Gill Sans MT"/>
                <a:cs typeface="Gill Sans MT"/>
              </a:rPr>
              <a:t>((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44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i="1" spc="44" baseline="-11904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2100" spc="44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232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8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37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i="1" spc="37" baseline="-11904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2100" spc="3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25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	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spc="3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i="1" spc="37" baseline="-11904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2100" spc="3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2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4900" y="2911569"/>
            <a:ext cx="6784340" cy="28949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39090" indent="-301625">
              <a:lnSpc>
                <a:spcPct val="100000"/>
              </a:lnSpc>
              <a:spcBef>
                <a:spcPts val="114"/>
              </a:spcBef>
              <a:buAutoNum type="arabicPeriod" startAt="2"/>
              <a:tabLst>
                <a:tab pos="339725" algn="l"/>
              </a:tabLst>
            </a:pPr>
            <a:r>
              <a:rPr sz="2050" spc="-30" dirty="0">
                <a:latin typeface="Calibri"/>
                <a:cs typeface="Calibri"/>
              </a:rPr>
              <a:t>Eliminate</a:t>
            </a:r>
            <a:r>
              <a:rPr sz="2050" spc="130" dirty="0">
                <a:latin typeface="Calibri"/>
                <a:cs typeface="Calibri"/>
              </a:rPr>
              <a:t> </a:t>
            </a:r>
            <a:r>
              <a:rPr sz="2050" spc="135" dirty="0">
                <a:solidFill>
                  <a:srgbClr val="990099"/>
                </a:solidFill>
                <a:latin typeface="Lucida Sans Unicode"/>
                <a:cs typeface="Lucida Sans Unicode"/>
              </a:rPr>
              <a:t>⇒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replacing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</a:t>
            </a:r>
            <a:r>
              <a:rPr sz="2050" spc="-8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β</a:t>
            </a:r>
            <a:r>
              <a:rPr sz="2050" b="0" i="1" spc="1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60" dirty="0">
                <a:latin typeface="Calibri"/>
                <a:cs typeface="Calibri"/>
              </a:rPr>
              <a:t>wit</a:t>
            </a:r>
            <a:r>
              <a:rPr sz="2050" spc="-65" dirty="0">
                <a:latin typeface="Calibri"/>
                <a:cs typeface="Calibri"/>
              </a:rPr>
              <a:t>h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β</a:t>
            </a:r>
            <a:r>
              <a:rPr sz="2050" spc="20" dirty="0">
                <a:latin typeface="Calibri"/>
                <a:cs typeface="Calibri"/>
              </a:rPr>
              <a:t>.</a:t>
            </a:r>
            <a:endParaRPr sz="205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1560"/>
              </a:spcBef>
            </a:pP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i="1" spc="-179" baseline="-11904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02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i="1" spc="-179" baseline="-11904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217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i="1" spc="-179" baseline="-11904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2100" spc="12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i="1" spc="-179" baseline="-11904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202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i="1" spc="-179" baseline="-11904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2100" spc="12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i="1" spc="-179" baseline="-11904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2100" spc="12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  <a:p>
            <a:pPr marL="339090" indent="-301625">
              <a:lnSpc>
                <a:spcPct val="100000"/>
              </a:lnSpc>
              <a:spcBef>
                <a:spcPts val="1560"/>
              </a:spcBef>
              <a:buAutoNum type="arabicPeriod" startAt="3"/>
              <a:tabLst>
                <a:tab pos="339725" algn="l"/>
              </a:tabLst>
            </a:pPr>
            <a:r>
              <a:rPr sz="2050" spc="-100" dirty="0">
                <a:latin typeface="Calibri"/>
                <a:cs typeface="Calibri"/>
              </a:rPr>
              <a:t>Mov</a:t>
            </a:r>
            <a:r>
              <a:rPr sz="2050" spc="-80" dirty="0">
                <a:latin typeface="Calibri"/>
                <a:cs typeface="Calibri"/>
              </a:rPr>
              <a:t>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050" spc="-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70" dirty="0">
                <a:latin typeface="Calibri"/>
                <a:cs typeface="Calibri"/>
              </a:rPr>
              <a:t>in</a:t>
            </a:r>
            <a:r>
              <a:rPr sz="2050" spc="-170" dirty="0">
                <a:latin typeface="Calibri"/>
                <a:cs typeface="Calibri"/>
              </a:rPr>
              <a:t>w</a:t>
            </a:r>
            <a:r>
              <a:rPr sz="2050" spc="-105" dirty="0">
                <a:latin typeface="Calibri"/>
                <a:cs typeface="Calibri"/>
              </a:rPr>
              <a:t>a</a:t>
            </a:r>
            <a:r>
              <a:rPr sz="2050" spc="-75" dirty="0">
                <a:latin typeface="Calibri"/>
                <a:cs typeface="Calibri"/>
              </a:rPr>
              <a:t>rd</a:t>
            </a:r>
            <a:r>
              <a:rPr sz="2050" spc="-60" dirty="0">
                <a:latin typeface="Calibri"/>
                <a:cs typeface="Calibri"/>
              </a:rPr>
              <a:t>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using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25" dirty="0">
                <a:latin typeface="Calibri"/>
                <a:cs typeface="Calibri"/>
              </a:rPr>
              <a:t>d</a:t>
            </a:r>
            <a:r>
              <a:rPr sz="2050" spc="-114" dirty="0">
                <a:latin typeface="Calibri"/>
                <a:cs typeface="Calibri"/>
              </a:rPr>
              <a:t>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M</a:t>
            </a:r>
            <a:r>
              <a:rPr sz="2050" spc="-114" dirty="0">
                <a:latin typeface="Calibri"/>
                <a:cs typeface="Calibri"/>
              </a:rPr>
              <a:t>o</a:t>
            </a:r>
            <a:r>
              <a:rPr sz="2050" spc="-40" dirty="0">
                <a:latin typeface="Calibri"/>
                <a:cs typeface="Calibri"/>
              </a:rPr>
              <a:t>rgan’</a:t>
            </a:r>
            <a:r>
              <a:rPr sz="2050" spc="-35" dirty="0">
                <a:latin typeface="Calibri"/>
                <a:cs typeface="Calibri"/>
              </a:rPr>
              <a:t>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rule</a:t>
            </a:r>
            <a:r>
              <a:rPr sz="2050" spc="-70" dirty="0">
                <a:latin typeface="Calibri"/>
                <a:cs typeface="Calibri"/>
              </a:rPr>
              <a:t>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double-negation:</a:t>
            </a:r>
            <a:endParaRPr sz="205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1560"/>
              </a:spcBef>
            </a:pP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i="1" spc="-179" baseline="-11904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02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i="1" spc="-179" baseline="-11904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217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i="1" spc="-179" baseline="-11904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2100" spc="12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((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050" b="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i="1" spc="-179" baseline="-11904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202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050" b="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i="1" spc="-179" baseline="-11904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2100" spc="12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i="1" spc="-179" baseline="-11904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2100" spc="12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  <a:p>
            <a:pPr marL="339090" indent="-301625">
              <a:lnSpc>
                <a:spcPct val="100000"/>
              </a:lnSpc>
              <a:spcBef>
                <a:spcPts val="1570"/>
              </a:spcBef>
              <a:buAutoNum type="arabicPeriod" startAt="4"/>
              <a:tabLst>
                <a:tab pos="339725" algn="l"/>
              </a:tabLst>
            </a:pPr>
            <a:r>
              <a:rPr sz="2050" spc="-20" dirty="0">
                <a:latin typeface="Calibri"/>
                <a:cs typeface="Calibri"/>
              </a:rPr>
              <a:t>Apply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distributivity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law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(</a:t>
            </a:r>
            <a:r>
              <a:rPr sz="2050" spc="-65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90" dirty="0">
                <a:latin typeface="Calibri"/>
                <a:cs typeface="Calibri"/>
              </a:rPr>
              <a:t>over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2050" spc="-70" dirty="0">
                <a:latin typeface="Calibri"/>
                <a:cs typeface="Calibri"/>
              </a:rPr>
              <a:t>)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flatten:</a:t>
            </a:r>
            <a:endParaRPr sz="205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1560"/>
              </a:spcBef>
            </a:pPr>
            <a:r>
              <a:rPr sz="2050" spc="-2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spc="-3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i="1" spc="-37" baseline="-11904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2100" spc="-3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02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15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i="1" spc="15" baseline="-11904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2100" spc="15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225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44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i="1" spc="44" baseline="-11904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2100" spc="44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3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11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3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i="1" spc="-37" baseline="-11904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2100" spc="-37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209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spc="3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i="1" spc="37" baseline="-11904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2100" spc="3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2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2050" spc="-19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37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i="1" spc="-37" baseline="-11904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2100" spc="-3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17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spc="3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i="1" spc="37" baseline="-11904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2100" spc="3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25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6104115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5" dirty="0"/>
              <a:t>Resolution</a:t>
            </a:r>
            <a:r>
              <a:rPr spc="235" dirty="0"/>
              <a:t> </a:t>
            </a:r>
            <a:r>
              <a:rPr spc="7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81582" y="1927885"/>
            <a:ext cx="7786370" cy="3782060"/>
            <a:chOff x="1181582" y="1927885"/>
            <a:chExt cx="7786370" cy="3782060"/>
          </a:xfrm>
        </p:grpSpPr>
        <p:sp>
          <p:nvSpPr>
            <p:cNvPr id="4" name="object 4"/>
            <p:cNvSpPr/>
            <p:nvPr/>
          </p:nvSpPr>
          <p:spPr>
            <a:xfrm>
              <a:off x="1188567" y="1934870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5425" y="1941728"/>
              <a:ext cx="0" cy="3761740"/>
            </a:xfrm>
            <a:custGeom>
              <a:avLst/>
              <a:gdLst/>
              <a:ahLst/>
              <a:cxnLst/>
              <a:rect l="l" t="t" r="r" b="b"/>
              <a:pathLst>
                <a:path h="3761740">
                  <a:moveTo>
                    <a:pt x="0" y="3761232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92200" y="1396713"/>
            <a:ext cx="6541770" cy="40595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latin typeface="Calibri"/>
                <a:cs typeface="Calibri"/>
              </a:rPr>
              <a:t>Proof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contradiction,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i.e.,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114" dirty="0">
                <a:latin typeface="Calibri"/>
                <a:cs typeface="Calibri"/>
              </a:rPr>
              <a:t>show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KB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2050" spc="-19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140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60" dirty="0">
                <a:latin typeface="Calibri"/>
                <a:cs typeface="Calibri"/>
              </a:rPr>
              <a:t>unsatisfiable</a:t>
            </a:r>
            <a:endParaRPr sz="2050">
              <a:latin typeface="Calibri"/>
              <a:cs typeface="Calibri"/>
            </a:endParaRPr>
          </a:p>
          <a:p>
            <a:pPr marL="259079">
              <a:lnSpc>
                <a:spcPct val="100000"/>
              </a:lnSpc>
              <a:spcBef>
                <a:spcPts val="2415"/>
              </a:spcBef>
            </a:pPr>
            <a:r>
              <a:rPr sz="1700" spc="70" dirty="0">
                <a:solidFill>
                  <a:srgbClr val="00007E"/>
                </a:solidFill>
                <a:latin typeface="Georgia"/>
                <a:cs typeface="Georgia"/>
              </a:rPr>
              <a:t>function</a:t>
            </a:r>
            <a:r>
              <a:rPr sz="1700" spc="15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spc="70" dirty="0">
                <a:solidFill>
                  <a:srgbClr val="B30000"/>
                </a:solidFill>
                <a:latin typeface="Bookman Old Style"/>
                <a:cs typeface="Bookman Old Style"/>
              </a:rPr>
              <a:t>PL-Resolution</a:t>
            </a:r>
            <a:r>
              <a:rPr sz="1700" spc="70" dirty="0">
                <a:latin typeface="Tahoma"/>
                <a:cs typeface="Tahoma"/>
              </a:rPr>
              <a:t>(</a:t>
            </a:r>
            <a:r>
              <a:rPr sz="1700" b="0" i="1" spc="70" dirty="0">
                <a:solidFill>
                  <a:srgbClr val="004B00"/>
                </a:solidFill>
                <a:latin typeface="Bookman Old Style"/>
                <a:cs typeface="Bookman Old Style"/>
              </a:rPr>
              <a:t>KB</a:t>
            </a:r>
            <a:r>
              <a:rPr sz="1700" spc="70" dirty="0">
                <a:solidFill>
                  <a:srgbClr val="004B00"/>
                </a:solidFill>
                <a:latin typeface="Tahoma"/>
                <a:cs typeface="Tahoma"/>
              </a:rPr>
              <a:t>,</a:t>
            </a:r>
            <a:r>
              <a:rPr sz="1700" spc="-30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1700" b="0" i="1" spc="-20" dirty="0">
                <a:solidFill>
                  <a:srgbClr val="004B00"/>
                </a:solidFill>
                <a:latin typeface="Bookman Old Style"/>
                <a:cs typeface="Bookman Old Style"/>
              </a:rPr>
              <a:t>α</a:t>
            </a:r>
            <a:r>
              <a:rPr sz="1700" spc="-20" dirty="0">
                <a:latin typeface="Tahoma"/>
                <a:cs typeface="Tahoma"/>
              </a:rPr>
              <a:t>)</a:t>
            </a:r>
            <a:r>
              <a:rPr sz="1700" spc="25" dirty="0">
                <a:latin typeface="Tahoma"/>
                <a:cs typeface="Tahoma"/>
              </a:rPr>
              <a:t> </a:t>
            </a:r>
            <a:r>
              <a:rPr sz="1700" spc="85" dirty="0">
                <a:solidFill>
                  <a:srgbClr val="00007E"/>
                </a:solidFill>
                <a:latin typeface="Georgia"/>
                <a:cs typeface="Georgia"/>
              </a:rPr>
              <a:t>returns</a:t>
            </a:r>
            <a:r>
              <a:rPr sz="1700" spc="11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i="1" spc="-75" dirty="0">
                <a:solidFill>
                  <a:srgbClr val="004B00"/>
                </a:solidFill>
                <a:latin typeface="Bookman Old Style"/>
                <a:cs typeface="Bookman Old Style"/>
              </a:rPr>
              <a:t>true</a:t>
            </a:r>
            <a:r>
              <a:rPr sz="1700" b="0" i="1" spc="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-120" dirty="0">
                <a:latin typeface="Tahoma"/>
                <a:cs typeface="Tahoma"/>
              </a:rPr>
              <a:t>or</a:t>
            </a:r>
            <a:r>
              <a:rPr sz="1700" spc="20" dirty="0">
                <a:latin typeface="Tahoma"/>
                <a:cs typeface="Tahoma"/>
              </a:rPr>
              <a:t> </a:t>
            </a:r>
            <a:r>
              <a:rPr sz="1700" b="0" i="1" spc="-140" dirty="0">
                <a:solidFill>
                  <a:srgbClr val="004B00"/>
                </a:solidFill>
                <a:latin typeface="Bookman Old Style"/>
                <a:cs typeface="Bookman Old Style"/>
              </a:rPr>
              <a:t>false</a:t>
            </a:r>
            <a:endParaRPr sz="1700">
              <a:latin typeface="Bookman Old Style"/>
              <a:cs typeface="Bookman Old Style"/>
            </a:endParaRPr>
          </a:p>
          <a:p>
            <a:pPr marL="532130">
              <a:lnSpc>
                <a:spcPct val="100000"/>
              </a:lnSpc>
              <a:spcBef>
                <a:spcPts val="145"/>
              </a:spcBef>
            </a:pPr>
            <a:r>
              <a:rPr sz="1700" spc="50" dirty="0">
                <a:solidFill>
                  <a:srgbClr val="00007E"/>
                </a:solidFill>
                <a:latin typeface="Georgia"/>
                <a:cs typeface="Georgia"/>
              </a:rPr>
              <a:t>inputs</a:t>
            </a:r>
            <a:r>
              <a:rPr sz="1700" spc="50" dirty="0">
                <a:latin typeface="Tahoma"/>
                <a:cs typeface="Tahoma"/>
              </a:rPr>
              <a:t>:</a:t>
            </a:r>
            <a:r>
              <a:rPr sz="1700" spc="165" dirty="0">
                <a:latin typeface="Tahoma"/>
                <a:cs typeface="Tahoma"/>
              </a:rPr>
              <a:t> </a:t>
            </a:r>
            <a:r>
              <a:rPr sz="1700" b="0" i="1" spc="-15" dirty="0">
                <a:solidFill>
                  <a:srgbClr val="004B00"/>
                </a:solidFill>
                <a:latin typeface="Bookman Old Style"/>
                <a:cs typeface="Bookman Old Style"/>
              </a:rPr>
              <a:t>KB</a:t>
            </a:r>
            <a:r>
              <a:rPr sz="1700" spc="-15" dirty="0">
                <a:latin typeface="Tahoma"/>
                <a:cs typeface="Tahoma"/>
              </a:rPr>
              <a:t>,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95" dirty="0">
                <a:latin typeface="Tahoma"/>
                <a:cs typeface="Tahoma"/>
              </a:rPr>
              <a:t>the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125" dirty="0">
                <a:latin typeface="Tahoma"/>
                <a:cs typeface="Tahoma"/>
              </a:rPr>
              <a:t>knowledge</a:t>
            </a:r>
            <a:r>
              <a:rPr sz="1700" spc="25" dirty="0">
                <a:latin typeface="Tahoma"/>
                <a:cs typeface="Tahoma"/>
              </a:rPr>
              <a:t> </a:t>
            </a:r>
            <a:r>
              <a:rPr sz="1700" spc="-130" dirty="0">
                <a:latin typeface="Tahoma"/>
                <a:cs typeface="Tahoma"/>
              </a:rPr>
              <a:t>base,</a:t>
            </a:r>
            <a:r>
              <a:rPr sz="1700" spc="30" dirty="0">
                <a:latin typeface="Tahoma"/>
                <a:cs typeface="Tahoma"/>
              </a:rPr>
              <a:t> </a:t>
            </a:r>
            <a:r>
              <a:rPr sz="1700" spc="-120" dirty="0">
                <a:latin typeface="Tahoma"/>
                <a:cs typeface="Tahoma"/>
              </a:rPr>
              <a:t>a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120" dirty="0">
                <a:latin typeface="Tahoma"/>
                <a:cs typeface="Tahoma"/>
              </a:rPr>
              <a:t>sentence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-60" dirty="0">
                <a:latin typeface="Tahoma"/>
                <a:cs typeface="Tahoma"/>
              </a:rPr>
              <a:t>in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85" dirty="0">
                <a:latin typeface="Tahoma"/>
                <a:cs typeface="Tahoma"/>
              </a:rPr>
              <a:t>propositional</a:t>
            </a:r>
            <a:r>
              <a:rPr sz="1700" spc="55" dirty="0">
                <a:latin typeface="Tahoma"/>
                <a:cs typeface="Tahoma"/>
              </a:rPr>
              <a:t> </a:t>
            </a:r>
            <a:r>
              <a:rPr sz="1700" spc="-65" dirty="0">
                <a:latin typeface="Tahoma"/>
                <a:cs typeface="Tahoma"/>
              </a:rPr>
              <a:t>logic</a:t>
            </a:r>
            <a:endParaRPr sz="1700">
              <a:latin typeface="Tahoma"/>
              <a:cs typeface="Tahoma"/>
            </a:endParaRPr>
          </a:p>
          <a:p>
            <a:pPr marL="1351915">
              <a:lnSpc>
                <a:spcPct val="100000"/>
              </a:lnSpc>
              <a:spcBef>
                <a:spcPts val="155"/>
              </a:spcBef>
            </a:pPr>
            <a:r>
              <a:rPr sz="1700" b="0" i="1" spc="-15" dirty="0">
                <a:solidFill>
                  <a:srgbClr val="004B00"/>
                </a:solidFill>
                <a:latin typeface="Bookman Old Style"/>
                <a:cs typeface="Bookman Old Style"/>
              </a:rPr>
              <a:t>α</a:t>
            </a:r>
            <a:r>
              <a:rPr sz="1700" spc="-70" dirty="0">
                <a:latin typeface="Tahoma"/>
                <a:cs typeface="Tahoma"/>
              </a:rPr>
              <a:t>,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95" dirty="0">
                <a:latin typeface="Tahoma"/>
                <a:cs typeface="Tahoma"/>
              </a:rPr>
              <a:t>the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125" dirty="0">
                <a:latin typeface="Tahoma"/>
                <a:cs typeface="Tahoma"/>
              </a:rPr>
              <a:t>quer</a:t>
            </a:r>
            <a:r>
              <a:rPr sz="1700" spc="-225" dirty="0">
                <a:latin typeface="Tahoma"/>
                <a:cs typeface="Tahoma"/>
              </a:rPr>
              <a:t>y</a:t>
            </a:r>
            <a:r>
              <a:rPr sz="1700" spc="-70" dirty="0">
                <a:latin typeface="Tahoma"/>
                <a:cs typeface="Tahoma"/>
              </a:rPr>
              <a:t>,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120" dirty="0">
                <a:latin typeface="Tahoma"/>
                <a:cs typeface="Tahoma"/>
              </a:rPr>
              <a:t>a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120" dirty="0">
                <a:latin typeface="Tahoma"/>
                <a:cs typeface="Tahoma"/>
              </a:rPr>
              <a:t>sentence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spc="-60" dirty="0">
                <a:latin typeface="Tahoma"/>
                <a:cs typeface="Tahoma"/>
              </a:rPr>
              <a:t>in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165" dirty="0">
                <a:latin typeface="Tahoma"/>
                <a:cs typeface="Tahoma"/>
              </a:rPr>
              <a:t>p</a:t>
            </a:r>
            <a:r>
              <a:rPr sz="1700" spc="-90" dirty="0">
                <a:latin typeface="Tahoma"/>
                <a:cs typeface="Tahoma"/>
              </a:rPr>
              <a:t>ro</a:t>
            </a:r>
            <a:r>
              <a:rPr sz="1700" spc="-75" dirty="0">
                <a:latin typeface="Tahoma"/>
                <a:cs typeface="Tahoma"/>
              </a:rPr>
              <a:t>p</a:t>
            </a:r>
            <a:r>
              <a:rPr sz="1700" spc="-80" dirty="0">
                <a:latin typeface="Tahoma"/>
                <a:cs typeface="Tahoma"/>
              </a:rPr>
              <a:t>ositiona</a:t>
            </a:r>
            <a:r>
              <a:rPr sz="1700" spc="-40" dirty="0">
                <a:latin typeface="Tahoma"/>
                <a:cs typeface="Tahoma"/>
              </a:rPr>
              <a:t>l</a:t>
            </a:r>
            <a:r>
              <a:rPr sz="1700" spc="50" dirty="0">
                <a:latin typeface="Tahoma"/>
                <a:cs typeface="Tahoma"/>
              </a:rPr>
              <a:t> </a:t>
            </a:r>
            <a:r>
              <a:rPr sz="1700" spc="-65" dirty="0">
                <a:latin typeface="Tahoma"/>
                <a:cs typeface="Tahoma"/>
              </a:rPr>
              <a:t>logic</a:t>
            </a:r>
            <a:endParaRPr sz="1700">
              <a:latin typeface="Tahoma"/>
              <a:cs typeface="Tahoma"/>
            </a:endParaRPr>
          </a:p>
          <a:p>
            <a:pPr marL="532130">
              <a:lnSpc>
                <a:spcPct val="100000"/>
              </a:lnSpc>
              <a:spcBef>
                <a:spcPts val="875"/>
              </a:spcBef>
            </a:pPr>
            <a:r>
              <a:rPr sz="1700" b="0" i="1" spc="-145" dirty="0">
                <a:solidFill>
                  <a:srgbClr val="004B00"/>
                </a:solidFill>
                <a:latin typeface="Bookman Old Style"/>
                <a:cs typeface="Bookman Old Style"/>
              </a:rPr>
              <a:t>clauses</a:t>
            </a:r>
            <a:r>
              <a:rPr sz="1700" b="0" i="1" spc="-26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95" dirty="0">
                <a:latin typeface="Cambria"/>
                <a:cs typeface="Cambria"/>
              </a:rPr>
              <a:t> </a:t>
            </a:r>
            <a:r>
              <a:rPr sz="1700" spc="-95" dirty="0">
                <a:latin typeface="Tahoma"/>
                <a:cs typeface="Tahoma"/>
              </a:rPr>
              <a:t>the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100" dirty="0">
                <a:latin typeface="Tahoma"/>
                <a:cs typeface="Tahoma"/>
              </a:rPr>
              <a:t>set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spc="-90" dirty="0">
                <a:latin typeface="Tahoma"/>
                <a:cs typeface="Tahoma"/>
              </a:rPr>
              <a:t>of</a:t>
            </a:r>
            <a:r>
              <a:rPr sz="1700" spc="15" dirty="0">
                <a:latin typeface="Tahoma"/>
                <a:cs typeface="Tahoma"/>
              </a:rPr>
              <a:t> </a:t>
            </a:r>
            <a:r>
              <a:rPr sz="1700" spc="-110" dirty="0">
                <a:latin typeface="Tahoma"/>
                <a:cs typeface="Tahoma"/>
              </a:rPr>
              <a:t>clauses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60" dirty="0">
                <a:latin typeface="Tahoma"/>
                <a:cs typeface="Tahoma"/>
              </a:rPr>
              <a:t>in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95" dirty="0">
                <a:latin typeface="Tahoma"/>
                <a:cs typeface="Tahoma"/>
              </a:rPr>
              <a:t>the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10" dirty="0">
                <a:latin typeface="Tahoma"/>
                <a:cs typeface="Tahoma"/>
              </a:rPr>
              <a:t>CNF </a:t>
            </a:r>
            <a:r>
              <a:rPr sz="1700" spc="-100" dirty="0">
                <a:latin typeface="Tahoma"/>
                <a:cs typeface="Tahoma"/>
              </a:rPr>
              <a:t>representation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90" dirty="0">
                <a:latin typeface="Tahoma"/>
                <a:cs typeface="Tahoma"/>
              </a:rPr>
              <a:t>of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b="0" i="1" spc="15" dirty="0">
                <a:solidFill>
                  <a:srgbClr val="004B00"/>
                </a:solidFill>
                <a:latin typeface="Bookman Old Style"/>
                <a:cs typeface="Bookman Old Style"/>
              </a:rPr>
              <a:t>KB</a:t>
            </a:r>
            <a:r>
              <a:rPr sz="1700" b="0" i="1" spc="5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145" dirty="0">
                <a:latin typeface="Cambria"/>
                <a:cs typeface="Cambria"/>
              </a:rPr>
              <a:t>∧</a:t>
            </a:r>
            <a:r>
              <a:rPr sz="1700" dirty="0">
                <a:latin typeface="Cambria"/>
                <a:cs typeface="Cambria"/>
              </a:rPr>
              <a:t> </a:t>
            </a:r>
            <a:r>
              <a:rPr sz="1700" spc="95" dirty="0">
                <a:latin typeface="Cambria"/>
                <a:cs typeface="Cambria"/>
              </a:rPr>
              <a:t>¬</a:t>
            </a:r>
            <a:r>
              <a:rPr sz="1700" b="0" i="1" spc="95" dirty="0">
                <a:latin typeface="Bookman Old Style"/>
                <a:cs typeface="Bookman Old Style"/>
              </a:rPr>
              <a:t>α</a:t>
            </a:r>
            <a:endParaRPr sz="1700">
              <a:latin typeface="Bookman Old Style"/>
              <a:cs typeface="Bookman Old Style"/>
            </a:endParaRPr>
          </a:p>
          <a:p>
            <a:pPr marL="532130">
              <a:lnSpc>
                <a:spcPct val="100000"/>
              </a:lnSpc>
              <a:spcBef>
                <a:spcPts val="145"/>
              </a:spcBef>
            </a:pPr>
            <a:r>
              <a:rPr sz="1700" b="0" i="1" spc="-210" dirty="0">
                <a:solidFill>
                  <a:srgbClr val="004B00"/>
                </a:solidFill>
                <a:latin typeface="Bookman Old Style"/>
                <a:cs typeface="Bookman Old Style"/>
              </a:rPr>
              <a:t>new</a:t>
            </a:r>
            <a:r>
              <a:rPr sz="1700" b="0" i="1" spc="-22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95" dirty="0">
                <a:latin typeface="Cambria"/>
                <a:cs typeface="Cambria"/>
              </a:rPr>
              <a:t> </a:t>
            </a:r>
            <a:r>
              <a:rPr sz="1700" spc="200" dirty="0">
                <a:latin typeface="Cambria"/>
                <a:cs typeface="Cambria"/>
              </a:rPr>
              <a:t>{</a:t>
            </a:r>
            <a:r>
              <a:rPr sz="1700" spc="-85" dirty="0">
                <a:latin typeface="Cambria"/>
                <a:cs typeface="Cambria"/>
              </a:rPr>
              <a:t> </a:t>
            </a:r>
            <a:r>
              <a:rPr sz="1700" spc="200" dirty="0">
                <a:latin typeface="Cambria"/>
                <a:cs typeface="Cambria"/>
              </a:rPr>
              <a:t>}</a:t>
            </a:r>
            <a:endParaRPr sz="1700">
              <a:latin typeface="Cambria"/>
              <a:cs typeface="Cambria"/>
            </a:endParaRPr>
          </a:p>
          <a:p>
            <a:pPr marL="532130">
              <a:lnSpc>
                <a:spcPct val="100000"/>
              </a:lnSpc>
              <a:spcBef>
                <a:spcPts val="155"/>
              </a:spcBef>
            </a:pP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loop</a:t>
            </a:r>
            <a:r>
              <a:rPr sz="1700" spc="19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do</a:t>
            </a:r>
            <a:endParaRPr sz="1700">
              <a:latin typeface="Georgia"/>
              <a:cs typeface="Georgia"/>
            </a:endParaRPr>
          </a:p>
          <a:p>
            <a:pPr marL="943610">
              <a:lnSpc>
                <a:spcPct val="100000"/>
              </a:lnSpc>
              <a:spcBef>
                <a:spcPts val="155"/>
              </a:spcBef>
            </a:pPr>
            <a:r>
              <a:rPr sz="1700" spc="50" dirty="0">
                <a:solidFill>
                  <a:srgbClr val="00007E"/>
                </a:solidFill>
                <a:latin typeface="Georgia"/>
                <a:cs typeface="Georgia"/>
              </a:rPr>
              <a:t>fo</a:t>
            </a:r>
            <a:r>
              <a:rPr sz="1700" spc="55" dirty="0">
                <a:solidFill>
                  <a:srgbClr val="00007E"/>
                </a:solidFill>
                <a:latin typeface="Georgia"/>
                <a:cs typeface="Georgia"/>
              </a:rPr>
              <a:t>r</a:t>
            </a:r>
            <a:r>
              <a:rPr sz="170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-16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80" dirty="0">
                <a:solidFill>
                  <a:srgbClr val="00007E"/>
                </a:solidFill>
                <a:latin typeface="Georgia"/>
                <a:cs typeface="Georgia"/>
              </a:rPr>
              <a:t>ea</a:t>
            </a:r>
            <a:r>
              <a:rPr sz="1700" spc="10" dirty="0">
                <a:solidFill>
                  <a:srgbClr val="00007E"/>
                </a:solidFill>
                <a:latin typeface="Georgia"/>
                <a:cs typeface="Georgia"/>
              </a:rPr>
              <a:t>c</a:t>
            </a:r>
            <a:r>
              <a:rPr sz="1700" spc="85" dirty="0">
                <a:solidFill>
                  <a:srgbClr val="00007E"/>
                </a:solidFill>
                <a:latin typeface="Georgia"/>
                <a:cs typeface="Georgia"/>
              </a:rPr>
              <a:t>h</a:t>
            </a:r>
            <a:r>
              <a:rPr sz="1700" spc="12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i="1" spc="-10" dirty="0">
                <a:latin typeface="Bookman Old Style"/>
                <a:cs typeface="Bookman Old Style"/>
              </a:rPr>
              <a:t>C</a:t>
            </a:r>
            <a:r>
              <a:rPr sz="1800" i="1" spc="104" baseline="-11574" dirty="0">
                <a:latin typeface="Trebuchet MS"/>
                <a:cs typeface="Trebuchet MS"/>
              </a:rPr>
              <a:t>i</a:t>
            </a:r>
            <a:r>
              <a:rPr sz="1700" spc="-70" dirty="0">
                <a:latin typeface="Tahoma"/>
                <a:cs typeface="Tahoma"/>
              </a:rPr>
              <a:t>,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b="0" i="1" spc="-15" dirty="0">
                <a:latin typeface="Bookman Old Style"/>
                <a:cs typeface="Bookman Old Style"/>
              </a:rPr>
              <a:t>C</a:t>
            </a:r>
            <a:r>
              <a:rPr sz="1800" i="1" spc="60" baseline="-11574" dirty="0">
                <a:latin typeface="Trebuchet MS"/>
                <a:cs typeface="Trebuchet MS"/>
              </a:rPr>
              <a:t>j</a:t>
            </a:r>
            <a:r>
              <a:rPr sz="1800" i="1" baseline="-11574" dirty="0">
                <a:latin typeface="Trebuchet MS"/>
                <a:cs typeface="Trebuchet MS"/>
              </a:rPr>
              <a:t> </a:t>
            </a:r>
            <a:r>
              <a:rPr sz="1800" i="1" spc="-104" baseline="-11574" dirty="0">
                <a:latin typeface="Trebuchet MS"/>
                <a:cs typeface="Trebuchet MS"/>
              </a:rPr>
              <a:t> </a:t>
            </a:r>
            <a:r>
              <a:rPr sz="1700" spc="55" dirty="0">
                <a:solidFill>
                  <a:srgbClr val="00007E"/>
                </a:solidFill>
                <a:latin typeface="Georgia"/>
                <a:cs typeface="Georgia"/>
              </a:rPr>
              <a:t>in</a:t>
            </a:r>
            <a:r>
              <a:rPr sz="1700" spc="12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i="1" spc="-145" dirty="0">
                <a:solidFill>
                  <a:srgbClr val="004B00"/>
                </a:solidFill>
                <a:latin typeface="Bookman Old Style"/>
                <a:cs typeface="Bookman Old Style"/>
              </a:rPr>
              <a:t>clause</a:t>
            </a:r>
            <a:r>
              <a:rPr sz="1700" b="0" i="1" spc="-155" dirty="0">
                <a:solidFill>
                  <a:srgbClr val="004B00"/>
                </a:solidFill>
                <a:latin typeface="Bookman Old Style"/>
                <a:cs typeface="Bookman Old Style"/>
              </a:rPr>
              <a:t>s</a:t>
            </a:r>
            <a:r>
              <a:rPr sz="1700" b="0" i="1" spc="-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do</a:t>
            </a:r>
            <a:endParaRPr sz="1700">
              <a:latin typeface="Georgia"/>
              <a:cs typeface="Georgia"/>
            </a:endParaRPr>
          </a:p>
          <a:p>
            <a:pPr marL="1355090">
              <a:lnSpc>
                <a:spcPct val="100000"/>
              </a:lnSpc>
              <a:spcBef>
                <a:spcPts val="145"/>
              </a:spcBef>
            </a:pPr>
            <a:r>
              <a:rPr sz="1700" b="0" i="1" spc="-60" dirty="0">
                <a:solidFill>
                  <a:srgbClr val="004B00"/>
                </a:solidFill>
                <a:latin typeface="Bookman Old Style"/>
                <a:cs typeface="Bookman Old Style"/>
              </a:rPr>
              <a:t>r</a:t>
            </a:r>
            <a:r>
              <a:rPr sz="1700" b="0" i="1" spc="-120" dirty="0">
                <a:solidFill>
                  <a:srgbClr val="004B00"/>
                </a:solidFill>
                <a:latin typeface="Bookman Old Style"/>
                <a:cs typeface="Bookman Old Style"/>
              </a:rPr>
              <a:t>esolvent</a:t>
            </a:r>
            <a:r>
              <a:rPr sz="1700" b="0" i="1" spc="-135" dirty="0">
                <a:solidFill>
                  <a:srgbClr val="004B00"/>
                </a:solidFill>
                <a:latin typeface="Bookman Old Style"/>
                <a:cs typeface="Bookman Old Style"/>
              </a:rPr>
              <a:t>s</a:t>
            </a:r>
            <a:r>
              <a:rPr sz="1700" b="0" i="1" spc="-254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110" dirty="0">
                <a:latin typeface="Cambria"/>
                <a:cs typeface="Cambria"/>
              </a:rPr>
              <a:t> </a:t>
            </a:r>
            <a:r>
              <a:rPr sz="1700" b="0" spc="75" dirty="0">
                <a:latin typeface="Bookman Old Style"/>
                <a:cs typeface="Bookman Old Style"/>
              </a:rPr>
              <a:t>PL-Reso</a:t>
            </a:r>
            <a:r>
              <a:rPr sz="1700" b="0" spc="254" dirty="0">
                <a:latin typeface="Bookman Old Style"/>
                <a:cs typeface="Bookman Old Style"/>
              </a:rPr>
              <a:t>l</a:t>
            </a:r>
            <a:r>
              <a:rPr sz="1700" b="0" spc="120" dirty="0">
                <a:latin typeface="Bookman Old Style"/>
                <a:cs typeface="Bookman Old Style"/>
              </a:rPr>
              <a:t>v</a:t>
            </a:r>
            <a:r>
              <a:rPr sz="1700" b="0" spc="114" dirty="0">
                <a:latin typeface="Bookman Old Style"/>
                <a:cs typeface="Bookman Old Style"/>
              </a:rPr>
              <a:t>e</a:t>
            </a:r>
            <a:r>
              <a:rPr sz="1700" spc="-35" dirty="0">
                <a:latin typeface="Tahoma"/>
                <a:cs typeface="Tahoma"/>
              </a:rPr>
              <a:t>(</a:t>
            </a:r>
            <a:r>
              <a:rPr sz="1700" b="0" i="1" dirty="0">
                <a:latin typeface="Bookman Old Style"/>
                <a:cs typeface="Bookman Old Style"/>
              </a:rPr>
              <a:t>C</a:t>
            </a:r>
            <a:r>
              <a:rPr sz="1800" i="1" spc="104" baseline="-11574" dirty="0">
                <a:latin typeface="Trebuchet MS"/>
                <a:cs typeface="Trebuchet MS"/>
              </a:rPr>
              <a:t>i</a:t>
            </a:r>
            <a:r>
              <a:rPr sz="1700" spc="-70" dirty="0">
                <a:latin typeface="Tahoma"/>
                <a:cs typeface="Tahoma"/>
              </a:rPr>
              <a:t>,</a:t>
            </a:r>
            <a:r>
              <a:rPr sz="1700" spc="-300" dirty="0">
                <a:latin typeface="Tahoma"/>
                <a:cs typeface="Tahoma"/>
              </a:rPr>
              <a:t> </a:t>
            </a:r>
            <a:r>
              <a:rPr sz="1700" b="0" i="1" spc="-15" dirty="0">
                <a:latin typeface="Bookman Old Style"/>
                <a:cs typeface="Bookman Old Style"/>
              </a:rPr>
              <a:t>C</a:t>
            </a:r>
            <a:r>
              <a:rPr sz="1800" i="1" spc="60" baseline="-11574" dirty="0">
                <a:latin typeface="Trebuchet MS"/>
                <a:cs typeface="Trebuchet MS"/>
              </a:rPr>
              <a:t>j</a:t>
            </a:r>
            <a:r>
              <a:rPr sz="1800" i="1" spc="-352" baseline="-11574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355090" marR="17780" indent="-635">
              <a:lnSpc>
                <a:spcPct val="107100"/>
              </a:lnSpc>
              <a:spcBef>
                <a:spcPts val="10"/>
              </a:spcBef>
            </a:pPr>
            <a:r>
              <a:rPr sz="1700" spc="40" dirty="0">
                <a:solidFill>
                  <a:srgbClr val="00007E"/>
                </a:solidFill>
                <a:latin typeface="Georgia"/>
                <a:cs typeface="Georgia"/>
              </a:rPr>
              <a:t>if</a:t>
            </a:r>
            <a:r>
              <a:rPr sz="1700" spc="12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i="1" spc="-114" dirty="0">
                <a:solidFill>
                  <a:srgbClr val="004B00"/>
                </a:solidFill>
                <a:latin typeface="Bookman Old Style"/>
                <a:cs typeface="Bookman Old Style"/>
              </a:rPr>
              <a:t>resolvents</a:t>
            </a:r>
            <a:r>
              <a:rPr sz="1700" b="0" i="1" spc="-1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-85" dirty="0">
                <a:latin typeface="Tahoma"/>
                <a:cs typeface="Tahoma"/>
              </a:rPr>
              <a:t>contains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95" dirty="0">
                <a:latin typeface="Tahoma"/>
                <a:cs typeface="Tahoma"/>
              </a:rPr>
              <a:t>the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114" dirty="0">
                <a:latin typeface="Tahoma"/>
                <a:cs typeface="Tahoma"/>
              </a:rPr>
              <a:t>empty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105" dirty="0">
                <a:latin typeface="Tahoma"/>
                <a:cs typeface="Tahoma"/>
              </a:rPr>
              <a:t>clause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then</a:t>
            </a:r>
            <a:r>
              <a:rPr sz="1700" spc="22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return</a:t>
            </a:r>
            <a:r>
              <a:rPr sz="1700" spc="12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i="1" spc="-75" dirty="0">
                <a:solidFill>
                  <a:srgbClr val="004B00"/>
                </a:solidFill>
                <a:latin typeface="Bookman Old Style"/>
                <a:cs typeface="Bookman Old Style"/>
              </a:rPr>
              <a:t>true </a:t>
            </a:r>
            <a:r>
              <a:rPr sz="1700" b="0" i="1" spc="-49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b="0" i="1" spc="-210" dirty="0">
                <a:solidFill>
                  <a:srgbClr val="004B00"/>
                </a:solidFill>
                <a:latin typeface="Bookman Old Style"/>
                <a:cs typeface="Bookman Old Style"/>
              </a:rPr>
              <a:t>new</a:t>
            </a:r>
            <a:r>
              <a:rPr sz="1700" b="0" i="1" spc="-22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95" dirty="0">
                <a:latin typeface="Cambria"/>
                <a:cs typeface="Cambria"/>
              </a:rPr>
              <a:t> </a:t>
            </a:r>
            <a:r>
              <a:rPr sz="1700" b="0" i="1" spc="-210" dirty="0">
                <a:solidFill>
                  <a:srgbClr val="004B00"/>
                </a:solidFill>
                <a:latin typeface="Bookman Old Style"/>
                <a:cs typeface="Bookman Old Style"/>
              </a:rPr>
              <a:t>new</a:t>
            </a:r>
            <a:r>
              <a:rPr sz="1700" b="0" i="1" spc="-4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-10" dirty="0">
                <a:latin typeface="Cambria"/>
                <a:cs typeface="Cambria"/>
              </a:rPr>
              <a:t>∪</a:t>
            </a:r>
            <a:r>
              <a:rPr sz="1700" dirty="0">
                <a:latin typeface="Cambria"/>
                <a:cs typeface="Cambria"/>
              </a:rPr>
              <a:t> </a:t>
            </a:r>
            <a:r>
              <a:rPr sz="1700" spc="80" dirty="0">
                <a:latin typeface="Cambria"/>
                <a:cs typeface="Cambria"/>
              </a:rPr>
              <a:t> </a:t>
            </a:r>
            <a:r>
              <a:rPr sz="1700" b="0" i="1" spc="-60" dirty="0">
                <a:solidFill>
                  <a:srgbClr val="004B00"/>
                </a:solidFill>
                <a:latin typeface="Bookman Old Style"/>
                <a:cs typeface="Bookman Old Style"/>
              </a:rPr>
              <a:t>r</a:t>
            </a:r>
            <a:r>
              <a:rPr sz="1700" b="0" i="1" spc="-120" dirty="0">
                <a:solidFill>
                  <a:srgbClr val="004B00"/>
                </a:solidFill>
                <a:latin typeface="Bookman Old Style"/>
                <a:cs typeface="Bookman Old Style"/>
              </a:rPr>
              <a:t>esolvents</a:t>
            </a:r>
            <a:endParaRPr sz="1700">
              <a:latin typeface="Bookman Old Style"/>
              <a:cs typeface="Bookman Old Style"/>
            </a:endParaRPr>
          </a:p>
          <a:p>
            <a:pPr marL="943610" marR="2239010">
              <a:lnSpc>
                <a:spcPct val="107600"/>
              </a:lnSpc>
            </a:pPr>
            <a:r>
              <a:rPr sz="1700" spc="40" dirty="0">
                <a:solidFill>
                  <a:srgbClr val="00007E"/>
                </a:solidFill>
                <a:latin typeface="Georgia"/>
                <a:cs typeface="Georgia"/>
              </a:rPr>
              <a:t>if</a:t>
            </a:r>
            <a:r>
              <a:rPr sz="1700" spc="11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i="1" spc="-210" dirty="0">
                <a:solidFill>
                  <a:srgbClr val="004B00"/>
                </a:solidFill>
                <a:latin typeface="Bookman Old Style"/>
                <a:cs typeface="Bookman Old Style"/>
              </a:rPr>
              <a:t>new</a:t>
            </a:r>
            <a:r>
              <a:rPr sz="1700" b="0" i="1" spc="-15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65" dirty="0">
                <a:latin typeface="Cambria"/>
                <a:cs typeface="Cambria"/>
              </a:rPr>
              <a:t>⊆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b="0" i="1" spc="-145" dirty="0">
                <a:solidFill>
                  <a:srgbClr val="004B00"/>
                </a:solidFill>
                <a:latin typeface="Bookman Old Style"/>
                <a:cs typeface="Bookman Old Style"/>
              </a:rPr>
              <a:t>clauses</a:t>
            </a:r>
            <a:r>
              <a:rPr sz="1700" b="0" i="1" spc="114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then</a:t>
            </a:r>
            <a:r>
              <a:rPr sz="1700" spc="22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return</a:t>
            </a:r>
            <a:r>
              <a:rPr sz="1700" spc="10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i="1" spc="-140" dirty="0">
                <a:solidFill>
                  <a:srgbClr val="004B00"/>
                </a:solidFill>
                <a:latin typeface="Bookman Old Style"/>
                <a:cs typeface="Bookman Old Style"/>
              </a:rPr>
              <a:t>false </a:t>
            </a:r>
            <a:r>
              <a:rPr sz="1700" b="0" i="1" spc="-49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b="0" i="1" spc="-145" dirty="0">
                <a:solidFill>
                  <a:srgbClr val="004B00"/>
                </a:solidFill>
                <a:latin typeface="Bookman Old Style"/>
                <a:cs typeface="Bookman Old Style"/>
              </a:rPr>
              <a:t>clause</a:t>
            </a:r>
            <a:r>
              <a:rPr sz="1700" b="0" i="1" spc="-155" dirty="0">
                <a:solidFill>
                  <a:srgbClr val="004B00"/>
                </a:solidFill>
                <a:latin typeface="Bookman Old Style"/>
                <a:cs typeface="Bookman Old Style"/>
              </a:rPr>
              <a:t>s</a:t>
            </a:r>
            <a:r>
              <a:rPr sz="1700" b="0" i="1" spc="-26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95" dirty="0">
                <a:latin typeface="Cambria"/>
                <a:cs typeface="Cambria"/>
              </a:rPr>
              <a:t> </a:t>
            </a:r>
            <a:r>
              <a:rPr sz="1700" b="0" i="1" spc="-145" dirty="0">
                <a:solidFill>
                  <a:srgbClr val="004B00"/>
                </a:solidFill>
                <a:latin typeface="Bookman Old Style"/>
                <a:cs typeface="Bookman Old Style"/>
              </a:rPr>
              <a:t>clause</a:t>
            </a:r>
            <a:r>
              <a:rPr sz="1700" b="0" i="1" spc="-155" dirty="0">
                <a:solidFill>
                  <a:srgbClr val="004B00"/>
                </a:solidFill>
                <a:latin typeface="Bookman Old Style"/>
                <a:cs typeface="Bookman Old Style"/>
              </a:rPr>
              <a:t>s</a:t>
            </a:r>
            <a:r>
              <a:rPr sz="1700" b="0" i="1" spc="-114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-10" dirty="0">
                <a:latin typeface="Cambria"/>
                <a:cs typeface="Cambria"/>
              </a:rPr>
              <a:t>∪</a:t>
            </a:r>
            <a:r>
              <a:rPr sz="1700" spc="-95" dirty="0">
                <a:latin typeface="Cambria"/>
                <a:cs typeface="Cambria"/>
              </a:rPr>
              <a:t> </a:t>
            </a:r>
            <a:r>
              <a:rPr sz="1700" b="0" i="1" spc="-210" dirty="0">
                <a:solidFill>
                  <a:srgbClr val="004B00"/>
                </a:solidFill>
                <a:latin typeface="Bookman Old Style"/>
                <a:cs typeface="Bookman Old Style"/>
              </a:rPr>
              <a:t>new</a:t>
            </a:r>
            <a:endParaRPr sz="1700">
              <a:latin typeface="Bookman Old Style"/>
              <a:cs typeface="Bookman Old Styl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88567" y="1941728"/>
            <a:ext cx="7774305" cy="3773804"/>
            <a:chOff x="1188567" y="1941728"/>
            <a:chExt cx="7774305" cy="3773804"/>
          </a:xfrm>
        </p:grpSpPr>
        <p:sp>
          <p:nvSpPr>
            <p:cNvPr id="8" name="object 8"/>
            <p:cNvSpPr/>
            <p:nvPr/>
          </p:nvSpPr>
          <p:spPr>
            <a:xfrm>
              <a:off x="8955633" y="1941728"/>
              <a:ext cx="0" cy="3761740"/>
            </a:xfrm>
            <a:custGeom>
              <a:avLst/>
              <a:gdLst/>
              <a:ahLst/>
              <a:cxnLst/>
              <a:rect l="l" t="t" r="r" b="b"/>
              <a:pathLst>
                <a:path h="3761740">
                  <a:moveTo>
                    <a:pt x="0" y="3761232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88567" y="5708294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44</a:t>
            </a:fld>
            <a:endParaRPr spc="20" dirty="0"/>
          </a:p>
        </p:txBody>
      </p:sp>
    </p:spTree>
    <p:extLst>
      <p:ext uri="{BB962C8B-B14F-4D97-AF65-F5344CB8AC3E}">
        <p14:creationId xmlns:p14="http://schemas.microsoft.com/office/powerpoint/2010/main" val="39143562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95" dirty="0"/>
              <a:t>Resolution</a:t>
            </a:r>
            <a:r>
              <a:rPr spc="235" dirty="0"/>
              <a:t> </a:t>
            </a:r>
            <a:r>
              <a:rPr spc="8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4900" y="1410429"/>
            <a:ext cx="535178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1487170" algn="l"/>
                <a:tab pos="1893570" algn="l"/>
              </a:tabLst>
            </a:pP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i="1" spc="-179" baseline="-11904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baseline="-11904" dirty="0">
                <a:solidFill>
                  <a:srgbClr val="990099"/>
                </a:solidFill>
                <a:latin typeface="Garamond"/>
                <a:cs typeface="Garamond"/>
              </a:rPr>
              <a:t>	</a:t>
            </a:r>
            <a:r>
              <a:rPr sz="2050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</a:t>
            </a: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	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i="1" spc="-179" baseline="-11904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217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i="1" spc="-179" baseline="-11904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2100" spc="12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65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r>
              <a:rPr sz="2050" spc="-11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i="1" spc="-179" baseline="-11904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100" spc="-37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-1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050" b="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i="1" spc="-179" baseline="-11904" dirty="0">
                <a:solidFill>
                  <a:srgbClr val="990099"/>
                </a:solidFill>
                <a:latin typeface="Trebuchet MS"/>
                <a:cs typeface="Trebuchet MS"/>
              </a:rPr>
              <a:t>,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endParaRPr sz="2100" baseline="-11904">
              <a:latin typeface="Garamond"/>
              <a:cs typeface="Garamond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84705" y="2497137"/>
            <a:ext cx="7527925" cy="1590675"/>
            <a:chOff x="1584705" y="2497137"/>
            <a:chExt cx="7527925" cy="1590675"/>
          </a:xfrm>
        </p:grpSpPr>
        <p:sp>
          <p:nvSpPr>
            <p:cNvPr id="5" name="object 5"/>
            <p:cNvSpPr/>
            <p:nvPr/>
          </p:nvSpPr>
          <p:spPr>
            <a:xfrm>
              <a:off x="1588833" y="2501264"/>
              <a:ext cx="7519670" cy="1582420"/>
            </a:xfrm>
            <a:custGeom>
              <a:avLst/>
              <a:gdLst/>
              <a:ahLst/>
              <a:cxnLst/>
              <a:rect l="l" t="t" r="r" b="b"/>
              <a:pathLst>
                <a:path w="7519670" h="1582420">
                  <a:moveTo>
                    <a:pt x="7502047" y="1582102"/>
                  </a:moveTo>
                  <a:lnTo>
                    <a:pt x="7502047" y="1459369"/>
                  </a:lnTo>
                  <a:lnTo>
                    <a:pt x="7379314" y="1459369"/>
                  </a:lnTo>
                  <a:lnTo>
                    <a:pt x="7379314" y="1582102"/>
                  </a:lnTo>
                  <a:lnTo>
                    <a:pt x="7502047" y="1582102"/>
                  </a:lnTo>
                  <a:close/>
                </a:path>
                <a:path w="7519670" h="1582420">
                  <a:moveTo>
                    <a:pt x="6905637" y="997204"/>
                  </a:moveTo>
                  <a:lnTo>
                    <a:pt x="7442598" y="1457452"/>
                  </a:lnTo>
                </a:path>
                <a:path w="7519670" h="1582420">
                  <a:moveTo>
                    <a:pt x="7519306" y="0"/>
                  </a:moveTo>
                  <a:lnTo>
                    <a:pt x="7442598" y="1457452"/>
                  </a:lnTo>
                </a:path>
                <a:path w="7519670" h="1582420">
                  <a:moveTo>
                    <a:pt x="7039876" y="1112266"/>
                  </a:moveTo>
                  <a:lnTo>
                    <a:pt x="7308359" y="1342390"/>
                  </a:lnTo>
                </a:path>
                <a:path w="7519670" h="1582420">
                  <a:moveTo>
                    <a:pt x="7271750" y="1290802"/>
                  </a:moveTo>
                  <a:lnTo>
                    <a:pt x="7308359" y="1342390"/>
                  </a:lnTo>
                  <a:lnTo>
                    <a:pt x="7251783" y="1314094"/>
                  </a:lnTo>
                </a:path>
                <a:path w="7519670" h="1582420">
                  <a:moveTo>
                    <a:pt x="7500129" y="364363"/>
                  </a:moveTo>
                  <a:lnTo>
                    <a:pt x="7461775" y="1093089"/>
                  </a:lnTo>
                </a:path>
                <a:path w="7519670" h="1582420">
                  <a:moveTo>
                    <a:pt x="7480321" y="1032611"/>
                  </a:moveTo>
                  <a:lnTo>
                    <a:pt x="7461775" y="1093089"/>
                  </a:lnTo>
                  <a:lnTo>
                    <a:pt x="7449681" y="1030998"/>
                  </a:lnTo>
                </a:path>
                <a:path w="7519670" h="1582420">
                  <a:moveTo>
                    <a:pt x="997204" y="0"/>
                  </a:moveTo>
                  <a:lnTo>
                    <a:pt x="0" y="767080"/>
                  </a:lnTo>
                </a:path>
                <a:path w="7519670" h="1582420">
                  <a:moveTo>
                    <a:pt x="2914904" y="0"/>
                  </a:moveTo>
                  <a:lnTo>
                    <a:pt x="0" y="767080"/>
                  </a:lnTo>
                </a:path>
                <a:path w="7519670" h="1582420">
                  <a:moveTo>
                    <a:pt x="997204" y="0"/>
                  </a:moveTo>
                  <a:lnTo>
                    <a:pt x="1610868" y="767080"/>
                  </a:lnTo>
                </a:path>
                <a:path w="7519670" h="1582420">
                  <a:moveTo>
                    <a:pt x="2914904" y="0"/>
                  </a:moveTo>
                  <a:lnTo>
                    <a:pt x="1610868" y="767080"/>
                  </a:lnTo>
                </a:path>
                <a:path w="7519670" h="1582420">
                  <a:moveTo>
                    <a:pt x="2914904" y="0"/>
                  </a:moveTo>
                  <a:lnTo>
                    <a:pt x="3221736" y="767080"/>
                  </a:lnTo>
                </a:path>
                <a:path w="7519670" h="1582420">
                  <a:moveTo>
                    <a:pt x="4832604" y="0"/>
                  </a:moveTo>
                  <a:lnTo>
                    <a:pt x="3221736" y="767080"/>
                  </a:lnTo>
                </a:path>
                <a:path w="7519670" h="1582420">
                  <a:moveTo>
                    <a:pt x="2914904" y="0"/>
                  </a:moveTo>
                  <a:lnTo>
                    <a:pt x="4832604" y="767080"/>
                  </a:lnTo>
                </a:path>
              </a:pathLst>
            </a:custGeom>
            <a:ln w="7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21437" y="2525420"/>
              <a:ext cx="0" cy="721360"/>
            </a:xfrm>
            <a:custGeom>
              <a:avLst/>
              <a:gdLst/>
              <a:ahLst/>
              <a:cxnLst/>
              <a:rect l="l" t="t" r="r" b="b"/>
              <a:pathLst>
                <a:path h="721360">
                  <a:moveTo>
                    <a:pt x="0" y="0"/>
                  </a:moveTo>
                  <a:lnTo>
                    <a:pt x="0" y="721055"/>
                  </a:lnTo>
                </a:path>
              </a:pathLst>
            </a:custGeom>
            <a:ln w="7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38134" y="2501264"/>
              <a:ext cx="6654800" cy="767080"/>
            </a:xfrm>
            <a:custGeom>
              <a:avLst/>
              <a:gdLst/>
              <a:ahLst/>
              <a:cxnLst/>
              <a:rect l="l" t="t" r="r" b="b"/>
              <a:pathLst>
                <a:path w="6654800" h="767079">
                  <a:moveTo>
                    <a:pt x="747903" y="0"/>
                  </a:moveTo>
                  <a:lnTo>
                    <a:pt x="5810631" y="767080"/>
                  </a:lnTo>
                </a:path>
                <a:path w="6654800" h="767079">
                  <a:moveTo>
                    <a:pt x="6117463" y="0"/>
                  </a:moveTo>
                  <a:lnTo>
                    <a:pt x="5810631" y="767080"/>
                  </a:lnTo>
                </a:path>
                <a:path w="6654800" h="767079">
                  <a:moveTo>
                    <a:pt x="4583303" y="0"/>
                  </a:moveTo>
                  <a:lnTo>
                    <a:pt x="6654419" y="767080"/>
                  </a:lnTo>
                </a:path>
                <a:path w="6654800" h="767079">
                  <a:moveTo>
                    <a:pt x="6117463" y="0"/>
                  </a:moveTo>
                  <a:lnTo>
                    <a:pt x="6654419" y="767080"/>
                  </a:lnTo>
                </a:path>
                <a:path w="6654800" h="767079">
                  <a:moveTo>
                    <a:pt x="498602" y="191770"/>
                  </a:moveTo>
                  <a:lnTo>
                    <a:pt x="0" y="575310"/>
                  </a:lnTo>
                </a:path>
                <a:path w="6654800" h="767079">
                  <a:moveTo>
                    <a:pt x="57988" y="550049"/>
                  </a:moveTo>
                  <a:lnTo>
                    <a:pt x="0" y="575310"/>
                  </a:lnTo>
                  <a:lnTo>
                    <a:pt x="39281" y="525729"/>
                  </a:lnTo>
                </a:path>
                <a:path w="6654800" h="767079">
                  <a:moveTo>
                    <a:pt x="1936877" y="191770"/>
                  </a:moveTo>
                  <a:lnTo>
                    <a:pt x="479425" y="575310"/>
                  </a:lnTo>
                </a:path>
                <a:path w="6654800" h="767079">
                  <a:moveTo>
                    <a:pt x="542671" y="574522"/>
                  </a:moveTo>
                  <a:lnTo>
                    <a:pt x="479425" y="575310"/>
                  </a:lnTo>
                  <a:lnTo>
                    <a:pt x="534873" y="544855"/>
                  </a:lnTo>
                </a:path>
                <a:path w="6654800" h="767079">
                  <a:moveTo>
                    <a:pt x="901319" y="191770"/>
                  </a:moveTo>
                  <a:lnTo>
                    <a:pt x="1208151" y="575310"/>
                  </a:lnTo>
                </a:path>
                <a:path w="6654800" h="767079">
                  <a:moveTo>
                    <a:pt x="1181798" y="517804"/>
                  </a:moveTo>
                  <a:lnTo>
                    <a:pt x="1208151" y="575310"/>
                  </a:lnTo>
                  <a:lnTo>
                    <a:pt x="1157833" y="536968"/>
                  </a:lnTo>
                </a:path>
                <a:path w="6654800" h="767079">
                  <a:moveTo>
                    <a:pt x="2339594" y="191770"/>
                  </a:moveTo>
                  <a:lnTo>
                    <a:pt x="1687576" y="575310"/>
                  </a:lnTo>
                </a:path>
                <a:path w="6654800" h="767079">
                  <a:moveTo>
                    <a:pt x="1748243" y="557415"/>
                  </a:moveTo>
                  <a:lnTo>
                    <a:pt x="1687576" y="575310"/>
                  </a:lnTo>
                  <a:lnTo>
                    <a:pt x="1732699" y="530974"/>
                  </a:lnTo>
                </a:path>
                <a:path w="6654800" h="767079">
                  <a:moveTo>
                    <a:pt x="2742311" y="191770"/>
                  </a:moveTo>
                  <a:lnTo>
                    <a:pt x="2895727" y="575310"/>
                  </a:lnTo>
                </a:path>
                <a:path w="6654800" h="767079">
                  <a:moveTo>
                    <a:pt x="2887179" y="512635"/>
                  </a:moveTo>
                  <a:lnTo>
                    <a:pt x="2895727" y="575310"/>
                  </a:lnTo>
                  <a:lnTo>
                    <a:pt x="2858693" y="524027"/>
                  </a:lnTo>
                </a:path>
                <a:path w="6654800" h="767079">
                  <a:moveTo>
                    <a:pt x="4180586" y="191770"/>
                  </a:moveTo>
                  <a:lnTo>
                    <a:pt x="3375152" y="575310"/>
                  </a:lnTo>
                </a:path>
                <a:path w="6654800" h="767079">
                  <a:moveTo>
                    <a:pt x="3437153" y="562775"/>
                  </a:moveTo>
                  <a:lnTo>
                    <a:pt x="3375152" y="575310"/>
                  </a:lnTo>
                  <a:lnTo>
                    <a:pt x="3423958" y="535076"/>
                  </a:lnTo>
                </a:path>
                <a:path w="6654800" h="767079">
                  <a:moveTo>
                    <a:pt x="3145028" y="191770"/>
                  </a:moveTo>
                  <a:lnTo>
                    <a:pt x="4103878" y="575310"/>
                  </a:lnTo>
                </a:path>
                <a:path w="6654800" h="767079">
                  <a:moveTo>
                    <a:pt x="4052595" y="538276"/>
                  </a:moveTo>
                  <a:lnTo>
                    <a:pt x="4103878" y="575310"/>
                  </a:lnTo>
                  <a:lnTo>
                    <a:pt x="4041203" y="566762"/>
                  </a:lnTo>
                </a:path>
                <a:path w="6654800" h="767079">
                  <a:moveTo>
                    <a:pt x="4583303" y="191770"/>
                  </a:moveTo>
                  <a:lnTo>
                    <a:pt x="4583303" y="575310"/>
                  </a:lnTo>
                </a:path>
                <a:path w="6654800" h="767079">
                  <a:moveTo>
                    <a:pt x="4598644" y="513943"/>
                  </a:moveTo>
                  <a:lnTo>
                    <a:pt x="4583303" y="575310"/>
                  </a:lnTo>
                  <a:lnTo>
                    <a:pt x="4567961" y="513943"/>
                  </a:lnTo>
                </a:path>
                <a:path w="6654800" h="767079">
                  <a:moveTo>
                    <a:pt x="1114539" y="52920"/>
                  </a:moveTo>
                  <a:lnTo>
                    <a:pt x="5443181" y="708774"/>
                  </a:lnTo>
                </a:path>
                <a:path w="6654800" h="767079">
                  <a:moveTo>
                    <a:pt x="5384800" y="684415"/>
                  </a:moveTo>
                  <a:lnTo>
                    <a:pt x="5443181" y="708774"/>
                  </a:lnTo>
                  <a:lnTo>
                    <a:pt x="5380202" y="714743"/>
                  </a:lnTo>
                </a:path>
                <a:path w="6654800" h="767079">
                  <a:moveTo>
                    <a:pt x="6040755" y="191770"/>
                  </a:moveTo>
                  <a:lnTo>
                    <a:pt x="5887339" y="575310"/>
                  </a:lnTo>
                </a:path>
                <a:path w="6654800" h="767079">
                  <a:moveTo>
                    <a:pt x="5924372" y="524027"/>
                  </a:moveTo>
                  <a:lnTo>
                    <a:pt x="5887339" y="575310"/>
                  </a:lnTo>
                  <a:lnTo>
                    <a:pt x="5895886" y="512635"/>
                  </a:lnTo>
                </a:path>
                <a:path w="6654800" h="767079">
                  <a:moveTo>
                    <a:pt x="5101082" y="191770"/>
                  </a:moveTo>
                  <a:lnTo>
                    <a:pt x="6136640" y="575310"/>
                  </a:lnTo>
                </a:path>
                <a:path w="6654800" h="767079">
                  <a:moveTo>
                    <a:pt x="6084430" y="539610"/>
                  </a:moveTo>
                  <a:lnTo>
                    <a:pt x="6136640" y="575310"/>
                  </a:lnTo>
                  <a:lnTo>
                    <a:pt x="6073775" y="568375"/>
                  </a:lnTo>
                </a:path>
                <a:path w="6654800" h="767079">
                  <a:moveTo>
                    <a:pt x="6251702" y="191770"/>
                  </a:moveTo>
                  <a:lnTo>
                    <a:pt x="6520180" y="575310"/>
                  </a:lnTo>
                </a:path>
                <a:path w="6654800" h="767079">
                  <a:moveTo>
                    <a:pt x="6497561" y="516242"/>
                  </a:moveTo>
                  <a:lnTo>
                    <a:pt x="6520180" y="575310"/>
                  </a:lnTo>
                  <a:lnTo>
                    <a:pt x="6472428" y="533831"/>
                  </a:lnTo>
                </a:path>
              </a:pathLst>
            </a:custGeom>
            <a:ln w="7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32038" y="3246475"/>
              <a:ext cx="644525" cy="276225"/>
            </a:xfrm>
            <a:custGeom>
              <a:avLst/>
              <a:gdLst/>
              <a:ahLst/>
              <a:cxnLst/>
              <a:rect l="l" t="t" r="r" b="b"/>
              <a:pathLst>
                <a:path w="644525" h="276225">
                  <a:moveTo>
                    <a:pt x="0" y="0"/>
                  </a:moveTo>
                  <a:lnTo>
                    <a:pt x="0" y="276148"/>
                  </a:lnTo>
                  <a:lnTo>
                    <a:pt x="644347" y="276148"/>
                  </a:lnTo>
                  <a:lnTo>
                    <a:pt x="6443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29231" y="3353003"/>
              <a:ext cx="132715" cy="66675"/>
            </a:xfrm>
            <a:custGeom>
              <a:avLst/>
              <a:gdLst/>
              <a:ahLst/>
              <a:cxnLst/>
              <a:rect l="l" t="t" r="r" b="b"/>
              <a:pathLst>
                <a:path w="132715" h="66675">
                  <a:moveTo>
                    <a:pt x="0" y="0"/>
                  </a:moveTo>
                  <a:lnTo>
                    <a:pt x="132549" y="0"/>
                  </a:lnTo>
                </a:path>
                <a:path w="132715" h="66675">
                  <a:moveTo>
                    <a:pt x="132549" y="0"/>
                  </a:moveTo>
                  <a:lnTo>
                    <a:pt x="132549" y="66268"/>
                  </a:lnTo>
                </a:path>
              </a:pathLst>
            </a:custGeom>
            <a:ln w="7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132038" y="3246475"/>
            <a:ext cx="644525" cy="276225"/>
          </a:xfrm>
          <a:prstGeom prst="rect">
            <a:avLst/>
          </a:prstGeom>
          <a:ln w="767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7175">
              <a:lnSpc>
                <a:spcPts val="2175"/>
              </a:lnSpc>
            </a:pPr>
            <a:r>
              <a:rPr sz="3000" i="1" spc="-37" baseline="8333" dirty="0">
                <a:latin typeface="Times New Roman"/>
                <a:cs typeface="Times New Roman"/>
              </a:rPr>
              <a:t>P</a:t>
            </a:r>
            <a:r>
              <a:rPr sz="1000" spc="-25" dirty="0">
                <a:latin typeface="Times New Roman"/>
                <a:cs typeface="Times New Roman"/>
              </a:rPr>
              <a:t>1,2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37744" y="2249271"/>
            <a:ext cx="460375" cy="276225"/>
          </a:xfrm>
          <a:custGeom>
            <a:avLst/>
            <a:gdLst/>
            <a:ahLst/>
            <a:cxnLst/>
            <a:rect l="l" t="t" r="r" b="b"/>
            <a:pathLst>
              <a:path w="460375" h="276225">
                <a:moveTo>
                  <a:pt x="0" y="0"/>
                </a:moveTo>
                <a:lnTo>
                  <a:pt x="0" y="276148"/>
                </a:lnTo>
                <a:lnTo>
                  <a:pt x="460248" y="276148"/>
                </a:lnTo>
                <a:lnTo>
                  <a:pt x="4602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837744" y="2249271"/>
            <a:ext cx="460375" cy="276225"/>
          </a:xfrm>
          <a:prstGeom prst="rect">
            <a:avLst/>
          </a:prstGeom>
          <a:ln w="767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ts val="2175"/>
              </a:lnSpc>
            </a:pPr>
            <a:r>
              <a:rPr sz="3000" i="1" spc="-37" baseline="8333" dirty="0">
                <a:latin typeface="Times New Roman"/>
                <a:cs typeface="Times New Roman"/>
              </a:rPr>
              <a:t>P</a:t>
            </a:r>
            <a:r>
              <a:rPr sz="1000" spc="-25" dirty="0">
                <a:latin typeface="Times New Roman"/>
                <a:cs typeface="Times New Roman"/>
              </a:rPr>
              <a:t>1,2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88238" y="3246475"/>
            <a:ext cx="644525" cy="276225"/>
          </a:xfrm>
          <a:custGeom>
            <a:avLst/>
            <a:gdLst/>
            <a:ahLst/>
            <a:cxnLst/>
            <a:rect l="l" t="t" r="r" b="b"/>
            <a:pathLst>
              <a:path w="644525" h="276225">
                <a:moveTo>
                  <a:pt x="0" y="0"/>
                </a:moveTo>
                <a:lnTo>
                  <a:pt x="0" y="276148"/>
                </a:lnTo>
                <a:lnTo>
                  <a:pt x="644347" y="276148"/>
                </a:lnTo>
                <a:lnTo>
                  <a:pt x="64434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88238" y="3246475"/>
            <a:ext cx="644525" cy="276225"/>
          </a:xfrm>
          <a:prstGeom prst="rect">
            <a:avLst/>
          </a:prstGeom>
          <a:ln w="767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635">
              <a:lnSpc>
                <a:spcPts val="2175"/>
              </a:lnSpc>
            </a:pPr>
            <a:r>
              <a:rPr sz="3000" i="1" spc="-37" baseline="8333" dirty="0">
                <a:latin typeface="Times New Roman"/>
                <a:cs typeface="Times New Roman"/>
              </a:rPr>
              <a:t>P</a:t>
            </a:r>
            <a:r>
              <a:rPr sz="1000" spc="-25" dirty="0">
                <a:latin typeface="Times New Roman"/>
                <a:cs typeface="Times New Roman"/>
              </a:rPr>
              <a:t>2,1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865010" y="2245143"/>
            <a:ext cx="1659889" cy="1183005"/>
            <a:chOff x="5865010" y="2245143"/>
            <a:chExt cx="1659889" cy="1183005"/>
          </a:xfrm>
        </p:grpSpPr>
        <p:sp>
          <p:nvSpPr>
            <p:cNvPr id="16" name="object 16"/>
            <p:cNvSpPr/>
            <p:nvPr/>
          </p:nvSpPr>
          <p:spPr>
            <a:xfrm>
              <a:off x="7387742" y="3357600"/>
              <a:ext cx="132715" cy="66675"/>
            </a:xfrm>
            <a:custGeom>
              <a:avLst/>
              <a:gdLst/>
              <a:ahLst/>
              <a:cxnLst/>
              <a:rect l="l" t="t" r="r" b="b"/>
              <a:pathLst>
                <a:path w="132715" h="66675">
                  <a:moveTo>
                    <a:pt x="0" y="0"/>
                  </a:moveTo>
                  <a:lnTo>
                    <a:pt x="132549" y="0"/>
                  </a:lnTo>
                </a:path>
                <a:path w="132715" h="66675">
                  <a:moveTo>
                    <a:pt x="132549" y="0"/>
                  </a:moveTo>
                  <a:lnTo>
                    <a:pt x="132549" y="66281"/>
                  </a:lnTo>
                </a:path>
              </a:pathLst>
            </a:custGeom>
            <a:ln w="7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69138" y="2249271"/>
              <a:ext cx="1104900" cy="276225"/>
            </a:xfrm>
            <a:custGeom>
              <a:avLst/>
              <a:gdLst/>
              <a:ahLst/>
              <a:cxnLst/>
              <a:rect l="l" t="t" r="r" b="b"/>
              <a:pathLst>
                <a:path w="1104900" h="276225">
                  <a:moveTo>
                    <a:pt x="0" y="0"/>
                  </a:moveTo>
                  <a:lnTo>
                    <a:pt x="0" y="276148"/>
                  </a:lnTo>
                  <a:lnTo>
                    <a:pt x="1104596" y="276148"/>
                  </a:lnTo>
                  <a:lnTo>
                    <a:pt x="11045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69138" y="2249271"/>
              <a:ext cx="1104900" cy="276225"/>
            </a:xfrm>
            <a:custGeom>
              <a:avLst/>
              <a:gdLst/>
              <a:ahLst/>
              <a:cxnLst/>
              <a:rect l="l" t="t" r="r" b="b"/>
              <a:pathLst>
                <a:path w="1104900" h="276225">
                  <a:moveTo>
                    <a:pt x="1104596" y="276148"/>
                  </a:moveTo>
                  <a:lnTo>
                    <a:pt x="1104596" y="0"/>
                  </a:lnTo>
                  <a:lnTo>
                    <a:pt x="0" y="0"/>
                  </a:lnTo>
                  <a:lnTo>
                    <a:pt x="0" y="276148"/>
                  </a:lnTo>
                  <a:lnTo>
                    <a:pt x="1104596" y="276148"/>
                  </a:lnTo>
                  <a:close/>
                </a:path>
                <a:path w="1104900" h="276225">
                  <a:moveTo>
                    <a:pt x="536195" y="55232"/>
                  </a:moveTo>
                  <a:lnTo>
                    <a:pt x="609829" y="202514"/>
                  </a:lnTo>
                </a:path>
                <a:path w="1104900" h="276225">
                  <a:moveTo>
                    <a:pt x="609829" y="202514"/>
                  </a:moveTo>
                  <a:lnTo>
                    <a:pt x="683477" y="55232"/>
                  </a:lnTo>
                </a:path>
                <a:path w="1104900" h="276225">
                  <a:moveTo>
                    <a:pt x="62142" y="106527"/>
                  </a:moveTo>
                  <a:lnTo>
                    <a:pt x="194692" y="106527"/>
                  </a:lnTo>
                </a:path>
                <a:path w="1104900" h="276225">
                  <a:moveTo>
                    <a:pt x="194692" y="106527"/>
                  </a:moveTo>
                  <a:lnTo>
                    <a:pt x="194692" y="172796"/>
                  </a:lnTo>
                </a:path>
              </a:pathLst>
            </a:custGeom>
            <a:ln w="7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53163" y="2222291"/>
            <a:ext cx="3803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i="1" spc="-37" baseline="8333" dirty="0">
                <a:latin typeface="Times New Roman"/>
                <a:cs typeface="Times New Roman"/>
              </a:rPr>
              <a:t>P</a:t>
            </a:r>
            <a:r>
              <a:rPr sz="1000" spc="-25" dirty="0">
                <a:latin typeface="Times New Roman"/>
                <a:cs typeface="Times New Roman"/>
              </a:rPr>
              <a:t>1,2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83553" y="2222291"/>
            <a:ext cx="3803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i="1" spc="-37" baseline="8333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1,1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977995" y="3145231"/>
            <a:ext cx="1665605" cy="284480"/>
            <a:chOff x="3977995" y="3145231"/>
            <a:chExt cx="1665605" cy="284480"/>
          </a:xfrm>
        </p:grpSpPr>
        <p:sp>
          <p:nvSpPr>
            <p:cNvPr id="22" name="object 22"/>
            <p:cNvSpPr/>
            <p:nvPr/>
          </p:nvSpPr>
          <p:spPr>
            <a:xfrm>
              <a:off x="3982123" y="3149358"/>
              <a:ext cx="1657350" cy="276225"/>
            </a:xfrm>
            <a:custGeom>
              <a:avLst/>
              <a:gdLst/>
              <a:ahLst/>
              <a:cxnLst/>
              <a:rect l="l" t="t" r="r" b="b"/>
              <a:pathLst>
                <a:path w="1657350" h="276225">
                  <a:moveTo>
                    <a:pt x="0" y="0"/>
                  </a:moveTo>
                  <a:lnTo>
                    <a:pt x="0" y="276148"/>
                  </a:lnTo>
                  <a:lnTo>
                    <a:pt x="1656892" y="276148"/>
                  </a:lnTo>
                  <a:lnTo>
                    <a:pt x="16568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82123" y="3149358"/>
              <a:ext cx="1657350" cy="276225"/>
            </a:xfrm>
            <a:custGeom>
              <a:avLst/>
              <a:gdLst/>
              <a:ahLst/>
              <a:cxnLst/>
              <a:rect l="l" t="t" r="r" b="b"/>
              <a:pathLst>
                <a:path w="1657350" h="276225">
                  <a:moveTo>
                    <a:pt x="1656892" y="276148"/>
                  </a:moveTo>
                  <a:lnTo>
                    <a:pt x="1656892" y="0"/>
                  </a:lnTo>
                  <a:lnTo>
                    <a:pt x="0" y="0"/>
                  </a:lnTo>
                  <a:lnTo>
                    <a:pt x="0" y="276148"/>
                  </a:lnTo>
                  <a:lnTo>
                    <a:pt x="1656892" y="276148"/>
                  </a:lnTo>
                  <a:close/>
                </a:path>
              </a:pathLst>
            </a:custGeom>
            <a:ln w="7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201210" y="3122378"/>
            <a:ext cx="3803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i="1" spc="-37" baseline="8333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1,1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56316" y="3260483"/>
            <a:ext cx="132715" cy="66675"/>
          </a:xfrm>
          <a:custGeom>
            <a:avLst/>
            <a:gdLst/>
            <a:ahLst/>
            <a:cxnLst/>
            <a:rect l="l" t="t" r="r" b="b"/>
            <a:pathLst>
              <a:path w="132714" h="66675">
                <a:moveTo>
                  <a:pt x="0" y="0"/>
                </a:moveTo>
                <a:lnTo>
                  <a:pt x="132549" y="0"/>
                </a:lnTo>
              </a:path>
              <a:path w="132714" h="66675">
                <a:moveTo>
                  <a:pt x="132549" y="0"/>
                </a:moveTo>
                <a:lnTo>
                  <a:pt x="132549" y="66281"/>
                </a:lnTo>
              </a:path>
            </a:pathLst>
          </a:custGeom>
          <a:ln w="7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716691" y="3122378"/>
            <a:ext cx="3803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i="1" spc="-37" baseline="8333" dirty="0">
                <a:latin typeface="Times New Roman"/>
                <a:cs typeface="Times New Roman"/>
              </a:rPr>
              <a:t>P</a:t>
            </a:r>
            <a:r>
              <a:rPr sz="1000" spc="-25" dirty="0">
                <a:latin typeface="Times New Roman"/>
                <a:cs typeface="Times New Roman"/>
              </a:rPr>
              <a:t>2,1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543551" y="3200463"/>
            <a:ext cx="2626360" cy="326390"/>
            <a:chOff x="4543551" y="3200463"/>
            <a:chExt cx="2626360" cy="326390"/>
          </a:xfrm>
        </p:grpSpPr>
        <p:sp>
          <p:nvSpPr>
            <p:cNvPr id="28" name="object 28"/>
            <p:cNvSpPr/>
            <p:nvPr/>
          </p:nvSpPr>
          <p:spPr>
            <a:xfrm>
              <a:off x="4547679" y="3204590"/>
              <a:ext cx="667385" cy="152400"/>
            </a:xfrm>
            <a:custGeom>
              <a:avLst/>
              <a:gdLst/>
              <a:ahLst/>
              <a:cxnLst/>
              <a:rect l="l" t="t" r="r" b="b"/>
              <a:pathLst>
                <a:path w="667385" h="152400">
                  <a:moveTo>
                    <a:pt x="0" y="4597"/>
                  </a:moveTo>
                  <a:lnTo>
                    <a:pt x="73647" y="151879"/>
                  </a:lnTo>
                </a:path>
                <a:path w="667385" h="152400">
                  <a:moveTo>
                    <a:pt x="73647" y="151879"/>
                  </a:moveTo>
                  <a:lnTo>
                    <a:pt x="147281" y="4597"/>
                  </a:lnTo>
                </a:path>
                <a:path w="667385" h="152400">
                  <a:moveTo>
                    <a:pt x="520077" y="0"/>
                  </a:moveTo>
                  <a:lnTo>
                    <a:pt x="593725" y="147281"/>
                  </a:lnTo>
                </a:path>
                <a:path w="667385" h="152400">
                  <a:moveTo>
                    <a:pt x="593725" y="147281"/>
                  </a:moveTo>
                  <a:lnTo>
                    <a:pt x="667359" y="0"/>
                  </a:lnTo>
                </a:path>
              </a:pathLst>
            </a:custGeom>
            <a:ln w="7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00661" y="3246475"/>
              <a:ext cx="1565275" cy="276225"/>
            </a:xfrm>
            <a:custGeom>
              <a:avLst/>
              <a:gdLst/>
              <a:ahLst/>
              <a:cxnLst/>
              <a:rect l="l" t="t" r="r" b="b"/>
              <a:pathLst>
                <a:path w="1565275" h="276225">
                  <a:moveTo>
                    <a:pt x="0" y="0"/>
                  </a:moveTo>
                  <a:lnTo>
                    <a:pt x="0" y="276148"/>
                  </a:lnTo>
                  <a:lnTo>
                    <a:pt x="1564843" y="276148"/>
                  </a:lnTo>
                  <a:lnTo>
                    <a:pt x="156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00661" y="3246475"/>
              <a:ext cx="1565275" cy="276225"/>
            </a:xfrm>
            <a:custGeom>
              <a:avLst/>
              <a:gdLst/>
              <a:ahLst/>
              <a:cxnLst/>
              <a:rect l="l" t="t" r="r" b="b"/>
              <a:pathLst>
                <a:path w="1565275" h="276225">
                  <a:moveTo>
                    <a:pt x="1564843" y="276148"/>
                  </a:moveTo>
                  <a:lnTo>
                    <a:pt x="1564843" y="0"/>
                  </a:lnTo>
                  <a:lnTo>
                    <a:pt x="0" y="0"/>
                  </a:lnTo>
                  <a:lnTo>
                    <a:pt x="0" y="276148"/>
                  </a:lnTo>
                  <a:lnTo>
                    <a:pt x="1564843" y="276148"/>
                  </a:lnTo>
                  <a:close/>
                </a:path>
              </a:pathLst>
            </a:custGeom>
            <a:ln w="7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236768" y="3122378"/>
            <a:ext cx="7480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i="1" spc="-37" baseline="8333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1,1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3000" i="1" spc="-37" baseline="-12500" dirty="0">
                <a:latin typeface="Times New Roman"/>
                <a:cs typeface="Times New Roman"/>
              </a:rPr>
              <a:t>P</a:t>
            </a:r>
            <a:r>
              <a:rPr sz="1500" spc="-37" baseline="-41666" dirty="0">
                <a:latin typeface="Times New Roman"/>
                <a:cs typeface="Times New Roman"/>
              </a:rPr>
              <a:t>1,2</a:t>
            </a:r>
            <a:endParaRPr sz="1500" baseline="-41666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24612" y="3219495"/>
            <a:ext cx="3803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i="1" spc="-37" baseline="8333" dirty="0">
                <a:latin typeface="Times New Roman"/>
                <a:cs typeface="Times New Roman"/>
              </a:rPr>
              <a:t>P</a:t>
            </a:r>
            <a:r>
              <a:rPr sz="1000" spc="-25" dirty="0">
                <a:latin typeface="Times New Roman"/>
                <a:cs typeface="Times New Roman"/>
              </a:rPr>
              <a:t>2,1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955601" y="3306317"/>
            <a:ext cx="654050" cy="147320"/>
          </a:xfrm>
          <a:custGeom>
            <a:avLst/>
            <a:gdLst/>
            <a:ahLst/>
            <a:cxnLst/>
            <a:rect l="l" t="t" r="r" b="b"/>
            <a:pathLst>
              <a:path w="654050" h="147320">
                <a:moveTo>
                  <a:pt x="0" y="0"/>
                </a:moveTo>
                <a:lnTo>
                  <a:pt x="73647" y="147269"/>
                </a:lnTo>
              </a:path>
              <a:path w="654050" h="147320">
                <a:moveTo>
                  <a:pt x="73647" y="147269"/>
                </a:moveTo>
                <a:lnTo>
                  <a:pt x="147281" y="0"/>
                </a:lnTo>
              </a:path>
              <a:path w="654050" h="147320">
                <a:moveTo>
                  <a:pt x="506272" y="0"/>
                </a:moveTo>
                <a:lnTo>
                  <a:pt x="579920" y="147269"/>
                </a:lnTo>
              </a:path>
              <a:path w="654050" h="147320">
                <a:moveTo>
                  <a:pt x="579920" y="147269"/>
                </a:moveTo>
                <a:lnTo>
                  <a:pt x="653554" y="0"/>
                </a:lnTo>
              </a:path>
            </a:pathLst>
          </a:custGeom>
          <a:ln w="7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795478" y="3219495"/>
            <a:ext cx="3803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i="1" spc="-37" baseline="8333" dirty="0">
                <a:latin typeface="Times New Roman"/>
                <a:cs typeface="Times New Roman"/>
              </a:rPr>
              <a:t>P</a:t>
            </a:r>
            <a:r>
              <a:rPr sz="1000" spc="-25" dirty="0">
                <a:latin typeface="Times New Roman"/>
                <a:cs typeface="Times New Roman"/>
              </a:rPr>
              <a:t>2,1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56259" y="3145231"/>
            <a:ext cx="6059170" cy="284480"/>
            <a:chOff x="756259" y="3145231"/>
            <a:chExt cx="6059170" cy="284480"/>
          </a:xfrm>
        </p:grpSpPr>
        <p:sp>
          <p:nvSpPr>
            <p:cNvPr id="36" name="object 36"/>
            <p:cNvSpPr/>
            <p:nvPr/>
          </p:nvSpPr>
          <p:spPr>
            <a:xfrm>
              <a:off x="6678193" y="3357600"/>
              <a:ext cx="132715" cy="66675"/>
            </a:xfrm>
            <a:custGeom>
              <a:avLst/>
              <a:gdLst/>
              <a:ahLst/>
              <a:cxnLst/>
              <a:rect l="l" t="t" r="r" b="b"/>
              <a:pathLst>
                <a:path w="132715" h="66675">
                  <a:moveTo>
                    <a:pt x="0" y="0"/>
                  </a:moveTo>
                  <a:lnTo>
                    <a:pt x="132549" y="0"/>
                  </a:lnTo>
                </a:path>
                <a:path w="132715" h="66675">
                  <a:moveTo>
                    <a:pt x="132549" y="0"/>
                  </a:moveTo>
                  <a:lnTo>
                    <a:pt x="132549" y="66281"/>
                  </a:lnTo>
                </a:path>
              </a:pathLst>
            </a:custGeom>
            <a:ln w="7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60386" y="3149358"/>
              <a:ext cx="1657350" cy="276225"/>
            </a:xfrm>
            <a:custGeom>
              <a:avLst/>
              <a:gdLst/>
              <a:ahLst/>
              <a:cxnLst/>
              <a:rect l="l" t="t" r="r" b="b"/>
              <a:pathLst>
                <a:path w="1657350" h="276225">
                  <a:moveTo>
                    <a:pt x="0" y="0"/>
                  </a:moveTo>
                  <a:lnTo>
                    <a:pt x="0" y="276148"/>
                  </a:lnTo>
                  <a:lnTo>
                    <a:pt x="1656892" y="276148"/>
                  </a:lnTo>
                  <a:lnTo>
                    <a:pt x="16568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60386" y="3149358"/>
              <a:ext cx="1657350" cy="276225"/>
            </a:xfrm>
            <a:custGeom>
              <a:avLst/>
              <a:gdLst/>
              <a:ahLst/>
              <a:cxnLst/>
              <a:rect l="l" t="t" r="r" b="b"/>
              <a:pathLst>
                <a:path w="1657350" h="276225">
                  <a:moveTo>
                    <a:pt x="1656892" y="276148"/>
                  </a:moveTo>
                  <a:lnTo>
                    <a:pt x="1656892" y="0"/>
                  </a:lnTo>
                  <a:lnTo>
                    <a:pt x="0" y="0"/>
                  </a:lnTo>
                  <a:lnTo>
                    <a:pt x="0" y="276148"/>
                  </a:lnTo>
                  <a:lnTo>
                    <a:pt x="1656892" y="276148"/>
                  </a:lnTo>
                  <a:close/>
                </a:path>
              </a:pathLst>
            </a:custGeom>
            <a:ln w="7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494955" y="3122378"/>
            <a:ext cx="3803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i="1" spc="-37" baseline="8333" dirty="0">
                <a:latin typeface="Times New Roman"/>
                <a:cs typeface="Times New Roman"/>
              </a:rPr>
              <a:t>P</a:t>
            </a:r>
            <a:r>
              <a:rPr sz="1000" spc="-25" dirty="0">
                <a:latin typeface="Times New Roman"/>
                <a:cs typeface="Times New Roman"/>
              </a:rPr>
              <a:t>1,2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79474" y="3122378"/>
            <a:ext cx="3803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i="1" spc="-37" baseline="8333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1,1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4567" y="3204591"/>
            <a:ext cx="1158875" cy="152400"/>
          </a:xfrm>
          <a:custGeom>
            <a:avLst/>
            <a:gdLst/>
            <a:ahLst/>
            <a:cxnLst/>
            <a:rect l="l" t="t" r="r" b="b"/>
            <a:pathLst>
              <a:path w="1158875" h="152400">
                <a:moveTo>
                  <a:pt x="0" y="55892"/>
                </a:moveTo>
                <a:lnTo>
                  <a:pt x="132549" y="55892"/>
                </a:lnTo>
              </a:path>
              <a:path w="1158875" h="152400">
                <a:moveTo>
                  <a:pt x="132549" y="55892"/>
                </a:moveTo>
                <a:lnTo>
                  <a:pt x="132549" y="122174"/>
                </a:lnTo>
              </a:path>
              <a:path w="1158875" h="152400">
                <a:moveTo>
                  <a:pt x="491375" y="4597"/>
                </a:moveTo>
                <a:lnTo>
                  <a:pt x="565010" y="151879"/>
                </a:lnTo>
              </a:path>
              <a:path w="1158875" h="152400">
                <a:moveTo>
                  <a:pt x="565010" y="151879"/>
                </a:moveTo>
                <a:lnTo>
                  <a:pt x="638644" y="4597"/>
                </a:lnTo>
              </a:path>
              <a:path w="1158875" h="152400">
                <a:moveTo>
                  <a:pt x="1011453" y="0"/>
                </a:moveTo>
                <a:lnTo>
                  <a:pt x="1085088" y="147281"/>
                </a:lnTo>
              </a:path>
              <a:path w="1158875" h="152400">
                <a:moveTo>
                  <a:pt x="1085088" y="147281"/>
                </a:moveTo>
                <a:lnTo>
                  <a:pt x="1158735" y="0"/>
                </a:lnTo>
              </a:path>
            </a:pathLst>
          </a:custGeom>
          <a:ln w="7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015032" y="3122378"/>
            <a:ext cx="3803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i="1" spc="-37" baseline="8333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1,1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675291" y="2249271"/>
            <a:ext cx="1657350" cy="276225"/>
            <a:chOff x="3675291" y="2249271"/>
            <a:chExt cx="1657350" cy="276225"/>
          </a:xfrm>
        </p:grpSpPr>
        <p:sp>
          <p:nvSpPr>
            <p:cNvPr id="44" name="object 44"/>
            <p:cNvSpPr/>
            <p:nvPr/>
          </p:nvSpPr>
          <p:spPr>
            <a:xfrm>
              <a:off x="3675291" y="2249271"/>
              <a:ext cx="1657350" cy="276225"/>
            </a:xfrm>
            <a:custGeom>
              <a:avLst/>
              <a:gdLst/>
              <a:ahLst/>
              <a:cxnLst/>
              <a:rect l="l" t="t" r="r" b="b"/>
              <a:pathLst>
                <a:path w="1657350" h="276225">
                  <a:moveTo>
                    <a:pt x="0" y="0"/>
                  </a:moveTo>
                  <a:lnTo>
                    <a:pt x="0" y="276148"/>
                  </a:lnTo>
                  <a:lnTo>
                    <a:pt x="1656892" y="276148"/>
                  </a:lnTo>
                  <a:lnTo>
                    <a:pt x="16568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49484" y="2360396"/>
              <a:ext cx="132715" cy="66675"/>
            </a:xfrm>
            <a:custGeom>
              <a:avLst/>
              <a:gdLst/>
              <a:ahLst/>
              <a:cxnLst/>
              <a:rect l="l" t="t" r="r" b="b"/>
              <a:pathLst>
                <a:path w="132714" h="66675">
                  <a:moveTo>
                    <a:pt x="0" y="0"/>
                  </a:moveTo>
                  <a:lnTo>
                    <a:pt x="132549" y="0"/>
                  </a:lnTo>
                </a:path>
                <a:path w="132714" h="66675">
                  <a:moveTo>
                    <a:pt x="132549" y="0"/>
                  </a:moveTo>
                  <a:lnTo>
                    <a:pt x="132549" y="66281"/>
                  </a:lnTo>
                </a:path>
              </a:pathLst>
            </a:custGeom>
            <a:ln w="7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675291" y="2249271"/>
            <a:ext cx="1657350" cy="276225"/>
          </a:xfrm>
          <a:prstGeom prst="rect">
            <a:avLst/>
          </a:prstGeom>
          <a:ln w="767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7175">
              <a:lnSpc>
                <a:spcPts val="2175"/>
              </a:lnSpc>
              <a:tabLst>
                <a:tab pos="772160" algn="l"/>
                <a:tab pos="1292225" algn="l"/>
              </a:tabLst>
            </a:pPr>
            <a:r>
              <a:rPr sz="3000" i="1" spc="-37" baseline="8333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1,1	</a:t>
            </a:r>
            <a:r>
              <a:rPr sz="3000" i="1" spc="-37" baseline="8333" dirty="0">
                <a:latin typeface="Times New Roman"/>
                <a:cs typeface="Times New Roman"/>
              </a:rPr>
              <a:t>P</a:t>
            </a:r>
            <a:r>
              <a:rPr sz="1000" spc="-25" dirty="0">
                <a:latin typeface="Times New Roman"/>
                <a:cs typeface="Times New Roman"/>
              </a:rPr>
              <a:t>1,2	</a:t>
            </a:r>
            <a:r>
              <a:rPr sz="3000" i="1" spc="-37" baseline="8333" dirty="0">
                <a:latin typeface="Times New Roman"/>
                <a:cs typeface="Times New Roman"/>
              </a:rPr>
              <a:t>P</a:t>
            </a:r>
            <a:r>
              <a:rPr sz="1000" spc="-25" dirty="0">
                <a:latin typeface="Times New Roman"/>
                <a:cs typeface="Times New Roman"/>
              </a:rPr>
              <a:t>2,1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033739" y="2249271"/>
            <a:ext cx="2879090" cy="276225"/>
            <a:chOff x="2033739" y="2249271"/>
            <a:chExt cx="2879090" cy="276225"/>
          </a:xfrm>
        </p:grpSpPr>
        <p:sp>
          <p:nvSpPr>
            <p:cNvPr id="48" name="object 48"/>
            <p:cNvSpPr/>
            <p:nvPr/>
          </p:nvSpPr>
          <p:spPr>
            <a:xfrm>
              <a:off x="4240847" y="2309113"/>
              <a:ext cx="667385" cy="147320"/>
            </a:xfrm>
            <a:custGeom>
              <a:avLst/>
              <a:gdLst/>
              <a:ahLst/>
              <a:cxnLst/>
              <a:rect l="l" t="t" r="r" b="b"/>
              <a:pathLst>
                <a:path w="667385" h="147319">
                  <a:moveTo>
                    <a:pt x="520077" y="0"/>
                  </a:moveTo>
                  <a:lnTo>
                    <a:pt x="593725" y="147269"/>
                  </a:lnTo>
                </a:path>
                <a:path w="667385" h="147319">
                  <a:moveTo>
                    <a:pt x="593725" y="147269"/>
                  </a:moveTo>
                  <a:lnTo>
                    <a:pt x="667359" y="0"/>
                  </a:lnTo>
                </a:path>
                <a:path w="667385" h="147319">
                  <a:moveTo>
                    <a:pt x="0" y="0"/>
                  </a:moveTo>
                  <a:lnTo>
                    <a:pt x="73647" y="147269"/>
                  </a:lnTo>
                </a:path>
                <a:path w="667385" h="147319">
                  <a:moveTo>
                    <a:pt x="73647" y="147269"/>
                  </a:moveTo>
                  <a:lnTo>
                    <a:pt x="147281" y="0"/>
                  </a:lnTo>
                </a:path>
              </a:pathLst>
            </a:custGeom>
            <a:ln w="7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33739" y="2249271"/>
              <a:ext cx="1104900" cy="276225"/>
            </a:xfrm>
            <a:custGeom>
              <a:avLst/>
              <a:gdLst/>
              <a:ahLst/>
              <a:cxnLst/>
              <a:rect l="l" t="t" r="r" b="b"/>
              <a:pathLst>
                <a:path w="1104900" h="276225">
                  <a:moveTo>
                    <a:pt x="0" y="0"/>
                  </a:moveTo>
                  <a:lnTo>
                    <a:pt x="0" y="276148"/>
                  </a:lnTo>
                  <a:lnTo>
                    <a:pt x="1104595" y="276148"/>
                  </a:lnTo>
                  <a:lnTo>
                    <a:pt x="11045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555570" y="2304503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19">
                  <a:moveTo>
                    <a:pt x="0" y="0"/>
                  </a:moveTo>
                  <a:lnTo>
                    <a:pt x="73647" y="147281"/>
                  </a:lnTo>
                </a:path>
                <a:path w="147319" h="147319">
                  <a:moveTo>
                    <a:pt x="73647" y="147281"/>
                  </a:moveTo>
                  <a:lnTo>
                    <a:pt x="147281" y="0"/>
                  </a:lnTo>
                </a:path>
              </a:pathLst>
            </a:custGeom>
            <a:ln w="7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033739" y="2249271"/>
            <a:ext cx="1104900" cy="276225"/>
          </a:xfrm>
          <a:prstGeom prst="rect">
            <a:avLst/>
          </a:prstGeom>
          <a:ln w="767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1775">
              <a:lnSpc>
                <a:spcPts val="2175"/>
              </a:lnSpc>
              <a:tabLst>
                <a:tab pos="737870" algn="l"/>
              </a:tabLst>
            </a:pPr>
            <a:r>
              <a:rPr sz="3000" i="1" spc="-37" baseline="8333" dirty="0">
                <a:latin typeface="Times New Roman"/>
                <a:cs typeface="Times New Roman"/>
              </a:rPr>
              <a:t>P</a:t>
            </a:r>
            <a:r>
              <a:rPr sz="1000" spc="-25" dirty="0">
                <a:latin typeface="Times New Roman"/>
                <a:cs typeface="Times New Roman"/>
              </a:rPr>
              <a:t>2,1	</a:t>
            </a:r>
            <a:r>
              <a:rPr sz="3000" i="1" spc="-37" baseline="8333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1,1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106104" y="2249271"/>
            <a:ext cx="6133465" cy="276225"/>
            <a:chOff x="2106104" y="2249271"/>
            <a:chExt cx="6133465" cy="276225"/>
          </a:xfrm>
        </p:grpSpPr>
        <p:sp>
          <p:nvSpPr>
            <p:cNvPr id="53" name="object 53"/>
            <p:cNvSpPr/>
            <p:nvPr/>
          </p:nvSpPr>
          <p:spPr>
            <a:xfrm>
              <a:off x="2110231" y="2360396"/>
              <a:ext cx="132715" cy="66675"/>
            </a:xfrm>
            <a:custGeom>
              <a:avLst/>
              <a:gdLst/>
              <a:ahLst/>
              <a:cxnLst/>
              <a:rect l="l" t="t" r="r" b="b"/>
              <a:pathLst>
                <a:path w="132714" h="66675">
                  <a:moveTo>
                    <a:pt x="0" y="0"/>
                  </a:moveTo>
                  <a:lnTo>
                    <a:pt x="132549" y="0"/>
                  </a:lnTo>
                </a:path>
                <a:path w="132714" h="66675">
                  <a:moveTo>
                    <a:pt x="132549" y="0"/>
                  </a:moveTo>
                  <a:lnTo>
                    <a:pt x="132549" y="66281"/>
                  </a:lnTo>
                </a:path>
              </a:pathLst>
            </a:custGeom>
            <a:ln w="7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595069" y="2249271"/>
              <a:ext cx="644525" cy="276225"/>
            </a:xfrm>
            <a:custGeom>
              <a:avLst/>
              <a:gdLst/>
              <a:ahLst/>
              <a:cxnLst/>
              <a:rect l="l" t="t" r="r" b="b"/>
              <a:pathLst>
                <a:path w="644525" h="276225">
                  <a:moveTo>
                    <a:pt x="0" y="0"/>
                  </a:moveTo>
                  <a:lnTo>
                    <a:pt x="0" y="276148"/>
                  </a:lnTo>
                  <a:lnTo>
                    <a:pt x="644347" y="276148"/>
                  </a:lnTo>
                  <a:lnTo>
                    <a:pt x="6443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595069" y="2249271"/>
            <a:ext cx="644525" cy="276225"/>
          </a:xfrm>
          <a:prstGeom prst="rect">
            <a:avLst/>
          </a:prstGeom>
          <a:ln w="767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8605">
              <a:lnSpc>
                <a:spcPts val="2175"/>
              </a:lnSpc>
            </a:pPr>
            <a:r>
              <a:rPr sz="3000" i="1" spc="-37" baseline="8333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1,1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367127" y="2356268"/>
            <a:ext cx="5450840" cy="1170940"/>
            <a:chOff x="2367127" y="2356268"/>
            <a:chExt cx="5450840" cy="1170940"/>
          </a:xfrm>
        </p:grpSpPr>
        <p:sp>
          <p:nvSpPr>
            <p:cNvPr id="57" name="object 57"/>
            <p:cNvSpPr/>
            <p:nvPr/>
          </p:nvSpPr>
          <p:spPr>
            <a:xfrm>
              <a:off x="7680769" y="2360396"/>
              <a:ext cx="132715" cy="66675"/>
            </a:xfrm>
            <a:custGeom>
              <a:avLst/>
              <a:gdLst/>
              <a:ahLst/>
              <a:cxnLst/>
              <a:rect l="l" t="t" r="r" b="b"/>
              <a:pathLst>
                <a:path w="132715" h="66675">
                  <a:moveTo>
                    <a:pt x="0" y="0"/>
                  </a:moveTo>
                  <a:lnTo>
                    <a:pt x="132549" y="0"/>
                  </a:lnTo>
                </a:path>
                <a:path w="132715" h="66675">
                  <a:moveTo>
                    <a:pt x="132549" y="0"/>
                  </a:moveTo>
                  <a:lnTo>
                    <a:pt x="132549" y="66281"/>
                  </a:lnTo>
                </a:path>
              </a:pathLst>
            </a:custGeom>
            <a:ln w="7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371254" y="3246475"/>
              <a:ext cx="1657350" cy="276225"/>
            </a:xfrm>
            <a:custGeom>
              <a:avLst/>
              <a:gdLst/>
              <a:ahLst/>
              <a:cxnLst/>
              <a:rect l="l" t="t" r="r" b="b"/>
              <a:pathLst>
                <a:path w="1657350" h="276225">
                  <a:moveTo>
                    <a:pt x="0" y="0"/>
                  </a:moveTo>
                  <a:lnTo>
                    <a:pt x="0" y="276148"/>
                  </a:lnTo>
                  <a:lnTo>
                    <a:pt x="1656892" y="276148"/>
                  </a:lnTo>
                  <a:lnTo>
                    <a:pt x="16568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371254" y="3246475"/>
              <a:ext cx="1657350" cy="276225"/>
            </a:xfrm>
            <a:custGeom>
              <a:avLst/>
              <a:gdLst/>
              <a:ahLst/>
              <a:cxnLst/>
              <a:rect l="l" t="t" r="r" b="b"/>
              <a:pathLst>
                <a:path w="1657350" h="276225">
                  <a:moveTo>
                    <a:pt x="1656892" y="276148"/>
                  </a:moveTo>
                  <a:lnTo>
                    <a:pt x="1656892" y="0"/>
                  </a:lnTo>
                  <a:lnTo>
                    <a:pt x="0" y="0"/>
                  </a:lnTo>
                  <a:lnTo>
                    <a:pt x="0" y="276148"/>
                  </a:lnTo>
                  <a:lnTo>
                    <a:pt x="1656892" y="276148"/>
                  </a:lnTo>
                  <a:close/>
                </a:path>
              </a:pathLst>
            </a:custGeom>
            <a:ln w="7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418854" y="3219495"/>
            <a:ext cx="3803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i="1" spc="-37" baseline="8333" dirty="0">
                <a:latin typeface="Times New Roman"/>
                <a:cs typeface="Times New Roman"/>
              </a:rPr>
              <a:t>P</a:t>
            </a:r>
            <a:r>
              <a:rPr sz="1000" spc="-25" dirty="0">
                <a:latin typeface="Times New Roman"/>
                <a:cs typeface="Times New Roman"/>
              </a:rPr>
              <a:t>1,2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938932" y="3219495"/>
            <a:ext cx="3803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i="1" spc="-37" baseline="8333" dirty="0">
                <a:latin typeface="Times New Roman"/>
                <a:cs typeface="Times New Roman"/>
              </a:rPr>
              <a:t>P</a:t>
            </a:r>
            <a:r>
              <a:rPr sz="1000" spc="-25" dirty="0">
                <a:latin typeface="Times New Roman"/>
                <a:cs typeface="Times New Roman"/>
              </a:rPr>
              <a:t>2,1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769920" y="3306317"/>
            <a:ext cx="855344" cy="147320"/>
          </a:xfrm>
          <a:custGeom>
            <a:avLst/>
            <a:gdLst/>
            <a:ahLst/>
            <a:cxnLst/>
            <a:rect l="l" t="t" r="r" b="b"/>
            <a:pathLst>
              <a:path w="855345" h="147320">
                <a:moveTo>
                  <a:pt x="0" y="0"/>
                </a:moveTo>
                <a:lnTo>
                  <a:pt x="73634" y="147269"/>
                </a:lnTo>
              </a:path>
              <a:path w="855345" h="147320">
                <a:moveTo>
                  <a:pt x="73634" y="147269"/>
                </a:moveTo>
                <a:lnTo>
                  <a:pt x="147281" y="0"/>
                </a:lnTo>
              </a:path>
              <a:path w="855345" h="147320">
                <a:moveTo>
                  <a:pt x="506272" y="0"/>
                </a:moveTo>
                <a:lnTo>
                  <a:pt x="579907" y="147269"/>
                </a:lnTo>
              </a:path>
              <a:path w="855345" h="147320">
                <a:moveTo>
                  <a:pt x="579907" y="147269"/>
                </a:moveTo>
                <a:lnTo>
                  <a:pt x="653554" y="0"/>
                </a:lnTo>
              </a:path>
              <a:path w="855345" h="147320">
                <a:moveTo>
                  <a:pt x="722591" y="46685"/>
                </a:moveTo>
                <a:lnTo>
                  <a:pt x="855141" y="46685"/>
                </a:lnTo>
              </a:path>
              <a:path w="855345" h="147320">
                <a:moveTo>
                  <a:pt x="855141" y="46685"/>
                </a:moveTo>
                <a:lnTo>
                  <a:pt x="855141" y="112953"/>
                </a:lnTo>
              </a:path>
            </a:pathLst>
          </a:custGeom>
          <a:ln w="7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614394" y="3219495"/>
            <a:ext cx="3803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i="1" spc="-37" baseline="8333" dirty="0">
                <a:latin typeface="Times New Roman"/>
                <a:cs typeface="Times New Roman"/>
              </a:rPr>
              <a:t>P</a:t>
            </a:r>
            <a:r>
              <a:rPr sz="1000" spc="-25" dirty="0">
                <a:latin typeface="Times New Roman"/>
                <a:cs typeface="Times New Roman"/>
              </a:rPr>
              <a:t>1,2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45</a:t>
            </a:fld>
            <a:endParaRPr spc="20" dirty="0"/>
          </a:p>
        </p:txBody>
      </p:sp>
    </p:spTree>
    <p:extLst>
      <p:ext uri="{BB962C8B-B14F-4D97-AF65-F5344CB8AC3E}">
        <p14:creationId xmlns:p14="http://schemas.microsoft.com/office/powerpoint/2010/main" val="4247328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0" dirty="0"/>
              <a:t>Forward</a:t>
            </a:r>
            <a:r>
              <a:rPr spc="265" dirty="0"/>
              <a:t> </a:t>
            </a:r>
            <a:r>
              <a:rPr spc="70" dirty="0"/>
              <a:t>and</a:t>
            </a:r>
            <a:r>
              <a:rPr spc="254" dirty="0"/>
              <a:t> </a:t>
            </a:r>
            <a:r>
              <a:rPr spc="65" dirty="0"/>
              <a:t>backward</a:t>
            </a:r>
            <a:r>
              <a:rPr spc="260" dirty="0"/>
              <a:t> </a:t>
            </a:r>
            <a:r>
              <a:rPr spc="45" dirty="0"/>
              <a:t>chaining</a:t>
            </a:r>
          </a:p>
        </p:txBody>
      </p:sp>
      <p:sp>
        <p:nvSpPr>
          <p:cNvPr id="3" name="object 3"/>
          <p:cNvSpPr/>
          <p:nvPr/>
        </p:nvSpPr>
        <p:spPr>
          <a:xfrm>
            <a:off x="1475079" y="4343552"/>
            <a:ext cx="3830320" cy="0"/>
          </a:xfrm>
          <a:custGeom>
            <a:avLst/>
            <a:gdLst/>
            <a:ahLst/>
            <a:cxnLst/>
            <a:rect l="l" t="t" r="r" b="b"/>
            <a:pathLst>
              <a:path w="3830320">
                <a:moveTo>
                  <a:pt x="0" y="0"/>
                </a:moveTo>
                <a:lnTo>
                  <a:pt x="3829811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2196" y="1410429"/>
            <a:ext cx="6030595" cy="4001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Horn</a:t>
            </a:r>
            <a:r>
              <a:rPr sz="2050" spc="16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Form</a:t>
            </a:r>
            <a:r>
              <a:rPr sz="2050" spc="16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(restricted)</a:t>
            </a:r>
            <a:endParaRPr sz="2050">
              <a:latin typeface="Calibri"/>
              <a:cs typeface="Calibri"/>
            </a:endParaRPr>
          </a:p>
          <a:p>
            <a:pPr marR="257175" algn="ctr">
              <a:lnSpc>
                <a:spcPct val="100000"/>
              </a:lnSpc>
              <a:spcBef>
                <a:spcPts val="35"/>
              </a:spcBef>
            </a:pPr>
            <a:r>
              <a:rPr sz="2050" spc="225" dirty="0">
                <a:latin typeface="Calibri"/>
                <a:cs typeface="Calibri"/>
              </a:rPr>
              <a:t>KB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75" dirty="0">
                <a:solidFill>
                  <a:srgbClr val="7E0000"/>
                </a:solidFill>
                <a:latin typeface="Century"/>
                <a:cs typeface="Century"/>
              </a:rPr>
              <a:t>conjunction</a:t>
            </a:r>
            <a:r>
              <a:rPr sz="2050" spc="7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70" dirty="0">
                <a:solidFill>
                  <a:srgbClr val="7E0000"/>
                </a:solidFill>
                <a:latin typeface="Century"/>
                <a:cs typeface="Century"/>
              </a:rPr>
              <a:t>Horn</a:t>
            </a:r>
            <a:r>
              <a:rPr sz="2050" spc="21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10" dirty="0">
                <a:solidFill>
                  <a:srgbClr val="7E0000"/>
                </a:solidFill>
                <a:latin typeface="Century"/>
                <a:cs typeface="Century"/>
              </a:rPr>
              <a:t>clauses</a:t>
            </a:r>
            <a:endParaRPr sz="2050">
              <a:latin typeface="Century"/>
              <a:cs typeface="Century"/>
            </a:endParaRPr>
          </a:p>
          <a:p>
            <a:pPr marL="416559">
              <a:lnSpc>
                <a:spcPct val="100000"/>
              </a:lnSpc>
              <a:spcBef>
                <a:spcPts val="25"/>
              </a:spcBef>
            </a:pPr>
            <a:r>
              <a:rPr sz="2050" spc="-55" dirty="0">
                <a:latin typeface="Calibri"/>
                <a:cs typeface="Calibri"/>
              </a:rPr>
              <a:t>Horn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clause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endParaRPr sz="2050">
              <a:latin typeface="Calibri"/>
              <a:cs typeface="Calibri"/>
            </a:endParaRPr>
          </a:p>
          <a:p>
            <a:pPr marL="1150620" indent="-368935">
              <a:lnSpc>
                <a:spcPct val="100000"/>
              </a:lnSpc>
              <a:spcBef>
                <a:spcPts val="35"/>
              </a:spcBef>
              <a:buFont typeface="Lucida Sans Unicode"/>
              <a:buChar char="♦"/>
              <a:tabLst>
                <a:tab pos="1150620" algn="l"/>
                <a:tab pos="1151255" algn="l"/>
              </a:tabLst>
            </a:pPr>
            <a:r>
              <a:rPr sz="2050" spc="-65" dirty="0">
                <a:latin typeface="Calibri"/>
                <a:cs typeface="Calibri"/>
              </a:rPr>
              <a:t>proposition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symbol;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or</a:t>
            </a:r>
            <a:endParaRPr sz="2050">
              <a:latin typeface="Calibri"/>
              <a:cs typeface="Calibri"/>
            </a:endParaRPr>
          </a:p>
          <a:p>
            <a:pPr marL="415925" marR="912494" indent="365760">
              <a:lnSpc>
                <a:spcPts val="2500"/>
              </a:lnSpc>
              <a:spcBef>
                <a:spcPts val="75"/>
              </a:spcBef>
              <a:buFont typeface="Lucida Sans Unicode"/>
              <a:buChar char="♦"/>
              <a:tabLst>
                <a:tab pos="1150620" algn="l"/>
                <a:tab pos="1151255" algn="l"/>
                <a:tab pos="1901189" algn="l"/>
                <a:tab pos="2294255" algn="l"/>
                <a:tab pos="3809365" algn="l"/>
                <a:tab pos="3917315" algn="l"/>
                <a:tab pos="4202430" algn="l"/>
                <a:tab pos="4392930" algn="l"/>
              </a:tabLst>
            </a:pPr>
            <a:r>
              <a:rPr sz="2050" spc="-40" dirty="0">
                <a:latin typeface="Calibri"/>
                <a:cs typeface="Calibri"/>
              </a:rPr>
              <a:t>(conjunction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sym</a:t>
            </a:r>
            <a:r>
              <a:rPr sz="2050" spc="-40" dirty="0">
                <a:latin typeface="Calibri"/>
                <a:cs typeface="Calibri"/>
              </a:rPr>
              <a:t>b</a:t>
            </a:r>
            <a:r>
              <a:rPr sz="2050" spc="-15" dirty="0">
                <a:latin typeface="Calibri"/>
                <a:cs typeface="Calibri"/>
              </a:rPr>
              <a:t>ols)</a:t>
            </a:r>
            <a:r>
              <a:rPr sz="2050" dirty="0">
                <a:latin typeface="Calibri"/>
                <a:cs typeface="Calibri"/>
              </a:rPr>
              <a:t>		</a:t>
            </a: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</a:t>
            </a: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		</a:t>
            </a:r>
            <a:r>
              <a:rPr sz="2050" spc="-70" dirty="0">
                <a:latin typeface="Calibri"/>
                <a:cs typeface="Calibri"/>
              </a:rPr>
              <a:t>sym</a:t>
            </a:r>
            <a:r>
              <a:rPr sz="2050" spc="-40" dirty="0">
                <a:latin typeface="Calibri"/>
                <a:cs typeface="Calibri"/>
              </a:rPr>
              <a:t>b</a:t>
            </a:r>
            <a:r>
              <a:rPr sz="2050" spc="-50" dirty="0">
                <a:latin typeface="Calibri"/>
                <a:cs typeface="Calibri"/>
              </a:rPr>
              <a:t>ol  </a:t>
            </a:r>
            <a:r>
              <a:rPr sz="2050" spc="45" dirty="0">
                <a:latin typeface="Calibri"/>
                <a:cs typeface="Calibri"/>
              </a:rPr>
              <a:t>E.g.,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2050" spc="-18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6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B	</a:t>
            </a: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	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7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2050" spc="-10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20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160" dirty="0">
                <a:solidFill>
                  <a:srgbClr val="990099"/>
                </a:solidFill>
                <a:latin typeface="Bookman Old Style"/>
                <a:cs typeface="Bookman Old Style"/>
              </a:rPr>
              <a:t>D	</a:t>
            </a: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	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114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  <a:p>
            <a:pPr marL="50800">
              <a:lnSpc>
                <a:spcPct val="100000"/>
              </a:lnSpc>
              <a:spcBef>
                <a:spcPts val="1465"/>
              </a:spcBef>
            </a:pPr>
            <a:r>
              <a:rPr sz="2050" spc="-70" dirty="0">
                <a:solidFill>
                  <a:srgbClr val="00007E"/>
                </a:solidFill>
                <a:latin typeface="Calibri"/>
                <a:cs typeface="Calibri"/>
              </a:rPr>
              <a:t>Modus</a:t>
            </a:r>
            <a:r>
              <a:rPr sz="2050" spc="19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007E"/>
                </a:solidFill>
                <a:latin typeface="Calibri"/>
                <a:cs typeface="Calibri"/>
              </a:rPr>
              <a:t>Ponens</a:t>
            </a:r>
            <a:r>
              <a:rPr sz="2050" spc="18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(for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Horn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Form):</a:t>
            </a:r>
            <a:r>
              <a:rPr sz="2050" spc="3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complete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Horn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125" dirty="0">
                <a:latin typeface="Calibri"/>
                <a:cs typeface="Calibri"/>
              </a:rPr>
              <a:t>KBs</a:t>
            </a:r>
            <a:endParaRPr sz="2050">
              <a:latin typeface="Calibri"/>
              <a:cs typeface="Calibri"/>
            </a:endParaRPr>
          </a:p>
          <a:p>
            <a:pPr marL="2216150" marR="1826260" indent="-1833880">
              <a:lnSpc>
                <a:spcPct val="114599"/>
              </a:lnSpc>
              <a:spcBef>
                <a:spcPts val="760"/>
              </a:spcBef>
              <a:tabLst>
                <a:tab pos="2101215" algn="l"/>
                <a:tab pos="3657600" algn="l"/>
                <a:tab pos="4050665" algn="l"/>
              </a:tabLst>
            </a:pP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100" spc="12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100" i="1" spc="179" baseline="-11904" dirty="0">
                <a:solidFill>
                  <a:srgbClr val="990099"/>
                </a:solidFill>
                <a:latin typeface="Trebuchet MS"/>
                <a:cs typeface="Trebuchet MS"/>
              </a:rPr>
              <a:t>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32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725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205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725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2050" spc="-30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725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100" i="1" spc="104" baseline="-11904" dirty="0">
                <a:solidFill>
                  <a:srgbClr val="990099"/>
                </a:solidFill>
                <a:latin typeface="Trebuchet MS"/>
                <a:cs typeface="Trebuchet MS"/>
              </a:rPr>
              <a:t>n</a:t>
            </a:r>
            <a:r>
              <a:rPr sz="2100" i="1" baseline="-11904" dirty="0">
                <a:solidFill>
                  <a:srgbClr val="990099"/>
                </a:solidFill>
                <a:latin typeface="Trebuchet MS"/>
                <a:cs typeface="Trebuchet MS"/>
              </a:rPr>
              <a:t>	</a:t>
            </a: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</a:t>
            </a: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	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β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β</a:t>
            </a:r>
            <a:endParaRPr sz="2050">
              <a:latin typeface="Bookman Old Style"/>
              <a:cs typeface="Bookman Old Style"/>
            </a:endParaRPr>
          </a:p>
          <a:p>
            <a:pPr marL="50800" marR="43180">
              <a:lnSpc>
                <a:spcPct val="101000"/>
              </a:lnSpc>
              <a:spcBef>
                <a:spcPts val="980"/>
              </a:spcBef>
            </a:pPr>
            <a:r>
              <a:rPr sz="2050" dirty="0">
                <a:latin typeface="Calibri"/>
                <a:cs typeface="Calibri"/>
              </a:rPr>
              <a:t>Can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-9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used</a:t>
            </a:r>
            <a:r>
              <a:rPr sz="2050" spc="-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-60" dirty="0"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00007E"/>
                </a:solidFill>
                <a:latin typeface="Calibri"/>
                <a:cs typeface="Calibri"/>
              </a:rPr>
              <a:t>forward</a:t>
            </a:r>
            <a:r>
              <a:rPr sz="2050" spc="-9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00007E"/>
                </a:solidFill>
                <a:latin typeface="Calibri"/>
                <a:cs typeface="Calibri"/>
              </a:rPr>
              <a:t>chaining </a:t>
            </a:r>
            <a:r>
              <a:rPr sz="2050" spc="-110" dirty="0">
                <a:latin typeface="Calibri"/>
                <a:cs typeface="Calibri"/>
              </a:rPr>
              <a:t>or</a:t>
            </a:r>
            <a:r>
              <a:rPr sz="2050" spc="-105" dirty="0"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00007E"/>
                </a:solidFill>
                <a:latin typeface="Calibri"/>
                <a:cs typeface="Calibri"/>
              </a:rPr>
              <a:t>backward</a:t>
            </a:r>
            <a:r>
              <a:rPr sz="2050" spc="-6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00007E"/>
                </a:solidFill>
                <a:latin typeface="Calibri"/>
                <a:cs typeface="Calibri"/>
              </a:rPr>
              <a:t>chaining</a:t>
            </a:r>
            <a:r>
              <a:rPr sz="2050" spc="-35" dirty="0">
                <a:latin typeface="Calibri"/>
                <a:cs typeface="Calibri"/>
              </a:rPr>
              <a:t>.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These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algorithms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very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natural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run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15" dirty="0">
                <a:solidFill>
                  <a:srgbClr val="7E0000"/>
                </a:solidFill>
                <a:latin typeface="Century"/>
                <a:cs typeface="Century"/>
              </a:rPr>
              <a:t>linear</a:t>
            </a:r>
            <a:r>
              <a:rPr sz="2050" spc="7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75" dirty="0">
                <a:latin typeface="Calibri"/>
                <a:cs typeface="Calibri"/>
              </a:rPr>
              <a:t>time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46</a:t>
            </a:fld>
            <a:endParaRPr spc="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475046-8A5E-4AE4-B26A-DD996825E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97D6A3-8BFC-4C3B-B12A-6626697776AD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0" dirty="0"/>
              <a:t>Forward</a:t>
            </a:r>
            <a:r>
              <a:rPr spc="245" dirty="0"/>
              <a:t> </a:t>
            </a:r>
            <a:r>
              <a:rPr spc="45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4853" y="2441607"/>
            <a:ext cx="1472565" cy="149479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25"/>
              </a:spcBef>
            </a:pPr>
            <a:r>
              <a:rPr sz="2050" b="0" i="1" spc="70" dirty="0">
                <a:latin typeface="Bookman Old Style"/>
                <a:cs typeface="Bookman Old Style"/>
              </a:rPr>
              <a:t>P</a:t>
            </a:r>
            <a:r>
              <a:rPr sz="2050" b="0" i="1" spc="655" dirty="0">
                <a:latin typeface="Bookman Old Style"/>
                <a:cs typeface="Bookman Old Style"/>
              </a:rPr>
              <a:t> </a:t>
            </a:r>
            <a:r>
              <a:rPr sz="2050" spc="140" dirty="0">
                <a:latin typeface="Lucida Sans Unicode"/>
                <a:cs typeface="Lucida Sans Unicode"/>
              </a:rPr>
              <a:t>⇒</a:t>
            </a:r>
            <a:r>
              <a:rPr sz="2050" spc="345" dirty="0">
                <a:latin typeface="Lucida Sans Unicode"/>
                <a:cs typeface="Lucida Sans Unicode"/>
              </a:rPr>
              <a:t> </a:t>
            </a:r>
            <a:r>
              <a:rPr sz="2050" b="0" i="1" dirty="0">
                <a:latin typeface="Bookman Old Style"/>
                <a:cs typeface="Bookman Old Style"/>
              </a:rPr>
              <a:t>Q</a:t>
            </a:r>
            <a:endParaRPr sz="2050">
              <a:latin typeface="Bookman Old Style"/>
              <a:cs typeface="Bookman Old Style"/>
            </a:endParaRPr>
          </a:p>
          <a:p>
            <a:pPr marL="12700" marR="5080" algn="just">
              <a:lnSpc>
                <a:spcPct val="117600"/>
              </a:lnSpc>
            </a:pPr>
            <a:r>
              <a:rPr sz="2050" b="0" i="1" spc="185" dirty="0">
                <a:latin typeface="Bookman Old Style"/>
                <a:cs typeface="Bookman Old Style"/>
              </a:rPr>
              <a:t>L</a:t>
            </a:r>
            <a:r>
              <a:rPr sz="2050" b="0" i="1" spc="-160" dirty="0">
                <a:latin typeface="Bookman Old Style"/>
                <a:cs typeface="Bookman Old Style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∧</a:t>
            </a:r>
            <a:r>
              <a:rPr sz="2050" spc="-195" dirty="0">
                <a:latin typeface="Lucida Sans Unicode"/>
                <a:cs typeface="Lucida Sans Unicode"/>
              </a:rPr>
              <a:t> </a:t>
            </a:r>
            <a:r>
              <a:rPr sz="2050" b="0" i="1" spc="190" dirty="0">
                <a:latin typeface="Bookman Old Style"/>
                <a:cs typeface="Bookman Old Style"/>
              </a:rPr>
              <a:t>M</a:t>
            </a:r>
            <a:r>
              <a:rPr sz="2050" b="0" i="1" dirty="0">
                <a:latin typeface="Bookman Old Style"/>
                <a:cs typeface="Bookman Old Style"/>
              </a:rPr>
              <a:t> </a:t>
            </a:r>
            <a:r>
              <a:rPr sz="2050" b="0" i="1" spc="15" dirty="0">
                <a:latin typeface="Bookman Old Style"/>
                <a:cs typeface="Bookman Old Style"/>
              </a:rPr>
              <a:t> </a:t>
            </a:r>
            <a:r>
              <a:rPr sz="2050" spc="140" dirty="0">
                <a:latin typeface="Lucida Sans Unicode"/>
                <a:cs typeface="Lucida Sans Unicode"/>
              </a:rPr>
              <a:t>⇒</a:t>
            </a:r>
            <a:r>
              <a:rPr sz="2050" dirty="0">
                <a:latin typeface="Lucida Sans Unicode"/>
                <a:cs typeface="Lucida Sans Unicode"/>
              </a:rPr>
              <a:t> </a:t>
            </a:r>
            <a:r>
              <a:rPr sz="2050" spc="-270" dirty="0">
                <a:latin typeface="Lucida Sans Unicode"/>
                <a:cs typeface="Lucida Sans Unicode"/>
              </a:rPr>
              <a:t> </a:t>
            </a:r>
            <a:r>
              <a:rPr sz="2050" b="0" i="1" spc="55" dirty="0">
                <a:latin typeface="Bookman Old Style"/>
                <a:cs typeface="Bookman Old Style"/>
              </a:rPr>
              <a:t>P </a:t>
            </a:r>
            <a:r>
              <a:rPr sz="2050" b="0" i="1" spc="35" dirty="0">
                <a:latin typeface="Bookman Old Style"/>
                <a:cs typeface="Bookman Old Style"/>
              </a:rPr>
              <a:t> </a:t>
            </a:r>
            <a:r>
              <a:rPr sz="2050" b="0" i="1" spc="60" dirty="0">
                <a:latin typeface="Bookman Old Style"/>
                <a:cs typeface="Bookman Old Style"/>
              </a:rPr>
              <a:t>B</a:t>
            </a:r>
            <a:r>
              <a:rPr sz="2050" b="0" i="1" spc="-55" dirty="0">
                <a:latin typeface="Bookman Old Style"/>
                <a:cs typeface="Bookman Old Style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∧</a:t>
            </a:r>
            <a:r>
              <a:rPr sz="2050" spc="-195" dirty="0">
                <a:latin typeface="Lucida Sans Unicode"/>
                <a:cs typeface="Lucida Sans Unicode"/>
              </a:rPr>
              <a:t> </a:t>
            </a:r>
            <a:r>
              <a:rPr sz="2050" b="0" i="1" spc="185" dirty="0">
                <a:latin typeface="Bookman Old Style"/>
                <a:cs typeface="Bookman Old Style"/>
              </a:rPr>
              <a:t>L</a:t>
            </a:r>
            <a:r>
              <a:rPr sz="2050" b="0" i="1" dirty="0">
                <a:latin typeface="Bookman Old Style"/>
                <a:cs typeface="Bookman Old Style"/>
              </a:rPr>
              <a:t> </a:t>
            </a:r>
            <a:r>
              <a:rPr sz="2050" b="0" i="1" spc="-200" dirty="0">
                <a:latin typeface="Bookman Old Style"/>
                <a:cs typeface="Bookman Old Style"/>
              </a:rPr>
              <a:t> </a:t>
            </a:r>
            <a:r>
              <a:rPr sz="2050" spc="140" dirty="0">
                <a:latin typeface="Lucida Sans Unicode"/>
                <a:cs typeface="Lucida Sans Unicode"/>
              </a:rPr>
              <a:t>⇒</a:t>
            </a:r>
            <a:r>
              <a:rPr sz="2050" dirty="0">
                <a:latin typeface="Lucida Sans Unicode"/>
                <a:cs typeface="Lucida Sans Unicode"/>
              </a:rPr>
              <a:t> </a:t>
            </a:r>
            <a:r>
              <a:rPr sz="2050" spc="-270" dirty="0">
                <a:latin typeface="Lucida Sans Unicode"/>
                <a:cs typeface="Lucida Sans Unicode"/>
              </a:rPr>
              <a:t> </a:t>
            </a:r>
            <a:r>
              <a:rPr sz="2050" b="0" i="1" spc="130" dirty="0">
                <a:latin typeface="Bookman Old Style"/>
                <a:cs typeface="Bookman Old Style"/>
              </a:rPr>
              <a:t>M </a:t>
            </a:r>
            <a:r>
              <a:rPr sz="2050" b="0" i="1" spc="65" dirty="0">
                <a:latin typeface="Bookman Old Style"/>
                <a:cs typeface="Bookman Old Style"/>
              </a:rPr>
              <a:t> </a:t>
            </a:r>
            <a:r>
              <a:rPr sz="2050" b="0" i="1" spc="80" dirty="0">
                <a:latin typeface="Bookman Old Style"/>
                <a:cs typeface="Bookman Old Style"/>
              </a:rPr>
              <a:t>A</a:t>
            </a:r>
            <a:r>
              <a:rPr sz="2050" b="0" i="1" spc="-155" dirty="0">
                <a:latin typeface="Bookman Old Style"/>
                <a:cs typeface="Bookman Old Style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∧</a:t>
            </a:r>
            <a:r>
              <a:rPr sz="2050" spc="-195" dirty="0">
                <a:latin typeface="Lucida Sans Unicode"/>
                <a:cs typeface="Lucida Sans Unicode"/>
              </a:rPr>
              <a:t> </a:t>
            </a:r>
            <a:r>
              <a:rPr sz="2050" b="0" i="1" spc="70" dirty="0">
                <a:latin typeface="Bookman Old Style"/>
                <a:cs typeface="Bookman Old Style"/>
              </a:rPr>
              <a:t>P</a:t>
            </a:r>
            <a:r>
              <a:rPr sz="2050" b="0" i="1" dirty="0">
                <a:latin typeface="Bookman Old Style"/>
                <a:cs typeface="Bookman Old Style"/>
              </a:rPr>
              <a:t> </a:t>
            </a:r>
            <a:r>
              <a:rPr sz="2050" b="0" i="1" spc="80" dirty="0">
                <a:latin typeface="Bookman Old Style"/>
                <a:cs typeface="Bookman Old Style"/>
              </a:rPr>
              <a:t> </a:t>
            </a:r>
            <a:r>
              <a:rPr sz="2050" spc="140" dirty="0">
                <a:latin typeface="Lucida Sans Unicode"/>
                <a:cs typeface="Lucida Sans Unicode"/>
              </a:rPr>
              <a:t>⇒</a:t>
            </a:r>
            <a:r>
              <a:rPr sz="2050" dirty="0">
                <a:latin typeface="Lucida Sans Unicode"/>
                <a:cs typeface="Lucida Sans Unicode"/>
              </a:rPr>
              <a:t> </a:t>
            </a:r>
            <a:r>
              <a:rPr sz="2050" spc="-270" dirty="0">
                <a:latin typeface="Lucida Sans Unicode"/>
                <a:cs typeface="Lucida Sans Unicode"/>
              </a:rPr>
              <a:t> </a:t>
            </a:r>
            <a:r>
              <a:rPr sz="2050" b="0" i="1" spc="185" dirty="0">
                <a:latin typeface="Bookman Old Style"/>
                <a:cs typeface="Bookman Old Style"/>
              </a:rPr>
              <a:t>L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1396713"/>
            <a:ext cx="6068695" cy="1083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43585" marR="5080" indent="-731520">
              <a:lnSpc>
                <a:spcPct val="101000"/>
              </a:lnSpc>
              <a:spcBef>
                <a:spcPts val="90"/>
              </a:spcBef>
            </a:pPr>
            <a:r>
              <a:rPr sz="2050" spc="-55" dirty="0">
                <a:latin typeface="Calibri"/>
                <a:cs typeface="Calibri"/>
              </a:rPr>
              <a:t>Idea:</a:t>
            </a:r>
            <a:r>
              <a:rPr sz="2050" spc="-3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fire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any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rule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20" dirty="0">
                <a:latin typeface="Calibri"/>
                <a:cs typeface="Calibri"/>
              </a:rPr>
              <a:t>whose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premises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satisfied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KB</a:t>
            </a:r>
            <a:r>
              <a:rPr sz="2050" spc="190" dirty="0">
                <a:latin typeface="Calibri"/>
                <a:cs typeface="Calibri"/>
              </a:rPr>
              <a:t>,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add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its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conclusion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KB</a:t>
            </a:r>
            <a:r>
              <a:rPr sz="2050" spc="190" dirty="0">
                <a:latin typeface="Calibri"/>
                <a:cs typeface="Calibri"/>
              </a:rPr>
              <a:t>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until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query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found</a:t>
            </a:r>
            <a:endParaRPr sz="2050">
              <a:latin typeface="Calibri"/>
              <a:cs typeface="Calibri"/>
            </a:endParaRPr>
          </a:p>
          <a:p>
            <a:pPr marR="122555" algn="r">
              <a:lnSpc>
                <a:spcPct val="100000"/>
              </a:lnSpc>
              <a:spcBef>
                <a:spcPts val="1570"/>
              </a:spcBef>
            </a:pPr>
            <a:r>
              <a:rPr sz="1500" spc="-10" dirty="0">
                <a:latin typeface="Arial"/>
                <a:cs typeface="Arial"/>
              </a:rPr>
              <a:t>Q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4854" y="3961607"/>
            <a:ext cx="14173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36294" algn="l"/>
                <a:tab pos="1229360" algn="l"/>
              </a:tabLst>
            </a:pPr>
            <a:r>
              <a:rPr sz="2050" b="0" i="1" spc="80" dirty="0">
                <a:latin typeface="Bookman Old Style"/>
                <a:cs typeface="Bookman Old Style"/>
              </a:rPr>
              <a:t>A</a:t>
            </a:r>
            <a:r>
              <a:rPr sz="2050" b="0" i="1" spc="-155" dirty="0">
                <a:latin typeface="Bookman Old Style"/>
                <a:cs typeface="Bookman Old Style"/>
              </a:rPr>
              <a:t> </a:t>
            </a:r>
            <a:r>
              <a:rPr sz="2050" spc="-254" dirty="0">
                <a:latin typeface="Lucida Sans Unicode"/>
                <a:cs typeface="Lucida Sans Unicode"/>
              </a:rPr>
              <a:t>∧</a:t>
            </a:r>
            <a:r>
              <a:rPr sz="2050" spc="-195" dirty="0">
                <a:latin typeface="Lucida Sans Unicode"/>
                <a:cs typeface="Lucida Sans Unicode"/>
              </a:rPr>
              <a:t> </a:t>
            </a:r>
            <a:r>
              <a:rPr sz="2050" b="0" i="1" spc="60" dirty="0">
                <a:latin typeface="Bookman Old Style"/>
                <a:cs typeface="Bookman Old Style"/>
              </a:rPr>
              <a:t>B</a:t>
            </a:r>
            <a:r>
              <a:rPr sz="2050" b="0" i="1" dirty="0">
                <a:latin typeface="Bookman Old Style"/>
                <a:cs typeface="Bookman Old Style"/>
              </a:rPr>
              <a:t>	</a:t>
            </a:r>
            <a:r>
              <a:rPr sz="2050" spc="140" dirty="0">
                <a:latin typeface="Lucida Sans Unicode"/>
                <a:cs typeface="Lucida Sans Unicode"/>
              </a:rPr>
              <a:t>⇒</a:t>
            </a:r>
            <a:r>
              <a:rPr sz="2050" dirty="0">
                <a:latin typeface="Lucida Sans Unicode"/>
                <a:cs typeface="Lucida Sans Unicode"/>
              </a:rPr>
              <a:t>	</a:t>
            </a:r>
            <a:r>
              <a:rPr sz="2050" b="0" i="1" spc="185" dirty="0">
                <a:latin typeface="Bookman Old Style"/>
                <a:cs typeface="Bookman Old Style"/>
              </a:rPr>
              <a:t>L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4851" y="4276505"/>
            <a:ext cx="220979" cy="760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95"/>
              </a:spcBef>
            </a:pPr>
            <a:r>
              <a:rPr sz="2050" b="0" i="1" spc="55" dirty="0">
                <a:latin typeface="Bookman Old Style"/>
                <a:cs typeface="Bookman Old Style"/>
              </a:rPr>
              <a:t>A </a:t>
            </a:r>
            <a:r>
              <a:rPr sz="2050" b="0" i="1" spc="30" dirty="0">
                <a:latin typeface="Bookman Old Style"/>
                <a:cs typeface="Bookman Old Style"/>
              </a:rPr>
              <a:t> </a:t>
            </a:r>
            <a:r>
              <a:rPr sz="2050" b="0" i="1" spc="60" dirty="0">
                <a:latin typeface="Bookman Old Style"/>
                <a:cs typeface="Bookman Old Style"/>
              </a:rPr>
              <a:t>B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1640" y="2985453"/>
            <a:ext cx="15240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5" dirty="0">
                <a:latin typeface="Arial"/>
                <a:cs typeface="Arial"/>
              </a:rPr>
              <a:t>P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36116" y="3635317"/>
            <a:ext cx="183515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10" dirty="0">
                <a:latin typeface="Arial"/>
                <a:cs typeface="Arial"/>
              </a:rPr>
              <a:t>M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11788" y="4176870"/>
            <a:ext cx="13081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5" dirty="0">
                <a:latin typeface="Arial"/>
                <a:cs typeface="Arial"/>
              </a:rPr>
              <a:t>L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96436" y="5043356"/>
            <a:ext cx="15240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5" dirty="0">
                <a:latin typeface="Arial"/>
                <a:cs typeface="Arial"/>
              </a:rPr>
              <a:t>B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15988" y="2444267"/>
            <a:ext cx="1454785" cy="2634615"/>
            <a:chOff x="6515988" y="2444267"/>
            <a:chExt cx="1454785" cy="2634615"/>
          </a:xfrm>
        </p:grpSpPr>
        <p:sp>
          <p:nvSpPr>
            <p:cNvPr id="12" name="object 12"/>
            <p:cNvSpPr/>
            <p:nvPr/>
          </p:nvSpPr>
          <p:spPr>
            <a:xfrm>
              <a:off x="6988492" y="2472181"/>
              <a:ext cx="0" cy="541655"/>
            </a:xfrm>
            <a:custGeom>
              <a:avLst/>
              <a:gdLst/>
              <a:ahLst/>
              <a:cxnLst/>
              <a:rect l="l" t="t" r="r" b="b"/>
              <a:pathLst>
                <a:path h="541655">
                  <a:moveTo>
                    <a:pt x="0" y="541540"/>
                  </a:moveTo>
                  <a:lnTo>
                    <a:pt x="0" y="0"/>
                  </a:lnTo>
                </a:path>
              </a:pathLst>
            </a:custGeom>
            <a:ln w="135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52741" y="2444267"/>
              <a:ext cx="71755" cy="143510"/>
            </a:xfrm>
            <a:custGeom>
              <a:avLst/>
              <a:gdLst/>
              <a:ahLst/>
              <a:cxnLst/>
              <a:rect l="l" t="t" r="r" b="b"/>
              <a:pathLst>
                <a:path w="71754" h="143510">
                  <a:moveTo>
                    <a:pt x="0" y="142989"/>
                  </a:moveTo>
                  <a:lnTo>
                    <a:pt x="71501" y="142989"/>
                  </a:lnTo>
                  <a:lnTo>
                    <a:pt x="35750" y="0"/>
                  </a:lnTo>
                  <a:lnTo>
                    <a:pt x="0" y="1429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61415" y="2472181"/>
              <a:ext cx="54610" cy="975360"/>
            </a:xfrm>
            <a:custGeom>
              <a:avLst/>
              <a:gdLst/>
              <a:ahLst/>
              <a:cxnLst/>
              <a:rect l="l" t="t" r="r" b="b"/>
              <a:pathLst>
                <a:path w="54609" h="975360">
                  <a:moveTo>
                    <a:pt x="0" y="108305"/>
                  </a:moveTo>
                  <a:lnTo>
                    <a:pt x="27076" y="0"/>
                  </a:lnTo>
                  <a:lnTo>
                    <a:pt x="54152" y="108305"/>
                  </a:lnTo>
                </a:path>
                <a:path w="54609" h="975360">
                  <a:moveTo>
                    <a:pt x="27076" y="974788"/>
                  </a:moveTo>
                  <a:lnTo>
                    <a:pt x="27076" y="758164"/>
                  </a:lnTo>
                </a:path>
              </a:pathLst>
            </a:custGeom>
            <a:ln w="135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52741" y="3202431"/>
              <a:ext cx="71755" cy="143510"/>
            </a:xfrm>
            <a:custGeom>
              <a:avLst/>
              <a:gdLst/>
              <a:ahLst/>
              <a:cxnLst/>
              <a:rect l="l" t="t" r="r" b="b"/>
              <a:pathLst>
                <a:path w="71754" h="143510">
                  <a:moveTo>
                    <a:pt x="0" y="143002"/>
                  </a:moveTo>
                  <a:lnTo>
                    <a:pt x="71501" y="143002"/>
                  </a:lnTo>
                  <a:lnTo>
                    <a:pt x="35750" y="0"/>
                  </a:lnTo>
                  <a:lnTo>
                    <a:pt x="0" y="1430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61415" y="3230346"/>
              <a:ext cx="54610" cy="108585"/>
            </a:xfrm>
            <a:custGeom>
              <a:avLst/>
              <a:gdLst/>
              <a:ahLst/>
              <a:cxnLst/>
              <a:rect l="l" t="t" r="r" b="b"/>
              <a:pathLst>
                <a:path w="54609" h="108585">
                  <a:moveTo>
                    <a:pt x="0" y="108318"/>
                  </a:moveTo>
                  <a:lnTo>
                    <a:pt x="27076" y="0"/>
                  </a:lnTo>
                  <a:lnTo>
                    <a:pt x="54152" y="108318"/>
                  </a:lnTo>
                </a:path>
              </a:pathLst>
            </a:custGeom>
            <a:ln w="135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55992" y="3414471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0" y="32499"/>
                  </a:moveTo>
                  <a:lnTo>
                    <a:pt x="2554" y="45145"/>
                  </a:lnTo>
                  <a:lnTo>
                    <a:pt x="9520" y="55472"/>
                  </a:lnTo>
                  <a:lnTo>
                    <a:pt x="19850" y="62433"/>
                  </a:lnTo>
                  <a:lnTo>
                    <a:pt x="32499" y="64985"/>
                  </a:lnTo>
                  <a:lnTo>
                    <a:pt x="45145" y="62433"/>
                  </a:lnTo>
                  <a:lnTo>
                    <a:pt x="55472" y="55472"/>
                  </a:lnTo>
                  <a:lnTo>
                    <a:pt x="62433" y="45145"/>
                  </a:lnTo>
                  <a:lnTo>
                    <a:pt x="64985" y="32499"/>
                  </a:lnTo>
                  <a:lnTo>
                    <a:pt x="62433" y="19850"/>
                  </a:lnTo>
                  <a:lnTo>
                    <a:pt x="55472" y="9520"/>
                  </a:lnTo>
                  <a:lnTo>
                    <a:pt x="45145" y="2554"/>
                  </a:lnTo>
                  <a:lnTo>
                    <a:pt x="32499" y="0"/>
                  </a:lnTo>
                  <a:lnTo>
                    <a:pt x="19850" y="2554"/>
                  </a:lnTo>
                  <a:lnTo>
                    <a:pt x="9520" y="9520"/>
                  </a:lnTo>
                  <a:lnTo>
                    <a:pt x="2554" y="19850"/>
                  </a:lnTo>
                  <a:lnTo>
                    <a:pt x="0" y="32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71868" y="3414471"/>
              <a:ext cx="758190" cy="791210"/>
            </a:xfrm>
            <a:custGeom>
              <a:avLst/>
              <a:gdLst/>
              <a:ahLst/>
              <a:cxnLst/>
              <a:rect l="l" t="t" r="r" b="b"/>
              <a:pathLst>
                <a:path w="758190" h="791210">
                  <a:moveTo>
                    <a:pt x="249110" y="32499"/>
                  </a:moveTo>
                  <a:lnTo>
                    <a:pt x="246558" y="19850"/>
                  </a:lnTo>
                  <a:lnTo>
                    <a:pt x="239596" y="9520"/>
                  </a:lnTo>
                  <a:lnTo>
                    <a:pt x="229270" y="2554"/>
                  </a:lnTo>
                  <a:lnTo>
                    <a:pt x="216623" y="0"/>
                  </a:lnTo>
                  <a:lnTo>
                    <a:pt x="203975" y="2554"/>
                  </a:lnTo>
                  <a:lnTo>
                    <a:pt x="193644" y="9520"/>
                  </a:lnTo>
                  <a:lnTo>
                    <a:pt x="186679" y="19850"/>
                  </a:lnTo>
                  <a:lnTo>
                    <a:pt x="184124" y="32499"/>
                  </a:lnTo>
                  <a:lnTo>
                    <a:pt x="186679" y="45145"/>
                  </a:lnTo>
                  <a:lnTo>
                    <a:pt x="193644" y="55472"/>
                  </a:lnTo>
                  <a:lnTo>
                    <a:pt x="203975" y="62433"/>
                  </a:lnTo>
                  <a:lnTo>
                    <a:pt x="216623" y="64985"/>
                  </a:lnTo>
                  <a:lnTo>
                    <a:pt x="229270" y="62433"/>
                  </a:lnTo>
                  <a:lnTo>
                    <a:pt x="239596" y="55472"/>
                  </a:lnTo>
                  <a:lnTo>
                    <a:pt x="246558" y="45145"/>
                  </a:lnTo>
                  <a:lnTo>
                    <a:pt x="249110" y="32499"/>
                  </a:lnTo>
                  <a:close/>
                </a:path>
                <a:path w="758190" h="791210">
                  <a:moveTo>
                    <a:pt x="758177" y="249123"/>
                  </a:moveTo>
                  <a:lnTo>
                    <a:pt x="216623" y="32499"/>
                  </a:lnTo>
                </a:path>
                <a:path w="758190" h="791210">
                  <a:moveTo>
                    <a:pt x="0" y="790676"/>
                  </a:moveTo>
                  <a:lnTo>
                    <a:pt x="216623" y="32499"/>
                  </a:lnTo>
                </a:path>
                <a:path w="758190" h="791210">
                  <a:moveTo>
                    <a:pt x="758177" y="682358"/>
                  </a:moveTo>
                  <a:lnTo>
                    <a:pt x="758177" y="465747"/>
                  </a:lnTo>
                </a:path>
              </a:pathLst>
            </a:custGeom>
            <a:ln w="135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94295" y="3852303"/>
              <a:ext cx="71755" cy="143510"/>
            </a:xfrm>
            <a:custGeom>
              <a:avLst/>
              <a:gdLst/>
              <a:ahLst/>
              <a:cxnLst/>
              <a:rect l="l" t="t" r="r" b="b"/>
              <a:pathLst>
                <a:path w="71754" h="143510">
                  <a:moveTo>
                    <a:pt x="0" y="142989"/>
                  </a:moveTo>
                  <a:lnTo>
                    <a:pt x="71501" y="142989"/>
                  </a:lnTo>
                  <a:lnTo>
                    <a:pt x="35750" y="0"/>
                  </a:lnTo>
                  <a:lnTo>
                    <a:pt x="0" y="1429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02969" y="3880205"/>
              <a:ext cx="54610" cy="108585"/>
            </a:xfrm>
            <a:custGeom>
              <a:avLst/>
              <a:gdLst/>
              <a:ahLst/>
              <a:cxnLst/>
              <a:rect l="l" t="t" r="r" b="b"/>
              <a:pathLst>
                <a:path w="54609" h="108585">
                  <a:moveTo>
                    <a:pt x="0" y="108318"/>
                  </a:moveTo>
                  <a:lnTo>
                    <a:pt x="27076" y="0"/>
                  </a:lnTo>
                  <a:lnTo>
                    <a:pt x="54152" y="108318"/>
                  </a:lnTo>
                </a:path>
              </a:pathLst>
            </a:custGeom>
            <a:ln w="135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97546" y="4064342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0" y="32486"/>
                  </a:moveTo>
                  <a:lnTo>
                    <a:pt x="2554" y="45135"/>
                  </a:lnTo>
                  <a:lnTo>
                    <a:pt x="9520" y="55465"/>
                  </a:lnTo>
                  <a:lnTo>
                    <a:pt x="19850" y="62431"/>
                  </a:lnTo>
                  <a:lnTo>
                    <a:pt x="32499" y="64985"/>
                  </a:lnTo>
                  <a:lnTo>
                    <a:pt x="45145" y="62431"/>
                  </a:lnTo>
                  <a:lnTo>
                    <a:pt x="55472" y="55465"/>
                  </a:lnTo>
                  <a:lnTo>
                    <a:pt x="62433" y="45135"/>
                  </a:lnTo>
                  <a:lnTo>
                    <a:pt x="64985" y="32486"/>
                  </a:lnTo>
                  <a:lnTo>
                    <a:pt x="62433" y="19839"/>
                  </a:lnTo>
                  <a:lnTo>
                    <a:pt x="55472" y="9513"/>
                  </a:lnTo>
                  <a:lnTo>
                    <a:pt x="45145" y="2552"/>
                  </a:lnTo>
                  <a:lnTo>
                    <a:pt x="32499" y="0"/>
                  </a:lnTo>
                  <a:lnTo>
                    <a:pt x="19850" y="2552"/>
                  </a:lnTo>
                  <a:lnTo>
                    <a:pt x="9520" y="9513"/>
                  </a:lnTo>
                  <a:lnTo>
                    <a:pt x="2554" y="19839"/>
                  </a:lnTo>
                  <a:lnTo>
                    <a:pt x="0" y="32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71868" y="4064342"/>
              <a:ext cx="1191895" cy="1007744"/>
            </a:xfrm>
            <a:custGeom>
              <a:avLst/>
              <a:gdLst/>
              <a:ahLst/>
              <a:cxnLst/>
              <a:rect l="l" t="t" r="r" b="b"/>
              <a:pathLst>
                <a:path w="1191895" h="1007745">
                  <a:moveTo>
                    <a:pt x="790663" y="32486"/>
                  </a:moveTo>
                  <a:lnTo>
                    <a:pt x="788111" y="19839"/>
                  </a:lnTo>
                  <a:lnTo>
                    <a:pt x="781150" y="9513"/>
                  </a:lnTo>
                  <a:lnTo>
                    <a:pt x="770823" y="2552"/>
                  </a:lnTo>
                  <a:lnTo>
                    <a:pt x="758177" y="0"/>
                  </a:lnTo>
                  <a:lnTo>
                    <a:pt x="745528" y="2552"/>
                  </a:lnTo>
                  <a:lnTo>
                    <a:pt x="735198" y="9513"/>
                  </a:lnTo>
                  <a:lnTo>
                    <a:pt x="728232" y="19839"/>
                  </a:lnTo>
                  <a:lnTo>
                    <a:pt x="725678" y="32486"/>
                  </a:lnTo>
                  <a:lnTo>
                    <a:pt x="728232" y="45135"/>
                  </a:lnTo>
                  <a:lnTo>
                    <a:pt x="735198" y="55465"/>
                  </a:lnTo>
                  <a:lnTo>
                    <a:pt x="745528" y="62431"/>
                  </a:lnTo>
                  <a:lnTo>
                    <a:pt x="758177" y="64985"/>
                  </a:lnTo>
                  <a:lnTo>
                    <a:pt x="770823" y="62431"/>
                  </a:lnTo>
                  <a:lnTo>
                    <a:pt x="781150" y="55465"/>
                  </a:lnTo>
                  <a:lnTo>
                    <a:pt x="788111" y="45135"/>
                  </a:lnTo>
                  <a:lnTo>
                    <a:pt x="790663" y="32486"/>
                  </a:lnTo>
                  <a:close/>
                </a:path>
                <a:path w="1191895" h="1007745">
                  <a:moveTo>
                    <a:pt x="758177" y="32486"/>
                  </a:moveTo>
                  <a:lnTo>
                    <a:pt x="1191412" y="1007287"/>
                  </a:lnTo>
                </a:path>
                <a:path w="1191895" h="1007745">
                  <a:moveTo>
                    <a:pt x="0" y="140804"/>
                  </a:moveTo>
                  <a:lnTo>
                    <a:pt x="758177" y="32486"/>
                  </a:lnTo>
                </a:path>
              </a:pathLst>
            </a:custGeom>
            <a:ln w="135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2471" y="4707432"/>
              <a:ext cx="78524" cy="785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5988" y="4707432"/>
              <a:ext cx="78524" cy="78524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016407" y="5043351"/>
            <a:ext cx="15240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5" dirty="0">
                <a:latin typeface="Arial"/>
                <a:cs typeface="Arial"/>
              </a:rPr>
              <a:t>A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123261" y="2801537"/>
            <a:ext cx="1847214" cy="2277110"/>
            <a:chOff x="6123261" y="2801537"/>
            <a:chExt cx="1847214" cy="2277110"/>
          </a:xfrm>
        </p:grpSpPr>
        <p:sp>
          <p:nvSpPr>
            <p:cNvPr id="27" name="object 27"/>
            <p:cNvSpPr/>
            <p:nvPr/>
          </p:nvSpPr>
          <p:spPr>
            <a:xfrm>
              <a:off x="6130030" y="2808307"/>
              <a:ext cx="1833245" cy="2263775"/>
            </a:xfrm>
            <a:custGeom>
              <a:avLst/>
              <a:gdLst/>
              <a:ahLst/>
              <a:cxnLst/>
              <a:rect l="l" t="t" r="r" b="b"/>
              <a:pathLst>
                <a:path w="1833245" h="2263775">
                  <a:moveTo>
                    <a:pt x="966767" y="2263323"/>
                  </a:moveTo>
                  <a:lnTo>
                    <a:pt x="1291696" y="1938393"/>
                  </a:lnTo>
                </a:path>
                <a:path w="1833245" h="2263775">
                  <a:moveTo>
                    <a:pt x="1833250" y="2263323"/>
                  </a:moveTo>
                  <a:lnTo>
                    <a:pt x="1291696" y="1938393"/>
                  </a:lnTo>
                </a:path>
                <a:path w="1833245" h="2263775">
                  <a:moveTo>
                    <a:pt x="966767" y="2263323"/>
                  </a:moveTo>
                  <a:lnTo>
                    <a:pt x="425213" y="1938393"/>
                  </a:lnTo>
                </a:path>
                <a:path w="1833245" h="2263775">
                  <a:moveTo>
                    <a:pt x="425213" y="1938393"/>
                  </a:moveTo>
                  <a:lnTo>
                    <a:pt x="424931" y="1938675"/>
                  </a:lnTo>
                  <a:lnTo>
                    <a:pt x="422958" y="1940649"/>
                  </a:lnTo>
                  <a:lnTo>
                    <a:pt x="417600" y="1946007"/>
                  </a:lnTo>
                  <a:lnTo>
                    <a:pt x="407167" y="1956440"/>
                  </a:lnTo>
                  <a:lnTo>
                    <a:pt x="390528" y="1973079"/>
                  </a:lnTo>
                  <a:lnTo>
                    <a:pt x="368810" y="1994797"/>
                  </a:lnTo>
                  <a:lnTo>
                    <a:pt x="343705" y="2019902"/>
                  </a:lnTo>
                  <a:lnTo>
                    <a:pt x="289828" y="2073496"/>
                  </a:lnTo>
                  <a:lnTo>
                    <a:pt x="235674" y="2120319"/>
                  </a:lnTo>
                  <a:lnTo>
                    <a:pt x="181523" y="2147109"/>
                  </a:lnTo>
                  <a:lnTo>
                    <a:pt x="154443" y="2150493"/>
                  </a:lnTo>
                  <a:lnTo>
                    <a:pt x="127363" y="2147109"/>
                  </a:lnTo>
                  <a:lnTo>
                    <a:pt x="82315" y="2125761"/>
                  </a:lnTo>
                  <a:lnTo>
                    <a:pt x="48387" y="2078292"/>
                  </a:lnTo>
                  <a:lnTo>
                    <a:pt x="33428" y="2033997"/>
                  </a:lnTo>
                  <a:lnTo>
                    <a:pt x="20474" y="1970646"/>
                  </a:lnTo>
                  <a:lnTo>
                    <a:pt x="10025" y="1884228"/>
                  </a:lnTo>
                  <a:lnTo>
                    <a:pt x="4752" y="1812270"/>
                  </a:lnTo>
                  <a:lnTo>
                    <a:pt x="2756" y="1772242"/>
                  </a:lnTo>
                  <a:lnTo>
                    <a:pt x="1262" y="1729763"/>
                  </a:lnTo>
                  <a:lnTo>
                    <a:pt x="324" y="1685018"/>
                  </a:lnTo>
                  <a:lnTo>
                    <a:pt x="0" y="1638193"/>
                  </a:lnTo>
                  <a:lnTo>
                    <a:pt x="343" y="1589473"/>
                  </a:lnTo>
                  <a:lnTo>
                    <a:pt x="1411" y="1539045"/>
                  </a:lnTo>
                  <a:lnTo>
                    <a:pt x="3259" y="1487094"/>
                  </a:lnTo>
                  <a:lnTo>
                    <a:pt x="5943" y="1433806"/>
                  </a:lnTo>
                  <a:lnTo>
                    <a:pt x="9517" y="1379367"/>
                  </a:lnTo>
                  <a:lnTo>
                    <a:pt x="14039" y="1323961"/>
                  </a:lnTo>
                  <a:lnTo>
                    <a:pt x="19564" y="1267776"/>
                  </a:lnTo>
                  <a:lnTo>
                    <a:pt x="26147" y="1210997"/>
                  </a:lnTo>
                  <a:lnTo>
                    <a:pt x="33844" y="1153809"/>
                  </a:lnTo>
                  <a:lnTo>
                    <a:pt x="42711" y="1096398"/>
                  </a:lnTo>
                  <a:lnTo>
                    <a:pt x="52804" y="1038951"/>
                  </a:lnTo>
                  <a:lnTo>
                    <a:pt x="64178" y="981652"/>
                  </a:lnTo>
                  <a:lnTo>
                    <a:pt x="76863" y="924679"/>
                  </a:lnTo>
                  <a:lnTo>
                    <a:pt x="90774" y="868189"/>
                  </a:lnTo>
                  <a:lnTo>
                    <a:pt x="105799" y="812331"/>
                  </a:lnTo>
                  <a:lnTo>
                    <a:pt x="121827" y="757252"/>
                  </a:lnTo>
                  <a:lnTo>
                    <a:pt x="138746" y="703103"/>
                  </a:lnTo>
                  <a:lnTo>
                    <a:pt x="156446" y="650031"/>
                  </a:lnTo>
                  <a:lnTo>
                    <a:pt x="174813" y="598184"/>
                  </a:lnTo>
                  <a:lnTo>
                    <a:pt x="193738" y="547712"/>
                  </a:lnTo>
                  <a:lnTo>
                    <a:pt x="213109" y="498763"/>
                  </a:lnTo>
                  <a:lnTo>
                    <a:pt x="232814" y="451485"/>
                  </a:lnTo>
                  <a:lnTo>
                    <a:pt x="252742" y="406027"/>
                  </a:lnTo>
                  <a:lnTo>
                    <a:pt x="272781" y="362538"/>
                  </a:lnTo>
                  <a:lnTo>
                    <a:pt x="292821" y="321166"/>
                  </a:lnTo>
                  <a:lnTo>
                    <a:pt x="312749" y="282059"/>
                  </a:lnTo>
                  <a:lnTo>
                    <a:pt x="332454" y="245367"/>
                  </a:lnTo>
                  <a:lnTo>
                    <a:pt x="351826" y="211238"/>
                  </a:lnTo>
                  <a:lnTo>
                    <a:pt x="389120" y="151262"/>
                  </a:lnTo>
                  <a:lnTo>
                    <a:pt x="440348" y="82903"/>
                  </a:lnTo>
                  <a:lnTo>
                    <a:pt x="486062" y="37608"/>
                  </a:lnTo>
                  <a:lnTo>
                    <a:pt x="526763" y="11367"/>
                  </a:lnTo>
                  <a:lnTo>
                    <a:pt x="595126" y="0"/>
                  </a:lnTo>
                  <a:lnTo>
                    <a:pt x="623791" y="6850"/>
                  </a:lnTo>
                  <a:lnTo>
                    <a:pt x="661303" y="23495"/>
                  </a:lnTo>
                  <a:lnTo>
                    <a:pt x="693741" y="45212"/>
                  </a:lnTo>
                  <a:lnTo>
                    <a:pt x="722794" y="70314"/>
                  </a:lnTo>
                  <a:lnTo>
                    <a:pt x="750156" y="97109"/>
                  </a:lnTo>
                  <a:lnTo>
                    <a:pt x="776946" y="123907"/>
                  </a:lnTo>
                  <a:lnTo>
                    <a:pt x="802048" y="149011"/>
                  </a:lnTo>
                  <a:lnTo>
                    <a:pt x="823768" y="170729"/>
                  </a:lnTo>
                  <a:lnTo>
                    <a:pt x="840414" y="187368"/>
                  </a:lnTo>
                  <a:lnTo>
                    <a:pt x="850848" y="197801"/>
                  </a:lnTo>
                  <a:lnTo>
                    <a:pt x="856205" y="203159"/>
                  </a:lnTo>
                  <a:lnTo>
                    <a:pt x="858179" y="205133"/>
                  </a:lnTo>
                  <a:lnTo>
                    <a:pt x="858461" y="205415"/>
                  </a:lnTo>
                </a:path>
                <a:path w="1833245" h="2263775">
                  <a:moveTo>
                    <a:pt x="790770" y="875594"/>
                  </a:moveTo>
                  <a:lnTo>
                    <a:pt x="791211" y="875576"/>
                  </a:lnTo>
                  <a:lnTo>
                    <a:pt x="794296" y="875453"/>
                  </a:lnTo>
                  <a:lnTo>
                    <a:pt x="802670" y="875117"/>
                  </a:lnTo>
                  <a:lnTo>
                    <a:pt x="844881" y="873087"/>
                  </a:lnTo>
                  <a:lnTo>
                    <a:pt x="915516" y="861451"/>
                  </a:lnTo>
                  <a:lnTo>
                    <a:pt x="953800" y="847387"/>
                  </a:lnTo>
                  <a:lnTo>
                    <a:pt x="990043" y="826284"/>
                  </a:lnTo>
                  <a:lnTo>
                    <a:pt x="1022480" y="801269"/>
                  </a:lnTo>
                  <a:lnTo>
                    <a:pt x="1070005" y="755998"/>
                  </a:lnTo>
                  <a:lnTo>
                    <a:pt x="1082722" y="742951"/>
                  </a:lnTo>
                  <a:lnTo>
                    <a:pt x="1089252" y="736251"/>
                  </a:lnTo>
                  <a:lnTo>
                    <a:pt x="1091658" y="733783"/>
                  </a:lnTo>
                  <a:lnTo>
                    <a:pt x="1092001" y="733430"/>
                  </a:lnTo>
                </a:path>
                <a:path w="1833245" h="2263775">
                  <a:moveTo>
                    <a:pt x="1156314" y="1325758"/>
                  </a:moveTo>
                  <a:lnTo>
                    <a:pt x="1156667" y="1326119"/>
                  </a:lnTo>
                  <a:lnTo>
                    <a:pt x="1159135" y="1328649"/>
                  </a:lnTo>
                  <a:lnTo>
                    <a:pt x="1165835" y="1335515"/>
                  </a:lnTo>
                  <a:lnTo>
                    <a:pt x="1199882" y="1370013"/>
                  </a:lnTo>
                  <a:lnTo>
                    <a:pt x="1228449" y="1396484"/>
                  </a:lnTo>
                  <a:lnTo>
                    <a:pt x="1263680" y="1424966"/>
                  </a:lnTo>
                  <a:lnTo>
                    <a:pt x="1304676" y="1452123"/>
                  </a:lnTo>
                  <a:lnTo>
                    <a:pt x="1349928" y="1475207"/>
                  </a:lnTo>
                  <a:lnTo>
                    <a:pt x="1395498" y="1493797"/>
                  </a:lnTo>
                  <a:lnTo>
                    <a:pt x="1436837" y="1508050"/>
                  </a:lnTo>
                  <a:lnTo>
                    <a:pt x="1489945" y="1524322"/>
                  </a:lnTo>
                  <a:lnTo>
                    <a:pt x="1504387" y="1528676"/>
                  </a:lnTo>
                  <a:lnTo>
                    <a:pt x="1504942" y="1528844"/>
                  </a:lnTo>
                </a:path>
                <a:path w="1833245" h="2263775">
                  <a:moveTo>
                    <a:pt x="272902" y="2090705"/>
                  </a:moveTo>
                  <a:lnTo>
                    <a:pt x="273343" y="2090872"/>
                  </a:lnTo>
                  <a:lnTo>
                    <a:pt x="276428" y="2092044"/>
                  </a:lnTo>
                  <a:lnTo>
                    <a:pt x="284802" y="2095227"/>
                  </a:lnTo>
                  <a:lnTo>
                    <a:pt x="301109" y="2101423"/>
                  </a:lnTo>
                  <a:lnTo>
                    <a:pt x="327112" y="2110857"/>
                  </a:lnTo>
                  <a:lnTo>
                    <a:pt x="361048" y="2120664"/>
                  </a:lnTo>
                  <a:lnTo>
                    <a:pt x="400273" y="2127194"/>
                  </a:lnTo>
                  <a:lnTo>
                    <a:pt x="442142" y="2126798"/>
                  </a:lnTo>
                  <a:lnTo>
                    <a:pt x="484012" y="2117146"/>
                  </a:lnTo>
                  <a:lnTo>
                    <a:pt x="523237" y="2101201"/>
                  </a:lnTo>
                  <a:lnTo>
                    <a:pt x="557173" y="2083246"/>
                  </a:lnTo>
                  <a:lnTo>
                    <a:pt x="599483" y="2057455"/>
                  </a:lnTo>
                  <a:lnTo>
                    <a:pt x="607857" y="2052263"/>
                  </a:lnTo>
                  <a:lnTo>
                    <a:pt x="610942" y="2050350"/>
                  </a:lnTo>
                  <a:lnTo>
                    <a:pt x="611383" y="2050077"/>
                  </a:lnTo>
                </a:path>
                <a:path w="1833245" h="2263775">
                  <a:moveTo>
                    <a:pt x="1152923" y="2080545"/>
                  </a:moveTo>
                  <a:lnTo>
                    <a:pt x="1153373" y="2080650"/>
                  </a:lnTo>
                  <a:lnTo>
                    <a:pt x="1156521" y="2081391"/>
                  </a:lnTo>
                  <a:lnTo>
                    <a:pt x="1165064" y="2083400"/>
                  </a:lnTo>
                  <a:lnTo>
                    <a:pt x="1181702" y="2087314"/>
                  </a:lnTo>
                  <a:lnTo>
                    <a:pt x="1208169" y="2093263"/>
                  </a:lnTo>
                  <a:lnTo>
                    <a:pt x="1242412" y="2099371"/>
                  </a:lnTo>
                  <a:lnTo>
                    <a:pt x="1281416" y="2103257"/>
                  </a:lnTo>
                  <a:lnTo>
                    <a:pt x="1322164" y="2102541"/>
                  </a:lnTo>
                  <a:lnTo>
                    <a:pt x="1361801" y="2095723"/>
                  </a:lnTo>
                  <a:lnTo>
                    <a:pt x="1429022" y="2072559"/>
                  </a:lnTo>
                  <a:lnTo>
                    <a:pt x="1467155" y="2055076"/>
                  </a:lnTo>
                  <a:lnTo>
                    <a:pt x="1474692" y="2051558"/>
                  </a:lnTo>
                  <a:lnTo>
                    <a:pt x="1477469" y="2050262"/>
                  </a:lnTo>
                  <a:lnTo>
                    <a:pt x="1477866" y="2050077"/>
                  </a:lnTo>
                </a:path>
                <a:path w="1833245" h="2263775">
                  <a:moveTo>
                    <a:pt x="425213" y="1938393"/>
                  </a:moveTo>
                  <a:lnTo>
                    <a:pt x="624921" y="1633759"/>
                  </a:lnTo>
                </a:path>
              </a:pathLst>
            </a:custGeom>
            <a:ln w="135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61962" y="4418723"/>
              <a:ext cx="108585" cy="139700"/>
            </a:xfrm>
            <a:custGeom>
              <a:avLst/>
              <a:gdLst/>
              <a:ahLst/>
              <a:cxnLst/>
              <a:rect l="l" t="t" r="r" b="b"/>
              <a:pathLst>
                <a:path w="108584" h="139700">
                  <a:moveTo>
                    <a:pt x="0" y="99987"/>
                  </a:moveTo>
                  <a:lnTo>
                    <a:pt x="59791" y="139192"/>
                  </a:lnTo>
                  <a:lnTo>
                    <a:pt x="108292" y="0"/>
                  </a:lnTo>
                  <a:lnTo>
                    <a:pt x="0" y="999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72923" y="4435297"/>
              <a:ext cx="749300" cy="311785"/>
            </a:xfrm>
            <a:custGeom>
              <a:avLst/>
              <a:gdLst/>
              <a:ahLst/>
              <a:cxnLst/>
              <a:rect l="l" t="t" r="r" b="b"/>
              <a:pathLst>
                <a:path w="749300" h="311785">
                  <a:moveTo>
                    <a:pt x="0" y="82511"/>
                  </a:moveTo>
                  <a:lnTo>
                    <a:pt x="82029" y="6769"/>
                  </a:lnTo>
                  <a:lnTo>
                    <a:pt x="45288" y="112204"/>
                  </a:lnTo>
                </a:path>
                <a:path w="749300" h="311785">
                  <a:moveTo>
                    <a:pt x="748804" y="311404"/>
                  </a:moveTo>
                  <a:lnTo>
                    <a:pt x="126022" y="0"/>
                  </a:lnTo>
                </a:path>
              </a:pathLst>
            </a:custGeom>
            <a:ln w="135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73989" y="4422825"/>
              <a:ext cx="144145" cy="96520"/>
            </a:xfrm>
            <a:custGeom>
              <a:avLst/>
              <a:gdLst/>
              <a:ahLst/>
              <a:cxnLst/>
              <a:rect l="l" t="t" r="r" b="b"/>
              <a:pathLst>
                <a:path w="144145" h="96520">
                  <a:moveTo>
                    <a:pt x="0" y="0"/>
                  </a:moveTo>
                  <a:lnTo>
                    <a:pt x="111899" y="95910"/>
                  </a:lnTo>
                  <a:lnTo>
                    <a:pt x="143878" y="31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98945" y="4435297"/>
              <a:ext cx="109220" cy="73025"/>
            </a:xfrm>
            <a:custGeom>
              <a:avLst/>
              <a:gdLst/>
              <a:ahLst/>
              <a:cxnLst/>
              <a:rect l="l" t="t" r="r" b="b"/>
              <a:pathLst>
                <a:path w="109220" h="73025">
                  <a:moveTo>
                    <a:pt x="84772" y="72656"/>
                  </a:moveTo>
                  <a:lnTo>
                    <a:pt x="0" y="0"/>
                  </a:lnTo>
                  <a:lnTo>
                    <a:pt x="108991" y="24218"/>
                  </a:lnTo>
                </a:path>
              </a:pathLst>
            </a:custGeom>
            <a:ln w="135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47</a:t>
            </a:fld>
            <a:endParaRPr spc="2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59B54DA-BBAB-4F82-876D-2E9B9D74A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401224A-4C00-47E1-9215-99ED01A4217B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0" dirty="0"/>
              <a:t>Forward</a:t>
            </a:r>
            <a:r>
              <a:rPr spc="254" dirty="0"/>
              <a:t> </a:t>
            </a:r>
            <a:r>
              <a:rPr spc="45" dirty="0"/>
              <a:t>chaining</a:t>
            </a:r>
            <a:r>
              <a:rPr spc="225" dirty="0"/>
              <a:t> </a:t>
            </a:r>
            <a:r>
              <a:rPr spc="7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88567" y="1489100"/>
            <a:ext cx="7774305" cy="4899660"/>
            <a:chOff x="1188567" y="1489100"/>
            <a:chExt cx="7774305" cy="4899660"/>
          </a:xfrm>
        </p:grpSpPr>
        <p:sp>
          <p:nvSpPr>
            <p:cNvPr id="4" name="object 4"/>
            <p:cNvSpPr/>
            <p:nvPr/>
          </p:nvSpPr>
          <p:spPr>
            <a:xfrm>
              <a:off x="1188567" y="149595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5425" y="1501292"/>
              <a:ext cx="0" cy="4875530"/>
            </a:xfrm>
            <a:custGeom>
              <a:avLst/>
              <a:gdLst/>
              <a:ahLst/>
              <a:cxnLst/>
              <a:rect l="l" t="t" r="r" b="b"/>
              <a:pathLst>
                <a:path h="4875530">
                  <a:moveTo>
                    <a:pt x="0" y="4875276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8567" y="1501292"/>
              <a:ext cx="7772400" cy="4880610"/>
            </a:xfrm>
            <a:custGeom>
              <a:avLst/>
              <a:gdLst/>
              <a:ahLst/>
              <a:cxnLst/>
              <a:rect l="l" t="t" r="r" b="b"/>
              <a:pathLst>
                <a:path w="7772400" h="4880610">
                  <a:moveTo>
                    <a:pt x="7767066" y="4875276"/>
                  </a:moveTo>
                  <a:lnTo>
                    <a:pt x="7767066" y="0"/>
                  </a:lnTo>
                </a:path>
                <a:path w="7772400" h="4880610">
                  <a:moveTo>
                    <a:pt x="0" y="4880610"/>
                  </a:moveTo>
                  <a:lnTo>
                    <a:pt x="7772400" y="488061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1788" y="1559599"/>
            <a:ext cx="7319645" cy="457009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700" spc="70" dirty="0">
                <a:solidFill>
                  <a:srgbClr val="00007E"/>
                </a:solidFill>
                <a:latin typeface="Georgia"/>
                <a:cs typeface="Georgia"/>
              </a:rPr>
              <a:t>function</a:t>
            </a:r>
            <a:r>
              <a:rPr sz="1700" spc="15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spc="50" dirty="0">
                <a:solidFill>
                  <a:srgbClr val="B30000"/>
                </a:solidFill>
                <a:latin typeface="Bookman Old Style"/>
                <a:cs typeface="Bookman Old Style"/>
              </a:rPr>
              <a:t>PL-FC-Entails?</a:t>
            </a:r>
            <a:r>
              <a:rPr sz="1700" spc="50" dirty="0">
                <a:latin typeface="Tahoma"/>
                <a:cs typeface="Tahoma"/>
              </a:rPr>
              <a:t>(</a:t>
            </a:r>
            <a:r>
              <a:rPr sz="1700" b="0" i="1" spc="50" dirty="0">
                <a:solidFill>
                  <a:srgbClr val="004B00"/>
                </a:solidFill>
                <a:latin typeface="Bookman Old Style"/>
                <a:cs typeface="Bookman Old Style"/>
              </a:rPr>
              <a:t>KB</a:t>
            </a:r>
            <a:r>
              <a:rPr sz="1700" spc="50" dirty="0">
                <a:solidFill>
                  <a:srgbClr val="004B00"/>
                </a:solidFill>
                <a:latin typeface="Tahoma"/>
                <a:cs typeface="Tahoma"/>
              </a:rPr>
              <a:t>,</a:t>
            </a:r>
            <a:r>
              <a:rPr sz="1700" spc="-29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1700" b="0" i="1" spc="-100" dirty="0">
                <a:solidFill>
                  <a:srgbClr val="004B00"/>
                </a:solidFill>
                <a:latin typeface="Bookman Old Style"/>
                <a:cs typeface="Bookman Old Style"/>
              </a:rPr>
              <a:t>q</a:t>
            </a:r>
            <a:r>
              <a:rPr sz="1700" spc="-100" dirty="0">
                <a:latin typeface="Tahoma"/>
                <a:cs typeface="Tahoma"/>
              </a:rPr>
              <a:t>)</a:t>
            </a:r>
            <a:r>
              <a:rPr sz="1700" spc="15" dirty="0">
                <a:latin typeface="Tahoma"/>
                <a:cs typeface="Tahoma"/>
              </a:rPr>
              <a:t> </a:t>
            </a:r>
            <a:r>
              <a:rPr sz="1700" spc="85" dirty="0">
                <a:solidFill>
                  <a:srgbClr val="00007E"/>
                </a:solidFill>
                <a:latin typeface="Georgia"/>
                <a:cs typeface="Georgia"/>
              </a:rPr>
              <a:t>returns</a:t>
            </a:r>
            <a:r>
              <a:rPr sz="1700" spc="114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i="1" spc="-75" dirty="0">
                <a:solidFill>
                  <a:srgbClr val="004B00"/>
                </a:solidFill>
                <a:latin typeface="Bookman Old Style"/>
                <a:cs typeface="Bookman Old Style"/>
              </a:rPr>
              <a:t>true</a:t>
            </a:r>
            <a:r>
              <a:rPr sz="1700" b="0" i="1" spc="3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-120" dirty="0">
                <a:latin typeface="Tahoma"/>
                <a:cs typeface="Tahoma"/>
              </a:rPr>
              <a:t>or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b="0" i="1" spc="-140" dirty="0">
                <a:solidFill>
                  <a:srgbClr val="004B00"/>
                </a:solidFill>
                <a:latin typeface="Bookman Old Style"/>
                <a:cs typeface="Bookman Old Style"/>
              </a:rPr>
              <a:t>false</a:t>
            </a:r>
            <a:endParaRPr sz="1700" dirty="0">
              <a:latin typeface="Bookman Old Style"/>
              <a:cs typeface="Bookman Old Style"/>
            </a:endParaRPr>
          </a:p>
          <a:p>
            <a:pPr marL="272415" algn="just">
              <a:lnSpc>
                <a:spcPct val="100000"/>
              </a:lnSpc>
              <a:spcBef>
                <a:spcPts val="140"/>
              </a:spcBef>
            </a:pPr>
            <a:r>
              <a:rPr sz="1700" spc="50" dirty="0">
                <a:solidFill>
                  <a:srgbClr val="00007E"/>
                </a:solidFill>
                <a:latin typeface="Georgia"/>
                <a:cs typeface="Georgia"/>
              </a:rPr>
              <a:t>inputs</a:t>
            </a:r>
            <a:r>
              <a:rPr sz="1700" spc="50" dirty="0">
                <a:latin typeface="Tahoma"/>
                <a:cs typeface="Tahoma"/>
              </a:rPr>
              <a:t>:</a:t>
            </a:r>
            <a:r>
              <a:rPr sz="1700" spc="165" dirty="0">
                <a:latin typeface="Tahoma"/>
                <a:cs typeface="Tahoma"/>
              </a:rPr>
              <a:t> </a:t>
            </a:r>
            <a:r>
              <a:rPr sz="1700" b="0" i="1" spc="-15" dirty="0">
                <a:solidFill>
                  <a:srgbClr val="004B00"/>
                </a:solidFill>
                <a:latin typeface="Bookman Old Style"/>
                <a:cs typeface="Bookman Old Style"/>
              </a:rPr>
              <a:t>KB</a:t>
            </a:r>
            <a:r>
              <a:rPr sz="1700" spc="-15" dirty="0">
                <a:latin typeface="Tahoma"/>
                <a:cs typeface="Tahoma"/>
              </a:rPr>
              <a:t>,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95" dirty="0">
                <a:latin typeface="Tahoma"/>
                <a:cs typeface="Tahoma"/>
              </a:rPr>
              <a:t>the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125" dirty="0">
                <a:latin typeface="Tahoma"/>
                <a:cs typeface="Tahoma"/>
              </a:rPr>
              <a:t>knowledge</a:t>
            </a:r>
            <a:r>
              <a:rPr sz="1700" spc="20" dirty="0">
                <a:latin typeface="Tahoma"/>
                <a:cs typeface="Tahoma"/>
              </a:rPr>
              <a:t> </a:t>
            </a:r>
            <a:r>
              <a:rPr sz="1700" spc="-130" dirty="0">
                <a:latin typeface="Tahoma"/>
                <a:cs typeface="Tahoma"/>
              </a:rPr>
              <a:t>base,</a:t>
            </a:r>
            <a:r>
              <a:rPr sz="1700" spc="30" dirty="0">
                <a:latin typeface="Tahoma"/>
                <a:cs typeface="Tahoma"/>
              </a:rPr>
              <a:t> </a:t>
            </a:r>
            <a:r>
              <a:rPr sz="1700" spc="-120" dirty="0">
                <a:latin typeface="Tahoma"/>
                <a:cs typeface="Tahoma"/>
              </a:rPr>
              <a:t>a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100" dirty="0">
                <a:latin typeface="Tahoma"/>
                <a:cs typeface="Tahoma"/>
              </a:rPr>
              <a:t>set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90" dirty="0">
                <a:latin typeface="Tahoma"/>
                <a:cs typeface="Tahoma"/>
              </a:rPr>
              <a:t>of</a:t>
            </a:r>
            <a:r>
              <a:rPr sz="1700" spc="20" dirty="0">
                <a:latin typeface="Tahoma"/>
                <a:cs typeface="Tahoma"/>
              </a:rPr>
              <a:t> </a:t>
            </a:r>
            <a:r>
              <a:rPr sz="1700" spc="-85" dirty="0">
                <a:latin typeface="Tahoma"/>
                <a:cs typeface="Tahoma"/>
              </a:rPr>
              <a:t>propositional</a:t>
            </a:r>
            <a:r>
              <a:rPr sz="1700" spc="50" dirty="0">
                <a:latin typeface="Tahoma"/>
                <a:cs typeface="Tahoma"/>
              </a:rPr>
              <a:t> </a:t>
            </a:r>
            <a:r>
              <a:rPr sz="1700" spc="-90" dirty="0">
                <a:latin typeface="Tahoma"/>
                <a:cs typeface="Tahoma"/>
              </a:rPr>
              <a:t>Horn</a:t>
            </a:r>
            <a:r>
              <a:rPr sz="1700" spc="15" dirty="0">
                <a:latin typeface="Tahoma"/>
                <a:cs typeface="Tahoma"/>
              </a:rPr>
              <a:t> </a:t>
            </a:r>
            <a:r>
              <a:rPr sz="1700" spc="-110" dirty="0">
                <a:latin typeface="Tahoma"/>
                <a:cs typeface="Tahoma"/>
              </a:rPr>
              <a:t>clauses</a:t>
            </a:r>
            <a:endParaRPr sz="1700" dirty="0">
              <a:latin typeface="Tahoma"/>
              <a:cs typeface="Tahoma"/>
            </a:endParaRPr>
          </a:p>
          <a:p>
            <a:pPr marL="1092200" algn="just">
              <a:lnSpc>
                <a:spcPct val="100000"/>
              </a:lnSpc>
              <a:spcBef>
                <a:spcPts val="160"/>
              </a:spcBef>
            </a:pPr>
            <a:r>
              <a:rPr sz="1700" b="0" i="1" spc="-120" dirty="0">
                <a:solidFill>
                  <a:srgbClr val="004B00"/>
                </a:solidFill>
                <a:latin typeface="Bookman Old Style"/>
                <a:cs typeface="Bookman Old Style"/>
              </a:rPr>
              <a:t>q</a:t>
            </a:r>
            <a:r>
              <a:rPr sz="1700" spc="-120" dirty="0">
                <a:latin typeface="Tahoma"/>
                <a:cs typeface="Tahoma"/>
              </a:rPr>
              <a:t>,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95" dirty="0">
                <a:latin typeface="Tahoma"/>
                <a:cs typeface="Tahoma"/>
              </a:rPr>
              <a:t>the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135" dirty="0">
                <a:latin typeface="Tahoma"/>
                <a:cs typeface="Tahoma"/>
              </a:rPr>
              <a:t>query,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120" dirty="0">
                <a:latin typeface="Tahoma"/>
                <a:cs typeface="Tahoma"/>
              </a:rPr>
              <a:t>a</a:t>
            </a:r>
            <a:r>
              <a:rPr sz="1700" spc="15" dirty="0">
                <a:latin typeface="Tahoma"/>
                <a:cs typeface="Tahoma"/>
              </a:rPr>
              <a:t> </a:t>
            </a:r>
            <a:r>
              <a:rPr sz="1700" spc="-90" dirty="0">
                <a:latin typeface="Tahoma"/>
                <a:cs typeface="Tahoma"/>
              </a:rPr>
              <a:t>proposition</a:t>
            </a:r>
            <a:r>
              <a:rPr sz="1700" spc="50" dirty="0">
                <a:latin typeface="Tahoma"/>
                <a:cs typeface="Tahoma"/>
              </a:rPr>
              <a:t> </a:t>
            </a:r>
            <a:r>
              <a:rPr sz="1700" spc="-105" dirty="0">
                <a:latin typeface="Tahoma"/>
                <a:cs typeface="Tahoma"/>
              </a:rPr>
              <a:t>symbol</a:t>
            </a:r>
            <a:endParaRPr sz="1700" dirty="0">
              <a:latin typeface="Tahoma"/>
              <a:cs typeface="Tahoma"/>
            </a:endParaRPr>
          </a:p>
          <a:p>
            <a:pPr marL="1936750" marR="5080" indent="-1734820" algn="just">
              <a:lnSpc>
                <a:spcPct val="107400"/>
              </a:lnSpc>
              <a:spcBef>
                <a:spcPts val="5"/>
              </a:spcBef>
            </a:pP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local</a:t>
            </a:r>
            <a:r>
              <a:rPr sz="1700" spc="6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Georgia"/>
                <a:cs typeface="Georgia"/>
              </a:rPr>
              <a:t>variables</a:t>
            </a:r>
            <a:r>
              <a:rPr sz="1700" spc="45" dirty="0">
                <a:latin typeface="Tahoma"/>
                <a:cs typeface="Tahoma"/>
              </a:rPr>
              <a:t>:</a:t>
            </a:r>
            <a:r>
              <a:rPr sz="1700" spc="120" dirty="0">
                <a:latin typeface="Tahoma"/>
                <a:cs typeface="Tahoma"/>
              </a:rPr>
              <a:t> </a:t>
            </a:r>
            <a:r>
              <a:rPr sz="1700" b="0" i="1" spc="-90" dirty="0">
                <a:solidFill>
                  <a:srgbClr val="004B00"/>
                </a:solidFill>
                <a:latin typeface="Bookman Old Style"/>
                <a:cs typeface="Bookman Old Style"/>
              </a:rPr>
              <a:t>count</a:t>
            </a:r>
            <a:r>
              <a:rPr sz="1700" spc="-90" dirty="0">
                <a:latin typeface="Tahoma"/>
                <a:cs typeface="Tahoma"/>
              </a:rPr>
              <a:t>,</a:t>
            </a:r>
            <a:r>
              <a:rPr sz="1700" spc="-114" dirty="0">
                <a:latin typeface="Tahoma"/>
                <a:cs typeface="Tahoma"/>
              </a:rPr>
              <a:t> </a:t>
            </a:r>
            <a:r>
              <a:rPr sz="1700" spc="-120" dirty="0">
                <a:latin typeface="Tahoma"/>
                <a:cs typeface="Tahoma"/>
              </a:rPr>
              <a:t>a</a:t>
            </a:r>
            <a:r>
              <a:rPr sz="1700" spc="-125" dirty="0">
                <a:latin typeface="Tahoma"/>
                <a:cs typeface="Tahoma"/>
              </a:rPr>
              <a:t> </a:t>
            </a:r>
            <a:r>
              <a:rPr sz="1700" spc="-80" dirty="0">
                <a:latin typeface="Tahoma"/>
                <a:cs typeface="Tahoma"/>
              </a:rPr>
              <a:t>table,</a:t>
            </a:r>
            <a:r>
              <a:rPr sz="1700" spc="-140" dirty="0">
                <a:latin typeface="Tahoma"/>
                <a:cs typeface="Tahoma"/>
              </a:rPr>
              <a:t> </a:t>
            </a:r>
            <a:r>
              <a:rPr sz="1700" spc="-114" dirty="0">
                <a:latin typeface="Tahoma"/>
                <a:cs typeface="Tahoma"/>
              </a:rPr>
              <a:t>indexed</a:t>
            </a:r>
            <a:r>
              <a:rPr sz="1700" spc="-135" dirty="0">
                <a:latin typeface="Tahoma"/>
                <a:cs typeface="Tahoma"/>
              </a:rPr>
              <a:t> by</a:t>
            </a:r>
            <a:r>
              <a:rPr sz="1700" spc="-114" dirty="0">
                <a:latin typeface="Tahoma"/>
                <a:cs typeface="Tahoma"/>
              </a:rPr>
              <a:t> </a:t>
            </a:r>
            <a:r>
              <a:rPr sz="1700" spc="-100" dirty="0">
                <a:latin typeface="Tahoma"/>
                <a:cs typeface="Tahoma"/>
              </a:rPr>
              <a:t>clause,</a:t>
            </a:r>
            <a:r>
              <a:rPr sz="1700" spc="-140" dirty="0">
                <a:latin typeface="Tahoma"/>
                <a:cs typeface="Tahoma"/>
              </a:rPr>
              <a:t> </a:t>
            </a:r>
            <a:r>
              <a:rPr sz="1700" spc="-40" dirty="0">
                <a:latin typeface="Tahoma"/>
                <a:cs typeface="Tahoma"/>
              </a:rPr>
              <a:t>initially</a:t>
            </a:r>
            <a:r>
              <a:rPr sz="1700" spc="-130" dirty="0">
                <a:latin typeface="Tahoma"/>
                <a:cs typeface="Tahoma"/>
              </a:rPr>
              <a:t> </a:t>
            </a:r>
            <a:r>
              <a:rPr sz="1700" spc="-95" dirty="0">
                <a:latin typeface="Tahoma"/>
                <a:cs typeface="Tahoma"/>
              </a:rPr>
              <a:t>the</a:t>
            </a:r>
            <a:r>
              <a:rPr sz="1700" spc="-130" dirty="0">
                <a:latin typeface="Tahoma"/>
                <a:cs typeface="Tahoma"/>
              </a:rPr>
              <a:t> </a:t>
            </a:r>
            <a:r>
              <a:rPr sz="1700" spc="-120" dirty="0">
                <a:latin typeface="Tahoma"/>
                <a:cs typeface="Tahoma"/>
              </a:rPr>
              <a:t>number</a:t>
            </a:r>
            <a:r>
              <a:rPr sz="1700" spc="-114" dirty="0">
                <a:latin typeface="Tahoma"/>
                <a:cs typeface="Tahoma"/>
              </a:rPr>
              <a:t> </a:t>
            </a:r>
            <a:r>
              <a:rPr sz="1700" spc="-90" dirty="0">
                <a:latin typeface="Tahoma"/>
                <a:cs typeface="Tahoma"/>
              </a:rPr>
              <a:t>of</a:t>
            </a:r>
            <a:r>
              <a:rPr sz="1700" spc="-125" dirty="0">
                <a:latin typeface="Tahoma"/>
                <a:cs typeface="Tahoma"/>
              </a:rPr>
              <a:t> </a:t>
            </a:r>
            <a:r>
              <a:rPr sz="1700" spc="-130" dirty="0">
                <a:latin typeface="Tahoma"/>
                <a:cs typeface="Tahoma"/>
              </a:rPr>
              <a:t>premises </a:t>
            </a:r>
            <a:r>
              <a:rPr sz="1700" spc="-520" dirty="0">
                <a:latin typeface="Tahoma"/>
                <a:cs typeface="Tahoma"/>
              </a:rPr>
              <a:t> </a:t>
            </a:r>
            <a:r>
              <a:rPr sz="1700" b="0" i="1" spc="-95" dirty="0">
                <a:solidFill>
                  <a:srgbClr val="004B00"/>
                </a:solidFill>
                <a:latin typeface="Bookman Old Style"/>
                <a:cs typeface="Bookman Old Style"/>
              </a:rPr>
              <a:t>inferred</a:t>
            </a:r>
            <a:r>
              <a:rPr sz="1700" spc="-95" dirty="0">
                <a:latin typeface="Tahoma"/>
                <a:cs typeface="Tahoma"/>
              </a:rPr>
              <a:t>, </a:t>
            </a:r>
            <a:r>
              <a:rPr sz="1700" spc="-120" dirty="0">
                <a:latin typeface="Tahoma"/>
                <a:cs typeface="Tahoma"/>
              </a:rPr>
              <a:t>a </a:t>
            </a:r>
            <a:r>
              <a:rPr sz="1700" spc="-80" dirty="0">
                <a:latin typeface="Tahoma"/>
                <a:cs typeface="Tahoma"/>
              </a:rPr>
              <a:t>table, </a:t>
            </a:r>
            <a:r>
              <a:rPr sz="1700" spc="-114" dirty="0">
                <a:latin typeface="Tahoma"/>
                <a:cs typeface="Tahoma"/>
              </a:rPr>
              <a:t>indexed </a:t>
            </a:r>
            <a:r>
              <a:rPr sz="1700" spc="-135" dirty="0">
                <a:latin typeface="Tahoma"/>
                <a:cs typeface="Tahoma"/>
              </a:rPr>
              <a:t>by </a:t>
            </a:r>
            <a:r>
              <a:rPr sz="1700" spc="-100" dirty="0">
                <a:latin typeface="Tahoma"/>
                <a:cs typeface="Tahoma"/>
              </a:rPr>
              <a:t>symbol, </a:t>
            </a:r>
            <a:r>
              <a:rPr sz="1700" spc="-120" dirty="0">
                <a:latin typeface="Tahoma"/>
                <a:cs typeface="Tahoma"/>
              </a:rPr>
              <a:t>each </a:t>
            </a:r>
            <a:r>
              <a:rPr sz="1700" spc="-90" dirty="0">
                <a:latin typeface="Tahoma"/>
                <a:cs typeface="Tahoma"/>
              </a:rPr>
              <a:t>entry </a:t>
            </a:r>
            <a:r>
              <a:rPr sz="1700" spc="-40" dirty="0">
                <a:latin typeface="Tahoma"/>
                <a:cs typeface="Tahoma"/>
              </a:rPr>
              <a:t>initially </a:t>
            </a:r>
            <a:r>
              <a:rPr sz="1700" b="0" i="1" spc="-140" dirty="0">
                <a:solidFill>
                  <a:srgbClr val="004B00"/>
                </a:solidFill>
                <a:latin typeface="Bookman Old Style"/>
                <a:cs typeface="Bookman Old Style"/>
              </a:rPr>
              <a:t>false </a:t>
            </a:r>
            <a:r>
              <a:rPr sz="1700" b="0" i="1" spc="-13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b="0" i="1" spc="-160" dirty="0">
                <a:solidFill>
                  <a:srgbClr val="004B00"/>
                </a:solidFill>
                <a:latin typeface="Bookman Old Style"/>
                <a:cs typeface="Bookman Old Style"/>
              </a:rPr>
              <a:t>agenda</a:t>
            </a:r>
            <a:r>
              <a:rPr sz="1700" spc="-160" dirty="0">
                <a:latin typeface="Tahoma"/>
                <a:cs typeface="Tahoma"/>
              </a:rPr>
              <a:t>,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120" dirty="0">
                <a:latin typeface="Tahoma"/>
                <a:cs typeface="Tahoma"/>
              </a:rPr>
              <a:t>a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35" dirty="0">
                <a:latin typeface="Tahoma"/>
                <a:cs typeface="Tahoma"/>
              </a:rPr>
              <a:t>list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90" dirty="0">
                <a:latin typeface="Tahoma"/>
                <a:cs typeface="Tahoma"/>
              </a:rPr>
              <a:t>of</a:t>
            </a:r>
            <a:r>
              <a:rPr sz="1700" spc="15" dirty="0">
                <a:latin typeface="Tahoma"/>
                <a:cs typeface="Tahoma"/>
              </a:rPr>
              <a:t> </a:t>
            </a:r>
            <a:r>
              <a:rPr sz="1700" spc="-105" dirty="0">
                <a:latin typeface="Tahoma"/>
                <a:cs typeface="Tahoma"/>
              </a:rPr>
              <a:t>symbols,</a:t>
            </a:r>
            <a:r>
              <a:rPr sz="1700" spc="20" dirty="0">
                <a:latin typeface="Tahoma"/>
                <a:cs typeface="Tahoma"/>
              </a:rPr>
              <a:t> </a:t>
            </a:r>
            <a:r>
              <a:rPr sz="1700" spc="-40" dirty="0">
                <a:latin typeface="Tahoma"/>
                <a:cs typeface="Tahoma"/>
              </a:rPr>
              <a:t>initially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spc="-95" dirty="0">
                <a:latin typeface="Tahoma"/>
                <a:cs typeface="Tahoma"/>
              </a:rPr>
              <a:t>the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110" dirty="0">
                <a:latin typeface="Tahoma"/>
                <a:cs typeface="Tahoma"/>
              </a:rPr>
              <a:t>symbols</a:t>
            </a:r>
            <a:r>
              <a:rPr sz="1700" spc="20" dirty="0">
                <a:latin typeface="Tahoma"/>
                <a:cs typeface="Tahoma"/>
              </a:rPr>
              <a:t> </a:t>
            </a:r>
            <a:r>
              <a:rPr sz="1700" spc="-125" dirty="0">
                <a:latin typeface="Tahoma"/>
                <a:cs typeface="Tahoma"/>
              </a:rPr>
              <a:t>known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60" dirty="0">
                <a:latin typeface="Tahoma"/>
                <a:cs typeface="Tahoma"/>
              </a:rPr>
              <a:t>in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b="0" i="1" spc="15" dirty="0">
                <a:solidFill>
                  <a:srgbClr val="004B00"/>
                </a:solidFill>
                <a:latin typeface="Bookman Old Style"/>
                <a:cs typeface="Bookman Old Style"/>
              </a:rPr>
              <a:t>KB</a:t>
            </a:r>
            <a:endParaRPr sz="1700" dirty="0">
              <a:latin typeface="Bookman Old Style"/>
              <a:cs typeface="Bookman Old Style"/>
            </a:endParaRPr>
          </a:p>
          <a:p>
            <a:pPr marL="683895" marR="4295775" indent="-411480">
              <a:lnSpc>
                <a:spcPct val="107400"/>
              </a:lnSpc>
              <a:spcBef>
                <a:spcPts val="725"/>
              </a:spcBef>
            </a:pP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while</a:t>
            </a:r>
            <a:r>
              <a:rPr sz="1700" spc="11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i="1" spc="-175" dirty="0">
                <a:solidFill>
                  <a:srgbClr val="004B00"/>
                </a:solidFill>
                <a:latin typeface="Bookman Old Style"/>
                <a:cs typeface="Bookman Old Style"/>
              </a:rPr>
              <a:t>agenda</a:t>
            </a:r>
            <a:r>
              <a:rPr sz="1700" b="0" i="1" spc="1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-75" dirty="0">
                <a:latin typeface="Tahoma"/>
                <a:cs typeface="Tahoma"/>
              </a:rPr>
              <a:t>is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95" dirty="0">
                <a:latin typeface="Tahoma"/>
                <a:cs typeface="Tahoma"/>
              </a:rPr>
              <a:t>no</a:t>
            </a:r>
            <a:r>
              <a:rPr sz="1700" spc="-50" dirty="0">
                <a:latin typeface="Tahoma"/>
                <a:cs typeface="Tahoma"/>
              </a:rPr>
              <a:t>t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120" dirty="0">
                <a:latin typeface="Tahoma"/>
                <a:cs typeface="Tahoma"/>
              </a:rPr>
              <a:t>empt</a:t>
            </a:r>
            <a:r>
              <a:rPr sz="1700" spc="-105" dirty="0">
                <a:latin typeface="Tahoma"/>
                <a:cs typeface="Tahoma"/>
              </a:rPr>
              <a:t>y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Georgia"/>
                <a:cs typeface="Georgia"/>
              </a:rPr>
              <a:t>do  </a:t>
            </a:r>
            <a:r>
              <a:rPr sz="1700" b="0" i="1" spc="-160" dirty="0">
                <a:solidFill>
                  <a:srgbClr val="004B00"/>
                </a:solidFill>
                <a:latin typeface="Bookman Old Style"/>
                <a:cs typeface="Bookman Old Style"/>
              </a:rPr>
              <a:t>p</a:t>
            </a:r>
            <a:r>
              <a:rPr sz="1700" b="0" i="1" spc="-22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95" dirty="0">
                <a:latin typeface="Cambria"/>
                <a:cs typeface="Cambria"/>
              </a:rPr>
              <a:t> </a:t>
            </a:r>
            <a:r>
              <a:rPr sz="1700" b="0" spc="75" dirty="0">
                <a:latin typeface="Bookman Old Style"/>
                <a:cs typeface="Bookman Old Style"/>
              </a:rPr>
              <a:t>Po</a:t>
            </a:r>
            <a:r>
              <a:rPr sz="1700" b="0" spc="100" dirty="0">
                <a:latin typeface="Bookman Old Style"/>
                <a:cs typeface="Bookman Old Style"/>
              </a:rPr>
              <a:t>p</a:t>
            </a:r>
            <a:r>
              <a:rPr sz="1700" spc="-35" dirty="0">
                <a:latin typeface="Tahoma"/>
                <a:cs typeface="Tahoma"/>
              </a:rPr>
              <a:t>(</a:t>
            </a:r>
            <a:r>
              <a:rPr sz="1700" b="0" i="1" spc="-175" dirty="0">
                <a:solidFill>
                  <a:srgbClr val="004B00"/>
                </a:solidFill>
                <a:latin typeface="Bookman Old Style"/>
                <a:cs typeface="Bookman Old Style"/>
              </a:rPr>
              <a:t>agenda</a:t>
            </a:r>
            <a:r>
              <a:rPr sz="1700" spc="-20" dirty="0">
                <a:latin typeface="Tahoma"/>
                <a:cs typeface="Tahoma"/>
              </a:rPr>
              <a:t>)  </a:t>
            </a:r>
            <a:r>
              <a:rPr sz="1700" spc="55" dirty="0">
                <a:solidFill>
                  <a:srgbClr val="00007E"/>
                </a:solidFill>
                <a:latin typeface="Georgia"/>
                <a:cs typeface="Georgia"/>
              </a:rPr>
              <a:t>unless</a:t>
            </a:r>
            <a:r>
              <a:rPr sz="1700" spc="10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i="1" spc="-45" dirty="0">
                <a:solidFill>
                  <a:srgbClr val="004B00"/>
                </a:solidFill>
                <a:latin typeface="Bookman Old Style"/>
                <a:cs typeface="Bookman Old Style"/>
              </a:rPr>
              <a:t>infer</a:t>
            </a:r>
            <a:r>
              <a:rPr sz="1700" b="0" i="1" spc="-120" dirty="0">
                <a:solidFill>
                  <a:srgbClr val="004B00"/>
                </a:solidFill>
                <a:latin typeface="Bookman Old Style"/>
                <a:cs typeface="Bookman Old Style"/>
              </a:rPr>
              <a:t>r</a:t>
            </a:r>
            <a:r>
              <a:rPr sz="1700" b="0" i="1" spc="-225" dirty="0">
                <a:solidFill>
                  <a:srgbClr val="004B00"/>
                </a:solidFill>
                <a:latin typeface="Bookman Old Style"/>
                <a:cs typeface="Bookman Old Style"/>
              </a:rPr>
              <a:t>e</a:t>
            </a:r>
            <a:r>
              <a:rPr sz="1700" b="0" i="1" spc="-229" dirty="0">
                <a:solidFill>
                  <a:srgbClr val="004B00"/>
                </a:solidFill>
                <a:latin typeface="Bookman Old Style"/>
                <a:cs typeface="Bookman Old Style"/>
              </a:rPr>
              <a:t>d</a:t>
            </a:r>
            <a:r>
              <a:rPr sz="1700" spc="-190" dirty="0">
                <a:latin typeface="Tahoma"/>
                <a:cs typeface="Tahoma"/>
              </a:rPr>
              <a:t>[</a:t>
            </a:r>
            <a:r>
              <a:rPr sz="1700" b="0" i="1" spc="-160" dirty="0">
                <a:solidFill>
                  <a:srgbClr val="004B00"/>
                </a:solidFill>
                <a:latin typeface="Bookman Old Style"/>
                <a:cs typeface="Bookman Old Style"/>
              </a:rPr>
              <a:t>p</a:t>
            </a:r>
            <a:r>
              <a:rPr sz="1700" spc="-185" dirty="0">
                <a:latin typeface="Tahoma"/>
                <a:cs typeface="Tahoma"/>
              </a:rPr>
              <a:t>]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do</a:t>
            </a:r>
            <a:endParaRPr sz="1700" dirty="0">
              <a:latin typeface="Georgia"/>
              <a:cs typeface="Georgia"/>
            </a:endParaRPr>
          </a:p>
          <a:p>
            <a:pPr marL="1095375" algn="just">
              <a:lnSpc>
                <a:spcPct val="100000"/>
              </a:lnSpc>
              <a:spcBef>
                <a:spcPts val="155"/>
              </a:spcBef>
            </a:pPr>
            <a:r>
              <a:rPr sz="1700" b="0" i="1" spc="-45" dirty="0">
                <a:solidFill>
                  <a:srgbClr val="004B00"/>
                </a:solidFill>
                <a:latin typeface="Bookman Old Style"/>
                <a:cs typeface="Bookman Old Style"/>
              </a:rPr>
              <a:t>infer</a:t>
            </a:r>
            <a:r>
              <a:rPr sz="1700" b="0" i="1" spc="-120" dirty="0">
                <a:solidFill>
                  <a:srgbClr val="004B00"/>
                </a:solidFill>
                <a:latin typeface="Bookman Old Style"/>
                <a:cs typeface="Bookman Old Style"/>
              </a:rPr>
              <a:t>r</a:t>
            </a:r>
            <a:r>
              <a:rPr sz="1700" b="0" i="1" spc="-225" dirty="0">
                <a:solidFill>
                  <a:srgbClr val="004B00"/>
                </a:solidFill>
                <a:latin typeface="Bookman Old Style"/>
                <a:cs typeface="Bookman Old Style"/>
              </a:rPr>
              <a:t>e</a:t>
            </a:r>
            <a:r>
              <a:rPr sz="1700" b="0" i="1" spc="-229" dirty="0">
                <a:solidFill>
                  <a:srgbClr val="004B00"/>
                </a:solidFill>
                <a:latin typeface="Bookman Old Style"/>
                <a:cs typeface="Bookman Old Style"/>
              </a:rPr>
              <a:t>d</a:t>
            </a:r>
            <a:r>
              <a:rPr sz="1700" spc="-190" dirty="0">
                <a:latin typeface="Tahoma"/>
                <a:cs typeface="Tahoma"/>
              </a:rPr>
              <a:t>[</a:t>
            </a:r>
            <a:r>
              <a:rPr sz="1700" b="0" i="1" spc="-160" dirty="0">
                <a:solidFill>
                  <a:srgbClr val="004B00"/>
                </a:solidFill>
                <a:latin typeface="Bookman Old Style"/>
                <a:cs typeface="Bookman Old Style"/>
              </a:rPr>
              <a:t>p</a:t>
            </a:r>
            <a:r>
              <a:rPr sz="1700" spc="-185" dirty="0">
                <a:latin typeface="Tahoma"/>
                <a:cs typeface="Tahoma"/>
              </a:rPr>
              <a:t>]</a:t>
            </a:r>
            <a:r>
              <a:rPr sz="1700" spc="-250" dirty="0">
                <a:latin typeface="Tahoma"/>
                <a:cs typeface="Tahoma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110" dirty="0">
                <a:latin typeface="Cambria"/>
                <a:cs typeface="Cambria"/>
              </a:rPr>
              <a:t> </a:t>
            </a:r>
            <a:r>
              <a:rPr sz="1700" b="0" i="1" spc="-75" dirty="0">
                <a:solidFill>
                  <a:srgbClr val="004B00"/>
                </a:solidFill>
                <a:latin typeface="Bookman Old Style"/>
                <a:cs typeface="Bookman Old Style"/>
              </a:rPr>
              <a:t>true</a:t>
            </a:r>
            <a:endParaRPr sz="1700" dirty="0">
              <a:latin typeface="Bookman Old Style"/>
              <a:cs typeface="Bookman Old Style"/>
            </a:endParaRPr>
          </a:p>
          <a:p>
            <a:pPr marL="1095375" algn="just">
              <a:lnSpc>
                <a:spcPct val="100000"/>
              </a:lnSpc>
              <a:spcBef>
                <a:spcPts val="145"/>
              </a:spcBef>
            </a:pPr>
            <a:r>
              <a:rPr sz="1700" spc="50" dirty="0">
                <a:solidFill>
                  <a:srgbClr val="00007E"/>
                </a:solidFill>
                <a:latin typeface="Georgia"/>
                <a:cs typeface="Georgia"/>
              </a:rPr>
              <a:t>fo</a:t>
            </a:r>
            <a:r>
              <a:rPr sz="1700" spc="55" dirty="0">
                <a:solidFill>
                  <a:srgbClr val="00007E"/>
                </a:solidFill>
                <a:latin typeface="Georgia"/>
                <a:cs typeface="Georgia"/>
              </a:rPr>
              <a:t>r</a:t>
            </a:r>
            <a:r>
              <a:rPr sz="170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-16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80" dirty="0">
                <a:solidFill>
                  <a:srgbClr val="00007E"/>
                </a:solidFill>
                <a:latin typeface="Georgia"/>
                <a:cs typeface="Georgia"/>
              </a:rPr>
              <a:t>ea</a:t>
            </a:r>
            <a:r>
              <a:rPr sz="1700" spc="10" dirty="0">
                <a:solidFill>
                  <a:srgbClr val="00007E"/>
                </a:solidFill>
                <a:latin typeface="Georgia"/>
                <a:cs typeface="Georgia"/>
              </a:rPr>
              <a:t>c</a:t>
            </a:r>
            <a:r>
              <a:rPr sz="1700" spc="85" dirty="0">
                <a:solidFill>
                  <a:srgbClr val="00007E"/>
                </a:solidFill>
                <a:latin typeface="Georgia"/>
                <a:cs typeface="Georgia"/>
              </a:rPr>
              <a:t>h</a:t>
            </a:r>
            <a:r>
              <a:rPr sz="1700" spc="12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-75" dirty="0">
                <a:latin typeface="Tahoma"/>
                <a:cs typeface="Tahoma"/>
              </a:rPr>
              <a:t>H</a:t>
            </a:r>
            <a:r>
              <a:rPr sz="1700" spc="-110" dirty="0">
                <a:latin typeface="Tahoma"/>
                <a:cs typeface="Tahoma"/>
              </a:rPr>
              <a:t>o</a:t>
            </a:r>
            <a:r>
              <a:rPr sz="1700" spc="-90" dirty="0">
                <a:latin typeface="Tahoma"/>
                <a:cs typeface="Tahoma"/>
              </a:rPr>
              <a:t>rn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105" dirty="0">
                <a:latin typeface="Tahoma"/>
                <a:cs typeface="Tahoma"/>
              </a:rPr>
              <a:t>clause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b="0" i="1" spc="-45" dirty="0">
                <a:solidFill>
                  <a:srgbClr val="004B00"/>
                </a:solidFill>
                <a:latin typeface="Bookman Old Style"/>
                <a:cs typeface="Bookman Old Style"/>
              </a:rPr>
              <a:t>c</a:t>
            </a:r>
            <a:r>
              <a:rPr sz="1700" b="0" i="1" spc="2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-60" dirty="0">
                <a:latin typeface="Tahoma"/>
                <a:cs typeface="Tahoma"/>
              </a:rPr>
              <a:t>in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145" dirty="0">
                <a:latin typeface="Tahoma"/>
                <a:cs typeface="Tahoma"/>
              </a:rPr>
              <a:t>whose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165" dirty="0">
                <a:latin typeface="Tahoma"/>
                <a:cs typeface="Tahoma"/>
              </a:rPr>
              <a:t>p</a:t>
            </a:r>
            <a:r>
              <a:rPr sz="1700" spc="-120" dirty="0">
                <a:latin typeface="Tahoma"/>
                <a:cs typeface="Tahoma"/>
              </a:rPr>
              <a:t>remise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b="0" i="1" spc="-160" dirty="0">
                <a:solidFill>
                  <a:srgbClr val="004B00"/>
                </a:solidFill>
                <a:latin typeface="Bookman Old Style"/>
                <a:cs typeface="Bookman Old Style"/>
              </a:rPr>
              <a:t>p</a:t>
            </a:r>
            <a:r>
              <a:rPr sz="1700" b="0" i="1" spc="3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-110" dirty="0">
                <a:latin typeface="Tahoma"/>
                <a:cs typeface="Tahoma"/>
              </a:rPr>
              <a:t>ap</a:t>
            </a:r>
            <a:r>
              <a:rPr sz="1700" spc="-85" dirty="0">
                <a:latin typeface="Tahoma"/>
                <a:cs typeface="Tahoma"/>
              </a:rPr>
              <a:t>p</a:t>
            </a:r>
            <a:r>
              <a:rPr sz="1700" spc="-150" dirty="0">
                <a:latin typeface="Tahoma"/>
                <a:cs typeface="Tahoma"/>
              </a:rPr>
              <a:t>e</a:t>
            </a:r>
            <a:r>
              <a:rPr sz="1700" spc="-195" dirty="0">
                <a:latin typeface="Tahoma"/>
                <a:cs typeface="Tahoma"/>
              </a:rPr>
              <a:t>a</a:t>
            </a:r>
            <a:r>
              <a:rPr sz="1700" spc="-105" dirty="0">
                <a:latin typeface="Tahoma"/>
                <a:cs typeface="Tahoma"/>
              </a:rPr>
              <a:t>rs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do</a:t>
            </a:r>
            <a:endParaRPr sz="1700" dirty="0">
              <a:latin typeface="Georgia"/>
              <a:cs typeface="Georgia"/>
            </a:endParaRPr>
          </a:p>
          <a:p>
            <a:pPr marL="1506855">
              <a:lnSpc>
                <a:spcPct val="100000"/>
              </a:lnSpc>
              <a:spcBef>
                <a:spcPts val="155"/>
              </a:spcBef>
            </a:pPr>
            <a:r>
              <a:rPr sz="1700" spc="-125" dirty="0">
                <a:latin typeface="Tahoma"/>
                <a:cs typeface="Tahoma"/>
              </a:rPr>
              <a:t>decrement</a:t>
            </a:r>
            <a:r>
              <a:rPr sz="1700" spc="25" dirty="0">
                <a:latin typeface="Tahoma"/>
                <a:cs typeface="Tahoma"/>
              </a:rPr>
              <a:t> </a:t>
            </a:r>
            <a:r>
              <a:rPr sz="1700" b="0" i="1" spc="-110" dirty="0">
                <a:solidFill>
                  <a:srgbClr val="004B00"/>
                </a:solidFill>
                <a:latin typeface="Bookman Old Style"/>
                <a:cs typeface="Bookman Old Style"/>
              </a:rPr>
              <a:t>count</a:t>
            </a:r>
            <a:r>
              <a:rPr sz="1700" spc="-110" dirty="0">
                <a:latin typeface="Tahoma"/>
                <a:cs typeface="Tahoma"/>
              </a:rPr>
              <a:t>[</a:t>
            </a:r>
            <a:r>
              <a:rPr sz="1700" b="0" i="1" spc="-110" dirty="0">
                <a:solidFill>
                  <a:srgbClr val="004B00"/>
                </a:solidFill>
                <a:latin typeface="Bookman Old Style"/>
                <a:cs typeface="Bookman Old Style"/>
              </a:rPr>
              <a:t>c</a:t>
            </a:r>
            <a:r>
              <a:rPr sz="1700" spc="-110" dirty="0">
                <a:latin typeface="Tahoma"/>
                <a:cs typeface="Tahoma"/>
              </a:rPr>
              <a:t>]</a:t>
            </a:r>
            <a:endParaRPr sz="1700" dirty="0">
              <a:latin typeface="Tahoma"/>
              <a:cs typeface="Tahoma"/>
            </a:endParaRPr>
          </a:p>
          <a:p>
            <a:pPr marL="1506855">
              <a:lnSpc>
                <a:spcPct val="100000"/>
              </a:lnSpc>
              <a:spcBef>
                <a:spcPts val="155"/>
              </a:spcBef>
            </a:pPr>
            <a:r>
              <a:rPr sz="1700" spc="40" dirty="0">
                <a:solidFill>
                  <a:srgbClr val="00007E"/>
                </a:solidFill>
                <a:latin typeface="Georgia"/>
                <a:cs typeface="Georgia"/>
              </a:rPr>
              <a:t>if</a:t>
            </a:r>
            <a:r>
              <a:rPr sz="1700" spc="10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i="1" spc="-110" dirty="0">
                <a:solidFill>
                  <a:srgbClr val="004B00"/>
                </a:solidFill>
                <a:latin typeface="Bookman Old Style"/>
                <a:cs typeface="Bookman Old Style"/>
              </a:rPr>
              <a:t>count</a:t>
            </a:r>
            <a:r>
              <a:rPr sz="1700" spc="-110" dirty="0">
                <a:latin typeface="Tahoma"/>
                <a:cs typeface="Tahoma"/>
              </a:rPr>
              <a:t>[</a:t>
            </a:r>
            <a:r>
              <a:rPr sz="1700" b="0" i="1" spc="-110" dirty="0">
                <a:solidFill>
                  <a:srgbClr val="004B00"/>
                </a:solidFill>
                <a:latin typeface="Bookman Old Style"/>
                <a:cs typeface="Bookman Old Style"/>
              </a:rPr>
              <a:t>c</a:t>
            </a:r>
            <a:r>
              <a:rPr sz="1700" spc="-110" dirty="0">
                <a:latin typeface="Tahoma"/>
                <a:cs typeface="Tahoma"/>
              </a:rPr>
              <a:t>]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spc="20" dirty="0">
                <a:latin typeface="Tahoma"/>
                <a:cs typeface="Tahoma"/>
              </a:rPr>
              <a:t>=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-120" dirty="0">
                <a:latin typeface="Tahoma"/>
                <a:cs typeface="Tahoma"/>
              </a:rPr>
              <a:t>0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then</a:t>
            </a:r>
            <a:r>
              <a:rPr sz="1700" spc="21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do</a:t>
            </a:r>
            <a:endParaRPr sz="1700" dirty="0">
              <a:latin typeface="Georgia"/>
              <a:cs typeface="Georgia"/>
            </a:endParaRPr>
          </a:p>
          <a:p>
            <a:pPr marL="1918335">
              <a:lnSpc>
                <a:spcPct val="100000"/>
              </a:lnSpc>
              <a:spcBef>
                <a:spcPts val="145"/>
              </a:spcBef>
            </a:pPr>
            <a:r>
              <a:rPr sz="1700" spc="40" dirty="0">
                <a:solidFill>
                  <a:srgbClr val="00007E"/>
                </a:solidFill>
                <a:latin typeface="Georgia"/>
                <a:cs typeface="Georgia"/>
              </a:rPr>
              <a:t>if</a:t>
            </a:r>
            <a:r>
              <a:rPr sz="1700" spc="12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spc="50" dirty="0">
                <a:latin typeface="Bookman Old Style"/>
                <a:cs typeface="Bookman Old Style"/>
              </a:rPr>
              <a:t>Hea</a:t>
            </a:r>
            <a:r>
              <a:rPr sz="1700" b="0" spc="35" dirty="0">
                <a:latin typeface="Bookman Old Style"/>
                <a:cs typeface="Bookman Old Style"/>
              </a:rPr>
              <a:t>d</a:t>
            </a:r>
            <a:r>
              <a:rPr sz="1700" spc="-190" dirty="0">
                <a:latin typeface="Tahoma"/>
                <a:cs typeface="Tahoma"/>
              </a:rPr>
              <a:t>[</a:t>
            </a:r>
            <a:r>
              <a:rPr sz="1700" b="0" i="1" spc="-40" dirty="0">
                <a:solidFill>
                  <a:srgbClr val="004B00"/>
                </a:solidFill>
                <a:latin typeface="Bookman Old Style"/>
                <a:cs typeface="Bookman Old Style"/>
              </a:rPr>
              <a:t>c</a:t>
            </a:r>
            <a:r>
              <a:rPr sz="1700" spc="-185" dirty="0">
                <a:latin typeface="Tahoma"/>
                <a:cs typeface="Tahoma"/>
              </a:rPr>
              <a:t>]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20" dirty="0">
                <a:latin typeface="Tahoma"/>
                <a:cs typeface="Tahoma"/>
              </a:rPr>
              <a:t>=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b="0" i="1" spc="-180" dirty="0">
                <a:solidFill>
                  <a:srgbClr val="004B00"/>
                </a:solidFill>
                <a:latin typeface="Bookman Old Style"/>
                <a:cs typeface="Bookman Old Style"/>
              </a:rPr>
              <a:t>q</a:t>
            </a:r>
            <a:r>
              <a:rPr sz="1700" b="0" i="1" spc="2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then</a:t>
            </a:r>
            <a:r>
              <a:rPr sz="170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-18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return</a:t>
            </a:r>
            <a:r>
              <a:rPr sz="1700" spc="11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i="1" spc="-75" dirty="0">
                <a:solidFill>
                  <a:srgbClr val="004B00"/>
                </a:solidFill>
                <a:latin typeface="Bookman Old Style"/>
                <a:cs typeface="Bookman Old Style"/>
              </a:rPr>
              <a:t>true</a:t>
            </a:r>
            <a:endParaRPr sz="1700" dirty="0">
              <a:latin typeface="Bookman Old Style"/>
              <a:cs typeface="Bookman Old Style"/>
            </a:endParaRPr>
          </a:p>
          <a:p>
            <a:pPr marL="1918335">
              <a:lnSpc>
                <a:spcPct val="100000"/>
              </a:lnSpc>
              <a:spcBef>
                <a:spcPts val="155"/>
              </a:spcBef>
            </a:pPr>
            <a:r>
              <a:rPr sz="1700" b="0" spc="-20" dirty="0">
                <a:latin typeface="Bookman Old Style"/>
                <a:cs typeface="Bookman Old Style"/>
              </a:rPr>
              <a:t>Pus</a:t>
            </a:r>
            <a:r>
              <a:rPr sz="1700" b="0" dirty="0">
                <a:latin typeface="Bookman Old Style"/>
                <a:cs typeface="Bookman Old Style"/>
              </a:rPr>
              <a:t>h</a:t>
            </a:r>
            <a:r>
              <a:rPr sz="1700" spc="-35" dirty="0">
                <a:latin typeface="Tahoma"/>
                <a:cs typeface="Tahoma"/>
              </a:rPr>
              <a:t>(</a:t>
            </a:r>
            <a:r>
              <a:rPr sz="1700" b="0" spc="50" dirty="0">
                <a:latin typeface="Bookman Old Style"/>
                <a:cs typeface="Bookman Old Style"/>
              </a:rPr>
              <a:t>Head</a:t>
            </a:r>
            <a:r>
              <a:rPr sz="1700" spc="-190" dirty="0">
                <a:latin typeface="Tahoma"/>
                <a:cs typeface="Tahoma"/>
              </a:rPr>
              <a:t>[</a:t>
            </a:r>
            <a:r>
              <a:rPr sz="1700" b="0" i="1" spc="-40" dirty="0">
                <a:solidFill>
                  <a:srgbClr val="004B00"/>
                </a:solidFill>
                <a:latin typeface="Bookman Old Style"/>
                <a:cs typeface="Bookman Old Style"/>
              </a:rPr>
              <a:t>c</a:t>
            </a:r>
            <a:r>
              <a:rPr sz="1700" spc="-145" dirty="0">
                <a:latin typeface="Tahoma"/>
                <a:cs typeface="Tahoma"/>
              </a:rPr>
              <a:t>]</a:t>
            </a:r>
            <a:r>
              <a:rPr sz="1700" spc="-110" dirty="0">
                <a:latin typeface="Tahoma"/>
                <a:cs typeface="Tahoma"/>
              </a:rPr>
              <a:t>,</a:t>
            </a:r>
            <a:r>
              <a:rPr sz="1700" spc="-300" dirty="0">
                <a:latin typeface="Tahoma"/>
                <a:cs typeface="Tahoma"/>
              </a:rPr>
              <a:t> </a:t>
            </a:r>
            <a:r>
              <a:rPr sz="1700" b="0" i="1" spc="-175" dirty="0">
                <a:solidFill>
                  <a:srgbClr val="004B00"/>
                </a:solidFill>
                <a:latin typeface="Bookman Old Style"/>
                <a:cs typeface="Bookman Old Style"/>
              </a:rPr>
              <a:t>agenda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 dirty="0">
              <a:latin typeface="Tahoma"/>
              <a:cs typeface="Tahoma"/>
            </a:endParaRPr>
          </a:p>
          <a:p>
            <a:pPr marL="272415" algn="just">
              <a:lnSpc>
                <a:spcPct val="100000"/>
              </a:lnSpc>
              <a:spcBef>
                <a:spcPts val="155"/>
              </a:spcBef>
            </a:pP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return</a:t>
            </a:r>
            <a:r>
              <a:rPr sz="1700" spc="8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i="1" spc="-140" dirty="0">
                <a:solidFill>
                  <a:srgbClr val="004B00"/>
                </a:solidFill>
                <a:latin typeface="Bookman Old Style"/>
                <a:cs typeface="Bookman Old Style"/>
              </a:rPr>
              <a:t>false</a:t>
            </a:r>
            <a:endParaRPr sz="1700" dirty="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48</a:t>
            </a:fld>
            <a:endParaRPr spc="2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084A22-53A4-4B54-87DC-07ED776A9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FDE320-1141-41FD-8D5A-ECF32438BFD5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2635"/>
              </a:lnSpc>
            </a:pPr>
            <a:r>
              <a:rPr spc="50" dirty="0"/>
              <a:t>Forward</a:t>
            </a:r>
            <a:r>
              <a:rPr spc="265" dirty="0"/>
              <a:t> </a:t>
            </a:r>
            <a:r>
              <a:rPr spc="45" dirty="0"/>
              <a:t>chaining</a:t>
            </a:r>
            <a:r>
              <a:rPr spc="229" dirty="0"/>
              <a:t> </a:t>
            </a:r>
            <a:r>
              <a:rPr spc="8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7105" y="5812329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B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51314" y="1778406"/>
            <a:ext cx="2253615" cy="4081779"/>
            <a:chOff x="4151314" y="1778406"/>
            <a:chExt cx="2253615" cy="4081779"/>
          </a:xfrm>
        </p:grpSpPr>
        <p:sp>
          <p:nvSpPr>
            <p:cNvPr id="5" name="object 5"/>
            <p:cNvSpPr/>
            <p:nvPr/>
          </p:nvSpPr>
          <p:spPr>
            <a:xfrm>
              <a:off x="4883404" y="1821649"/>
              <a:ext cx="0" cy="839469"/>
            </a:xfrm>
            <a:custGeom>
              <a:avLst/>
              <a:gdLst/>
              <a:ahLst/>
              <a:cxnLst/>
              <a:rect l="l" t="t" r="r" b="b"/>
              <a:pathLst>
                <a:path h="839469">
                  <a:moveTo>
                    <a:pt x="0" y="839063"/>
                  </a:moveTo>
                  <a:lnTo>
                    <a:pt x="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28019" y="1778406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41443" y="1821649"/>
              <a:ext cx="84455" cy="1510665"/>
            </a:xfrm>
            <a:custGeom>
              <a:avLst/>
              <a:gdLst/>
              <a:ahLst/>
              <a:cxnLst/>
              <a:rect l="l" t="t" r="r" b="b"/>
              <a:pathLst>
                <a:path w="84454" h="1510664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  <a:path w="84454" h="1510664">
                  <a:moveTo>
                    <a:pt x="41960" y="1510309"/>
                  </a:moveTo>
                  <a:lnTo>
                    <a:pt x="41960" y="1174686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28019" y="2953092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41443" y="2996336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2572" y="3271128"/>
              <a:ext cx="121662" cy="12166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47768" y="3331959"/>
              <a:ext cx="1174750" cy="1174750"/>
            </a:xfrm>
            <a:custGeom>
              <a:avLst/>
              <a:gdLst/>
              <a:ahLst/>
              <a:cxnLst/>
              <a:rect l="l" t="t" r="r" b="b"/>
              <a:pathLst>
                <a:path w="1174750" h="1174750">
                  <a:moveTo>
                    <a:pt x="1174699" y="335622"/>
                  </a:moveTo>
                  <a:lnTo>
                    <a:pt x="335635" y="0"/>
                  </a:lnTo>
                </a:path>
                <a:path w="1174750" h="1174750">
                  <a:moveTo>
                    <a:pt x="0" y="1174686"/>
                  </a:moveTo>
                  <a:lnTo>
                    <a:pt x="335635" y="0"/>
                  </a:lnTo>
                </a:path>
                <a:path w="1174750" h="1174750">
                  <a:moveTo>
                    <a:pt x="1174699" y="1006881"/>
                  </a:moveTo>
                  <a:lnTo>
                    <a:pt x="1174699" y="67124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67082" y="3959961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51"/>
                  </a:moveTo>
                  <a:lnTo>
                    <a:pt x="110769" y="221551"/>
                  </a:lnTo>
                  <a:lnTo>
                    <a:pt x="55384" y="0"/>
                  </a:lnTo>
                  <a:lnTo>
                    <a:pt x="0" y="2215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80506" y="4003205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17"/>
                  </a:moveTo>
                  <a:lnTo>
                    <a:pt x="41960" y="0"/>
                  </a:lnTo>
                  <a:lnTo>
                    <a:pt x="83908" y="167817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1636" y="4277996"/>
              <a:ext cx="121662" cy="1216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547768" y="4338840"/>
              <a:ext cx="1845945" cy="1510665"/>
            </a:xfrm>
            <a:custGeom>
              <a:avLst/>
              <a:gdLst/>
              <a:ahLst/>
              <a:cxnLst/>
              <a:rect l="l" t="t" r="r" b="b"/>
              <a:pathLst>
                <a:path w="1845945" h="1510664">
                  <a:moveTo>
                    <a:pt x="1174699" y="0"/>
                  </a:moveTo>
                  <a:lnTo>
                    <a:pt x="1845945" y="1510309"/>
                  </a:lnTo>
                </a:path>
                <a:path w="1845945" h="1510664">
                  <a:moveTo>
                    <a:pt x="0" y="167805"/>
                  </a:moveTo>
                  <a:lnTo>
                    <a:pt x="1174699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3818" y="5284878"/>
              <a:ext cx="121662" cy="12166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1314" y="5284878"/>
              <a:ext cx="121662" cy="12166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933632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42864" y="2330928"/>
            <a:ext cx="3098165" cy="3935729"/>
            <a:chOff x="3542864" y="2330928"/>
            <a:chExt cx="3098165" cy="3935729"/>
          </a:xfrm>
        </p:grpSpPr>
        <p:sp>
          <p:nvSpPr>
            <p:cNvPr id="20" name="object 20"/>
            <p:cNvSpPr/>
            <p:nvPr/>
          </p:nvSpPr>
          <p:spPr>
            <a:xfrm>
              <a:off x="3553352" y="2341416"/>
              <a:ext cx="2840355" cy="3507740"/>
            </a:xfrm>
            <a:custGeom>
              <a:avLst/>
              <a:gdLst/>
              <a:ahLst/>
              <a:cxnLst/>
              <a:rect l="l" t="t" r="r" b="b"/>
              <a:pathLst>
                <a:path w="2840354" h="3507740">
                  <a:moveTo>
                    <a:pt x="1497856" y="3507733"/>
                  </a:moveTo>
                  <a:lnTo>
                    <a:pt x="2001297" y="3004292"/>
                  </a:lnTo>
                </a:path>
                <a:path w="2840354" h="3507740">
                  <a:moveTo>
                    <a:pt x="2840360" y="3507733"/>
                  </a:moveTo>
                  <a:lnTo>
                    <a:pt x="2001297" y="3004292"/>
                  </a:lnTo>
                </a:path>
                <a:path w="2840354" h="3507740">
                  <a:moveTo>
                    <a:pt x="1497856" y="3507733"/>
                  </a:moveTo>
                  <a:lnTo>
                    <a:pt x="658792" y="3004292"/>
                  </a:lnTo>
                </a:path>
                <a:path w="2840354" h="3507740">
                  <a:moveTo>
                    <a:pt x="658792" y="3004292"/>
                  </a:moveTo>
                  <a:lnTo>
                    <a:pt x="658355" y="3004729"/>
                  </a:lnTo>
                  <a:lnTo>
                    <a:pt x="655297" y="3007788"/>
                  </a:lnTo>
                  <a:lnTo>
                    <a:pt x="646994" y="3016090"/>
                  </a:lnTo>
                  <a:lnTo>
                    <a:pt x="630827" y="3032258"/>
                  </a:lnTo>
                  <a:lnTo>
                    <a:pt x="605044" y="3058046"/>
                  </a:lnTo>
                  <a:lnTo>
                    <a:pt x="571394" y="3091697"/>
                  </a:lnTo>
                  <a:lnTo>
                    <a:pt x="532500" y="3130592"/>
                  </a:lnTo>
                  <a:lnTo>
                    <a:pt x="490987" y="3172110"/>
                  </a:lnTo>
                  <a:lnTo>
                    <a:pt x="449031" y="3213623"/>
                  </a:lnTo>
                  <a:lnTo>
                    <a:pt x="407078" y="3252517"/>
                  </a:lnTo>
                  <a:lnTo>
                    <a:pt x="365125" y="3286167"/>
                  </a:lnTo>
                  <a:lnTo>
                    <a:pt x="323169" y="3311950"/>
                  </a:lnTo>
                  <a:lnTo>
                    <a:pt x="281219" y="3327680"/>
                  </a:lnTo>
                  <a:lnTo>
                    <a:pt x="239267" y="3332924"/>
                  </a:lnTo>
                  <a:lnTo>
                    <a:pt x="197314" y="3327680"/>
                  </a:lnTo>
                  <a:lnTo>
                    <a:pt x="155364" y="3311950"/>
                  </a:lnTo>
                  <a:lnTo>
                    <a:pt x="118376" y="3286706"/>
                  </a:lnTo>
                  <a:lnTo>
                    <a:pt x="83229" y="3238441"/>
                  </a:lnTo>
                  <a:lnTo>
                    <a:pt x="66922" y="3201072"/>
                  </a:lnTo>
                  <a:lnTo>
                    <a:pt x="51767" y="3152423"/>
                  </a:lnTo>
                  <a:lnTo>
                    <a:pt x="37993" y="3090653"/>
                  </a:lnTo>
                  <a:lnTo>
                    <a:pt x="25831" y="3013920"/>
                  </a:lnTo>
                  <a:lnTo>
                    <a:pt x="15512" y="2920384"/>
                  </a:lnTo>
                  <a:lnTo>
                    <a:pt x="9978" y="2850706"/>
                  </a:lnTo>
                  <a:lnTo>
                    <a:pt x="5483" y="2773935"/>
                  </a:lnTo>
                  <a:lnTo>
                    <a:pt x="3683" y="2733080"/>
                  </a:lnTo>
                  <a:lnTo>
                    <a:pt x="2212" y="2690681"/>
                  </a:lnTo>
                  <a:lnTo>
                    <a:pt x="1092" y="2646814"/>
                  </a:lnTo>
                  <a:lnTo>
                    <a:pt x="347" y="2601556"/>
                  </a:lnTo>
                  <a:lnTo>
                    <a:pt x="0" y="2554983"/>
                  </a:lnTo>
                  <a:lnTo>
                    <a:pt x="72" y="2507172"/>
                  </a:lnTo>
                  <a:lnTo>
                    <a:pt x="588" y="2458199"/>
                  </a:lnTo>
                  <a:lnTo>
                    <a:pt x="1571" y="2408140"/>
                  </a:lnTo>
                  <a:lnTo>
                    <a:pt x="3043" y="2357072"/>
                  </a:lnTo>
                  <a:lnTo>
                    <a:pt x="5026" y="2305072"/>
                  </a:lnTo>
                  <a:lnTo>
                    <a:pt x="7545" y="2252215"/>
                  </a:lnTo>
                  <a:lnTo>
                    <a:pt x="10622" y="2198579"/>
                  </a:lnTo>
                  <a:lnTo>
                    <a:pt x="14280" y="2144239"/>
                  </a:lnTo>
                  <a:lnTo>
                    <a:pt x="18542" y="2089273"/>
                  </a:lnTo>
                  <a:lnTo>
                    <a:pt x="23431" y="2033756"/>
                  </a:lnTo>
                  <a:lnTo>
                    <a:pt x="28969" y="1977765"/>
                  </a:lnTo>
                  <a:lnTo>
                    <a:pt x="35180" y="1921377"/>
                  </a:lnTo>
                  <a:lnTo>
                    <a:pt x="42087" y="1864667"/>
                  </a:lnTo>
                  <a:lnTo>
                    <a:pt x="49712" y="1807713"/>
                  </a:lnTo>
                  <a:lnTo>
                    <a:pt x="58079" y="1750591"/>
                  </a:lnTo>
                  <a:lnTo>
                    <a:pt x="67211" y="1693377"/>
                  </a:lnTo>
                  <a:lnTo>
                    <a:pt x="77129" y="1636147"/>
                  </a:lnTo>
                  <a:lnTo>
                    <a:pt x="87858" y="1578979"/>
                  </a:lnTo>
                  <a:lnTo>
                    <a:pt x="99421" y="1521948"/>
                  </a:lnTo>
                  <a:lnTo>
                    <a:pt x="112303" y="1463030"/>
                  </a:lnTo>
                  <a:lnTo>
                    <a:pt x="126055" y="1404409"/>
                  </a:lnTo>
                  <a:lnTo>
                    <a:pt x="140625" y="1346156"/>
                  </a:lnTo>
                  <a:lnTo>
                    <a:pt x="155963" y="1288337"/>
                  </a:lnTo>
                  <a:lnTo>
                    <a:pt x="172017" y="1231021"/>
                  </a:lnTo>
                  <a:lnTo>
                    <a:pt x="188736" y="1174276"/>
                  </a:lnTo>
                  <a:lnTo>
                    <a:pt x="206069" y="1118171"/>
                  </a:lnTo>
                  <a:lnTo>
                    <a:pt x="223964" y="1062773"/>
                  </a:lnTo>
                  <a:lnTo>
                    <a:pt x="242371" y="1008152"/>
                  </a:lnTo>
                  <a:lnTo>
                    <a:pt x="261239" y="954374"/>
                  </a:lnTo>
                  <a:lnTo>
                    <a:pt x="280516" y="901508"/>
                  </a:lnTo>
                  <a:lnTo>
                    <a:pt x="300150" y="849623"/>
                  </a:lnTo>
                  <a:lnTo>
                    <a:pt x="320092" y="798787"/>
                  </a:lnTo>
                  <a:lnTo>
                    <a:pt x="340290" y="749068"/>
                  </a:lnTo>
                  <a:lnTo>
                    <a:pt x="360692" y="700533"/>
                  </a:lnTo>
                  <a:lnTo>
                    <a:pt x="381248" y="653252"/>
                  </a:lnTo>
                  <a:lnTo>
                    <a:pt x="401906" y="607293"/>
                  </a:lnTo>
                  <a:lnTo>
                    <a:pt x="422615" y="562723"/>
                  </a:lnTo>
                  <a:lnTo>
                    <a:pt x="443324" y="519611"/>
                  </a:lnTo>
                  <a:lnTo>
                    <a:pt x="463982" y="478026"/>
                  </a:lnTo>
                  <a:lnTo>
                    <a:pt x="484538" y="438034"/>
                  </a:lnTo>
                  <a:lnTo>
                    <a:pt x="504941" y="399705"/>
                  </a:lnTo>
                  <a:lnTo>
                    <a:pt x="525139" y="363108"/>
                  </a:lnTo>
                  <a:lnTo>
                    <a:pt x="545081" y="328309"/>
                  </a:lnTo>
                  <a:lnTo>
                    <a:pt x="564716" y="295377"/>
                  </a:lnTo>
                  <a:lnTo>
                    <a:pt x="602861" y="235388"/>
                  </a:lnTo>
                  <a:lnTo>
                    <a:pt x="651553" y="167198"/>
                  </a:lnTo>
                  <a:lnTo>
                    <a:pt x="697056" y="112769"/>
                  </a:lnTo>
                  <a:lnTo>
                    <a:pt x="739540" y="70759"/>
                  </a:lnTo>
                  <a:lnTo>
                    <a:pt x="779171" y="39824"/>
                  </a:lnTo>
                  <a:lnTo>
                    <a:pt x="816117" y="18624"/>
                  </a:lnTo>
                  <a:lnTo>
                    <a:pt x="882626" y="54"/>
                  </a:lnTo>
                  <a:lnTo>
                    <a:pt x="912525" y="0"/>
                  </a:lnTo>
                  <a:lnTo>
                    <a:pt x="940410" y="4309"/>
                  </a:lnTo>
                  <a:lnTo>
                    <a:pt x="1013663" y="31550"/>
                  </a:lnTo>
                  <a:lnTo>
                    <a:pt x="1055506" y="56832"/>
                  </a:lnTo>
                  <a:lnTo>
                    <a:pt x="1093321" y="86142"/>
                  </a:lnTo>
                  <a:lnTo>
                    <a:pt x="1128449" y="118138"/>
                  </a:lnTo>
                  <a:lnTo>
                    <a:pt x="1162233" y="151479"/>
                  </a:lnTo>
                  <a:lnTo>
                    <a:pt x="1203751" y="192997"/>
                  </a:lnTo>
                  <a:lnTo>
                    <a:pt x="1242645" y="231890"/>
                  </a:lnTo>
                  <a:lnTo>
                    <a:pt x="1276292" y="265538"/>
                  </a:lnTo>
                  <a:lnTo>
                    <a:pt x="1302073" y="291318"/>
                  </a:lnTo>
                  <a:lnTo>
                    <a:pt x="1318247" y="307493"/>
                  </a:lnTo>
                  <a:lnTo>
                    <a:pt x="1326553" y="315799"/>
                  </a:lnTo>
                  <a:lnTo>
                    <a:pt x="1329614" y="318859"/>
                  </a:lnTo>
                  <a:lnTo>
                    <a:pt x="1330051" y="319297"/>
                  </a:lnTo>
                </a:path>
                <a:path w="2840354" h="3507740">
                  <a:moveTo>
                    <a:pt x="1225161" y="1357636"/>
                  </a:moveTo>
                  <a:lnTo>
                    <a:pt x="1225844" y="1357608"/>
                  </a:lnTo>
                  <a:lnTo>
                    <a:pt x="1230624" y="1357417"/>
                  </a:lnTo>
                  <a:lnTo>
                    <a:pt x="1243598" y="1356896"/>
                  </a:lnTo>
                  <a:lnTo>
                    <a:pt x="1268862" y="1355883"/>
                  </a:lnTo>
                  <a:lnTo>
                    <a:pt x="1308998" y="1353751"/>
                  </a:lnTo>
                  <a:lnTo>
                    <a:pt x="1360524" y="1348016"/>
                  </a:lnTo>
                  <a:lnTo>
                    <a:pt x="1418442" y="1335727"/>
                  </a:lnTo>
                  <a:lnTo>
                    <a:pt x="1477752" y="1313935"/>
                  </a:lnTo>
                  <a:lnTo>
                    <a:pt x="1523075" y="1288467"/>
                  </a:lnTo>
                  <a:lnTo>
                    <a:pt x="1564916" y="1258303"/>
                  </a:lnTo>
                  <a:lnTo>
                    <a:pt x="1602100" y="1226713"/>
                  </a:lnTo>
                  <a:lnTo>
                    <a:pt x="1633453" y="1196970"/>
                  </a:lnTo>
                  <a:lnTo>
                    <a:pt x="1677506" y="1152130"/>
                  </a:lnTo>
                  <a:lnTo>
                    <a:pt x="1687626" y="1141750"/>
                  </a:lnTo>
                  <a:lnTo>
                    <a:pt x="1691354" y="1137926"/>
                  </a:lnTo>
                  <a:lnTo>
                    <a:pt x="1691886" y="1137380"/>
                  </a:lnTo>
                </a:path>
                <a:path w="2840354" h="3507740">
                  <a:moveTo>
                    <a:pt x="1791531" y="2055107"/>
                  </a:moveTo>
                  <a:lnTo>
                    <a:pt x="1792077" y="2055667"/>
                  </a:lnTo>
                  <a:lnTo>
                    <a:pt x="1795901" y="2059585"/>
                  </a:lnTo>
                  <a:lnTo>
                    <a:pt x="1806281" y="2070222"/>
                  </a:lnTo>
                  <a:lnTo>
                    <a:pt x="1851547" y="2116296"/>
                  </a:lnTo>
                  <a:lnTo>
                    <a:pt x="1884276" y="2147615"/>
                  </a:lnTo>
                  <a:lnTo>
                    <a:pt x="1923970" y="2182249"/>
                  </a:lnTo>
                  <a:lnTo>
                    <a:pt x="1969915" y="2217554"/>
                  </a:lnTo>
                  <a:lnTo>
                    <a:pt x="2021401" y="2250890"/>
                  </a:lnTo>
                  <a:lnTo>
                    <a:pt x="2077224" y="2280067"/>
                  </a:lnTo>
                  <a:lnTo>
                    <a:pt x="2134266" y="2304755"/>
                  </a:lnTo>
                  <a:lnTo>
                    <a:pt x="2188919" y="2325081"/>
                  </a:lnTo>
                  <a:lnTo>
                    <a:pt x="2237573" y="2341171"/>
                  </a:lnTo>
                  <a:lnTo>
                    <a:pt x="2276620" y="2353151"/>
                  </a:lnTo>
                  <a:lnTo>
                    <a:pt x="2324792" y="2367675"/>
                  </a:lnTo>
                  <a:lnTo>
                    <a:pt x="2330814" y="2369490"/>
                  </a:lnTo>
                  <a:lnTo>
                    <a:pt x="2331674" y="2369750"/>
                  </a:lnTo>
                </a:path>
                <a:path w="2840354" h="3507740">
                  <a:moveTo>
                    <a:pt x="422813" y="3240284"/>
                  </a:moveTo>
                  <a:lnTo>
                    <a:pt x="423496" y="3240543"/>
                  </a:lnTo>
                  <a:lnTo>
                    <a:pt x="428276" y="3242359"/>
                  </a:lnTo>
                  <a:lnTo>
                    <a:pt x="441250" y="3247287"/>
                  </a:lnTo>
                  <a:lnTo>
                    <a:pt x="466514" y="3256883"/>
                  </a:lnTo>
                  <a:lnTo>
                    <a:pt x="506801" y="3271512"/>
                  </a:lnTo>
                  <a:lnTo>
                    <a:pt x="559378" y="3286712"/>
                  </a:lnTo>
                  <a:lnTo>
                    <a:pt x="620149" y="3296831"/>
                  </a:lnTo>
                  <a:lnTo>
                    <a:pt x="685018" y="3296215"/>
                  </a:lnTo>
                  <a:lnTo>
                    <a:pt x="737109" y="3285243"/>
                  </a:lnTo>
                  <a:lnTo>
                    <a:pt x="787103" y="3267181"/>
                  </a:lnTo>
                  <a:lnTo>
                    <a:pt x="832901" y="3245429"/>
                  </a:lnTo>
                  <a:lnTo>
                    <a:pt x="872406" y="3223384"/>
                  </a:lnTo>
                  <a:lnTo>
                    <a:pt x="928786" y="3188784"/>
                  </a:lnTo>
                  <a:lnTo>
                    <a:pt x="941759" y="3180741"/>
                  </a:lnTo>
                  <a:lnTo>
                    <a:pt x="946539" y="3177779"/>
                  </a:lnTo>
                  <a:lnTo>
                    <a:pt x="947222" y="3177355"/>
                  </a:lnTo>
                </a:path>
                <a:path w="2840354" h="3507740">
                  <a:moveTo>
                    <a:pt x="1786285" y="3224549"/>
                  </a:moveTo>
                  <a:lnTo>
                    <a:pt x="1786982" y="3224712"/>
                  </a:lnTo>
                  <a:lnTo>
                    <a:pt x="1791858" y="3225860"/>
                  </a:lnTo>
                  <a:lnTo>
                    <a:pt x="1805091" y="3228974"/>
                  </a:lnTo>
                  <a:lnTo>
                    <a:pt x="1830863" y="3235039"/>
                  </a:lnTo>
                  <a:lnTo>
                    <a:pt x="1871875" y="3244257"/>
                  </a:lnTo>
                  <a:lnTo>
                    <a:pt x="1924931" y="3253719"/>
                  </a:lnTo>
                  <a:lnTo>
                    <a:pt x="1985360" y="3259740"/>
                  </a:lnTo>
                  <a:lnTo>
                    <a:pt x="2048490" y="3258635"/>
                  </a:lnTo>
                  <a:lnTo>
                    <a:pt x="2109905" y="3248067"/>
                  </a:lnTo>
                  <a:lnTo>
                    <a:pt x="2166158" y="3231105"/>
                  </a:lnTo>
                  <a:lnTo>
                    <a:pt x="2214053" y="3212176"/>
                  </a:lnTo>
                  <a:lnTo>
                    <a:pt x="2250394" y="3195707"/>
                  </a:lnTo>
                  <a:lnTo>
                    <a:pt x="2273133" y="3185097"/>
                  </a:lnTo>
                  <a:lnTo>
                    <a:pt x="2284810" y="3179649"/>
                  </a:lnTo>
                  <a:lnTo>
                    <a:pt x="2289112" y="3177642"/>
                  </a:lnTo>
                  <a:lnTo>
                    <a:pt x="2289726" y="3177355"/>
                  </a:lnTo>
                </a:path>
                <a:path w="2840354" h="3507740">
                  <a:moveTo>
                    <a:pt x="658792" y="3004292"/>
                  </a:moveTo>
                  <a:lnTo>
                    <a:pt x="968202" y="2532322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77473" y="4837569"/>
              <a:ext cx="168275" cy="215900"/>
            </a:xfrm>
            <a:custGeom>
              <a:avLst/>
              <a:gdLst/>
              <a:ahLst/>
              <a:cxnLst/>
              <a:rect l="l" t="t" r="r" b="b"/>
              <a:pathLst>
                <a:path w="168275" h="215900">
                  <a:moveTo>
                    <a:pt x="0" y="154914"/>
                  </a:moveTo>
                  <a:lnTo>
                    <a:pt x="92646" y="215646"/>
                  </a:lnTo>
                  <a:lnTo>
                    <a:pt x="167792" y="0"/>
                  </a:lnTo>
                  <a:lnTo>
                    <a:pt x="0" y="154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94466" y="4863249"/>
              <a:ext cx="1160780" cy="482600"/>
            </a:xfrm>
            <a:custGeom>
              <a:avLst/>
              <a:gdLst/>
              <a:ahLst/>
              <a:cxnLst/>
              <a:rect l="l" t="t" r="r" b="b"/>
              <a:pathLst>
                <a:path w="1160779" h="482600">
                  <a:moveTo>
                    <a:pt x="0" y="127825"/>
                  </a:moveTo>
                  <a:lnTo>
                    <a:pt x="127088" y="10490"/>
                  </a:lnTo>
                  <a:lnTo>
                    <a:pt x="70167" y="173837"/>
                  </a:lnTo>
                </a:path>
                <a:path w="1160779" h="482600">
                  <a:moveTo>
                    <a:pt x="1160183" y="482460"/>
                  </a:moveTo>
                  <a:lnTo>
                    <a:pt x="195262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51044" y="4843906"/>
              <a:ext cx="223520" cy="149225"/>
            </a:xfrm>
            <a:custGeom>
              <a:avLst/>
              <a:gdLst/>
              <a:ahLst/>
              <a:cxnLst/>
              <a:rect l="l" t="t" r="r" b="b"/>
              <a:pathLst>
                <a:path w="223520" h="149225">
                  <a:moveTo>
                    <a:pt x="0" y="0"/>
                  </a:moveTo>
                  <a:lnTo>
                    <a:pt x="173393" y="148615"/>
                  </a:lnTo>
                  <a:lnTo>
                    <a:pt x="222923" y="49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89729" y="4863249"/>
              <a:ext cx="168910" cy="113030"/>
            </a:xfrm>
            <a:custGeom>
              <a:avLst/>
              <a:gdLst/>
              <a:ahLst/>
              <a:cxnLst/>
              <a:rect l="l" t="t" r="r" b="b"/>
              <a:pathLst>
                <a:path w="168910" h="113029">
                  <a:moveTo>
                    <a:pt x="131330" y="112572"/>
                  </a:moveTo>
                  <a:lnTo>
                    <a:pt x="0" y="0"/>
                  </a:lnTo>
                  <a:lnTo>
                    <a:pt x="168859" y="37528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33429" y="5799175"/>
              <a:ext cx="1776095" cy="435609"/>
            </a:xfrm>
            <a:custGeom>
              <a:avLst/>
              <a:gdLst/>
              <a:ahLst/>
              <a:cxnLst/>
              <a:rect l="l" t="t" r="r" b="b"/>
              <a:pathLst>
                <a:path w="1776095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  <a:path w="1776095" h="435610">
                  <a:moveTo>
                    <a:pt x="1775752" y="217779"/>
                  </a:moveTo>
                  <a:lnTo>
                    <a:pt x="1770000" y="167847"/>
                  </a:lnTo>
                  <a:lnTo>
                    <a:pt x="1753617" y="122008"/>
                  </a:lnTo>
                  <a:lnTo>
                    <a:pt x="1727910" y="81572"/>
                  </a:lnTo>
                  <a:lnTo>
                    <a:pt x="1694184" y="47846"/>
                  </a:lnTo>
                  <a:lnTo>
                    <a:pt x="1653748" y="22136"/>
                  </a:lnTo>
                  <a:lnTo>
                    <a:pt x="1607909" y="5752"/>
                  </a:lnTo>
                  <a:lnTo>
                    <a:pt x="1557972" y="0"/>
                  </a:lnTo>
                  <a:lnTo>
                    <a:pt x="1508035" y="5752"/>
                  </a:lnTo>
                  <a:lnTo>
                    <a:pt x="1462196" y="22136"/>
                  </a:lnTo>
                  <a:lnTo>
                    <a:pt x="1421760" y="47846"/>
                  </a:lnTo>
                  <a:lnTo>
                    <a:pt x="1388034" y="81572"/>
                  </a:lnTo>
                  <a:lnTo>
                    <a:pt x="1362327" y="122008"/>
                  </a:lnTo>
                  <a:lnTo>
                    <a:pt x="1345944" y="167847"/>
                  </a:lnTo>
                  <a:lnTo>
                    <a:pt x="1340192" y="217779"/>
                  </a:lnTo>
                  <a:lnTo>
                    <a:pt x="1345944" y="267716"/>
                  </a:lnTo>
                  <a:lnTo>
                    <a:pt x="1362327" y="313555"/>
                  </a:lnTo>
                  <a:lnTo>
                    <a:pt x="1388034" y="353991"/>
                  </a:lnTo>
                  <a:lnTo>
                    <a:pt x="1421760" y="387717"/>
                  </a:lnTo>
                  <a:lnTo>
                    <a:pt x="1462196" y="413424"/>
                  </a:lnTo>
                  <a:lnTo>
                    <a:pt x="1508035" y="429807"/>
                  </a:lnTo>
                  <a:lnTo>
                    <a:pt x="1557972" y="435559"/>
                  </a:lnTo>
                  <a:lnTo>
                    <a:pt x="1607909" y="429807"/>
                  </a:lnTo>
                  <a:lnTo>
                    <a:pt x="1653748" y="413424"/>
                  </a:lnTo>
                  <a:lnTo>
                    <a:pt x="1694184" y="387717"/>
                  </a:lnTo>
                  <a:lnTo>
                    <a:pt x="1727910" y="353991"/>
                  </a:lnTo>
                  <a:lnTo>
                    <a:pt x="1753617" y="313555"/>
                  </a:lnTo>
                  <a:lnTo>
                    <a:pt x="1770000" y="267716"/>
                  </a:lnTo>
                  <a:lnTo>
                    <a:pt x="1775752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895229" y="5119283"/>
            <a:ext cx="1892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49</a:t>
            </a:fld>
            <a:endParaRPr spc="20" dirty="0"/>
          </a:p>
        </p:txBody>
      </p:sp>
      <p:sp>
        <p:nvSpPr>
          <p:cNvPr id="27" name="object 27"/>
          <p:cNvSpPr txBox="1"/>
          <p:nvPr/>
        </p:nvSpPr>
        <p:spPr>
          <a:xfrm>
            <a:off x="5699299" y="5129771"/>
            <a:ext cx="1892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61654" y="1449199"/>
            <a:ext cx="1594485" cy="3398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Q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5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300">
              <a:latin typeface="Arial"/>
              <a:cs typeface="Arial"/>
            </a:endParaRPr>
          </a:p>
          <a:p>
            <a:pPr marL="337820">
              <a:lnSpc>
                <a:spcPct val="100000"/>
              </a:lnSpc>
              <a:spcBef>
                <a:spcPts val="1375"/>
              </a:spcBef>
            </a:pPr>
            <a:r>
              <a:rPr sz="2300" spc="5" dirty="0">
                <a:latin typeface="Arial"/>
                <a:cs typeface="Arial"/>
              </a:rPr>
              <a:t>P</a:t>
            </a:r>
            <a:endParaRPr sz="2300">
              <a:latin typeface="Arial"/>
              <a:cs typeface="Arial"/>
            </a:endParaRPr>
          </a:p>
          <a:p>
            <a:pPr marL="138430">
              <a:lnSpc>
                <a:spcPct val="100000"/>
              </a:lnSpc>
              <a:spcBef>
                <a:spcPts val="1200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  <a:p>
            <a:pPr marR="206375" algn="r">
              <a:lnSpc>
                <a:spcPct val="100000"/>
              </a:lnSpc>
              <a:spcBef>
                <a:spcPts val="1210"/>
              </a:spcBef>
            </a:pPr>
            <a:r>
              <a:rPr sz="2300" spc="10" dirty="0">
                <a:latin typeface="Arial"/>
                <a:cs typeface="Arial"/>
              </a:rPr>
              <a:t>M</a:t>
            </a:r>
            <a:endParaRPr sz="2300">
              <a:latin typeface="Arial"/>
              <a:cs typeface="Arial"/>
            </a:endParaRPr>
          </a:p>
          <a:p>
            <a:pPr marR="5080" algn="r">
              <a:lnSpc>
                <a:spcPts val="2745"/>
              </a:lnSpc>
              <a:spcBef>
                <a:spcPts val="1115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</a:pPr>
            <a:r>
              <a:rPr sz="2300" spc="5" dirty="0">
                <a:latin typeface="Arial"/>
                <a:cs typeface="Arial"/>
              </a:rPr>
              <a:t>L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FBA45B5-16E3-4B55-AA7A-0D847B23E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236C59D-6A4B-4D2B-8F26-CE1CBBA17690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14" dirty="0"/>
              <a:t>Wumpus</a:t>
            </a:r>
            <a:r>
              <a:rPr spc="235" dirty="0"/>
              <a:t> </a:t>
            </a:r>
            <a:r>
              <a:rPr spc="130" dirty="0"/>
              <a:t>World</a:t>
            </a:r>
            <a:r>
              <a:rPr spc="260" dirty="0"/>
              <a:t> </a:t>
            </a:r>
            <a:r>
              <a:rPr spc="180" dirty="0"/>
              <a:t>PEAS</a:t>
            </a:r>
            <a:r>
              <a:rPr spc="250" dirty="0"/>
              <a:t> </a:t>
            </a:r>
            <a:r>
              <a:rPr spc="85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713"/>
            <a:ext cx="4738370" cy="43046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14"/>
              </a:spcBef>
            </a:pPr>
            <a:r>
              <a:rPr sz="2050" spc="-70" dirty="0">
                <a:solidFill>
                  <a:srgbClr val="004B00"/>
                </a:solidFill>
                <a:latin typeface="Calibri"/>
                <a:cs typeface="Calibri"/>
              </a:rPr>
              <a:t>Performance</a:t>
            </a:r>
            <a:r>
              <a:rPr sz="2050" spc="15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004B00"/>
                </a:solidFill>
                <a:latin typeface="Calibri"/>
                <a:cs typeface="Calibri"/>
              </a:rPr>
              <a:t>measure</a:t>
            </a:r>
            <a:endParaRPr sz="2050">
              <a:latin typeface="Calibri"/>
              <a:cs typeface="Calibri"/>
            </a:endParaRPr>
          </a:p>
          <a:p>
            <a:pPr marL="454025">
              <a:lnSpc>
                <a:spcPct val="100000"/>
              </a:lnSpc>
              <a:spcBef>
                <a:spcPts val="25"/>
              </a:spcBef>
            </a:pPr>
            <a:r>
              <a:rPr sz="2050" spc="-50" dirty="0">
                <a:latin typeface="Calibri"/>
                <a:cs typeface="Calibri"/>
              </a:rPr>
              <a:t>gold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40" dirty="0">
                <a:latin typeface="Calibri"/>
                <a:cs typeface="Calibri"/>
              </a:rPr>
              <a:t>+1000,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death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-1000</a:t>
            </a:r>
            <a:endParaRPr sz="2050">
              <a:latin typeface="Calibri"/>
              <a:cs typeface="Calibri"/>
            </a:endParaRPr>
          </a:p>
          <a:p>
            <a:pPr marL="88265" marR="653415" indent="365760">
              <a:lnSpc>
                <a:spcPct val="101000"/>
              </a:lnSpc>
              <a:spcBef>
                <a:spcPts val="10"/>
              </a:spcBef>
            </a:pPr>
            <a:r>
              <a:rPr sz="2050" spc="-25" dirty="0">
                <a:latin typeface="Calibri"/>
                <a:cs typeface="Calibri"/>
              </a:rPr>
              <a:t>-1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per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step,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-10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using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arrow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Environment</a:t>
            </a:r>
            <a:endParaRPr sz="2050">
              <a:latin typeface="Calibri"/>
              <a:cs typeface="Calibri"/>
            </a:endParaRPr>
          </a:p>
          <a:p>
            <a:pPr marL="454025" marR="225425">
              <a:lnSpc>
                <a:spcPct val="101200"/>
              </a:lnSpc>
              <a:spcBef>
                <a:spcPts val="5"/>
              </a:spcBef>
            </a:pPr>
            <a:r>
              <a:rPr sz="2050" spc="-60" dirty="0">
                <a:latin typeface="Calibri"/>
                <a:cs typeface="Calibri"/>
              </a:rPr>
              <a:t>Squares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adjacent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wumpus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smelly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Squares</a:t>
            </a:r>
            <a:r>
              <a:rPr sz="2050" spc="-5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adjacent</a:t>
            </a:r>
            <a:r>
              <a:rPr sz="2050" spc="-4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-5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pit</a:t>
            </a:r>
            <a:r>
              <a:rPr sz="2050" spc="40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254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breezy </a:t>
            </a:r>
            <a:r>
              <a:rPr sz="2050" spc="-8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Glitter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iff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gold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same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square</a:t>
            </a:r>
            <a:endParaRPr sz="2050">
              <a:latin typeface="Calibri"/>
              <a:cs typeface="Calibri"/>
            </a:endParaRPr>
          </a:p>
          <a:p>
            <a:pPr marL="454025" marR="5080">
              <a:lnSpc>
                <a:spcPct val="101099"/>
              </a:lnSpc>
              <a:spcBef>
                <a:spcPts val="10"/>
              </a:spcBef>
            </a:pPr>
            <a:r>
              <a:rPr sz="2050" spc="-25" dirty="0">
                <a:latin typeface="Calibri"/>
                <a:cs typeface="Calibri"/>
              </a:rPr>
              <a:t>Shooting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kills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wumpus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you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facing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it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Shooting</a:t>
            </a:r>
            <a:r>
              <a:rPr sz="2050" spc="409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uses</a:t>
            </a:r>
            <a:r>
              <a:rPr sz="2050" spc="2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up</a:t>
            </a:r>
            <a:r>
              <a:rPr sz="2050" spc="30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30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only</a:t>
            </a:r>
            <a:r>
              <a:rPr sz="2050" spc="34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arrow </a:t>
            </a:r>
            <a:r>
              <a:rPr sz="2050" spc="-10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Grabbing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picks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up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gold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same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square </a:t>
            </a:r>
            <a:r>
              <a:rPr sz="2050" spc="-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Releasing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drops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gold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same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square</a:t>
            </a:r>
            <a:endParaRPr sz="2050">
              <a:latin typeface="Calibri"/>
              <a:cs typeface="Calibri"/>
            </a:endParaRPr>
          </a:p>
          <a:p>
            <a:pPr marL="744220" marR="859155" indent="-731520">
              <a:lnSpc>
                <a:spcPct val="101499"/>
              </a:lnSpc>
              <a:spcBef>
                <a:spcPts val="1320"/>
              </a:spcBef>
            </a:pPr>
            <a:r>
              <a:rPr sz="2050" spc="-35" dirty="0">
                <a:solidFill>
                  <a:srgbClr val="004B00"/>
                </a:solidFill>
                <a:latin typeface="Calibri"/>
                <a:cs typeface="Calibri"/>
              </a:rPr>
              <a:t>Actuators</a:t>
            </a:r>
            <a:r>
              <a:rPr sz="2050" spc="-3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Left </a:t>
            </a:r>
            <a:r>
              <a:rPr sz="2050" spc="-45" dirty="0">
                <a:latin typeface="Calibri"/>
                <a:cs typeface="Calibri"/>
              </a:rPr>
              <a:t>turn,</a:t>
            </a:r>
            <a:r>
              <a:rPr sz="2050" spc="-4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Right </a:t>
            </a:r>
            <a:r>
              <a:rPr sz="2050" spc="-45" dirty="0">
                <a:latin typeface="Calibri"/>
                <a:cs typeface="Calibri"/>
              </a:rPr>
              <a:t>turn, </a:t>
            </a:r>
            <a:r>
              <a:rPr sz="2050" spc="-4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Forward,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Grab,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Release,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Shoot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33806" y="4107054"/>
            <a:ext cx="531495" cy="183515"/>
            <a:chOff x="7333806" y="4107054"/>
            <a:chExt cx="531495" cy="183515"/>
          </a:xfrm>
        </p:grpSpPr>
        <p:sp>
          <p:nvSpPr>
            <p:cNvPr id="5" name="object 5"/>
            <p:cNvSpPr/>
            <p:nvPr/>
          </p:nvSpPr>
          <p:spPr>
            <a:xfrm>
              <a:off x="7337996" y="4111244"/>
              <a:ext cx="485775" cy="62865"/>
            </a:xfrm>
            <a:custGeom>
              <a:avLst/>
              <a:gdLst/>
              <a:ahLst/>
              <a:cxnLst/>
              <a:rect l="l" t="t" r="r" b="b"/>
              <a:pathLst>
                <a:path w="485775" h="62864">
                  <a:moveTo>
                    <a:pt x="0" y="62750"/>
                  </a:moveTo>
                  <a:lnTo>
                    <a:pt x="367" y="62505"/>
                  </a:lnTo>
                  <a:lnTo>
                    <a:pt x="2943" y="60790"/>
                  </a:lnTo>
                  <a:lnTo>
                    <a:pt x="9933" y="56133"/>
                  </a:lnTo>
                  <a:lnTo>
                    <a:pt x="45390" y="33100"/>
                  </a:lnTo>
                  <a:lnTo>
                    <a:pt x="110324" y="5435"/>
                  </a:lnTo>
                  <a:lnTo>
                    <a:pt x="150799" y="685"/>
                  </a:lnTo>
                  <a:lnTo>
                    <a:pt x="194801" y="6293"/>
                  </a:lnTo>
                  <a:lnTo>
                    <a:pt x="240669" y="18340"/>
                  </a:lnTo>
                  <a:lnTo>
                    <a:pt x="286668" y="31237"/>
                  </a:lnTo>
                  <a:lnTo>
                    <a:pt x="331063" y="39395"/>
                  </a:lnTo>
                  <a:lnTo>
                    <a:pt x="372171" y="38759"/>
                  </a:lnTo>
                  <a:lnTo>
                    <a:pt x="438634" y="21009"/>
                  </a:lnTo>
                  <a:lnTo>
                    <a:pt x="475120" y="4704"/>
                  </a:lnTo>
                  <a:lnTo>
                    <a:pt x="482314" y="1393"/>
                  </a:lnTo>
                  <a:lnTo>
                    <a:pt x="484964" y="174"/>
                  </a:lnTo>
                  <a:lnTo>
                    <a:pt x="485343" y="0"/>
                  </a:lnTo>
                </a:path>
              </a:pathLst>
            </a:custGeom>
            <a:ln w="83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61059" y="4160113"/>
              <a:ext cx="500380" cy="46990"/>
            </a:xfrm>
            <a:custGeom>
              <a:avLst/>
              <a:gdLst/>
              <a:ahLst/>
              <a:cxnLst/>
              <a:rect l="l" t="t" r="r" b="b"/>
              <a:pathLst>
                <a:path w="500379" h="46989">
                  <a:moveTo>
                    <a:pt x="0" y="46367"/>
                  </a:moveTo>
                  <a:lnTo>
                    <a:pt x="499973" y="2438"/>
                  </a:lnTo>
                  <a:lnTo>
                    <a:pt x="475742" y="13601"/>
                  </a:lnTo>
                  <a:lnTo>
                    <a:pt x="453264" y="23453"/>
                  </a:lnTo>
                  <a:lnTo>
                    <a:pt x="386802" y="41203"/>
                  </a:lnTo>
                  <a:lnTo>
                    <a:pt x="345694" y="41846"/>
                  </a:lnTo>
                  <a:lnTo>
                    <a:pt x="301262" y="33639"/>
                  </a:lnTo>
                  <a:lnTo>
                    <a:pt x="255000" y="20399"/>
                  </a:lnTo>
                  <a:lnTo>
                    <a:pt x="208408" y="7420"/>
                  </a:lnTo>
                  <a:lnTo>
                    <a:pt x="162991" y="0"/>
                  </a:lnTo>
                  <a:lnTo>
                    <a:pt x="120304" y="1901"/>
                  </a:lnTo>
                  <a:lnTo>
                    <a:pt x="82061" y="10766"/>
                  </a:lnTo>
                  <a:lnTo>
                    <a:pt x="50027" y="22702"/>
                  </a:lnTo>
                  <a:lnTo>
                    <a:pt x="25971" y="33820"/>
                  </a:lnTo>
                  <a:lnTo>
                    <a:pt x="0" y="463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55814" y="4160113"/>
              <a:ext cx="505459" cy="126364"/>
            </a:xfrm>
            <a:custGeom>
              <a:avLst/>
              <a:gdLst/>
              <a:ahLst/>
              <a:cxnLst/>
              <a:rect l="l" t="t" r="r" b="b"/>
              <a:pathLst>
                <a:path w="505459" h="126364">
                  <a:moveTo>
                    <a:pt x="5245" y="46367"/>
                  </a:moveTo>
                  <a:lnTo>
                    <a:pt x="55272" y="22702"/>
                  </a:lnTo>
                  <a:lnTo>
                    <a:pt x="125549" y="1901"/>
                  </a:lnTo>
                  <a:lnTo>
                    <a:pt x="168236" y="0"/>
                  </a:lnTo>
                  <a:lnTo>
                    <a:pt x="213654" y="7420"/>
                  </a:lnTo>
                  <a:lnTo>
                    <a:pt x="260245" y="20399"/>
                  </a:lnTo>
                  <a:lnTo>
                    <a:pt x="306507" y="33639"/>
                  </a:lnTo>
                  <a:lnTo>
                    <a:pt x="350939" y="41846"/>
                  </a:lnTo>
                  <a:lnTo>
                    <a:pt x="392047" y="41203"/>
                  </a:lnTo>
                  <a:lnTo>
                    <a:pt x="458509" y="23453"/>
                  </a:lnTo>
                  <a:lnTo>
                    <a:pt x="494996" y="7147"/>
                  </a:lnTo>
                  <a:lnTo>
                    <a:pt x="502189" y="3833"/>
                  </a:lnTo>
                  <a:lnTo>
                    <a:pt x="504840" y="2612"/>
                  </a:lnTo>
                  <a:lnTo>
                    <a:pt x="505218" y="2438"/>
                  </a:lnTo>
                </a:path>
                <a:path w="505459" h="126364">
                  <a:moveTo>
                    <a:pt x="0" y="125971"/>
                  </a:moveTo>
                  <a:lnTo>
                    <a:pt x="16560" y="111848"/>
                  </a:lnTo>
                  <a:lnTo>
                    <a:pt x="32086" y="99306"/>
                  </a:lnTo>
                  <a:lnTo>
                    <a:pt x="53822" y="85653"/>
                  </a:lnTo>
                  <a:lnTo>
                    <a:pt x="81768" y="75074"/>
                  </a:lnTo>
                  <a:lnTo>
                    <a:pt x="115925" y="71755"/>
                  </a:lnTo>
                  <a:lnTo>
                    <a:pt x="156023" y="78251"/>
                  </a:lnTo>
                  <a:lnTo>
                    <a:pt x="200713" y="90666"/>
                  </a:lnTo>
                  <a:lnTo>
                    <a:pt x="248381" y="103475"/>
                  </a:lnTo>
                  <a:lnTo>
                    <a:pt x="297408" y="111150"/>
                  </a:lnTo>
                  <a:lnTo>
                    <a:pt x="345940" y="109722"/>
                  </a:lnTo>
                  <a:lnTo>
                    <a:pt x="391237" y="101431"/>
                  </a:lnTo>
                  <a:lnTo>
                    <a:pt x="430327" y="90069"/>
                  </a:lnTo>
                  <a:lnTo>
                    <a:pt x="460235" y="79425"/>
                  </a:lnTo>
                  <a:lnTo>
                    <a:pt x="478979" y="72472"/>
                  </a:lnTo>
                  <a:lnTo>
                    <a:pt x="488605" y="68902"/>
                  </a:lnTo>
                  <a:lnTo>
                    <a:pt x="492151" y="67586"/>
                  </a:lnTo>
                  <a:lnTo>
                    <a:pt x="492658" y="67398"/>
                  </a:lnTo>
                </a:path>
              </a:pathLst>
            </a:custGeom>
            <a:ln w="83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36916" y="4130776"/>
              <a:ext cx="328930" cy="115570"/>
            </a:xfrm>
            <a:custGeom>
              <a:avLst/>
              <a:gdLst/>
              <a:ahLst/>
              <a:cxnLst/>
              <a:rect l="l" t="t" r="r" b="b"/>
              <a:pathLst>
                <a:path w="328929" h="115570">
                  <a:moveTo>
                    <a:pt x="0" y="77406"/>
                  </a:moveTo>
                  <a:lnTo>
                    <a:pt x="26149" y="109829"/>
                  </a:lnTo>
                  <a:lnTo>
                    <a:pt x="160032" y="115062"/>
                  </a:lnTo>
                  <a:lnTo>
                    <a:pt x="325297" y="112966"/>
                  </a:lnTo>
                  <a:lnTo>
                    <a:pt x="328434" y="11506"/>
                  </a:lnTo>
                  <a:lnTo>
                    <a:pt x="177812" y="16738"/>
                  </a:lnTo>
                  <a:lnTo>
                    <a:pt x="63804" y="0"/>
                  </a:lnTo>
                  <a:lnTo>
                    <a:pt x="8369" y="8369"/>
                  </a:lnTo>
                  <a:lnTo>
                    <a:pt x="0" y="774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36916" y="4130776"/>
              <a:ext cx="328930" cy="115570"/>
            </a:xfrm>
            <a:custGeom>
              <a:avLst/>
              <a:gdLst/>
              <a:ahLst/>
              <a:cxnLst/>
              <a:rect l="l" t="t" r="r" b="b"/>
              <a:pathLst>
                <a:path w="328929" h="115570">
                  <a:moveTo>
                    <a:pt x="325297" y="112966"/>
                  </a:moveTo>
                  <a:lnTo>
                    <a:pt x="328434" y="11506"/>
                  </a:lnTo>
                  <a:lnTo>
                    <a:pt x="177812" y="16738"/>
                  </a:lnTo>
                  <a:lnTo>
                    <a:pt x="63804" y="0"/>
                  </a:lnTo>
                  <a:lnTo>
                    <a:pt x="8369" y="8369"/>
                  </a:lnTo>
                  <a:lnTo>
                    <a:pt x="0" y="77406"/>
                  </a:lnTo>
                  <a:lnTo>
                    <a:pt x="26149" y="109829"/>
                  </a:lnTo>
                  <a:lnTo>
                    <a:pt x="160032" y="115062"/>
                  </a:lnTo>
                  <a:lnTo>
                    <a:pt x="325297" y="112966"/>
                  </a:lnTo>
                  <a:close/>
                </a:path>
              </a:pathLst>
            </a:custGeom>
            <a:ln w="83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497253" y="4107054"/>
            <a:ext cx="531495" cy="183515"/>
            <a:chOff x="8497253" y="4107054"/>
            <a:chExt cx="531495" cy="183515"/>
          </a:xfrm>
        </p:grpSpPr>
        <p:sp>
          <p:nvSpPr>
            <p:cNvPr id="11" name="object 11"/>
            <p:cNvSpPr/>
            <p:nvPr/>
          </p:nvSpPr>
          <p:spPr>
            <a:xfrm>
              <a:off x="8501443" y="4111244"/>
              <a:ext cx="485775" cy="62865"/>
            </a:xfrm>
            <a:custGeom>
              <a:avLst/>
              <a:gdLst/>
              <a:ahLst/>
              <a:cxnLst/>
              <a:rect l="l" t="t" r="r" b="b"/>
              <a:pathLst>
                <a:path w="485775" h="62864">
                  <a:moveTo>
                    <a:pt x="0" y="62750"/>
                  </a:moveTo>
                  <a:lnTo>
                    <a:pt x="367" y="62505"/>
                  </a:lnTo>
                  <a:lnTo>
                    <a:pt x="2941" y="60790"/>
                  </a:lnTo>
                  <a:lnTo>
                    <a:pt x="9928" y="56133"/>
                  </a:lnTo>
                  <a:lnTo>
                    <a:pt x="45377" y="33100"/>
                  </a:lnTo>
                  <a:lnTo>
                    <a:pt x="110311" y="5435"/>
                  </a:lnTo>
                  <a:lnTo>
                    <a:pt x="150787" y="685"/>
                  </a:lnTo>
                  <a:lnTo>
                    <a:pt x="194794" y="6293"/>
                  </a:lnTo>
                  <a:lnTo>
                    <a:pt x="240661" y="18340"/>
                  </a:lnTo>
                  <a:lnTo>
                    <a:pt x="286657" y="31237"/>
                  </a:lnTo>
                  <a:lnTo>
                    <a:pt x="331050" y="39395"/>
                  </a:lnTo>
                  <a:lnTo>
                    <a:pt x="372160" y="38759"/>
                  </a:lnTo>
                  <a:lnTo>
                    <a:pt x="438625" y="21009"/>
                  </a:lnTo>
                  <a:lnTo>
                    <a:pt x="475111" y="4704"/>
                  </a:lnTo>
                  <a:lnTo>
                    <a:pt x="482305" y="1393"/>
                  </a:lnTo>
                  <a:lnTo>
                    <a:pt x="484955" y="174"/>
                  </a:lnTo>
                  <a:lnTo>
                    <a:pt x="485334" y="0"/>
                  </a:lnTo>
                </a:path>
              </a:pathLst>
            </a:custGeom>
            <a:ln w="83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24493" y="4160113"/>
              <a:ext cx="500380" cy="46990"/>
            </a:xfrm>
            <a:custGeom>
              <a:avLst/>
              <a:gdLst/>
              <a:ahLst/>
              <a:cxnLst/>
              <a:rect l="l" t="t" r="r" b="b"/>
              <a:pathLst>
                <a:path w="500379" h="46989">
                  <a:moveTo>
                    <a:pt x="0" y="46367"/>
                  </a:moveTo>
                  <a:lnTo>
                    <a:pt x="499981" y="2438"/>
                  </a:lnTo>
                  <a:lnTo>
                    <a:pt x="475749" y="13601"/>
                  </a:lnTo>
                  <a:lnTo>
                    <a:pt x="453271" y="23453"/>
                  </a:lnTo>
                  <a:lnTo>
                    <a:pt x="386808" y="41203"/>
                  </a:lnTo>
                  <a:lnTo>
                    <a:pt x="345699" y="41846"/>
                  </a:lnTo>
                  <a:lnTo>
                    <a:pt x="301266" y="33639"/>
                  </a:lnTo>
                  <a:lnTo>
                    <a:pt x="255003" y="20399"/>
                  </a:lnTo>
                  <a:lnTo>
                    <a:pt x="208414" y="7420"/>
                  </a:lnTo>
                  <a:lnTo>
                    <a:pt x="163004" y="0"/>
                  </a:lnTo>
                  <a:lnTo>
                    <a:pt x="120311" y="1901"/>
                  </a:lnTo>
                  <a:lnTo>
                    <a:pt x="82067" y="10766"/>
                  </a:lnTo>
                  <a:lnTo>
                    <a:pt x="50033" y="22702"/>
                  </a:lnTo>
                  <a:lnTo>
                    <a:pt x="25971" y="33820"/>
                  </a:lnTo>
                  <a:lnTo>
                    <a:pt x="0" y="463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19248" y="4160113"/>
              <a:ext cx="505459" cy="126364"/>
            </a:xfrm>
            <a:custGeom>
              <a:avLst/>
              <a:gdLst/>
              <a:ahLst/>
              <a:cxnLst/>
              <a:rect l="l" t="t" r="r" b="b"/>
              <a:pathLst>
                <a:path w="505459" h="126364">
                  <a:moveTo>
                    <a:pt x="5245" y="46367"/>
                  </a:moveTo>
                  <a:lnTo>
                    <a:pt x="55278" y="22702"/>
                  </a:lnTo>
                  <a:lnTo>
                    <a:pt x="125556" y="1901"/>
                  </a:lnTo>
                  <a:lnTo>
                    <a:pt x="168249" y="0"/>
                  </a:lnTo>
                  <a:lnTo>
                    <a:pt x="213659" y="7420"/>
                  </a:lnTo>
                  <a:lnTo>
                    <a:pt x="260248" y="20399"/>
                  </a:lnTo>
                  <a:lnTo>
                    <a:pt x="306511" y="33639"/>
                  </a:lnTo>
                  <a:lnTo>
                    <a:pt x="350944" y="41846"/>
                  </a:lnTo>
                  <a:lnTo>
                    <a:pt x="392053" y="41203"/>
                  </a:lnTo>
                  <a:lnTo>
                    <a:pt x="458517" y="23453"/>
                  </a:lnTo>
                  <a:lnTo>
                    <a:pt x="495003" y="7147"/>
                  </a:lnTo>
                  <a:lnTo>
                    <a:pt x="502197" y="3833"/>
                  </a:lnTo>
                  <a:lnTo>
                    <a:pt x="504847" y="2612"/>
                  </a:lnTo>
                  <a:lnTo>
                    <a:pt x="505226" y="2438"/>
                  </a:lnTo>
                </a:path>
                <a:path w="505459" h="126364">
                  <a:moveTo>
                    <a:pt x="0" y="125971"/>
                  </a:moveTo>
                  <a:lnTo>
                    <a:pt x="16560" y="111848"/>
                  </a:lnTo>
                  <a:lnTo>
                    <a:pt x="32086" y="99306"/>
                  </a:lnTo>
                  <a:lnTo>
                    <a:pt x="53822" y="85653"/>
                  </a:lnTo>
                  <a:lnTo>
                    <a:pt x="81768" y="75074"/>
                  </a:lnTo>
                  <a:lnTo>
                    <a:pt x="115925" y="71755"/>
                  </a:lnTo>
                  <a:lnTo>
                    <a:pt x="156024" y="78251"/>
                  </a:lnTo>
                  <a:lnTo>
                    <a:pt x="200718" y="90666"/>
                  </a:lnTo>
                  <a:lnTo>
                    <a:pt x="248386" y="103475"/>
                  </a:lnTo>
                  <a:lnTo>
                    <a:pt x="297407" y="111150"/>
                  </a:lnTo>
                  <a:lnTo>
                    <a:pt x="345942" y="109722"/>
                  </a:lnTo>
                  <a:lnTo>
                    <a:pt x="391241" y="101431"/>
                  </a:lnTo>
                  <a:lnTo>
                    <a:pt x="430329" y="90069"/>
                  </a:lnTo>
                  <a:lnTo>
                    <a:pt x="460232" y="79425"/>
                  </a:lnTo>
                  <a:lnTo>
                    <a:pt x="478978" y="72472"/>
                  </a:lnTo>
                  <a:lnTo>
                    <a:pt x="488605" y="68902"/>
                  </a:lnTo>
                  <a:lnTo>
                    <a:pt x="492151" y="67586"/>
                  </a:lnTo>
                  <a:lnTo>
                    <a:pt x="492658" y="67398"/>
                  </a:lnTo>
                </a:path>
              </a:pathLst>
            </a:custGeom>
            <a:ln w="83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00350" y="4130776"/>
              <a:ext cx="328930" cy="115570"/>
            </a:xfrm>
            <a:custGeom>
              <a:avLst/>
              <a:gdLst/>
              <a:ahLst/>
              <a:cxnLst/>
              <a:rect l="l" t="t" r="r" b="b"/>
              <a:pathLst>
                <a:path w="328929" h="115570">
                  <a:moveTo>
                    <a:pt x="0" y="77406"/>
                  </a:moveTo>
                  <a:lnTo>
                    <a:pt x="26149" y="109829"/>
                  </a:lnTo>
                  <a:lnTo>
                    <a:pt x="160032" y="115062"/>
                  </a:lnTo>
                  <a:lnTo>
                    <a:pt x="325301" y="112966"/>
                  </a:lnTo>
                  <a:lnTo>
                    <a:pt x="328438" y="11506"/>
                  </a:lnTo>
                  <a:lnTo>
                    <a:pt x="177812" y="16738"/>
                  </a:lnTo>
                  <a:lnTo>
                    <a:pt x="63804" y="0"/>
                  </a:lnTo>
                  <a:lnTo>
                    <a:pt x="8369" y="8369"/>
                  </a:lnTo>
                  <a:lnTo>
                    <a:pt x="0" y="774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00350" y="4130776"/>
              <a:ext cx="328930" cy="115570"/>
            </a:xfrm>
            <a:custGeom>
              <a:avLst/>
              <a:gdLst/>
              <a:ahLst/>
              <a:cxnLst/>
              <a:rect l="l" t="t" r="r" b="b"/>
              <a:pathLst>
                <a:path w="328929" h="115570">
                  <a:moveTo>
                    <a:pt x="325301" y="112966"/>
                  </a:moveTo>
                  <a:lnTo>
                    <a:pt x="328438" y="11506"/>
                  </a:lnTo>
                  <a:lnTo>
                    <a:pt x="177812" y="16738"/>
                  </a:lnTo>
                  <a:lnTo>
                    <a:pt x="63804" y="0"/>
                  </a:lnTo>
                  <a:lnTo>
                    <a:pt x="8369" y="8369"/>
                  </a:lnTo>
                  <a:lnTo>
                    <a:pt x="0" y="77406"/>
                  </a:lnTo>
                  <a:lnTo>
                    <a:pt x="26149" y="109829"/>
                  </a:lnTo>
                  <a:lnTo>
                    <a:pt x="160032" y="115062"/>
                  </a:lnTo>
                  <a:lnTo>
                    <a:pt x="325301" y="112966"/>
                  </a:lnTo>
                  <a:close/>
                </a:path>
              </a:pathLst>
            </a:custGeom>
            <a:ln w="83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7916673" y="3508261"/>
            <a:ext cx="531495" cy="183515"/>
            <a:chOff x="7916673" y="3508261"/>
            <a:chExt cx="531495" cy="183515"/>
          </a:xfrm>
        </p:grpSpPr>
        <p:sp>
          <p:nvSpPr>
            <p:cNvPr id="17" name="object 17"/>
            <p:cNvSpPr/>
            <p:nvPr/>
          </p:nvSpPr>
          <p:spPr>
            <a:xfrm>
              <a:off x="7920863" y="3512451"/>
              <a:ext cx="485775" cy="62865"/>
            </a:xfrm>
            <a:custGeom>
              <a:avLst/>
              <a:gdLst/>
              <a:ahLst/>
              <a:cxnLst/>
              <a:rect l="l" t="t" r="r" b="b"/>
              <a:pathLst>
                <a:path w="485775" h="62864">
                  <a:moveTo>
                    <a:pt x="0" y="62763"/>
                  </a:moveTo>
                  <a:lnTo>
                    <a:pt x="367" y="62518"/>
                  </a:lnTo>
                  <a:lnTo>
                    <a:pt x="2941" y="60802"/>
                  </a:lnTo>
                  <a:lnTo>
                    <a:pt x="9928" y="56146"/>
                  </a:lnTo>
                  <a:lnTo>
                    <a:pt x="45377" y="33111"/>
                  </a:lnTo>
                  <a:lnTo>
                    <a:pt x="110317" y="5443"/>
                  </a:lnTo>
                  <a:lnTo>
                    <a:pt x="150799" y="698"/>
                  </a:lnTo>
                  <a:lnTo>
                    <a:pt x="194799" y="6305"/>
                  </a:lnTo>
                  <a:lnTo>
                    <a:pt x="240663" y="18353"/>
                  </a:lnTo>
                  <a:lnTo>
                    <a:pt x="286657" y="31250"/>
                  </a:lnTo>
                  <a:lnTo>
                    <a:pt x="331050" y="39408"/>
                  </a:lnTo>
                  <a:lnTo>
                    <a:pt x="372159" y="38764"/>
                  </a:lnTo>
                  <a:lnTo>
                    <a:pt x="438621" y="21014"/>
                  </a:lnTo>
                  <a:lnTo>
                    <a:pt x="475115" y="4709"/>
                  </a:lnTo>
                  <a:lnTo>
                    <a:pt x="482312" y="1395"/>
                  </a:lnTo>
                  <a:lnTo>
                    <a:pt x="484964" y="174"/>
                  </a:lnTo>
                  <a:lnTo>
                    <a:pt x="485343" y="0"/>
                  </a:lnTo>
                </a:path>
              </a:pathLst>
            </a:custGeom>
            <a:ln w="83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43913" y="3561333"/>
              <a:ext cx="500380" cy="46990"/>
            </a:xfrm>
            <a:custGeom>
              <a:avLst/>
              <a:gdLst/>
              <a:ahLst/>
              <a:cxnLst/>
              <a:rect l="l" t="t" r="r" b="b"/>
              <a:pathLst>
                <a:path w="500379" h="46989">
                  <a:moveTo>
                    <a:pt x="0" y="46367"/>
                  </a:moveTo>
                  <a:lnTo>
                    <a:pt x="499986" y="2438"/>
                  </a:lnTo>
                  <a:lnTo>
                    <a:pt x="475754" y="13601"/>
                  </a:lnTo>
                  <a:lnTo>
                    <a:pt x="453277" y="23452"/>
                  </a:lnTo>
                  <a:lnTo>
                    <a:pt x="386815" y="41198"/>
                  </a:lnTo>
                  <a:lnTo>
                    <a:pt x="345706" y="41833"/>
                  </a:lnTo>
                  <a:lnTo>
                    <a:pt x="301268" y="33634"/>
                  </a:lnTo>
                  <a:lnTo>
                    <a:pt x="255003" y="20397"/>
                  </a:lnTo>
                  <a:lnTo>
                    <a:pt x="208414" y="7420"/>
                  </a:lnTo>
                  <a:lnTo>
                    <a:pt x="163004" y="0"/>
                  </a:lnTo>
                  <a:lnTo>
                    <a:pt x="120311" y="1901"/>
                  </a:lnTo>
                  <a:lnTo>
                    <a:pt x="82067" y="10766"/>
                  </a:lnTo>
                  <a:lnTo>
                    <a:pt x="50033" y="22702"/>
                  </a:lnTo>
                  <a:lnTo>
                    <a:pt x="25971" y="33820"/>
                  </a:lnTo>
                  <a:lnTo>
                    <a:pt x="0" y="463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38668" y="3561333"/>
              <a:ext cx="505459" cy="126364"/>
            </a:xfrm>
            <a:custGeom>
              <a:avLst/>
              <a:gdLst/>
              <a:ahLst/>
              <a:cxnLst/>
              <a:rect l="l" t="t" r="r" b="b"/>
              <a:pathLst>
                <a:path w="505459" h="126364">
                  <a:moveTo>
                    <a:pt x="5245" y="46367"/>
                  </a:moveTo>
                  <a:lnTo>
                    <a:pt x="55278" y="22702"/>
                  </a:lnTo>
                  <a:lnTo>
                    <a:pt x="125556" y="1901"/>
                  </a:lnTo>
                  <a:lnTo>
                    <a:pt x="168249" y="0"/>
                  </a:lnTo>
                  <a:lnTo>
                    <a:pt x="213659" y="7420"/>
                  </a:lnTo>
                  <a:lnTo>
                    <a:pt x="260248" y="20397"/>
                  </a:lnTo>
                  <a:lnTo>
                    <a:pt x="306513" y="33634"/>
                  </a:lnTo>
                  <a:lnTo>
                    <a:pt x="350951" y="41833"/>
                  </a:lnTo>
                  <a:lnTo>
                    <a:pt x="392060" y="41198"/>
                  </a:lnTo>
                  <a:lnTo>
                    <a:pt x="458522" y="23452"/>
                  </a:lnTo>
                  <a:lnTo>
                    <a:pt x="495008" y="7147"/>
                  </a:lnTo>
                  <a:lnTo>
                    <a:pt x="502202" y="3833"/>
                  </a:lnTo>
                  <a:lnTo>
                    <a:pt x="504852" y="2612"/>
                  </a:lnTo>
                  <a:lnTo>
                    <a:pt x="505231" y="2438"/>
                  </a:lnTo>
                </a:path>
                <a:path w="505459" h="126364">
                  <a:moveTo>
                    <a:pt x="0" y="125971"/>
                  </a:moveTo>
                  <a:lnTo>
                    <a:pt x="16560" y="111848"/>
                  </a:lnTo>
                  <a:lnTo>
                    <a:pt x="32086" y="99306"/>
                  </a:lnTo>
                  <a:lnTo>
                    <a:pt x="53822" y="85653"/>
                  </a:lnTo>
                  <a:lnTo>
                    <a:pt x="81768" y="75074"/>
                  </a:lnTo>
                  <a:lnTo>
                    <a:pt x="115925" y="71755"/>
                  </a:lnTo>
                  <a:lnTo>
                    <a:pt x="156030" y="78251"/>
                  </a:lnTo>
                  <a:lnTo>
                    <a:pt x="200723" y="90666"/>
                  </a:lnTo>
                  <a:lnTo>
                    <a:pt x="248388" y="103475"/>
                  </a:lnTo>
                  <a:lnTo>
                    <a:pt x="297408" y="111150"/>
                  </a:lnTo>
                  <a:lnTo>
                    <a:pt x="345942" y="109722"/>
                  </a:lnTo>
                  <a:lnTo>
                    <a:pt x="391242" y="101431"/>
                  </a:lnTo>
                  <a:lnTo>
                    <a:pt x="430332" y="90069"/>
                  </a:lnTo>
                  <a:lnTo>
                    <a:pt x="460235" y="79425"/>
                  </a:lnTo>
                  <a:lnTo>
                    <a:pt x="478979" y="72465"/>
                  </a:lnTo>
                  <a:lnTo>
                    <a:pt x="488605" y="68891"/>
                  </a:lnTo>
                  <a:lnTo>
                    <a:pt x="492151" y="67574"/>
                  </a:lnTo>
                  <a:lnTo>
                    <a:pt x="492658" y="67386"/>
                  </a:lnTo>
                </a:path>
              </a:pathLst>
            </a:custGeom>
            <a:ln w="83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19770" y="3531996"/>
              <a:ext cx="328930" cy="115570"/>
            </a:xfrm>
            <a:custGeom>
              <a:avLst/>
              <a:gdLst/>
              <a:ahLst/>
              <a:cxnLst/>
              <a:rect l="l" t="t" r="r" b="b"/>
              <a:pathLst>
                <a:path w="328929" h="115570">
                  <a:moveTo>
                    <a:pt x="0" y="77406"/>
                  </a:moveTo>
                  <a:lnTo>
                    <a:pt x="26149" y="109829"/>
                  </a:lnTo>
                  <a:lnTo>
                    <a:pt x="160032" y="115062"/>
                  </a:lnTo>
                  <a:lnTo>
                    <a:pt x="325297" y="112966"/>
                  </a:lnTo>
                  <a:lnTo>
                    <a:pt x="328447" y="11506"/>
                  </a:lnTo>
                  <a:lnTo>
                    <a:pt x="177812" y="16738"/>
                  </a:lnTo>
                  <a:lnTo>
                    <a:pt x="63804" y="0"/>
                  </a:lnTo>
                  <a:lnTo>
                    <a:pt x="8369" y="8369"/>
                  </a:lnTo>
                  <a:lnTo>
                    <a:pt x="0" y="774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19770" y="3531996"/>
              <a:ext cx="328930" cy="115570"/>
            </a:xfrm>
            <a:custGeom>
              <a:avLst/>
              <a:gdLst/>
              <a:ahLst/>
              <a:cxnLst/>
              <a:rect l="l" t="t" r="r" b="b"/>
              <a:pathLst>
                <a:path w="328929" h="115570">
                  <a:moveTo>
                    <a:pt x="325297" y="112966"/>
                  </a:moveTo>
                  <a:lnTo>
                    <a:pt x="328447" y="11506"/>
                  </a:lnTo>
                  <a:lnTo>
                    <a:pt x="177812" y="16738"/>
                  </a:lnTo>
                  <a:lnTo>
                    <a:pt x="63804" y="0"/>
                  </a:lnTo>
                  <a:lnTo>
                    <a:pt x="8369" y="8369"/>
                  </a:lnTo>
                  <a:lnTo>
                    <a:pt x="0" y="77406"/>
                  </a:lnTo>
                  <a:lnTo>
                    <a:pt x="26149" y="109829"/>
                  </a:lnTo>
                  <a:lnTo>
                    <a:pt x="160032" y="115062"/>
                  </a:lnTo>
                  <a:lnTo>
                    <a:pt x="325297" y="112966"/>
                  </a:lnTo>
                  <a:close/>
                </a:path>
              </a:pathLst>
            </a:custGeom>
            <a:ln w="83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497253" y="2927465"/>
            <a:ext cx="531495" cy="183515"/>
            <a:chOff x="8497253" y="2927465"/>
            <a:chExt cx="531495" cy="183515"/>
          </a:xfrm>
        </p:grpSpPr>
        <p:sp>
          <p:nvSpPr>
            <p:cNvPr id="23" name="object 23"/>
            <p:cNvSpPr/>
            <p:nvPr/>
          </p:nvSpPr>
          <p:spPr>
            <a:xfrm>
              <a:off x="8501443" y="2931655"/>
              <a:ext cx="485775" cy="62865"/>
            </a:xfrm>
            <a:custGeom>
              <a:avLst/>
              <a:gdLst/>
              <a:ahLst/>
              <a:cxnLst/>
              <a:rect l="l" t="t" r="r" b="b"/>
              <a:pathLst>
                <a:path w="485775" h="62864">
                  <a:moveTo>
                    <a:pt x="0" y="62763"/>
                  </a:moveTo>
                  <a:lnTo>
                    <a:pt x="367" y="62518"/>
                  </a:lnTo>
                  <a:lnTo>
                    <a:pt x="2941" y="60802"/>
                  </a:lnTo>
                  <a:lnTo>
                    <a:pt x="9928" y="56146"/>
                  </a:lnTo>
                  <a:lnTo>
                    <a:pt x="45377" y="33111"/>
                  </a:lnTo>
                  <a:lnTo>
                    <a:pt x="110311" y="5443"/>
                  </a:lnTo>
                  <a:lnTo>
                    <a:pt x="150787" y="698"/>
                  </a:lnTo>
                  <a:lnTo>
                    <a:pt x="194794" y="6305"/>
                  </a:lnTo>
                  <a:lnTo>
                    <a:pt x="240661" y="18353"/>
                  </a:lnTo>
                  <a:lnTo>
                    <a:pt x="286658" y="31250"/>
                  </a:lnTo>
                  <a:lnTo>
                    <a:pt x="331052" y="39408"/>
                  </a:lnTo>
                  <a:lnTo>
                    <a:pt x="372161" y="38764"/>
                  </a:lnTo>
                  <a:lnTo>
                    <a:pt x="438625" y="21014"/>
                  </a:lnTo>
                  <a:lnTo>
                    <a:pt x="475112" y="4709"/>
                  </a:lnTo>
                  <a:lnTo>
                    <a:pt x="482306" y="1395"/>
                  </a:lnTo>
                  <a:lnTo>
                    <a:pt x="484956" y="174"/>
                  </a:lnTo>
                  <a:lnTo>
                    <a:pt x="485335" y="0"/>
                  </a:lnTo>
                </a:path>
              </a:pathLst>
            </a:custGeom>
            <a:ln w="83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24493" y="2980537"/>
              <a:ext cx="500380" cy="46990"/>
            </a:xfrm>
            <a:custGeom>
              <a:avLst/>
              <a:gdLst/>
              <a:ahLst/>
              <a:cxnLst/>
              <a:rect l="l" t="t" r="r" b="b"/>
              <a:pathLst>
                <a:path w="500379" h="46989">
                  <a:moveTo>
                    <a:pt x="0" y="46367"/>
                  </a:moveTo>
                  <a:lnTo>
                    <a:pt x="499982" y="2438"/>
                  </a:lnTo>
                  <a:lnTo>
                    <a:pt x="475750" y="13601"/>
                  </a:lnTo>
                  <a:lnTo>
                    <a:pt x="453272" y="23452"/>
                  </a:lnTo>
                  <a:lnTo>
                    <a:pt x="386808" y="41198"/>
                  </a:lnTo>
                  <a:lnTo>
                    <a:pt x="345699" y="41833"/>
                  </a:lnTo>
                  <a:lnTo>
                    <a:pt x="301266" y="33629"/>
                  </a:lnTo>
                  <a:lnTo>
                    <a:pt x="255003" y="20393"/>
                  </a:lnTo>
                  <a:lnTo>
                    <a:pt x="208414" y="7418"/>
                  </a:lnTo>
                  <a:lnTo>
                    <a:pt x="163004" y="0"/>
                  </a:lnTo>
                  <a:lnTo>
                    <a:pt x="120311" y="1901"/>
                  </a:lnTo>
                  <a:lnTo>
                    <a:pt x="82067" y="10766"/>
                  </a:lnTo>
                  <a:lnTo>
                    <a:pt x="50033" y="22702"/>
                  </a:lnTo>
                  <a:lnTo>
                    <a:pt x="25971" y="33820"/>
                  </a:lnTo>
                  <a:lnTo>
                    <a:pt x="0" y="463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19248" y="2980537"/>
              <a:ext cx="505459" cy="126364"/>
            </a:xfrm>
            <a:custGeom>
              <a:avLst/>
              <a:gdLst/>
              <a:ahLst/>
              <a:cxnLst/>
              <a:rect l="l" t="t" r="r" b="b"/>
              <a:pathLst>
                <a:path w="505459" h="126364">
                  <a:moveTo>
                    <a:pt x="5245" y="46367"/>
                  </a:moveTo>
                  <a:lnTo>
                    <a:pt x="55278" y="22702"/>
                  </a:lnTo>
                  <a:lnTo>
                    <a:pt x="125556" y="1901"/>
                  </a:lnTo>
                  <a:lnTo>
                    <a:pt x="168249" y="0"/>
                  </a:lnTo>
                  <a:lnTo>
                    <a:pt x="213659" y="7418"/>
                  </a:lnTo>
                  <a:lnTo>
                    <a:pt x="260248" y="20393"/>
                  </a:lnTo>
                  <a:lnTo>
                    <a:pt x="306511" y="33629"/>
                  </a:lnTo>
                  <a:lnTo>
                    <a:pt x="350944" y="41833"/>
                  </a:lnTo>
                  <a:lnTo>
                    <a:pt x="392053" y="41198"/>
                  </a:lnTo>
                  <a:lnTo>
                    <a:pt x="458517" y="23452"/>
                  </a:lnTo>
                  <a:lnTo>
                    <a:pt x="495004" y="7147"/>
                  </a:lnTo>
                  <a:lnTo>
                    <a:pt x="502198" y="3833"/>
                  </a:lnTo>
                  <a:lnTo>
                    <a:pt x="504848" y="2612"/>
                  </a:lnTo>
                  <a:lnTo>
                    <a:pt x="505227" y="2438"/>
                  </a:lnTo>
                </a:path>
                <a:path w="505459" h="126364">
                  <a:moveTo>
                    <a:pt x="0" y="125971"/>
                  </a:moveTo>
                  <a:lnTo>
                    <a:pt x="16560" y="111848"/>
                  </a:lnTo>
                  <a:lnTo>
                    <a:pt x="32086" y="99306"/>
                  </a:lnTo>
                  <a:lnTo>
                    <a:pt x="53822" y="85653"/>
                  </a:lnTo>
                  <a:lnTo>
                    <a:pt x="81768" y="75074"/>
                  </a:lnTo>
                  <a:lnTo>
                    <a:pt x="115925" y="71755"/>
                  </a:lnTo>
                  <a:lnTo>
                    <a:pt x="156024" y="78251"/>
                  </a:lnTo>
                  <a:lnTo>
                    <a:pt x="200718" y="90666"/>
                  </a:lnTo>
                  <a:lnTo>
                    <a:pt x="248386" y="103475"/>
                  </a:lnTo>
                  <a:lnTo>
                    <a:pt x="297407" y="111150"/>
                  </a:lnTo>
                  <a:lnTo>
                    <a:pt x="345942" y="109722"/>
                  </a:lnTo>
                  <a:lnTo>
                    <a:pt x="391241" y="101430"/>
                  </a:lnTo>
                  <a:lnTo>
                    <a:pt x="430329" y="90063"/>
                  </a:lnTo>
                  <a:lnTo>
                    <a:pt x="460232" y="79413"/>
                  </a:lnTo>
                  <a:lnTo>
                    <a:pt x="478978" y="72460"/>
                  </a:lnTo>
                  <a:lnTo>
                    <a:pt x="488605" y="68889"/>
                  </a:lnTo>
                  <a:lnTo>
                    <a:pt x="492151" y="67574"/>
                  </a:lnTo>
                  <a:lnTo>
                    <a:pt x="492658" y="67386"/>
                  </a:lnTo>
                </a:path>
              </a:pathLst>
            </a:custGeom>
            <a:ln w="83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600350" y="2951200"/>
              <a:ext cx="328930" cy="115570"/>
            </a:xfrm>
            <a:custGeom>
              <a:avLst/>
              <a:gdLst/>
              <a:ahLst/>
              <a:cxnLst/>
              <a:rect l="l" t="t" r="r" b="b"/>
              <a:pathLst>
                <a:path w="328929" h="115569">
                  <a:moveTo>
                    <a:pt x="0" y="77393"/>
                  </a:moveTo>
                  <a:lnTo>
                    <a:pt x="26149" y="109829"/>
                  </a:lnTo>
                  <a:lnTo>
                    <a:pt x="160032" y="115049"/>
                  </a:lnTo>
                  <a:lnTo>
                    <a:pt x="325301" y="112966"/>
                  </a:lnTo>
                  <a:lnTo>
                    <a:pt x="328439" y="11506"/>
                  </a:lnTo>
                  <a:lnTo>
                    <a:pt x="177812" y="16738"/>
                  </a:lnTo>
                  <a:lnTo>
                    <a:pt x="63804" y="0"/>
                  </a:lnTo>
                  <a:lnTo>
                    <a:pt x="8369" y="8369"/>
                  </a:lnTo>
                  <a:lnTo>
                    <a:pt x="0" y="773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600350" y="2951200"/>
              <a:ext cx="328930" cy="115570"/>
            </a:xfrm>
            <a:custGeom>
              <a:avLst/>
              <a:gdLst/>
              <a:ahLst/>
              <a:cxnLst/>
              <a:rect l="l" t="t" r="r" b="b"/>
              <a:pathLst>
                <a:path w="328929" h="115569">
                  <a:moveTo>
                    <a:pt x="325301" y="112966"/>
                  </a:moveTo>
                  <a:lnTo>
                    <a:pt x="328439" y="11506"/>
                  </a:lnTo>
                  <a:lnTo>
                    <a:pt x="177812" y="16738"/>
                  </a:lnTo>
                  <a:lnTo>
                    <a:pt x="63804" y="0"/>
                  </a:lnTo>
                  <a:lnTo>
                    <a:pt x="8369" y="8369"/>
                  </a:lnTo>
                  <a:lnTo>
                    <a:pt x="0" y="77393"/>
                  </a:lnTo>
                  <a:lnTo>
                    <a:pt x="26149" y="109829"/>
                  </a:lnTo>
                  <a:lnTo>
                    <a:pt x="160032" y="115049"/>
                  </a:lnTo>
                  <a:lnTo>
                    <a:pt x="325301" y="112966"/>
                  </a:lnTo>
                  <a:close/>
                </a:path>
              </a:pathLst>
            </a:custGeom>
            <a:ln w="83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7312152" y="2855901"/>
            <a:ext cx="542925" cy="544195"/>
            <a:chOff x="7312152" y="2855901"/>
            <a:chExt cx="542925" cy="544195"/>
          </a:xfrm>
        </p:grpSpPr>
        <p:sp>
          <p:nvSpPr>
            <p:cNvPr id="29" name="object 29"/>
            <p:cNvSpPr/>
            <p:nvPr/>
          </p:nvSpPr>
          <p:spPr>
            <a:xfrm>
              <a:off x="7316342" y="2860090"/>
              <a:ext cx="485775" cy="62865"/>
            </a:xfrm>
            <a:custGeom>
              <a:avLst/>
              <a:gdLst/>
              <a:ahLst/>
              <a:cxnLst/>
              <a:rect l="l" t="t" r="r" b="b"/>
              <a:pathLst>
                <a:path w="485775" h="62864">
                  <a:moveTo>
                    <a:pt x="0" y="62763"/>
                  </a:moveTo>
                  <a:lnTo>
                    <a:pt x="367" y="62518"/>
                  </a:lnTo>
                  <a:lnTo>
                    <a:pt x="2941" y="60801"/>
                  </a:lnTo>
                  <a:lnTo>
                    <a:pt x="9928" y="56141"/>
                  </a:lnTo>
                  <a:lnTo>
                    <a:pt x="23533" y="47066"/>
                  </a:lnTo>
                  <a:lnTo>
                    <a:pt x="45379" y="33106"/>
                  </a:lnTo>
                  <a:lnTo>
                    <a:pt x="74745" y="17738"/>
                  </a:lnTo>
                  <a:lnTo>
                    <a:pt x="110322" y="5443"/>
                  </a:lnTo>
                  <a:lnTo>
                    <a:pt x="150799" y="698"/>
                  </a:lnTo>
                  <a:lnTo>
                    <a:pt x="194799" y="6305"/>
                  </a:lnTo>
                  <a:lnTo>
                    <a:pt x="240663" y="18351"/>
                  </a:lnTo>
                  <a:lnTo>
                    <a:pt x="286657" y="31245"/>
                  </a:lnTo>
                  <a:lnTo>
                    <a:pt x="331050" y="39395"/>
                  </a:lnTo>
                  <a:lnTo>
                    <a:pt x="372166" y="38759"/>
                  </a:lnTo>
                  <a:lnTo>
                    <a:pt x="438633" y="21014"/>
                  </a:lnTo>
                  <a:lnTo>
                    <a:pt x="475120" y="4709"/>
                  </a:lnTo>
                  <a:lnTo>
                    <a:pt x="482314" y="1395"/>
                  </a:lnTo>
                  <a:lnTo>
                    <a:pt x="484964" y="174"/>
                  </a:lnTo>
                  <a:lnTo>
                    <a:pt x="485343" y="0"/>
                  </a:lnTo>
                </a:path>
              </a:pathLst>
            </a:custGeom>
            <a:ln w="83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39393" y="2908973"/>
              <a:ext cx="500380" cy="46990"/>
            </a:xfrm>
            <a:custGeom>
              <a:avLst/>
              <a:gdLst/>
              <a:ahLst/>
              <a:cxnLst/>
              <a:rect l="l" t="t" r="r" b="b"/>
              <a:pathLst>
                <a:path w="500379" h="46989">
                  <a:moveTo>
                    <a:pt x="0" y="46367"/>
                  </a:moveTo>
                  <a:lnTo>
                    <a:pt x="499986" y="2438"/>
                  </a:lnTo>
                  <a:lnTo>
                    <a:pt x="475754" y="13589"/>
                  </a:lnTo>
                  <a:lnTo>
                    <a:pt x="453277" y="23447"/>
                  </a:lnTo>
                  <a:lnTo>
                    <a:pt x="386815" y="41197"/>
                  </a:lnTo>
                  <a:lnTo>
                    <a:pt x="345706" y="41833"/>
                  </a:lnTo>
                  <a:lnTo>
                    <a:pt x="301273" y="33629"/>
                  </a:lnTo>
                  <a:lnTo>
                    <a:pt x="255008" y="20393"/>
                  </a:lnTo>
                  <a:lnTo>
                    <a:pt x="208416" y="7418"/>
                  </a:lnTo>
                  <a:lnTo>
                    <a:pt x="163004" y="0"/>
                  </a:lnTo>
                  <a:lnTo>
                    <a:pt x="120317" y="1900"/>
                  </a:lnTo>
                  <a:lnTo>
                    <a:pt x="82073" y="10761"/>
                  </a:lnTo>
                  <a:lnTo>
                    <a:pt x="50040" y="22697"/>
                  </a:lnTo>
                  <a:lnTo>
                    <a:pt x="25984" y="33820"/>
                  </a:lnTo>
                  <a:lnTo>
                    <a:pt x="0" y="463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34147" y="2908973"/>
              <a:ext cx="505459" cy="126364"/>
            </a:xfrm>
            <a:custGeom>
              <a:avLst/>
              <a:gdLst/>
              <a:ahLst/>
              <a:cxnLst/>
              <a:rect l="l" t="t" r="r" b="b"/>
              <a:pathLst>
                <a:path w="505459" h="126364">
                  <a:moveTo>
                    <a:pt x="5245" y="46367"/>
                  </a:moveTo>
                  <a:lnTo>
                    <a:pt x="55285" y="22697"/>
                  </a:lnTo>
                  <a:lnTo>
                    <a:pt x="125562" y="1900"/>
                  </a:lnTo>
                  <a:lnTo>
                    <a:pt x="168249" y="0"/>
                  </a:lnTo>
                  <a:lnTo>
                    <a:pt x="213661" y="7418"/>
                  </a:lnTo>
                  <a:lnTo>
                    <a:pt x="260253" y="20393"/>
                  </a:lnTo>
                  <a:lnTo>
                    <a:pt x="306518" y="33629"/>
                  </a:lnTo>
                  <a:lnTo>
                    <a:pt x="350951" y="41833"/>
                  </a:lnTo>
                  <a:lnTo>
                    <a:pt x="392060" y="41197"/>
                  </a:lnTo>
                  <a:lnTo>
                    <a:pt x="458522" y="23447"/>
                  </a:lnTo>
                  <a:lnTo>
                    <a:pt x="495008" y="7142"/>
                  </a:lnTo>
                  <a:lnTo>
                    <a:pt x="502202" y="3832"/>
                  </a:lnTo>
                  <a:lnTo>
                    <a:pt x="504852" y="2612"/>
                  </a:lnTo>
                  <a:lnTo>
                    <a:pt x="505231" y="2438"/>
                  </a:lnTo>
                </a:path>
                <a:path w="505459" h="126364">
                  <a:moveTo>
                    <a:pt x="0" y="125958"/>
                  </a:moveTo>
                  <a:lnTo>
                    <a:pt x="16560" y="111848"/>
                  </a:lnTo>
                  <a:lnTo>
                    <a:pt x="32086" y="99306"/>
                  </a:lnTo>
                  <a:lnTo>
                    <a:pt x="53824" y="85651"/>
                  </a:lnTo>
                  <a:lnTo>
                    <a:pt x="81774" y="75069"/>
                  </a:lnTo>
                  <a:lnTo>
                    <a:pt x="115938" y="71742"/>
                  </a:lnTo>
                  <a:lnTo>
                    <a:pt x="156035" y="78246"/>
                  </a:lnTo>
                  <a:lnTo>
                    <a:pt x="200725" y="90665"/>
                  </a:lnTo>
                  <a:lnTo>
                    <a:pt x="248388" y="103474"/>
                  </a:lnTo>
                  <a:lnTo>
                    <a:pt x="297408" y="111150"/>
                  </a:lnTo>
                  <a:lnTo>
                    <a:pt x="345947" y="109722"/>
                  </a:lnTo>
                  <a:lnTo>
                    <a:pt x="391247" y="101430"/>
                  </a:lnTo>
                  <a:lnTo>
                    <a:pt x="430334" y="90063"/>
                  </a:lnTo>
                  <a:lnTo>
                    <a:pt x="460235" y="79413"/>
                  </a:lnTo>
                  <a:lnTo>
                    <a:pt x="478979" y="72460"/>
                  </a:lnTo>
                  <a:lnTo>
                    <a:pt x="488605" y="68889"/>
                  </a:lnTo>
                  <a:lnTo>
                    <a:pt x="492151" y="67574"/>
                  </a:lnTo>
                  <a:lnTo>
                    <a:pt x="492658" y="67386"/>
                  </a:lnTo>
                </a:path>
              </a:pathLst>
            </a:custGeom>
            <a:ln w="83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15250" y="2879636"/>
              <a:ext cx="328930" cy="115570"/>
            </a:xfrm>
            <a:custGeom>
              <a:avLst/>
              <a:gdLst/>
              <a:ahLst/>
              <a:cxnLst/>
              <a:rect l="l" t="t" r="r" b="b"/>
              <a:pathLst>
                <a:path w="328929" h="115569">
                  <a:moveTo>
                    <a:pt x="0" y="77393"/>
                  </a:moveTo>
                  <a:lnTo>
                    <a:pt x="26149" y="109829"/>
                  </a:lnTo>
                  <a:lnTo>
                    <a:pt x="160045" y="115049"/>
                  </a:lnTo>
                  <a:lnTo>
                    <a:pt x="325310" y="112966"/>
                  </a:lnTo>
                  <a:lnTo>
                    <a:pt x="328447" y="11506"/>
                  </a:lnTo>
                  <a:lnTo>
                    <a:pt x="177825" y="16725"/>
                  </a:lnTo>
                  <a:lnTo>
                    <a:pt x="63804" y="0"/>
                  </a:lnTo>
                  <a:lnTo>
                    <a:pt x="8369" y="8369"/>
                  </a:lnTo>
                  <a:lnTo>
                    <a:pt x="0" y="773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15250" y="2879636"/>
              <a:ext cx="328930" cy="115570"/>
            </a:xfrm>
            <a:custGeom>
              <a:avLst/>
              <a:gdLst/>
              <a:ahLst/>
              <a:cxnLst/>
              <a:rect l="l" t="t" r="r" b="b"/>
              <a:pathLst>
                <a:path w="328929" h="115569">
                  <a:moveTo>
                    <a:pt x="325310" y="112966"/>
                  </a:moveTo>
                  <a:lnTo>
                    <a:pt x="328447" y="11506"/>
                  </a:lnTo>
                  <a:lnTo>
                    <a:pt x="177825" y="16725"/>
                  </a:lnTo>
                  <a:lnTo>
                    <a:pt x="63804" y="0"/>
                  </a:lnTo>
                  <a:lnTo>
                    <a:pt x="8369" y="8369"/>
                  </a:lnTo>
                  <a:lnTo>
                    <a:pt x="0" y="77393"/>
                  </a:lnTo>
                  <a:lnTo>
                    <a:pt x="26149" y="109829"/>
                  </a:lnTo>
                  <a:lnTo>
                    <a:pt x="160045" y="115049"/>
                  </a:lnTo>
                  <a:lnTo>
                    <a:pt x="325310" y="112966"/>
                  </a:lnTo>
                  <a:close/>
                </a:path>
              </a:pathLst>
            </a:custGeom>
            <a:ln w="83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5829" y="3033929"/>
              <a:ext cx="448288" cy="13243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440294" y="3095282"/>
              <a:ext cx="297180" cy="83820"/>
            </a:xfrm>
            <a:custGeom>
              <a:avLst/>
              <a:gdLst/>
              <a:ahLst/>
              <a:cxnLst/>
              <a:rect l="l" t="t" r="r" b="b"/>
              <a:pathLst>
                <a:path w="297179" h="83819">
                  <a:moveTo>
                    <a:pt x="0" y="4178"/>
                  </a:moveTo>
                  <a:lnTo>
                    <a:pt x="4191" y="83680"/>
                  </a:lnTo>
                  <a:lnTo>
                    <a:pt x="288696" y="83680"/>
                  </a:lnTo>
                  <a:lnTo>
                    <a:pt x="297065" y="4178"/>
                  </a:lnTo>
                  <a:lnTo>
                    <a:pt x="234302" y="0"/>
                  </a:lnTo>
                  <a:lnTo>
                    <a:pt x="92049" y="0"/>
                  </a:lnTo>
                  <a:lnTo>
                    <a:pt x="0" y="41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294" y="3095282"/>
              <a:ext cx="297180" cy="83820"/>
            </a:xfrm>
            <a:custGeom>
              <a:avLst/>
              <a:gdLst/>
              <a:ahLst/>
              <a:cxnLst/>
              <a:rect l="l" t="t" r="r" b="b"/>
              <a:pathLst>
                <a:path w="297179" h="83819">
                  <a:moveTo>
                    <a:pt x="288696" y="83680"/>
                  </a:moveTo>
                  <a:lnTo>
                    <a:pt x="297065" y="4178"/>
                  </a:lnTo>
                  <a:lnTo>
                    <a:pt x="234302" y="0"/>
                  </a:lnTo>
                  <a:lnTo>
                    <a:pt x="92049" y="0"/>
                  </a:lnTo>
                  <a:lnTo>
                    <a:pt x="0" y="4178"/>
                  </a:lnTo>
                  <a:lnTo>
                    <a:pt x="4191" y="83680"/>
                  </a:lnTo>
                  <a:lnTo>
                    <a:pt x="288696" y="83680"/>
                  </a:lnTo>
                  <a:close/>
                </a:path>
              </a:pathLst>
            </a:custGeom>
            <a:ln w="83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01864" y="3192703"/>
              <a:ext cx="313055" cy="203200"/>
            </a:xfrm>
            <a:custGeom>
              <a:avLst/>
              <a:gdLst/>
              <a:ahLst/>
              <a:cxnLst/>
              <a:rect l="l" t="t" r="r" b="b"/>
              <a:pathLst>
                <a:path w="313054" h="203200">
                  <a:moveTo>
                    <a:pt x="198551" y="55105"/>
                  </a:moveTo>
                  <a:lnTo>
                    <a:pt x="200329" y="0"/>
                  </a:lnTo>
                </a:path>
                <a:path w="313054" h="203200">
                  <a:moveTo>
                    <a:pt x="312572" y="203047"/>
                  </a:moveTo>
                  <a:lnTo>
                    <a:pt x="273596" y="105219"/>
                  </a:lnTo>
                  <a:lnTo>
                    <a:pt x="38976" y="105219"/>
                  </a:lnTo>
                  <a:lnTo>
                    <a:pt x="0" y="203047"/>
                  </a:lnTo>
                  <a:lnTo>
                    <a:pt x="312572" y="203047"/>
                  </a:lnTo>
                  <a:close/>
                </a:path>
              </a:pathLst>
            </a:custGeom>
            <a:ln w="83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40840" y="3278835"/>
              <a:ext cx="313055" cy="19685"/>
            </a:xfrm>
            <a:custGeom>
              <a:avLst/>
              <a:gdLst/>
              <a:ahLst/>
              <a:cxnLst/>
              <a:rect l="l" t="t" r="r" b="b"/>
              <a:pathLst>
                <a:path w="313054" h="19685">
                  <a:moveTo>
                    <a:pt x="0" y="19088"/>
                  </a:moveTo>
                  <a:lnTo>
                    <a:pt x="234619" y="19088"/>
                  </a:lnTo>
                  <a:lnTo>
                    <a:pt x="312572" y="0"/>
                  </a:lnTo>
                  <a:lnTo>
                    <a:pt x="77939" y="0"/>
                  </a:lnTo>
                  <a:lnTo>
                    <a:pt x="0" y="190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355737" y="3205657"/>
              <a:ext cx="398145" cy="122555"/>
            </a:xfrm>
            <a:custGeom>
              <a:avLst/>
              <a:gdLst/>
              <a:ahLst/>
              <a:cxnLst/>
              <a:rect l="l" t="t" r="r" b="b"/>
              <a:pathLst>
                <a:path w="398145" h="122554">
                  <a:moveTo>
                    <a:pt x="85102" y="92265"/>
                  </a:moveTo>
                  <a:lnTo>
                    <a:pt x="163042" y="73177"/>
                  </a:lnTo>
                  <a:lnTo>
                    <a:pt x="397675" y="73177"/>
                  </a:lnTo>
                  <a:lnTo>
                    <a:pt x="319722" y="92265"/>
                  </a:lnTo>
                </a:path>
                <a:path w="398145" h="122554">
                  <a:moveTo>
                    <a:pt x="0" y="97028"/>
                  </a:moveTo>
                  <a:lnTo>
                    <a:pt x="49301" y="122491"/>
                  </a:lnTo>
                </a:path>
                <a:path w="398145" h="122554">
                  <a:moveTo>
                    <a:pt x="68389" y="23863"/>
                  </a:moveTo>
                  <a:lnTo>
                    <a:pt x="100203" y="68402"/>
                  </a:lnTo>
                </a:path>
                <a:path w="398145" h="122554">
                  <a:moveTo>
                    <a:pt x="160655" y="0"/>
                  </a:moveTo>
                  <a:lnTo>
                    <a:pt x="168605" y="49314"/>
                  </a:lnTo>
                </a:path>
              </a:pathLst>
            </a:custGeom>
            <a:ln w="83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77709" y="3201468"/>
              <a:ext cx="176997" cy="198511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6803811" y="3510115"/>
            <a:ext cx="448309" cy="149225"/>
            <a:chOff x="6803811" y="3510115"/>
            <a:chExt cx="448309" cy="149225"/>
          </a:xfrm>
        </p:grpSpPr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3811" y="3510115"/>
              <a:ext cx="448293" cy="13244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878281" y="3571468"/>
              <a:ext cx="297180" cy="83820"/>
            </a:xfrm>
            <a:custGeom>
              <a:avLst/>
              <a:gdLst/>
              <a:ahLst/>
              <a:cxnLst/>
              <a:rect l="l" t="t" r="r" b="b"/>
              <a:pathLst>
                <a:path w="297179" h="83820">
                  <a:moveTo>
                    <a:pt x="0" y="4191"/>
                  </a:moveTo>
                  <a:lnTo>
                    <a:pt x="4178" y="83680"/>
                  </a:lnTo>
                  <a:lnTo>
                    <a:pt x="288696" y="83680"/>
                  </a:lnTo>
                  <a:lnTo>
                    <a:pt x="297065" y="4191"/>
                  </a:lnTo>
                  <a:lnTo>
                    <a:pt x="234302" y="0"/>
                  </a:lnTo>
                  <a:lnTo>
                    <a:pt x="92049" y="0"/>
                  </a:lnTo>
                  <a:lnTo>
                    <a:pt x="0" y="41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78281" y="3571468"/>
              <a:ext cx="297180" cy="83820"/>
            </a:xfrm>
            <a:custGeom>
              <a:avLst/>
              <a:gdLst/>
              <a:ahLst/>
              <a:cxnLst/>
              <a:rect l="l" t="t" r="r" b="b"/>
              <a:pathLst>
                <a:path w="297179" h="83820">
                  <a:moveTo>
                    <a:pt x="288696" y="83680"/>
                  </a:moveTo>
                  <a:lnTo>
                    <a:pt x="297065" y="4191"/>
                  </a:lnTo>
                  <a:lnTo>
                    <a:pt x="234302" y="0"/>
                  </a:lnTo>
                  <a:lnTo>
                    <a:pt x="92049" y="0"/>
                  </a:lnTo>
                  <a:lnTo>
                    <a:pt x="0" y="4191"/>
                  </a:lnTo>
                  <a:lnTo>
                    <a:pt x="4178" y="83680"/>
                  </a:lnTo>
                  <a:lnTo>
                    <a:pt x="288696" y="83680"/>
                  </a:lnTo>
                  <a:close/>
                </a:path>
              </a:pathLst>
            </a:custGeom>
            <a:ln w="83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7921372" y="2374951"/>
            <a:ext cx="531495" cy="183515"/>
            <a:chOff x="7921372" y="2374951"/>
            <a:chExt cx="531495" cy="183515"/>
          </a:xfrm>
        </p:grpSpPr>
        <p:sp>
          <p:nvSpPr>
            <p:cNvPr id="46" name="object 46"/>
            <p:cNvSpPr/>
            <p:nvPr/>
          </p:nvSpPr>
          <p:spPr>
            <a:xfrm>
              <a:off x="7925561" y="2379141"/>
              <a:ext cx="485775" cy="62865"/>
            </a:xfrm>
            <a:custGeom>
              <a:avLst/>
              <a:gdLst/>
              <a:ahLst/>
              <a:cxnLst/>
              <a:rect l="l" t="t" r="r" b="b"/>
              <a:pathLst>
                <a:path w="485775" h="62864">
                  <a:moveTo>
                    <a:pt x="0" y="62750"/>
                  </a:moveTo>
                  <a:lnTo>
                    <a:pt x="367" y="62505"/>
                  </a:lnTo>
                  <a:lnTo>
                    <a:pt x="2941" y="60790"/>
                  </a:lnTo>
                  <a:lnTo>
                    <a:pt x="9928" y="56133"/>
                  </a:lnTo>
                  <a:lnTo>
                    <a:pt x="45384" y="33100"/>
                  </a:lnTo>
                  <a:lnTo>
                    <a:pt x="110324" y="5435"/>
                  </a:lnTo>
                  <a:lnTo>
                    <a:pt x="150799" y="685"/>
                  </a:lnTo>
                  <a:lnTo>
                    <a:pt x="194801" y="6293"/>
                  </a:lnTo>
                  <a:lnTo>
                    <a:pt x="240669" y="18340"/>
                  </a:lnTo>
                  <a:lnTo>
                    <a:pt x="286668" y="31237"/>
                  </a:lnTo>
                  <a:lnTo>
                    <a:pt x="331063" y="39395"/>
                  </a:lnTo>
                  <a:lnTo>
                    <a:pt x="372171" y="38759"/>
                  </a:lnTo>
                  <a:lnTo>
                    <a:pt x="438634" y="21009"/>
                  </a:lnTo>
                  <a:lnTo>
                    <a:pt x="475120" y="4704"/>
                  </a:lnTo>
                  <a:lnTo>
                    <a:pt x="482314" y="1393"/>
                  </a:lnTo>
                  <a:lnTo>
                    <a:pt x="484964" y="174"/>
                  </a:lnTo>
                  <a:lnTo>
                    <a:pt x="485343" y="0"/>
                  </a:lnTo>
                </a:path>
              </a:pathLst>
            </a:custGeom>
            <a:ln w="83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948625" y="2428011"/>
              <a:ext cx="500380" cy="46990"/>
            </a:xfrm>
            <a:custGeom>
              <a:avLst/>
              <a:gdLst/>
              <a:ahLst/>
              <a:cxnLst/>
              <a:rect l="l" t="t" r="r" b="b"/>
              <a:pathLst>
                <a:path w="500379" h="46989">
                  <a:moveTo>
                    <a:pt x="0" y="46380"/>
                  </a:moveTo>
                  <a:lnTo>
                    <a:pt x="499973" y="2438"/>
                  </a:lnTo>
                  <a:lnTo>
                    <a:pt x="475742" y="13601"/>
                  </a:lnTo>
                  <a:lnTo>
                    <a:pt x="453264" y="23453"/>
                  </a:lnTo>
                  <a:lnTo>
                    <a:pt x="386802" y="41203"/>
                  </a:lnTo>
                  <a:lnTo>
                    <a:pt x="345694" y="41846"/>
                  </a:lnTo>
                  <a:lnTo>
                    <a:pt x="301262" y="33639"/>
                  </a:lnTo>
                  <a:lnTo>
                    <a:pt x="255000" y="20399"/>
                  </a:lnTo>
                  <a:lnTo>
                    <a:pt x="208408" y="7420"/>
                  </a:lnTo>
                  <a:lnTo>
                    <a:pt x="162991" y="0"/>
                  </a:lnTo>
                  <a:lnTo>
                    <a:pt x="120304" y="1901"/>
                  </a:lnTo>
                  <a:lnTo>
                    <a:pt x="82061" y="10766"/>
                  </a:lnTo>
                  <a:lnTo>
                    <a:pt x="50027" y="22702"/>
                  </a:lnTo>
                  <a:lnTo>
                    <a:pt x="25971" y="33820"/>
                  </a:lnTo>
                  <a:lnTo>
                    <a:pt x="0" y="463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943367" y="2428011"/>
              <a:ext cx="505459" cy="126364"/>
            </a:xfrm>
            <a:custGeom>
              <a:avLst/>
              <a:gdLst/>
              <a:ahLst/>
              <a:cxnLst/>
              <a:rect l="l" t="t" r="r" b="b"/>
              <a:pathLst>
                <a:path w="505459" h="126364">
                  <a:moveTo>
                    <a:pt x="5257" y="46380"/>
                  </a:moveTo>
                  <a:lnTo>
                    <a:pt x="5663" y="46184"/>
                  </a:lnTo>
                  <a:lnTo>
                    <a:pt x="8504" y="44810"/>
                  </a:lnTo>
                  <a:lnTo>
                    <a:pt x="16214" y="41081"/>
                  </a:lnTo>
                  <a:lnTo>
                    <a:pt x="31229" y="33820"/>
                  </a:lnTo>
                  <a:lnTo>
                    <a:pt x="55285" y="22702"/>
                  </a:lnTo>
                  <a:lnTo>
                    <a:pt x="87318" y="10766"/>
                  </a:lnTo>
                  <a:lnTo>
                    <a:pt x="125562" y="1901"/>
                  </a:lnTo>
                  <a:lnTo>
                    <a:pt x="168249" y="0"/>
                  </a:lnTo>
                  <a:lnTo>
                    <a:pt x="213666" y="7420"/>
                  </a:lnTo>
                  <a:lnTo>
                    <a:pt x="260257" y="20399"/>
                  </a:lnTo>
                  <a:lnTo>
                    <a:pt x="306520" y="33639"/>
                  </a:lnTo>
                  <a:lnTo>
                    <a:pt x="350951" y="41846"/>
                  </a:lnTo>
                  <a:lnTo>
                    <a:pt x="392060" y="41203"/>
                  </a:lnTo>
                  <a:lnTo>
                    <a:pt x="458522" y="23453"/>
                  </a:lnTo>
                  <a:lnTo>
                    <a:pt x="495008" y="7147"/>
                  </a:lnTo>
                  <a:lnTo>
                    <a:pt x="502202" y="3833"/>
                  </a:lnTo>
                  <a:lnTo>
                    <a:pt x="504852" y="2612"/>
                  </a:lnTo>
                  <a:lnTo>
                    <a:pt x="505231" y="2438"/>
                  </a:lnTo>
                </a:path>
                <a:path w="505459" h="126364">
                  <a:moveTo>
                    <a:pt x="0" y="125971"/>
                  </a:moveTo>
                  <a:lnTo>
                    <a:pt x="16573" y="111848"/>
                  </a:lnTo>
                  <a:lnTo>
                    <a:pt x="32099" y="99306"/>
                  </a:lnTo>
                  <a:lnTo>
                    <a:pt x="53835" y="85653"/>
                  </a:lnTo>
                  <a:lnTo>
                    <a:pt x="81781" y="75074"/>
                  </a:lnTo>
                  <a:lnTo>
                    <a:pt x="115938" y="71755"/>
                  </a:lnTo>
                  <a:lnTo>
                    <a:pt x="156035" y="78251"/>
                  </a:lnTo>
                  <a:lnTo>
                    <a:pt x="200726" y="90666"/>
                  </a:lnTo>
                  <a:lnTo>
                    <a:pt x="248394" y="103475"/>
                  </a:lnTo>
                  <a:lnTo>
                    <a:pt x="297421" y="111150"/>
                  </a:lnTo>
                  <a:lnTo>
                    <a:pt x="345953" y="109722"/>
                  </a:lnTo>
                  <a:lnTo>
                    <a:pt x="391248" y="101431"/>
                  </a:lnTo>
                  <a:lnTo>
                    <a:pt x="430334" y="90069"/>
                  </a:lnTo>
                  <a:lnTo>
                    <a:pt x="460235" y="79425"/>
                  </a:lnTo>
                  <a:lnTo>
                    <a:pt x="478987" y="72472"/>
                  </a:lnTo>
                  <a:lnTo>
                    <a:pt x="488616" y="68902"/>
                  </a:lnTo>
                  <a:lnTo>
                    <a:pt x="492164" y="67586"/>
                  </a:lnTo>
                  <a:lnTo>
                    <a:pt x="492671" y="67398"/>
                  </a:lnTo>
                </a:path>
              </a:pathLst>
            </a:custGeom>
            <a:ln w="83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24482" y="2398674"/>
              <a:ext cx="328930" cy="115570"/>
            </a:xfrm>
            <a:custGeom>
              <a:avLst/>
              <a:gdLst/>
              <a:ahLst/>
              <a:cxnLst/>
              <a:rect l="l" t="t" r="r" b="b"/>
              <a:pathLst>
                <a:path w="328929" h="115569">
                  <a:moveTo>
                    <a:pt x="0" y="77406"/>
                  </a:moveTo>
                  <a:lnTo>
                    <a:pt x="26149" y="109829"/>
                  </a:lnTo>
                  <a:lnTo>
                    <a:pt x="160032" y="115062"/>
                  </a:lnTo>
                  <a:lnTo>
                    <a:pt x="325297" y="112966"/>
                  </a:lnTo>
                  <a:lnTo>
                    <a:pt x="328434" y="11506"/>
                  </a:lnTo>
                  <a:lnTo>
                    <a:pt x="177812" y="16738"/>
                  </a:lnTo>
                  <a:lnTo>
                    <a:pt x="63804" y="0"/>
                  </a:lnTo>
                  <a:lnTo>
                    <a:pt x="8356" y="8369"/>
                  </a:lnTo>
                  <a:lnTo>
                    <a:pt x="0" y="774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024482" y="2398674"/>
              <a:ext cx="328930" cy="115570"/>
            </a:xfrm>
            <a:custGeom>
              <a:avLst/>
              <a:gdLst/>
              <a:ahLst/>
              <a:cxnLst/>
              <a:rect l="l" t="t" r="r" b="b"/>
              <a:pathLst>
                <a:path w="328929" h="115569">
                  <a:moveTo>
                    <a:pt x="325297" y="112966"/>
                  </a:moveTo>
                  <a:lnTo>
                    <a:pt x="328434" y="11506"/>
                  </a:lnTo>
                  <a:lnTo>
                    <a:pt x="177812" y="16738"/>
                  </a:lnTo>
                  <a:lnTo>
                    <a:pt x="63804" y="0"/>
                  </a:lnTo>
                  <a:lnTo>
                    <a:pt x="8356" y="8369"/>
                  </a:lnTo>
                  <a:lnTo>
                    <a:pt x="0" y="77406"/>
                  </a:lnTo>
                  <a:lnTo>
                    <a:pt x="26149" y="109829"/>
                  </a:lnTo>
                  <a:lnTo>
                    <a:pt x="160032" y="115062"/>
                  </a:lnTo>
                  <a:lnTo>
                    <a:pt x="325297" y="112966"/>
                  </a:lnTo>
                  <a:close/>
                </a:path>
              </a:pathLst>
            </a:custGeom>
            <a:ln w="83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8545514" y="2338401"/>
            <a:ext cx="434975" cy="415290"/>
            <a:chOff x="8545514" y="2338401"/>
            <a:chExt cx="434975" cy="415290"/>
          </a:xfrm>
        </p:grpSpPr>
        <p:sp>
          <p:nvSpPr>
            <p:cNvPr id="52" name="object 52"/>
            <p:cNvSpPr/>
            <p:nvPr/>
          </p:nvSpPr>
          <p:spPr>
            <a:xfrm>
              <a:off x="8549703" y="2342591"/>
              <a:ext cx="426720" cy="406400"/>
            </a:xfrm>
            <a:custGeom>
              <a:avLst/>
              <a:gdLst/>
              <a:ahLst/>
              <a:cxnLst/>
              <a:rect l="l" t="t" r="r" b="b"/>
              <a:pathLst>
                <a:path w="426720" h="406400">
                  <a:moveTo>
                    <a:pt x="0" y="146748"/>
                  </a:moveTo>
                  <a:lnTo>
                    <a:pt x="0" y="259626"/>
                  </a:lnTo>
                  <a:lnTo>
                    <a:pt x="176" y="283081"/>
                  </a:lnTo>
                  <a:lnTo>
                    <a:pt x="4763" y="321528"/>
                  </a:lnTo>
                  <a:lnTo>
                    <a:pt x="35280" y="371092"/>
                  </a:lnTo>
                  <a:lnTo>
                    <a:pt x="67729" y="395084"/>
                  </a:lnTo>
                  <a:lnTo>
                    <a:pt x="124836" y="406185"/>
                  </a:lnTo>
                  <a:lnTo>
                    <a:pt x="150406" y="406361"/>
                  </a:lnTo>
                  <a:lnTo>
                    <a:pt x="277934" y="406361"/>
                  </a:lnTo>
                  <a:lnTo>
                    <a:pt x="324840" y="404952"/>
                  </a:lnTo>
                  <a:lnTo>
                    <a:pt x="376785" y="384676"/>
                  </a:lnTo>
                  <a:lnTo>
                    <a:pt x="405396" y="355391"/>
                  </a:lnTo>
                  <a:lnTo>
                    <a:pt x="425136" y="303363"/>
                  </a:lnTo>
                  <a:lnTo>
                    <a:pt x="426509" y="259626"/>
                  </a:lnTo>
                  <a:lnTo>
                    <a:pt x="426509" y="146748"/>
                  </a:lnTo>
                  <a:lnTo>
                    <a:pt x="425136" y="103000"/>
                  </a:lnTo>
                  <a:lnTo>
                    <a:pt x="405396" y="50972"/>
                  </a:lnTo>
                  <a:lnTo>
                    <a:pt x="376785" y="21696"/>
                  </a:lnTo>
                  <a:lnTo>
                    <a:pt x="324840" y="1411"/>
                  </a:lnTo>
                  <a:lnTo>
                    <a:pt x="277934" y="0"/>
                  </a:lnTo>
                  <a:lnTo>
                    <a:pt x="150406" y="0"/>
                  </a:lnTo>
                  <a:lnTo>
                    <a:pt x="103466" y="1411"/>
                  </a:lnTo>
                  <a:lnTo>
                    <a:pt x="50977" y="21696"/>
                  </a:lnTo>
                  <a:lnTo>
                    <a:pt x="21698" y="50972"/>
                  </a:lnTo>
                  <a:lnTo>
                    <a:pt x="1411" y="103000"/>
                  </a:lnTo>
                  <a:lnTo>
                    <a:pt x="0" y="1467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549703" y="2342591"/>
              <a:ext cx="426720" cy="406400"/>
            </a:xfrm>
            <a:custGeom>
              <a:avLst/>
              <a:gdLst/>
              <a:ahLst/>
              <a:cxnLst/>
              <a:rect l="l" t="t" r="r" b="b"/>
              <a:pathLst>
                <a:path w="426720" h="406400">
                  <a:moveTo>
                    <a:pt x="0" y="146748"/>
                  </a:moveTo>
                  <a:lnTo>
                    <a:pt x="1411" y="103000"/>
                  </a:lnTo>
                  <a:lnTo>
                    <a:pt x="21698" y="50972"/>
                  </a:lnTo>
                  <a:lnTo>
                    <a:pt x="50977" y="21696"/>
                  </a:lnTo>
                  <a:lnTo>
                    <a:pt x="103466" y="1411"/>
                  </a:lnTo>
                  <a:lnTo>
                    <a:pt x="150406" y="0"/>
                  </a:lnTo>
                  <a:lnTo>
                    <a:pt x="180887" y="0"/>
                  </a:lnTo>
                  <a:lnTo>
                    <a:pt x="214171" y="0"/>
                  </a:lnTo>
                  <a:lnTo>
                    <a:pt x="247454" y="0"/>
                  </a:lnTo>
                  <a:lnTo>
                    <a:pt x="277934" y="0"/>
                  </a:lnTo>
                  <a:lnTo>
                    <a:pt x="303503" y="176"/>
                  </a:lnTo>
                  <a:lnTo>
                    <a:pt x="343317" y="4763"/>
                  </a:lnTo>
                  <a:lnTo>
                    <a:pt x="392149" y="35275"/>
                  </a:lnTo>
                  <a:lnTo>
                    <a:pt x="415526" y="67729"/>
                  </a:lnTo>
                  <a:lnTo>
                    <a:pt x="426337" y="123286"/>
                  </a:lnTo>
                  <a:lnTo>
                    <a:pt x="426509" y="146748"/>
                  </a:lnTo>
                  <a:lnTo>
                    <a:pt x="426509" y="173906"/>
                  </a:lnTo>
                  <a:lnTo>
                    <a:pt x="426509" y="203182"/>
                  </a:lnTo>
                  <a:lnTo>
                    <a:pt x="426509" y="232461"/>
                  </a:lnTo>
                  <a:lnTo>
                    <a:pt x="426509" y="259626"/>
                  </a:lnTo>
                  <a:lnTo>
                    <a:pt x="426337" y="283081"/>
                  </a:lnTo>
                  <a:lnTo>
                    <a:pt x="421875" y="321528"/>
                  </a:lnTo>
                  <a:lnTo>
                    <a:pt x="392149" y="371092"/>
                  </a:lnTo>
                  <a:lnTo>
                    <a:pt x="360306" y="395084"/>
                  </a:lnTo>
                  <a:lnTo>
                    <a:pt x="303503" y="406185"/>
                  </a:lnTo>
                  <a:lnTo>
                    <a:pt x="277934" y="406361"/>
                  </a:lnTo>
                  <a:lnTo>
                    <a:pt x="247454" y="406361"/>
                  </a:lnTo>
                  <a:lnTo>
                    <a:pt x="214171" y="406361"/>
                  </a:lnTo>
                  <a:lnTo>
                    <a:pt x="180887" y="406361"/>
                  </a:lnTo>
                  <a:lnTo>
                    <a:pt x="150406" y="406361"/>
                  </a:lnTo>
                  <a:lnTo>
                    <a:pt x="124836" y="406185"/>
                  </a:lnTo>
                  <a:lnTo>
                    <a:pt x="84897" y="401604"/>
                  </a:lnTo>
                  <a:lnTo>
                    <a:pt x="35280" y="371092"/>
                  </a:lnTo>
                  <a:lnTo>
                    <a:pt x="11290" y="338632"/>
                  </a:lnTo>
                  <a:lnTo>
                    <a:pt x="176" y="283081"/>
                  </a:lnTo>
                  <a:lnTo>
                    <a:pt x="0" y="259626"/>
                  </a:lnTo>
                  <a:lnTo>
                    <a:pt x="0" y="232461"/>
                  </a:lnTo>
                  <a:lnTo>
                    <a:pt x="0" y="203182"/>
                  </a:lnTo>
                  <a:lnTo>
                    <a:pt x="0" y="173906"/>
                  </a:lnTo>
                  <a:lnTo>
                    <a:pt x="0" y="146748"/>
                  </a:lnTo>
                </a:path>
              </a:pathLst>
            </a:custGeom>
            <a:ln w="83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7964933" y="2915667"/>
            <a:ext cx="434975" cy="415290"/>
            <a:chOff x="7964933" y="2915667"/>
            <a:chExt cx="434975" cy="415290"/>
          </a:xfrm>
        </p:grpSpPr>
        <p:sp>
          <p:nvSpPr>
            <p:cNvPr id="55" name="object 55"/>
            <p:cNvSpPr/>
            <p:nvPr/>
          </p:nvSpPr>
          <p:spPr>
            <a:xfrm>
              <a:off x="7969122" y="2919856"/>
              <a:ext cx="426720" cy="406400"/>
            </a:xfrm>
            <a:custGeom>
              <a:avLst/>
              <a:gdLst/>
              <a:ahLst/>
              <a:cxnLst/>
              <a:rect l="l" t="t" r="r" b="b"/>
              <a:pathLst>
                <a:path w="426720" h="406400">
                  <a:moveTo>
                    <a:pt x="0" y="146735"/>
                  </a:moveTo>
                  <a:lnTo>
                    <a:pt x="0" y="259626"/>
                  </a:lnTo>
                  <a:lnTo>
                    <a:pt x="176" y="283081"/>
                  </a:lnTo>
                  <a:lnTo>
                    <a:pt x="4763" y="321528"/>
                  </a:lnTo>
                  <a:lnTo>
                    <a:pt x="35280" y="371090"/>
                  </a:lnTo>
                  <a:lnTo>
                    <a:pt x="67729" y="395071"/>
                  </a:lnTo>
                  <a:lnTo>
                    <a:pt x="124836" y="406185"/>
                  </a:lnTo>
                  <a:lnTo>
                    <a:pt x="150406" y="406361"/>
                  </a:lnTo>
                  <a:lnTo>
                    <a:pt x="277939" y="406361"/>
                  </a:lnTo>
                  <a:lnTo>
                    <a:pt x="324839" y="404950"/>
                  </a:lnTo>
                  <a:lnTo>
                    <a:pt x="376781" y="384670"/>
                  </a:lnTo>
                  <a:lnTo>
                    <a:pt x="405393" y="355391"/>
                  </a:lnTo>
                  <a:lnTo>
                    <a:pt x="425130" y="303363"/>
                  </a:lnTo>
                  <a:lnTo>
                    <a:pt x="426504" y="259626"/>
                  </a:lnTo>
                  <a:lnTo>
                    <a:pt x="426504" y="146735"/>
                  </a:lnTo>
                  <a:lnTo>
                    <a:pt x="425130" y="102998"/>
                  </a:lnTo>
                  <a:lnTo>
                    <a:pt x="405393" y="50970"/>
                  </a:lnTo>
                  <a:lnTo>
                    <a:pt x="376781" y="21691"/>
                  </a:lnTo>
                  <a:lnTo>
                    <a:pt x="324839" y="1411"/>
                  </a:lnTo>
                  <a:lnTo>
                    <a:pt x="277939" y="0"/>
                  </a:lnTo>
                  <a:lnTo>
                    <a:pt x="150406" y="0"/>
                  </a:lnTo>
                  <a:lnTo>
                    <a:pt x="103466" y="1411"/>
                  </a:lnTo>
                  <a:lnTo>
                    <a:pt x="50977" y="21691"/>
                  </a:lnTo>
                  <a:lnTo>
                    <a:pt x="21698" y="50970"/>
                  </a:lnTo>
                  <a:lnTo>
                    <a:pt x="1411" y="102998"/>
                  </a:lnTo>
                  <a:lnTo>
                    <a:pt x="0" y="1467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69122" y="2919856"/>
              <a:ext cx="426720" cy="406400"/>
            </a:xfrm>
            <a:custGeom>
              <a:avLst/>
              <a:gdLst/>
              <a:ahLst/>
              <a:cxnLst/>
              <a:rect l="l" t="t" r="r" b="b"/>
              <a:pathLst>
                <a:path w="426720" h="406400">
                  <a:moveTo>
                    <a:pt x="0" y="146735"/>
                  </a:moveTo>
                  <a:lnTo>
                    <a:pt x="1411" y="102998"/>
                  </a:lnTo>
                  <a:lnTo>
                    <a:pt x="21698" y="50970"/>
                  </a:lnTo>
                  <a:lnTo>
                    <a:pt x="50977" y="21691"/>
                  </a:lnTo>
                  <a:lnTo>
                    <a:pt x="103466" y="1411"/>
                  </a:lnTo>
                  <a:lnTo>
                    <a:pt x="150406" y="0"/>
                  </a:lnTo>
                  <a:lnTo>
                    <a:pt x="180888" y="0"/>
                  </a:lnTo>
                  <a:lnTo>
                    <a:pt x="214172" y="0"/>
                  </a:lnTo>
                  <a:lnTo>
                    <a:pt x="247457" y="0"/>
                  </a:lnTo>
                  <a:lnTo>
                    <a:pt x="277939" y="0"/>
                  </a:lnTo>
                  <a:lnTo>
                    <a:pt x="303504" y="176"/>
                  </a:lnTo>
                  <a:lnTo>
                    <a:pt x="343313" y="4763"/>
                  </a:lnTo>
                  <a:lnTo>
                    <a:pt x="392147" y="35271"/>
                  </a:lnTo>
                  <a:lnTo>
                    <a:pt x="415518" y="67729"/>
                  </a:lnTo>
                  <a:lnTo>
                    <a:pt x="426332" y="123280"/>
                  </a:lnTo>
                  <a:lnTo>
                    <a:pt x="426504" y="146735"/>
                  </a:lnTo>
                  <a:lnTo>
                    <a:pt x="426504" y="173901"/>
                  </a:lnTo>
                  <a:lnTo>
                    <a:pt x="426504" y="203180"/>
                  </a:lnTo>
                  <a:lnTo>
                    <a:pt x="426504" y="232460"/>
                  </a:lnTo>
                  <a:lnTo>
                    <a:pt x="426504" y="259626"/>
                  </a:lnTo>
                  <a:lnTo>
                    <a:pt x="426332" y="283081"/>
                  </a:lnTo>
                  <a:lnTo>
                    <a:pt x="421869" y="321528"/>
                  </a:lnTo>
                  <a:lnTo>
                    <a:pt x="392147" y="371090"/>
                  </a:lnTo>
                  <a:lnTo>
                    <a:pt x="360299" y="395071"/>
                  </a:lnTo>
                  <a:lnTo>
                    <a:pt x="303504" y="406185"/>
                  </a:lnTo>
                  <a:lnTo>
                    <a:pt x="277939" y="406361"/>
                  </a:lnTo>
                  <a:lnTo>
                    <a:pt x="247457" y="406361"/>
                  </a:lnTo>
                  <a:lnTo>
                    <a:pt x="214172" y="406361"/>
                  </a:lnTo>
                  <a:lnTo>
                    <a:pt x="180888" y="406361"/>
                  </a:lnTo>
                  <a:lnTo>
                    <a:pt x="150406" y="406361"/>
                  </a:lnTo>
                  <a:lnTo>
                    <a:pt x="124836" y="406185"/>
                  </a:lnTo>
                  <a:lnTo>
                    <a:pt x="84897" y="401598"/>
                  </a:lnTo>
                  <a:lnTo>
                    <a:pt x="35280" y="371090"/>
                  </a:lnTo>
                  <a:lnTo>
                    <a:pt x="11290" y="338632"/>
                  </a:lnTo>
                  <a:lnTo>
                    <a:pt x="176" y="283081"/>
                  </a:lnTo>
                  <a:lnTo>
                    <a:pt x="0" y="259626"/>
                  </a:lnTo>
                  <a:lnTo>
                    <a:pt x="0" y="232460"/>
                  </a:lnTo>
                  <a:lnTo>
                    <a:pt x="0" y="203180"/>
                  </a:lnTo>
                  <a:lnTo>
                    <a:pt x="0" y="173901"/>
                  </a:lnTo>
                  <a:lnTo>
                    <a:pt x="0" y="146735"/>
                  </a:lnTo>
                </a:path>
              </a:pathLst>
            </a:custGeom>
            <a:ln w="83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7964933" y="4084575"/>
            <a:ext cx="434975" cy="415290"/>
            <a:chOff x="7964933" y="4084575"/>
            <a:chExt cx="434975" cy="415290"/>
          </a:xfrm>
        </p:grpSpPr>
        <p:sp>
          <p:nvSpPr>
            <p:cNvPr id="58" name="object 58"/>
            <p:cNvSpPr/>
            <p:nvPr/>
          </p:nvSpPr>
          <p:spPr>
            <a:xfrm>
              <a:off x="7969122" y="4088764"/>
              <a:ext cx="426720" cy="406400"/>
            </a:xfrm>
            <a:custGeom>
              <a:avLst/>
              <a:gdLst/>
              <a:ahLst/>
              <a:cxnLst/>
              <a:rect l="l" t="t" r="r" b="b"/>
              <a:pathLst>
                <a:path w="426720" h="406400">
                  <a:moveTo>
                    <a:pt x="0" y="146748"/>
                  </a:moveTo>
                  <a:lnTo>
                    <a:pt x="0" y="259626"/>
                  </a:lnTo>
                  <a:lnTo>
                    <a:pt x="176" y="283086"/>
                  </a:lnTo>
                  <a:lnTo>
                    <a:pt x="4763" y="321535"/>
                  </a:lnTo>
                  <a:lnTo>
                    <a:pt x="35280" y="371098"/>
                  </a:lnTo>
                  <a:lnTo>
                    <a:pt x="67729" y="395084"/>
                  </a:lnTo>
                  <a:lnTo>
                    <a:pt x="124830" y="406198"/>
                  </a:lnTo>
                  <a:lnTo>
                    <a:pt x="150406" y="406374"/>
                  </a:lnTo>
                  <a:lnTo>
                    <a:pt x="277926" y="406374"/>
                  </a:lnTo>
                  <a:lnTo>
                    <a:pt x="324837" y="404963"/>
                  </a:lnTo>
                  <a:lnTo>
                    <a:pt x="376781" y="384678"/>
                  </a:lnTo>
                  <a:lnTo>
                    <a:pt x="405393" y="355402"/>
                  </a:lnTo>
                  <a:lnTo>
                    <a:pt x="425130" y="303369"/>
                  </a:lnTo>
                  <a:lnTo>
                    <a:pt x="426504" y="259626"/>
                  </a:lnTo>
                  <a:lnTo>
                    <a:pt x="426504" y="146748"/>
                  </a:lnTo>
                  <a:lnTo>
                    <a:pt x="425130" y="103009"/>
                  </a:lnTo>
                  <a:lnTo>
                    <a:pt x="405393" y="50977"/>
                  </a:lnTo>
                  <a:lnTo>
                    <a:pt x="376781" y="21698"/>
                  </a:lnTo>
                  <a:lnTo>
                    <a:pt x="324837" y="1411"/>
                  </a:lnTo>
                  <a:lnTo>
                    <a:pt x="277926" y="0"/>
                  </a:lnTo>
                  <a:lnTo>
                    <a:pt x="150406" y="0"/>
                  </a:lnTo>
                  <a:lnTo>
                    <a:pt x="103462" y="1411"/>
                  </a:lnTo>
                  <a:lnTo>
                    <a:pt x="50977" y="21698"/>
                  </a:lnTo>
                  <a:lnTo>
                    <a:pt x="21698" y="50977"/>
                  </a:lnTo>
                  <a:lnTo>
                    <a:pt x="1411" y="103009"/>
                  </a:lnTo>
                  <a:lnTo>
                    <a:pt x="0" y="1467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69122" y="4088764"/>
              <a:ext cx="426720" cy="406400"/>
            </a:xfrm>
            <a:custGeom>
              <a:avLst/>
              <a:gdLst/>
              <a:ahLst/>
              <a:cxnLst/>
              <a:rect l="l" t="t" r="r" b="b"/>
              <a:pathLst>
                <a:path w="426720" h="406400">
                  <a:moveTo>
                    <a:pt x="0" y="146748"/>
                  </a:moveTo>
                  <a:lnTo>
                    <a:pt x="1411" y="103009"/>
                  </a:lnTo>
                  <a:lnTo>
                    <a:pt x="21698" y="50977"/>
                  </a:lnTo>
                  <a:lnTo>
                    <a:pt x="50977" y="21698"/>
                  </a:lnTo>
                  <a:lnTo>
                    <a:pt x="103462" y="1411"/>
                  </a:lnTo>
                  <a:lnTo>
                    <a:pt x="150406" y="0"/>
                  </a:lnTo>
                  <a:lnTo>
                    <a:pt x="180887" y="0"/>
                  </a:lnTo>
                  <a:lnTo>
                    <a:pt x="214171" y="0"/>
                  </a:lnTo>
                  <a:lnTo>
                    <a:pt x="247452" y="0"/>
                  </a:lnTo>
                  <a:lnTo>
                    <a:pt x="277926" y="0"/>
                  </a:lnTo>
                  <a:lnTo>
                    <a:pt x="303499" y="176"/>
                  </a:lnTo>
                  <a:lnTo>
                    <a:pt x="343313" y="4763"/>
                  </a:lnTo>
                  <a:lnTo>
                    <a:pt x="392147" y="35280"/>
                  </a:lnTo>
                  <a:lnTo>
                    <a:pt x="415518" y="67729"/>
                  </a:lnTo>
                  <a:lnTo>
                    <a:pt x="426332" y="123293"/>
                  </a:lnTo>
                  <a:lnTo>
                    <a:pt x="426504" y="146748"/>
                  </a:lnTo>
                  <a:lnTo>
                    <a:pt x="426504" y="173908"/>
                  </a:lnTo>
                  <a:lnTo>
                    <a:pt x="426504" y="203187"/>
                  </a:lnTo>
                  <a:lnTo>
                    <a:pt x="426504" y="232466"/>
                  </a:lnTo>
                  <a:lnTo>
                    <a:pt x="426504" y="259626"/>
                  </a:lnTo>
                  <a:lnTo>
                    <a:pt x="426332" y="283086"/>
                  </a:lnTo>
                  <a:lnTo>
                    <a:pt x="421869" y="321535"/>
                  </a:lnTo>
                  <a:lnTo>
                    <a:pt x="392147" y="371098"/>
                  </a:lnTo>
                  <a:lnTo>
                    <a:pt x="360299" y="395084"/>
                  </a:lnTo>
                  <a:lnTo>
                    <a:pt x="303499" y="406198"/>
                  </a:lnTo>
                  <a:lnTo>
                    <a:pt x="277926" y="406374"/>
                  </a:lnTo>
                  <a:lnTo>
                    <a:pt x="247452" y="406374"/>
                  </a:lnTo>
                  <a:lnTo>
                    <a:pt x="214171" y="406374"/>
                  </a:lnTo>
                  <a:lnTo>
                    <a:pt x="180887" y="406374"/>
                  </a:lnTo>
                  <a:lnTo>
                    <a:pt x="150406" y="406374"/>
                  </a:lnTo>
                  <a:lnTo>
                    <a:pt x="124830" y="406198"/>
                  </a:lnTo>
                  <a:lnTo>
                    <a:pt x="84896" y="401611"/>
                  </a:lnTo>
                  <a:lnTo>
                    <a:pt x="35280" y="371098"/>
                  </a:lnTo>
                  <a:lnTo>
                    <a:pt x="11290" y="338645"/>
                  </a:lnTo>
                  <a:lnTo>
                    <a:pt x="176" y="283086"/>
                  </a:lnTo>
                  <a:lnTo>
                    <a:pt x="0" y="259626"/>
                  </a:lnTo>
                  <a:lnTo>
                    <a:pt x="0" y="232466"/>
                  </a:lnTo>
                  <a:lnTo>
                    <a:pt x="0" y="203187"/>
                  </a:lnTo>
                  <a:lnTo>
                    <a:pt x="0" y="173908"/>
                  </a:lnTo>
                  <a:lnTo>
                    <a:pt x="0" y="146748"/>
                  </a:lnTo>
                </a:path>
              </a:pathLst>
            </a:custGeom>
            <a:ln w="83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985889" y="4661984"/>
            <a:ext cx="86995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10" dirty="0"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562868" y="4661984"/>
            <a:ext cx="86995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10" dirty="0"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142117" y="4661984"/>
            <a:ext cx="86995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10" dirty="0">
                <a:latin typeface="Arial"/>
                <a:cs typeface="Arial"/>
              </a:rPr>
              <a:t>3</a:t>
            </a:r>
            <a:endParaRPr sz="8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722700" y="4661984"/>
            <a:ext cx="86995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10" dirty="0">
                <a:latin typeface="Arial"/>
                <a:cs typeface="Arial"/>
              </a:rPr>
              <a:t>4</a:t>
            </a:r>
            <a:endParaRPr sz="8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428337" y="4191447"/>
            <a:ext cx="86995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10" dirty="0"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428337" y="3598145"/>
            <a:ext cx="86995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10" dirty="0"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428337" y="3022531"/>
            <a:ext cx="86995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10" dirty="0">
                <a:latin typeface="Arial"/>
                <a:cs typeface="Arial"/>
              </a:rPr>
              <a:t>3</a:t>
            </a:r>
            <a:endParaRPr sz="8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428337" y="2445259"/>
            <a:ext cx="86995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10" dirty="0">
                <a:latin typeface="Arial"/>
                <a:cs typeface="Arial"/>
              </a:rPr>
              <a:t>4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6796799" y="2377149"/>
            <a:ext cx="448309" cy="149225"/>
            <a:chOff x="6796799" y="2377149"/>
            <a:chExt cx="448309" cy="149225"/>
          </a:xfrm>
        </p:grpSpPr>
        <p:pic>
          <p:nvPicPr>
            <p:cNvPr id="69" name="object 6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96799" y="2377149"/>
              <a:ext cx="448281" cy="132432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6871271" y="2438501"/>
              <a:ext cx="297180" cy="83820"/>
            </a:xfrm>
            <a:custGeom>
              <a:avLst/>
              <a:gdLst/>
              <a:ahLst/>
              <a:cxnLst/>
              <a:rect l="l" t="t" r="r" b="b"/>
              <a:pathLst>
                <a:path w="297179" h="83819">
                  <a:moveTo>
                    <a:pt x="0" y="4178"/>
                  </a:moveTo>
                  <a:lnTo>
                    <a:pt x="4178" y="83680"/>
                  </a:lnTo>
                  <a:lnTo>
                    <a:pt x="288696" y="83680"/>
                  </a:lnTo>
                  <a:lnTo>
                    <a:pt x="297053" y="4178"/>
                  </a:lnTo>
                  <a:lnTo>
                    <a:pt x="234302" y="0"/>
                  </a:lnTo>
                  <a:lnTo>
                    <a:pt x="92049" y="0"/>
                  </a:lnTo>
                  <a:lnTo>
                    <a:pt x="0" y="41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871271" y="2438501"/>
              <a:ext cx="297180" cy="83820"/>
            </a:xfrm>
            <a:custGeom>
              <a:avLst/>
              <a:gdLst/>
              <a:ahLst/>
              <a:cxnLst/>
              <a:rect l="l" t="t" r="r" b="b"/>
              <a:pathLst>
                <a:path w="297179" h="83819">
                  <a:moveTo>
                    <a:pt x="288696" y="83680"/>
                  </a:moveTo>
                  <a:lnTo>
                    <a:pt x="297053" y="4178"/>
                  </a:lnTo>
                  <a:lnTo>
                    <a:pt x="234302" y="0"/>
                  </a:lnTo>
                  <a:lnTo>
                    <a:pt x="92049" y="0"/>
                  </a:lnTo>
                  <a:lnTo>
                    <a:pt x="0" y="4178"/>
                  </a:lnTo>
                  <a:lnTo>
                    <a:pt x="4178" y="83680"/>
                  </a:lnTo>
                  <a:lnTo>
                    <a:pt x="288696" y="83680"/>
                  </a:lnTo>
                  <a:close/>
                </a:path>
              </a:pathLst>
            </a:custGeom>
            <a:ln w="83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2" name="object 72"/>
          <p:cNvGraphicFramePr>
            <a:graphicFrameLocks noGrp="1"/>
          </p:cNvGraphicFramePr>
          <p:nvPr/>
        </p:nvGraphicFramePr>
        <p:xfrm>
          <a:off x="6724021" y="2249985"/>
          <a:ext cx="2316478" cy="2313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2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16764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Stench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135890" algn="r">
                        <a:lnSpc>
                          <a:spcPct val="100000"/>
                        </a:lnSpc>
                      </a:pPr>
                      <a:r>
                        <a:rPr sz="700" i="1" dirty="0">
                          <a:latin typeface="Arial"/>
                          <a:cs typeface="Arial"/>
                        </a:rPr>
                        <a:t>Breeze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1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PIT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i="1" dirty="0">
                          <a:latin typeface="Arial"/>
                          <a:cs typeface="Arial"/>
                        </a:rPr>
                        <a:t>Breeze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Stench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Gold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77165" algn="r">
                        <a:lnSpc>
                          <a:spcPct val="100000"/>
                        </a:lnSpc>
                      </a:pPr>
                      <a:r>
                        <a:rPr sz="1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PIT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700" i="1" dirty="0">
                          <a:latin typeface="Arial"/>
                          <a:cs typeface="Arial"/>
                        </a:rPr>
                        <a:t>Breeze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2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16065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Stench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140335" algn="r">
                        <a:lnSpc>
                          <a:spcPct val="100000"/>
                        </a:lnSpc>
                      </a:pPr>
                      <a:r>
                        <a:rPr sz="700" i="1" dirty="0">
                          <a:latin typeface="Arial"/>
                          <a:cs typeface="Arial"/>
                        </a:rPr>
                        <a:t>Breeze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33350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750" spc="20" dirty="0">
                          <a:latin typeface="Times New Roman"/>
                          <a:cs typeface="Times New Roman"/>
                        </a:rPr>
                        <a:t>START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700" i="1" dirty="0">
                          <a:latin typeface="Arial"/>
                          <a:cs typeface="Arial"/>
                        </a:rPr>
                        <a:t>Breeze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77165" algn="r">
                        <a:lnSpc>
                          <a:spcPct val="100000"/>
                        </a:lnSpc>
                      </a:pPr>
                      <a:r>
                        <a:rPr sz="1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PIT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700" i="1" dirty="0">
                          <a:latin typeface="Arial"/>
                          <a:cs typeface="Arial"/>
                        </a:rPr>
                        <a:t>Breeze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3" name="object 7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89636" y="4048024"/>
            <a:ext cx="269389" cy="377428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18555" y="2922598"/>
            <a:ext cx="401152" cy="413403"/>
          </a:xfrm>
          <a:prstGeom prst="rect">
            <a:avLst/>
          </a:prstGeom>
        </p:spPr>
      </p:pic>
      <p:sp>
        <p:nvSpPr>
          <p:cNvPr id="75" name="object 75"/>
          <p:cNvSpPr txBox="1"/>
          <p:nvPr/>
        </p:nvSpPr>
        <p:spPr>
          <a:xfrm>
            <a:off x="1130300" y="5871176"/>
            <a:ext cx="30683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Sensors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Breeze,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Glitter,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Smell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5</a:t>
            </a:fld>
            <a:endParaRPr spc="20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3277E319-ECDD-4C77-8B52-6CC9435F53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9E80077-322C-438E-AF6E-42AEB39266EC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2635"/>
              </a:lnSpc>
            </a:pPr>
            <a:r>
              <a:rPr spc="50" dirty="0"/>
              <a:t>Forward</a:t>
            </a:r>
            <a:r>
              <a:rPr spc="265" dirty="0"/>
              <a:t> </a:t>
            </a:r>
            <a:r>
              <a:rPr spc="45" dirty="0"/>
              <a:t>chaining</a:t>
            </a:r>
            <a:r>
              <a:rPr spc="229" dirty="0"/>
              <a:t> </a:t>
            </a:r>
            <a:r>
              <a:rPr spc="8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7105" y="5812329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B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42864" y="1778406"/>
            <a:ext cx="3098165" cy="4488180"/>
            <a:chOff x="3542864" y="1778406"/>
            <a:chExt cx="3098165" cy="4488180"/>
          </a:xfrm>
        </p:grpSpPr>
        <p:sp>
          <p:nvSpPr>
            <p:cNvPr id="5" name="object 5"/>
            <p:cNvSpPr/>
            <p:nvPr/>
          </p:nvSpPr>
          <p:spPr>
            <a:xfrm>
              <a:off x="4883403" y="1821649"/>
              <a:ext cx="0" cy="839469"/>
            </a:xfrm>
            <a:custGeom>
              <a:avLst/>
              <a:gdLst/>
              <a:ahLst/>
              <a:cxnLst/>
              <a:rect l="l" t="t" r="r" b="b"/>
              <a:pathLst>
                <a:path h="839469">
                  <a:moveTo>
                    <a:pt x="0" y="839063"/>
                  </a:moveTo>
                  <a:lnTo>
                    <a:pt x="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28019" y="1778406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41443" y="1821649"/>
              <a:ext cx="84455" cy="1510665"/>
            </a:xfrm>
            <a:custGeom>
              <a:avLst/>
              <a:gdLst/>
              <a:ahLst/>
              <a:cxnLst/>
              <a:rect l="l" t="t" r="r" b="b"/>
              <a:pathLst>
                <a:path w="84454" h="1510664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  <a:path w="84454" h="1510664">
                  <a:moveTo>
                    <a:pt x="41960" y="1510309"/>
                  </a:moveTo>
                  <a:lnTo>
                    <a:pt x="41960" y="1174686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28019" y="2953092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41443" y="2996336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2572" y="3271128"/>
              <a:ext cx="121662" cy="12166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47768" y="3331959"/>
              <a:ext cx="1174750" cy="1174750"/>
            </a:xfrm>
            <a:custGeom>
              <a:avLst/>
              <a:gdLst/>
              <a:ahLst/>
              <a:cxnLst/>
              <a:rect l="l" t="t" r="r" b="b"/>
              <a:pathLst>
                <a:path w="1174750" h="1174750">
                  <a:moveTo>
                    <a:pt x="1174699" y="335622"/>
                  </a:moveTo>
                  <a:lnTo>
                    <a:pt x="335635" y="0"/>
                  </a:lnTo>
                </a:path>
                <a:path w="1174750" h="1174750">
                  <a:moveTo>
                    <a:pt x="0" y="1174686"/>
                  </a:moveTo>
                  <a:lnTo>
                    <a:pt x="335635" y="0"/>
                  </a:lnTo>
                </a:path>
                <a:path w="1174750" h="1174750">
                  <a:moveTo>
                    <a:pt x="1174699" y="1006881"/>
                  </a:moveTo>
                  <a:lnTo>
                    <a:pt x="1174699" y="67124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67082" y="3959961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51"/>
                  </a:moveTo>
                  <a:lnTo>
                    <a:pt x="110769" y="221551"/>
                  </a:lnTo>
                  <a:lnTo>
                    <a:pt x="55384" y="0"/>
                  </a:lnTo>
                  <a:lnTo>
                    <a:pt x="0" y="2215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80506" y="4003205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17"/>
                  </a:moveTo>
                  <a:lnTo>
                    <a:pt x="41960" y="0"/>
                  </a:lnTo>
                  <a:lnTo>
                    <a:pt x="83908" y="167817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1636" y="4277996"/>
              <a:ext cx="121662" cy="1216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547768" y="4338840"/>
              <a:ext cx="1845945" cy="1510665"/>
            </a:xfrm>
            <a:custGeom>
              <a:avLst/>
              <a:gdLst/>
              <a:ahLst/>
              <a:cxnLst/>
              <a:rect l="l" t="t" r="r" b="b"/>
              <a:pathLst>
                <a:path w="1845945" h="1510664">
                  <a:moveTo>
                    <a:pt x="1174699" y="0"/>
                  </a:moveTo>
                  <a:lnTo>
                    <a:pt x="1845945" y="1510309"/>
                  </a:lnTo>
                </a:path>
                <a:path w="1845945" h="1510664">
                  <a:moveTo>
                    <a:pt x="0" y="167805"/>
                  </a:moveTo>
                  <a:lnTo>
                    <a:pt x="1174699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3818" y="5284878"/>
              <a:ext cx="121662" cy="12166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051208" y="5345709"/>
              <a:ext cx="1343025" cy="503555"/>
            </a:xfrm>
            <a:custGeom>
              <a:avLst/>
              <a:gdLst/>
              <a:ahLst/>
              <a:cxnLst/>
              <a:rect l="l" t="t" r="r" b="b"/>
              <a:pathLst>
                <a:path w="1343025" h="503554">
                  <a:moveTo>
                    <a:pt x="0" y="503440"/>
                  </a:moveTo>
                  <a:lnTo>
                    <a:pt x="503440" y="0"/>
                  </a:lnTo>
                </a:path>
                <a:path w="1343025" h="503554">
                  <a:moveTo>
                    <a:pt x="1342504" y="503440"/>
                  </a:moveTo>
                  <a:lnTo>
                    <a:pt x="50344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1314" y="5284878"/>
              <a:ext cx="121662" cy="12166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553352" y="2341416"/>
              <a:ext cx="2331720" cy="3507740"/>
            </a:xfrm>
            <a:custGeom>
              <a:avLst/>
              <a:gdLst/>
              <a:ahLst/>
              <a:cxnLst/>
              <a:rect l="l" t="t" r="r" b="b"/>
              <a:pathLst>
                <a:path w="2331720" h="3507740">
                  <a:moveTo>
                    <a:pt x="1497856" y="3507733"/>
                  </a:moveTo>
                  <a:lnTo>
                    <a:pt x="658792" y="3004292"/>
                  </a:lnTo>
                </a:path>
                <a:path w="2331720" h="3507740">
                  <a:moveTo>
                    <a:pt x="658792" y="3004292"/>
                  </a:moveTo>
                  <a:lnTo>
                    <a:pt x="658355" y="3004729"/>
                  </a:lnTo>
                  <a:lnTo>
                    <a:pt x="655297" y="3007788"/>
                  </a:lnTo>
                  <a:lnTo>
                    <a:pt x="646994" y="3016090"/>
                  </a:lnTo>
                  <a:lnTo>
                    <a:pt x="630827" y="3032258"/>
                  </a:lnTo>
                  <a:lnTo>
                    <a:pt x="605044" y="3058046"/>
                  </a:lnTo>
                  <a:lnTo>
                    <a:pt x="571394" y="3091697"/>
                  </a:lnTo>
                  <a:lnTo>
                    <a:pt x="532500" y="3130592"/>
                  </a:lnTo>
                  <a:lnTo>
                    <a:pt x="490987" y="3172110"/>
                  </a:lnTo>
                  <a:lnTo>
                    <a:pt x="449031" y="3213623"/>
                  </a:lnTo>
                  <a:lnTo>
                    <a:pt x="407078" y="3252517"/>
                  </a:lnTo>
                  <a:lnTo>
                    <a:pt x="365125" y="3286167"/>
                  </a:lnTo>
                  <a:lnTo>
                    <a:pt x="323169" y="3311950"/>
                  </a:lnTo>
                  <a:lnTo>
                    <a:pt x="281219" y="3327680"/>
                  </a:lnTo>
                  <a:lnTo>
                    <a:pt x="239267" y="3332924"/>
                  </a:lnTo>
                  <a:lnTo>
                    <a:pt x="197314" y="3327680"/>
                  </a:lnTo>
                  <a:lnTo>
                    <a:pt x="155364" y="3311950"/>
                  </a:lnTo>
                  <a:lnTo>
                    <a:pt x="118376" y="3286706"/>
                  </a:lnTo>
                  <a:lnTo>
                    <a:pt x="83229" y="3238441"/>
                  </a:lnTo>
                  <a:lnTo>
                    <a:pt x="66922" y="3201072"/>
                  </a:lnTo>
                  <a:lnTo>
                    <a:pt x="51767" y="3152423"/>
                  </a:lnTo>
                  <a:lnTo>
                    <a:pt x="37993" y="3090653"/>
                  </a:lnTo>
                  <a:lnTo>
                    <a:pt x="25831" y="3013920"/>
                  </a:lnTo>
                  <a:lnTo>
                    <a:pt x="15512" y="2920384"/>
                  </a:lnTo>
                  <a:lnTo>
                    <a:pt x="9978" y="2850706"/>
                  </a:lnTo>
                  <a:lnTo>
                    <a:pt x="5483" y="2773935"/>
                  </a:lnTo>
                  <a:lnTo>
                    <a:pt x="3683" y="2733080"/>
                  </a:lnTo>
                  <a:lnTo>
                    <a:pt x="2212" y="2690681"/>
                  </a:lnTo>
                  <a:lnTo>
                    <a:pt x="1092" y="2646814"/>
                  </a:lnTo>
                  <a:lnTo>
                    <a:pt x="347" y="2601556"/>
                  </a:lnTo>
                  <a:lnTo>
                    <a:pt x="0" y="2554983"/>
                  </a:lnTo>
                  <a:lnTo>
                    <a:pt x="72" y="2507172"/>
                  </a:lnTo>
                  <a:lnTo>
                    <a:pt x="588" y="2458199"/>
                  </a:lnTo>
                  <a:lnTo>
                    <a:pt x="1571" y="2408140"/>
                  </a:lnTo>
                  <a:lnTo>
                    <a:pt x="3043" y="2357072"/>
                  </a:lnTo>
                  <a:lnTo>
                    <a:pt x="5026" y="2305072"/>
                  </a:lnTo>
                  <a:lnTo>
                    <a:pt x="7545" y="2252215"/>
                  </a:lnTo>
                  <a:lnTo>
                    <a:pt x="10622" y="2198579"/>
                  </a:lnTo>
                  <a:lnTo>
                    <a:pt x="14280" y="2144239"/>
                  </a:lnTo>
                  <a:lnTo>
                    <a:pt x="18542" y="2089273"/>
                  </a:lnTo>
                  <a:lnTo>
                    <a:pt x="23431" y="2033756"/>
                  </a:lnTo>
                  <a:lnTo>
                    <a:pt x="28969" y="1977765"/>
                  </a:lnTo>
                  <a:lnTo>
                    <a:pt x="35180" y="1921377"/>
                  </a:lnTo>
                  <a:lnTo>
                    <a:pt x="42087" y="1864667"/>
                  </a:lnTo>
                  <a:lnTo>
                    <a:pt x="49712" y="1807713"/>
                  </a:lnTo>
                  <a:lnTo>
                    <a:pt x="58079" y="1750591"/>
                  </a:lnTo>
                  <a:lnTo>
                    <a:pt x="67211" y="1693377"/>
                  </a:lnTo>
                  <a:lnTo>
                    <a:pt x="77129" y="1636147"/>
                  </a:lnTo>
                  <a:lnTo>
                    <a:pt x="87858" y="1578979"/>
                  </a:lnTo>
                  <a:lnTo>
                    <a:pt x="99421" y="1521948"/>
                  </a:lnTo>
                  <a:lnTo>
                    <a:pt x="112303" y="1463030"/>
                  </a:lnTo>
                  <a:lnTo>
                    <a:pt x="126055" y="1404409"/>
                  </a:lnTo>
                  <a:lnTo>
                    <a:pt x="140625" y="1346156"/>
                  </a:lnTo>
                  <a:lnTo>
                    <a:pt x="155963" y="1288337"/>
                  </a:lnTo>
                  <a:lnTo>
                    <a:pt x="172017" y="1231021"/>
                  </a:lnTo>
                  <a:lnTo>
                    <a:pt x="188736" y="1174276"/>
                  </a:lnTo>
                  <a:lnTo>
                    <a:pt x="206069" y="1118171"/>
                  </a:lnTo>
                  <a:lnTo>
                    <a:pt x="223964" y="1062773"/>
                  </a:lnTo>
                  <a:lnTo>
                    <a:pt x="242371" y="1008152"/>
                  </a:lnTo>
                  <a:lnTo>
                    <a:pt x="261239" y="954374"/>
                  </a:lnTo>
                  <a:lnTo>
                    <a:pt x="280516" y="901508"/>
                  </a:lnTo>
                  <a:lnTo>
                    <a:pt x="300150" y="849623"/>
                  </a:lnTo>
                  <a:lnTo>
                    <a:pt x="320092" y="798787"/>
                  </a:lnTo>
                  <a:lnTo>
                    <a:pt x="340290" y="749068"/>
                  </a:lnTo>
                  <a:lnTo>
                    <a:pt x="360692" y="700533"/>
                  </a:lnTo>
                  <a:lnTo>
                    <a:pt x="381248" y="653252"/>
                  </a:lnTo>
                  <a:lnTo>
                    <a:pt x="401906" y="607293"/>
                  </a:lnTo>
                  <a:lnTo>
                    <a:pt x="422615" y="562723"/>
                  </a:lnTo>
                  <a:lnTo>
                    <a:pt x="443324" y="519611"/>
                  </a:lnTo>
                  <a:lnTo>
                    <a:pt x="463982" y="478026"/>
                  </a:lnTo>
                  <a:lnTo>
                    <a:pt x="484538" y="438034"/>
                  </a:lnTo>
                  <a:lnTo>
                    <a:pt x="504941" y="399705"/>
                  </a:lnTo>
                  <a:lnTo>
                    <a:pt x="525139" y="363108"/>
                  </a:lnTo>
                  <a:lnTo>
                    <a:pt x="545081" y="328309"/>
                  </a:lnTo>
                  <a:lnTo>
                    <a:pt x="564716" y="295377"/>
                  </a:lnTo>
                  <a:lnTo>
                    <a:pt x="602861" y="235388"/>
                  </a:lnTo>
                  <a:lnTo>
                    <a:pt x="651553" y="167198"/>
                  </a:lnTo>
                  <a:lnTo>
                    <a:pt x="697056" y="112769"/>
                  </a:lnTo>
                  <a:lnTo>
                    <a:pt x="739540" y="70759"/>
                  </a:lnTo>
                  <a:lnTo>
                    <a:pt x="779171" y="39824"/>
                  </a:lnTo>
                  <a:lnTo>
                    <a:pt x="816117" y="18624"/>
                  </a:lnTo>
                  <a:lnTo>
                    <a:pt x="882626" y="54"/>
                  </a:lnTo>
                  <a:lnTo>
                    <a:pt x="912525" y="0"/>
                  </a:lnTo>
                  <a:lnTo>
                    <a:pt x="940410" y="4309"/>
                  </a:lnTo>
                  <a:lnTo>
                    <a:pt x="1013663" y="31550"/>
                  </a:lnTo>
                  <a:lnTo>
                    <a:pt x="1055506" y="56832"/>
                  </a:lnTo>
                  <a:lnTo>
                    <a:pt x="1093321" y="86142"/>
                  </a:lnTo>
                  <a:lnTo>
                    <a:pt x="1128449" y="118138"/>
                  </a:lnTo>
                  <a:lnTo>
                    <a:pt x="1162233" y="151479"/>
                  </a:lnTo>
                  <a:lnTo>
                    <a:pt x="1203751" y="192997"/>
                  </a:lnTo>
                  <a:lnTo>
                    <a:pt x="1242645" y="231890"/>
                  </a:lnTo>
                  <a:lnTo>
                    <a:pt x="1276292" y="265538"/>
                  </a:lnTo>
                  <a:lnTo>
                    <a:pt x="1302073" y="291318"/>
                  </a:lnTo>
                  <a:lnTo>
                    <a:pt x="1318247" y="307493"/>
                  </a:lnTo>
                  <a:lnTo>
                    <a:pt x="1326553" y="315799"/>
                  </a:lnTo>
                  <a:lnTo>
                    <a:pt x="1329614" y="318859"/>
                  </a:lnTo>
                  <a:lnTo>
                    <a:pt x="1330051" y="319297"/>
                  </a:lnTo>
                </a:path>
                <a:path w="2331720" h="3507740">
                  <a:moveTo>
                    <a:pt x="1225161" y="1357636"/>
                  </a:moveTo>
                  <a:lnTo>
                    <a:pt x="1225844" y="1357608"/>
                  </a:lnTo>
                  <a:lnTo>
                    <a:pt x="1230624" y="1357417"/>
                  </a:lnTo>
                  <a:lnTo>
                    <a:pt x="1243598" y="1356896"/>
                  </a:lnTo>
                  <a:lnTo>
                    <a:pt x="1268862" y="1355883"/>
                  </a:lnTo>
                  <a:lnTo>
                    <a:pt x="1308998" y="1353751"/>
                  </a:lnTo>
                  <a:lnTo>
                    <a:pt x="1360524" y="1348016"/>
                  </a:lnTo>
                  <a:lnTo>
                    <a:pt x="1418442" y="1335727"/>
                  </a:lnTo>
                  <a:lnTo>
                    <a:pt x="1477752" y="1313935"/>
                  </a:lnTo>
                  <a:lnTo>
                    <a:pt x="1523075" y="1288467"/>
                  </a:lnTo>
                  <a:lnTo>
                    <a:pt x="1564916" y="1258303"/>
                  </a:lnTo>
                  <a:lnTo>
                    <a:pt x="1602100" y="1226713"/>
                  </a:lnTo>
                  <a:lnTo>
                    <a:pt x="1633453" y="1196970"/>
                  </a:lnTo>
                  <a:lnTo>
                    <a:pt x="1677506" y="1152130"/>
                  </a:lnTo>
                  <a:lnTo>
                    <a:pt x="1687626" y="1141750"/>
                  </a:lnTo>
                  <a:lnTo>
                    <a:pt x="1691354" y="1137926"/>
                  </a:lnTo>
                  <a:lnTo>
                    <a:pt x="1691886" y="1137380"/>
                  </a:lnTo>
                </a:path>
                <a:path w="2331720" h="3507740">
                  <a:moveTo>
                    <a:pt x="1791531" y="2055107"/>
                  </a:moveTo>
                  <a:lnTo>
                    <a:pt x="1792077" y="2055667"/>
                  </a:lnTo>
                  <a:lnTo>
                    <a:pt x="1795901" y="2059585"/>
                  </a:lnTo>
                  <a:lnTo>
                    <a:pt x="1806281" y="2070222"/>
                  </a:lnTo>
                  <a:lnTo>
                    <a:pt x="1851547" y="2116296"/>
                  </a:lnTo>
                  <a:lnTo>
                    <a:pt x="1884276" y="2147615"/>
                  </a:lnTo>
                  <a:lnTo>
                    <a:pt x="1923970" y="2182249"/>
                  </a:lnTo>
                  <a:lnTo>
                    <a:pt x="1969915" y="2217554"/>
                  </a:lnTo>
                  <a:lnTo>
                    <a:pt x="2021401" y="2250890"/>
                  </a:lnTo>
                  <a:lnTo>
                    <a:pt x="2077224" y="2280067"/>
                  </a:lnTo>
                  <a:lnTo>
                    <a:pt x="2134266" y="2304755"/>
                  </a:lnTo>
                  <a:lnTo>
                    <a:pt x="2188919" y="2325081"/>
                  </a:lnTo>
                  <a:lnTo>
                    <a:pt x="2237573" y="2341171"/>
                  </a:lnTo>
                  <a:lnTo>
                    <a:pt x="2276620" y="2353151"/>
                  </a:lnTo>
                  <a:lnTo>
                    <a:pt x="2324792" y="2367675"/>
                  </a:lnTo>
                  <a:lnTo>
                    <a:pt x="2330814" y="2369490"/>
                  </a:lnTo>
                  <a:lnTo>
                    <a:pt x="2331674" y="2369750"/>
                  </a:lnTo>
                </a:path>
                <a:path w="2331720" h="3507740">
                  <a:moveTo>
                    <a:pt x="422813" y="3240284"/>
                  </a:moveTo>
                  <a:lnTo>
                    <a:pt x="423496" y="3240543"/>
                  </a:lnTo>
                  <a:lnTo>
                    <a:pt x="428276" y="3242359"/>
                  </a:lnTo>
                  <a:lnTo>
                    <a:pt x="441250" y="3247287"/>
                  </a:lnTo>
                  <a:lnTo>
                    <a:pt x="466514" y="3256883"/>
                  </a:lnTo>
                  <a:lnTo>
                    <a:pt x="506801" y="3271512"/>
                  </a:lnTo>
                  <a:lnTo>
                    <a:pt x="559378" y="3286712"/>
                  </a:lnTo>
                  <a:lnTo>
                    <a:pt x="620149" y="3296831"/>
                  </a:lnTo>
                  <a:lnTo>
                    <a:pt x="685018" y="3296215"/>
                  </a:lnTo>
                  <a:lnTo>
                    <a:pt x="737109" y="3285243"/>
                  </a:lnTo>
                  <a:lnTo>
                    <a:pt x="787103" y="3267181"/>
                  </a:lnTo>
                  <a:lnTo>
                    <a:pt x="832901" y="3245429"/>
                  </a:lnTo>
                  <a:lnTo>
                    <a:pt x="872406" y="3223384"/>
                  </a:lnTo>
                  <a:lnTo>
                    <a:pt x="928786" y="3188784"/>
                  </a:lnTo>
                  <a:lnTo>
                    <a:pt x="941759" y="3180741"/>
                  </a:lnTo>
                  <a:lnTo>
                    <a:pt x="946539" y="3177779"/>
                  </a:lnTo>
                  <a:lnTo>
                    <a:pt x="947222" y="3177355"/>
                  </a:lnTo>
                </a:path>
                <a:path w="2331720" h="3507740">
                  <a:moveTo>
                    <a:pt x="1786285" y="3224549"/>
                  </a:moveTo>
                  <a:lnTo>
                    <a:pt x="1786982" y="3224712"/>
                  </a:lnTo>
                  <a:lnTo>
                    <a:pt x="1791858" y="3225860"/>
                  </a:lnTo>
                  <a:lnTo>
                    <a:pt x="1805091" y="3228974"/>
                  </a:lnTo>
                  <a:lnTo>
                    <a:pt x="1830863" y="3235039"/>
                  </a:lnTo>
                  <a:lnTo>
                    <a:pt x="1871875" y="3244257"/>
                  </a:lnTo>
                  <a:lnTo>
                    <a:pt x="1924931" y="3253719"/>
                  </a:lnTo>
                  <a:lnTo>
                    <a:pt x="1985360" y="3259740"/>
                  </a:lnTo>
                  <a:lnTo>
                    <a:pt x="2048490" y="3258635"/>
                  </a:lnTo>
                  <a:lnTo>
                    <a:pt x="2109905" y="3248067"/>
                  </a:lnTo>
                  <a:lnTo>
                    <a:pt x="2166158" y="3231105"/>
                  </a:lnTo>
                  <a:lnTo>
                    <a:pt x="2214053" y="3212176"/>
                  </a:lnTo>
                  <a:lnTo>
                    <a:pt x="2250394" y="3195707"/>
                  </a:lnTo>
                  <a:lnTo>
                    <a:pt x="2273133" y="3185097"/>
                  </a:lnTo>
                  <a:lnTo>
                    <a:pt x="2284810" y="3179649"/>
                  </a:lnTo>
                  <a:lnTo>
                    <a:pt x="2289112" y="3177642"/>
                  </a:lnTo>
                  <a:lnTo>
                    <a:pt x="2289726" y="3177355"/>
                  </a:lnTo>
                </a:path>
                <a:path w="2331720" h="3507740">
                  <a:moveTo>
                    <a:pt x="658792" y="3004292"/>
                  </a:moveTo>
                  <a:lnTo>
                    <a:pt x="968202" y="2532322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77473" y="4837569"/>
              <a:ext cx="168275" cy="215900"/>
            </a:xfrm>
            <a:custGeom>
              <a:avLst/>
              <a:gdLst/>
              <a:ahLst/>
              <a:cxnLst/>
              <a:rect l="l" t="t" r="r" b="b"/>
              <a:pathLst>
                <a:path w="168275" h="215900">
                  <a:moveTo>
                    <a:pt x="0" y="154914"/>
                  </a:moveTo>
                  <a:lnTo>
                    <a:pt x="92646" y="215646"/>
                  </a:lnTo>
                  <a:lnTo>
                    <a:pt x="167792" y="0"/>
                  </a:lnTo>
                  <a:lnTo>
                    <a:pt x="0" y="154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94466" y="4863249"/>
              <a:ext cx="1160780" cy="482600"/>
            </a:xfrm>
            <a:custGeom>
              <a:avLst/>
              <a:gdLst/>
              <a:ahLst/>
              <a:cxnLst/>
              <a:rect l="l" t="t" r="r" b="b"/>
              <a:pathLst>
                <a:path w="1160779" h="482600">
                  <a:moveTo>
                    <a:pt x="0" y="127825"/>
                  </a:moveTo>
                  <a:lnTo>
                    <a:pt x="127088" y="10490"/>
                  </a:lnTo>
                  <a:lnTo>
                    <a:pt x="70167" y="173837"/>
                  </a:lnTo>
                </a:path>
                <a:path w="1160779" h="482600">
                  <a:moveTo>
                    <a:pt x="1160183" y="482460"/>
                  </a:moveTo>
                  <a:lnTo>
                    <a:pt x="195262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51044" y="4843907"/>
              <a:ext cx="223520" cy="149225"/>
            </a:xfrm>
            <a:custGeom>
              <a:avLst/>
              <a:gdLst/>
              <a:ahLst/>
              <a:cxnLst/>
              <a:rect l="l" t="t" r="r" b="b"/>
              <a:pathLst>
                <a:path w="223520" h="149225">
                  <a:moveTo>
                    <a:pt x="0" y="0"/>
                  </a:moveTo>
                  <a:lnTo>
                    <a:pt x="173393" y="148615"/>
                  </a:lnTo>
                  <a:lnTo>
                    <a:pt x="222923" y="49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9729" y="4863249"/>
              <a:ext cx="168910" cy="113030"/>
            </a:xfrm>
            <a:custGeom>
              <a:avLst/>
              <a:gdLst/>
              <a:ahLst/>
              <a:cxnLst/>
              <a:rect l="l" t="t" r="r" b="b"/>
              <a:pathLst>
                <a:path w="168910" h="113029">
                  <a:moveTo>
                    <a:pt x="131330" y="112572"/>
                  </a:moveTo>
                  <a:lnTo>
                    <a:pt x="0" y="0"/>
                  </a:lnTo>
                  <a:lnTo>
                    <a:pt x="168859" y="37528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33429" y="5799175"/>
              <a:ext cx="1776095" cy="435609"/>
            </a:xfrm>
            <a:custGeom>
              <a:avLst/>
              <a:gdLst/>
              <a:ahLst/>
              <a:cxnLst/>
              <a:rect l="l" t="t" r="r" b="b"/>
              <a:pathLst>
                <a:path w="1776095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  <a:path w="1776095" h="435610">
                  <a:moveTo>
                    <a:pt x="1775752" y="217779"/>
                  </a:moveTo>
                  <a:lnTo>
                    <a:pt x="1770000" y="167847"/>
                  </a:lnTo>
                  <a:lnTo>
                    <a:pt x="1753617" y="122008"/>
                  </a:lnTo>
                  <a:lnTo>
                    <a:pt x="1727910" y="81572"/>
                  </a:lnTo>
                  <a:lnTo>
                    <a:pt x="1694184" y="47846"/>
                  </a:lnTo>
                  <a:lnTo>
                    <a:pt x="1653748" y="22136"/>
                  </a:lnTo>
                  <a:lnTo>
                    <a:pt x="1607909" y="5752"/>
                  </a:lnTo>
                  <a:lnTo>
                    <a:pt x="1557972" y="0"/>
                  </a:lnTo>
                  <a:lnTo>
                    <a:pt x="1508035" y="5752"/>
                  </a:lnTo>
                  <a:lnTo>
                    <a:pt x="1462196" y="22136"/>
                  </a:lnTo>
                  <a:lnTo>
                    <a:pt x="1421760" y="47846"/>
                  </a:lnTo>
                  <a:lnTo>
                    <a:pt x="1388034" y="81572"/>
                  </a:lnTo>
                  <a:lnTo>
                    <a:pt x="1362327" y="122008"/>
                  </a:lnTo>
                  <a:lnTo>
                    <a:pt x="1345944" y="167847"/>
                  </a:lnTo>
                  <a:lnTo>
                    <a:pt x="1340192" y="217779"/>
                  </a:lnTo>
                  <a:lnTo>
                    <a:pt x="1345944" y="267716"/>
                  </a:lnTo>
                  <a:lnTo>
                    <a:pt x="1362327" y="313555"/>
                  </a:lnTo>
                  <a:lnTo>
                    <a:pt x="1388034" y="353991"/>
                  </a:lnTo>
                  <a:lnTo>
                    <a:pt x="1421760" y="387717"/>
                  </a:lnTo>
                  <a:lnTo>
                    <a:pt x="1462196" y="413424"/>
                  </a:lnTo>
                  <a:lnTo>
                    <a:pt x="1508035" y="429807"/>
                  </a:lnTo>
                  <a:lnTo>
                    <a:pt x="1557972" y="435559"/>
                  </a:lnTo>
                  <a:lnTo>
                    <a:pt x="1607909" y="429807"/>
                  </a:lnTo>
                  <a:lnTo>
                    <a:pt x="1653748" y="413424"/>
                  </a:lnTo>
                  <a:lnTo>
                    <a:pt x="1694184" y="387717"/>
                  </a:lnTo>
                  <a:lnTo>
                    <a:pt x="1727910" y="353991"/>
                  </a:lnTo>
                  <a:lnTo>
                    <a:pt x="1753617" y="313555"/>
                  </a:lnTo>
                  <a:lnTo>
                    <a:pt x="1770000" y="267716"/>
                  </a:lnTo>
                  <a:lnTo>
                    <a:pt x="1775752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33632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50</a:t>
            </a:fld>
            <a:endParaRPr spc="20" dirty="0"/>
          </a:p>
        </p:txBody>
      </p:sp>
      <p:sp>
        <p:nvSpPr>
          <p:cNvPr id="27" name="object 27"/>
          <p:cNvSpPr txBox="1"/>
          <p:nvPr/>
        </p:nvSpPr>
        <p:spPr>
          <a:xfrm>
            <a:off x="3895229" y="5119283"/>
            <a:ext cx="1892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99299" y="5129771"/>
            <a:ext cx="1892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61654" y="1449199"/>
            <a:ext cx="1594485" cy="3398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Q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5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300">
              <a:latin typeface="Arial"/>
              <a:cs typeface="Arial"/>
            </a:endParaRPr>
          </a:p>
          <a:p>
            <a:pPr marL="337820">
              <a:lnSpc>
                <a:spcPct val="100000"/>
              </a:lnSpc>
              <a:spcBef>
                <a:spcPts val="1375"/>
              </a:spcBef>
            </a:pPr>
            <a:r>
              <a:rPr sz="2300" spc="5" dirty="0">
                <a:latin typeface="Arial"/>
                <a:cs typeface="Arial"/>
              </a:rPr>
              <a:t>P</a:t>
            </a:r>
            <a:endParaRPr sz="2300">
              <a:latin typeface="Arial"/>
              <a:cs typeface="Arial"/>
            </a:endParaRPr>
          </a:p>
          <a:p>
            <a:pPr marL="138430">
              <a:lnSpc>
                <a:spcPct val="100000"/>
              </a:lnSpc>
              <a:spcBef>
                <a:spcPts val="1200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  <a:p>
            <a:pPr marR="206375" algn="r">
              <a:lnSpc>
                <a:spcPct val="100000"/>
              </a:lnSpc>
              <a:spcBef>
                <a:spcPts val="1210"/>
              </a:spcBef>
            </a:pPr>
            <a:r>
              <a:rPr sz="2300" spc="10" dirty="0">
                <a:latin typeface="Arial"/>
                <a:cs typeface="Arial"/>
              </a:rPr>
              <a:t>M</a:t>
            </a:r>
            <a:endParaRPr sz="2300">
              <a:latin typeface="Arial"/>
              <a:cs typeface="Arial"/>
            </a:endParaRPr>
          </a:p>
          <a:p>
            <a:pPr marR="5080" algn="r">
              <a:lnSpc>
                <a:spcPts val="2745"/>
              </a:lnSpc>
              <a:spcBef>
                <a:spcPts val="1115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</a:pPr>
            <a:r>
              <a:rPr sz="2300" spc="5" dirty="0">
                <a:latin typeface="Arial"/>
                <a:cs typeface="Arial"/>
              </a:rPr>
              <a:t>L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4745F08-F14A-4C76-9418-1409BE392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7BC8BEE-EB85-4336-9D3F-75C4362D068D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2635"/>
              </a:lnSpc>
            </a:pPr>
            <a:r>
              <a:rPr spc="50" dirty="0"/>
              <a:t>Forward</a:t>
            </a:r>
            <a:r>
              <a:rPr spc="265" dirty="0"/>
              <a:t> </a:t>
            </a:r>
            <a:r>
              <a:rPr spc="45" dirty="0"/>
              <a:t>chaining</a:t>
            </a:r>
            <a:r>
              <a:rPr spc="229" dirty="0"/>
              <a:t> </a:t>
            </a:r>
            <a:r>
              <a:rPr spc="8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42557" y="1778406"/>
            <a:ext cx="3098800" cy="4488180"/>
            <a:chOff x="3542557" y="1778406"/>
            <a:chExt cx="3098800" cy="4488180"/>
          </a:xfrm>
        </p:grpSpPr>
        <p:sp>
          <p:nvSpPr>
            <p:cNvPr id="4" name="object 4"/>
            <p:cNvSpPr/>
            <p:nvPr/>
          </p:nvSpPr>
          <p:spPr>
            <a:xfrm>
              <a:off x="4883403" y="1821649"/>
              <a:ext cx="0" cy="839469"/>
            </a:xfrm>
            <a:custGeom>
              <a:avLst/>
              <a:gdLst/>
              <a:ahLst/>
              <a:cxnLst/>
              <a:rect l="l" t="t" r="r" b="b"/>
              <a:pathLst>
                <a:path h="839469">
                  <a:moveTo>
                    <a:pt x="0" y="839063"/>
                  </a:moveTo>
                  <a:lnTo>
                    <a:pt x="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8019" y="1778406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41443" y="1821649"/>
              <a:ext cx="84455" cy="1510665"/>
            </a:xfrm>
            <a:custGeom>
              <a:avLst/>
              <a:gdLst/>
              <a:ahLst/>
              <a:cxnLst/>
              <a:rect l="l" t="t" r="r" b="b"/>
              <a:pathLst>
                <a:path w="84454" h="1510664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  <a:path w="84454" h="1510664">
                  <a:moveTo>
                    <a:pt x="41960" y="1510309"/>
                  </a:moveTo>
                  <a:lnTo>
                    <a:pt x="41960" y="1174686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28019" y="2953092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41443" y="2996336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2572" y="3271128"/>
              <a:ext cx="121662" cy="1216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7768" y="3331959"/>
              <a:ext cx="1174750" cy="1174750"/>
            </a:xfrm>
            <a:custGeom>
              <a:avLst/>
              <a:gdLst/>
              <a:ahLst/>
              <a:cxnLst/>
              <a:rect l="l" t="t" r="r" b="b"/>
              <a:pathLst>
                <a:path w="1174750" h="1174750">
                  <a:moveTo>
                    <a:pt x="1174699" y="335622"/>
                  </a:moveTo>
                  <a:lnTo>
                    <a:pt x="335635" y="0"/>
                  </a:lnTo>
                </a:path>
                <a:path w="1174750" h="1174750">
                  <a:moveTo>
                    <a:pt x="0" y="1174686"/>
                  </a:moveTo>
                  <a:lnTo>
                    <a:pt x="335635" y="0"/>
                  </a:lnTo>
                </a:path>
                <a:path w="1174750" h="1174750">
                  <a:moveTo>
                    <a:pt x="1174699" y="1006881"/>
                  </a:moveTo>
                  <a:lnTo>
                    <a:pt x="1174699" y="67124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67082" y="3959961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51"/>
                  </a:moveTo>
                  <a:lnTo>
                    <a:pt x="110769" y="221551"/>
                  </a:lnTo>
                  <a:lnTo>
                    <a:pt x="55384" y="0"/>
                  </a:lnTo>
                  <a:lnTo>
                    <a:pt x="0" y="2215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80506" y="4003205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17"/>
                  </a:moveTo>
                  <a:lnTo>
                    <a:pt x="41960" y="0"/>
                  </a:lnTo>
                  <a:lnTo>
                    <a:pt x="83908" y="167817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1636" y="4277996"/>
              <a:ext cx="121662" cy="1216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47768" y="4338840"/>
              <a:ext cx="1845945" cy="1510665"/>
            </a:xfrm>
            <a:custGeom>
              <a:avLst/>
              <a:gdLst/>
              <a:ahLst/>
              <a:cxnLst/>
              <a:rect l="l" t="t" r="r" b="b"/>
              <a:pathLst>
                <a:path w="1845945" h="1510664">
                  <a:moveTo>
                    <a:pt x="1174699" y="0"/>
                  </a:moveTo>
                  <a:lnTo>
                    <a:pt x="1845945" y="1510309"/>
                  </a:lnTo>
                </a:path>
                <a:path w="1845945" h="1510664">
                  <a:moveTo>
                    <a:pt x="0" y="167805"/>
                  </a:moveTo>
                  <a:lnTo>
                    <a:pt x="1174699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3818" y="5284878"/>
              <a:ext cx="121662" cy="12166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51209" y="5345709"/>
              <a:ext cx="1343025" cy="503555"/>
            </a:xfrm>
            <a:custGeom>
              <a:avLst/>
              <a:gdLst/>
              <a:ahLst/>
              <a:cxnLst/>
              <a:rect l="l" t="t" r="r" b="b"/>
              <a:pathLst>
                <a:path w="1343025" h="503554">
                  <a:moveTo>
                    <a:pt x="0" y="503440"/>
                  </a:moveTo>
                  <a:lnTo>
                    <a:pt x="503440" y="0"/>
                  </a:lnTo>
                </a:path>
                <a:path w="1343025" h="503554">
                  <a:moveTo>
                    <a:pt x="1342504" y="503440"/>
                  </a:moveTo>
                  <a:lnTo>
                    <a:pt x="50344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1314" y="5284878"/>
              <a:ext cx="121662" cy="12166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553352" y="2341416"/>
              <a:ext cx="2331720" cy="3507740"/>
            </a:xfrm>
            <a:custGeom>
              <a:avLst/>
              <a:gdLst/>
              <a:ahLst/>
              <a:cxnLst/>
              <a:rect l="l" t="t" r="r" b="b"/>
              <a:pathLst>
                <a:path w="2331720" h="3507740">
                  <a:moveTo>
                    <a:pt x="1497856" y="3507733"/>
                  </a:moveTo>
                  <a:lnTo>
                    <a:pt x="658792" y="3004292"/>
                  </a:lnTo>
                </a:path>
                <a:path w="2331720" h="3507740">
                  <a:moveTo>
                    <a:pt x="658792" y="3004292"/>
                  </a:moveTo>
                  <a:lnTo>
                    <a:pt x="658355" y="3004729"/>
                  </a:lnTo>
                  <a:lnTo>
                    <a:pt x="655297" y="3007788"/>
                  </a:lnTo>
                  <a:lnTo>
                    <a:pt x="646994" y="3016090"/>
                  </a:lnTo>
                  <a:lnTo>
                    <a:pt x="630827" y="3032258"/>
                  </a:lnTo>
                  <a:lnTo>
                    <a:pt x="605044" y="3058046"/>
                  </a:lnTo>
                  <a:lnTo>
                    <a:pt x="571394" y="3091697"/>
                  </a:lnTo>
                  <a:lnTo>
                    <a:pt x="532500" y="3130592"/>
                  </a:lnTo>
                  <a:lnTo>
                    <a:pt x="490987" y="3172110"/>
                  </a:lnTo>
                  <a:lnTo>
                    <a:pt x="449031" y="3213623"/>
                  </a:lnTo>
                  <a:lnTo>
                    <a:pt x="407078" y="3252517"/>
                  </a:lnTo>
                  <a:lnTo>
                    <a:pt x="365125" y="3286167"/>
                  </a:lnTo>
                  <a:lnTo>
                    <a:pt x="323169" y="3311950"/>
                  </a:lnTo>
                  <a:lnTo>
                    <a:pt x="281219" y="3327680"/>
                  </a:lnTo>
                  <a:lnTo>
                    <a:pt x="239267" y="3332924"/>
                  </a:lnTo>
                  <a:lnTo>
                    <a:pt x="197314" y="3327680"/>
                  </a:lnTo>
                  <a:lnTo>
                    <a:pt x="155364" y="3311950"/>
                  </a:lnTo>
                  <a:lnTo>
                    <a:pt x="118376" y="3286706"/>
                  </a:lnTo>
                  <a:lnTo>
                    <a:pt x="83229" y="3238441"/>
                  </a:lnTo>
                  <a:lnTo>
                    <a:pt x="66922" y="3201072"/>
                  </a:lnTo>
                  <a:lnTo>
                    <a:pt x="51767" y="3152423"/>
                  </a:lnTo>
                  <a:lnTo>
                    <a:pt x="37993" y="3090653"/>
                  </a:lnTo>
                  <a:lnTo>
                    <a:pt x="25831" y="3013920"/>
                  </a:lnTo>
                  <a:lnTo>
                    <a:pt x="15512" y="2920384"/>
                  </a:lnTo>
                  <a:lnTo>
                    <a:pt x="9978" y="2850706"/>
                  </a:lnTo>
                  <a:lnTo>
                    <a:pt x="5483" y="2773935"/>
                  </a:lnTo>
                  <a:lnTo>
                    <a:pt x="3683" y="2733080"/>
                  </a:lnTo>
                  <a:lnTo>
                    <a:pt x="2212" y="2690681"/>
                  </a:lnTo>
                  <a:lnTo>
                    <a:pt x="1092" y="2646814"/>
                  </a:lnTo>
                  <a:lnTo>
                    <a:pt x="347" y="2601556"/>
                  </a:lnTo>
                  <a:lnTo>
                    <a:pt x="0" y="2554983"/>
                  </a:lnTo>
                  <a:lnTo>
                    <a:pt x="72" y="2507172"/>
                  </a:lnTo>
                  <a:lnTo>
                    <a:pt x="588" y="2458199"/>
                  </a:lnTo>
                  <a:lnTo>
                    <a:pt x="1571" y="2408140"/>
                  </a:lnTo>
                  <a:lnTo>
                    <a:pt x="3043" y="2357072"/>
                  </a:lnTo>
                  <a:lnTo>
                    <a:pt x="5026" y="2305072"/>
                  </a:lnTo>
                  <a:lnTo>
                    <a:pt x="7545" y="2252215"/>
                  </a:lnTo>
                  <a:lnTo>
                    <a:pt x="10622" y="2198579"/>
                  </a:lnTo>
                  <a:lnTo>
                    <a:pt x="14280" y="2144239"/>
                  </a:lnTo>
                  <a:lnTo>
                    <a:pt x="18542" y="2089273"/>
                  </a:lnTo>
                  <a:lnTo>
                    <a:pt x="23431" y="2033756"/>
                  </a:lnTo>
                  <a:lnTo>
                    <a:pt x="28969" y="1977765"/>
                  </a:lnTo>
                  <a:lnTo>
                    <a:pt x="35180" y="1921377"/>
                  </a:lnTo>
                  <a:lnTo>
                    <a:pt x="42087" y="1864667"/>
                  </a:lnTo>
                  <a:lnTo>
                    <a:pt x="49712" y="1807713"/>
                  </a:lnTo>
                  <a:lnTo>
                    <a:pt x="58079" y="1750591"/>
                  </a:lnTo>
                  <a:lnTo>
                    <a:pt x="67211" y="1693377"/>
                  </a:lnTo>
                  <a:lnTo>
                    <a:pt x="77129" y="1636147"/>
                  </a:lnTo>
                  <a:lnTo>
                    <a:pt x="87858" y="1578979"/>
                  </a:lnTo>
                  <a:lnTo>
                    <a:pt x="99421" y="1521948"/>
                  </a:lnTo>
                  <a:lnTo>
                    <a:pt x="112303" y="1463030"/>
                  </a:lnTo>
                  <a:lnTo>
                    <a:pt x="126055" y="1404409"/>
                  </a:lnTo>
                  <a:lnTo>
                    <a:pt x="140625" y="1346156"/>
                  </a:lnTo>
                  <a:lnTo>
                    <a:pt x="155963" y="1288337"/>
                  </a:lnTo>
                  <a:lnTo>
                    <a:pt x="172017" y="1231021"/>
                  </a:lnTo>
                  <a:lnTo>
                    <a:pt x="188736" y="1174276"/>
                  </a:lnTo>
                  <a:lnTo>
                    <a:pt x="206069" y="1118171"/>
                  </a:lnTo>
                  <a:lnTo>
                    <a:pt x="223964" y="1062773"/>
                  </a:lnTo>
                  <a:lnTo>
                    <a:pt x="242371" y="1008152"/>
                  </a:lnTo>
                  <a:lnTo>
                    <a:pt x="261239" y="954374"/>
                  </a:lnTo>
                  <a:lnTo>
                    <a:pt x="280516" y="901508"/>
                  </a:lnTo>
                  <a:lnTo>
                    <a:pt x="300150" y="849623"/>
                  </a:lnTo>
                  <a:lnTo>
                    <a:pt x="320092" y="798787"/>
                  </a:lnTo>
                  <a:lnTo>
                    <a:pt x="340290" y="749068"/>
                  </a:lnTo>
                  <a:lnTo>
                    <a:pt x="360692" y="700533"/>
                  </a:lnTo>
                  <a:lnTo>
                    <a:pt x="381248" y="653252"/>
                  </a:lnTo>
                  <a:lnTo>
                    <a:pt x="401906" y="607293"/>
                  </a:lnTo>
                  <a:lnTo>
                    <a:pt x="422615" y="562723"/>
                  </a:lnTo>
                  <a:lnTo>
                    <a:pt x="443324" y="519611"/>
                  </a:lnTo>
                  <a:lnTo>
                    <a:pt x="463982" y="478026"/>
                  </a:lnTo>
                  <a:lnTo>
                    <a:pt x="484538" y="438034"/>
                  </a:lnTo>
                  <a:lnTo>
                    <a:pt x="504941" y="399705"/>
                  </a:lnTo>
                  <a:lnTo>
                    <a:pt x="525139" y="363108"/>
                  </a:lnTo>
                  <a:lnTo>
                    <a:pt x="545081" y="328309"/>
                  </a:lnTo>
                  <a:lnTo>
                    <a:pt x="564716" y="295377"/>
                  </a:lnTo>
                  <a:lnTo>
                    <a:pt x="602861" y="235388"/>
                  </a:lnTo>
                  <a:lnTo>
                    <a:pt x="651553" y="167198"/>
                  </a:lnTo>
                  <a:lnTo>
                    <a:pt x="697056" y="112769"/>
                  </a:lnTo>
                  <a:lnTo>
                    <a:pt x="739540" y="70759"/>
                  </a:lnTo>
                  <a:lnTo>
                    <a:pt x="779171" y="39824"/>
                  </a:lnTo>
                  <a:lnTo>
                    <a:pt x="816117" y="18624"/>
                  </a:lnTo>
                  <a:lnTo>
                    <a:pt x="882626" y="54"/>
                  </a:lnTo>
                  <a:lnTo>
                    <a:pt x="912525" y="0"/>
                  </a:lnTo>
                  <a:lnTo>
                    <a:pt x="940410" y="4309"/>
                  </a:lnTo>
                  <a:lnTo>
                    <a:pt x="1013663" y="31550"/>
                  </a:lnTo>
                  <a:lnTo>
                    <a:pt x="1055506" y="56832"/>
                  </a:lnTo>
                  <a:lnTo>
                    <a:pt x="1093321" y="86142"/>
                  </a:lnTo>
                  <a:lnTo>
                    <a:pt x="1128449" y="118138"/>
                  </a:lnTo>
                  <a:lnTo>
                    <a:pt x="1162233" y="151479"/>
                  </a:lnTo>
                  <a:lnTo>
                    <a:pt x="1203751" y="192997"/>
                  </a:lnTo>
                  <a:lnTo>
                    <a:pt x="1242645" y="231890"/>
                  </a:lnTo>
                  <a:lnTo>
                    <a:pt x="1276292" y="265538"/>
                  </a:lnTo>
                  <a:lnTo>
                    <a:pt x="1302073" y="291318"/>
                  </a:lnTo>
                  <a:lnTo>
                    <a:pt x="1318247" y="307493"/>
                  </a:lnTo>
                  <a:lnTo>
                    <a:pt x="1326553" y="315799"/>
                  </a:lnTo>
                  <a:lnTo>
                    <a:pt x="1329614" y="318859"/>
                  </a:lnTo>
                  <a:lnTo>
                    <a:pt x="1330051" y="319297"/>
                  </a:lnTo>
                </a:path>
                <a:path w="2331720" h="3507740">
                  <a:moveTo>
                    <a:pt x="1225161" y="1357636"/>
                  </a:moveTo>
                  <a:lnTo>
                    <a:pt x="1225844" y="1357608"/>
                  </a:lnTo>
                  <a:lnTo>
                    <a:pt x="1230624" y="1357417"/>
                  </a:lnTo>
                  <a:lnTo>
                    <a:pt x="1243598" y="1356896"/>
                  </a:lnTo>
                  <a:lnTo>
                    <a:pt x="1268862" y="1355883"/>
                  </a:lnTo>
                  <a:lnTo>
                    <a:pt x="1308998" y="1353751"/>
                  </a:lnTo>
                  <a:lnTo>
                    <a:pt x="1360524" y="1348016"/>
                  </a:lnTo>
                  <a:lnTo>
                    <a:pt x="1418442" y="1335727"/>
                  </a:lnTo>
                  <a:lnTo>
                    <a:pt x="1477752" y="1313935"/>
                  </a:lnTo>
                  <a:lnTo>
                    <a:pt x="1523075" y="1288467"/>
                  </a:lnTo>
                  <a:lnTo>
                    <a:pt x="1564916" y="1258303"/>
                  </a:lnTo>
                  <a:lnTo>
                    <a:pt x="1602100" y="1226713"/>
                  </a:lnTo>
                  <a:lnTo>
                    <a:pt x="1633453" y="1196970"/>
                  </a:lnTo>
                  <a:lnTo>
                    <a:pt x="1677506" y="1152130"/>
                  </a:lnTo>
                  <a:lnTo>
                    <a:pt x="1687626" y="1141750"/>
                  </a:lnTo>
                  <a:lnTo>
                    <a:pt x="1691354" y="1137926"/>
                  </a:lnTo>
                  <a:lnTo>
                    <a:pt x="1691886" y="1137380"/>
                  </a:lnTo>
                </a:path>
                <a:path w="2331720" h="3507740">
                  <a:moveTo>
                    <a:pt x="1791531" y="2055107"/>
                  </a:moveTo>
                  <a:lnTo>
                    <a:pt x="1792077" y="2055667"/>
                  </a:lnTo>
                  <a:lnTo>
                    <a:pt x="1795901" y="2059585"/>
                  </a:lnTo>
                  <a:lnTo>
                    <a:pt x="1806281" y="2070222"/>
                  </a:lnTo>
                  <a:lnTo>
                    <a:pt x="1851547" y="2116296"/>
                  </a:lnTo>
                  <a:lnTo>
                    <a:pt x="1884276" y="2147615"/>
                  </a:lnTo>
                  <a:lnTo>
                    <a:pt x="1923970" y="2182249"/>
                  </a:lnTo>
                  <a:lnTo>
                    <a:pt x="1969915" y="2217554"/>
                  </a:lnTo>
                  <a:lnTo>
                    <a:pt x="2021401" y="2250890"/>
                  </a:lnTo>
                  <a:lnTo>
                    <a:pt x="2077224" y="2280067"/>
                  </a:lnTo>
                  <a:lnTo>
                    <a:pt x="2134266" y="2304755"/>
                  </a:lnTo>
                  <a:lnTo>
                    <a:pt x="2188919" y="2325081"/>
                  </a:lnTo>
                  <a:lnTo>
                    <a:pt x="2237573" y="2341171"/>
                  </a:lnTo>
                  <a:lnTo>
                    <a:pt x="2276620" y="2353151"/>
                  </a:lnTo>
                  <a:lnTo>
                    <a:pt x="2324792" y="2367675"/>
                  </a:lnTo>
                  <a:lnTo>
                    <a:pt x="2330814" y="2369490"/>
                  </a:lnTo>
                  <a:lnTo>
                    <a:pt x="2331674" y="2369750"/>
                  </a:lnTo>
                </a:path>
                <a:path w="2331720" h="3507740">
                  <a:moveTo>
                    <a:pt x="422813" y="3240284"/>
                  </a:moveTo>
                  <a:lnTo>
                    <a:pt x="423496" y="3240543"/>
                  </a:lnTo>
                  <a:lnTo>
                    <a:pt x="428276" y="3242359"/>
                  </a:lnTo>
                  <a:lnTo>
                    <a:pt x="441250" y="3247287"/>
                  </a:lnTo>
                  <a:lnTo>
                    <a:pt x="466514" y="3256883"/>
                  </a:lnTo>
                  <a:lnTo>
                    <a:pt x="506801" y="3271512"/>
                  </a:lnTo>
                  <a:lnTo>
                    <a:pt x="559378" y="3286712"/>
                  </a:lnTo>
                  <a:lnTo>
                    <a:pt x="620149" y="3296831"/>
                  </a:lnTo>
                  <a:lnTo>
                    <a:pt x="685018" y="3296215"/>
                  </a:lnTo>
                  <a:lnTo>
                    <a:pt x="737109" y="3285243"/>
                  </a:lnTo>
                  <a:lnTo>
                    <a:pt x="787103" y="3267181"/>
                  </a:lnTo>
                  <a:lnTo>
                    <a:pt x="832901" y="3245429"/>
                  </a:lnTo>
                  <a:lnTo>
                    <a:pt x="872406" y="3223384"/>
                  </a:lnTo>
                  <a:lnTo>
                    <a:pt x="928786" y="3188784"/>
                  </a:lnTo>
                  <a:lnTo>
                    <a:pt x="941759" y="3180741"/>
                  </a:lnTo>
                  <a:lnTo>
                    <a:pt x="946539" y="3177779"/>
                  </a:lnTo>
                  <a:lnTo>
                    <a:pt x="947222" y="3177355"/>
                  </a:lnTo>
                </a:path>
                <a:path w="2331720" h="3507740">
                  <a:moveTo>
                    <a:pt x="1786285" y="3224549"/>
                  </a:moveTo>
                  <a:lnTo>
                    <a:pt x="1786982" y="3224712"/>
                  </a:lnTo>
                  <a:lnTo>
                    <a:pt x="1791858" y="3225860"/>
                  </a:lnTo>
                  <a:lnTo>
                    <a:pt x="1805091" y="3228974"/>
                  </a:lnTo>
                  <a:lnTo>
                    <a:pt x="1830863" y="3235039"/>
                  </a:lnTo>
                  <a:lnTo>
                    <a:pt x="1871875" y="3244257"/>
                  </a:lnTo>
                  <a:lnTo>
                    <a:pt x="1924931" y="3253719"/>
                  </a:lnTo>
                  <a:lnTo>
                    <a:pt x="1985360" y="3259740"/>
                  </a:lnTo>
                  <a:lnTo>
                    <a:pt x="2048490" y="3258635"/>
                  </a:lnTo>
                  <a:lnTo>
                    <a:pt x="2109905" y="3248067"/>
                  </a:lnTo>
                  <a:lnTo>
                    <a:pt x="2166158" y="3231105"/>
                  </a:lnTo>
                  <a:lnTo>
                    <a:pt x="2214053" y="3212176"/>
                  </a:lnTo>
                  <a:lnTo>
                    <a:pt x="2250394" y="3195707"/>
                  </a:lnTo>
                  <a:lnTo>
                    <a:pt x="2273133" y="3185097"/>
                  </a:lnTo>
                  <a:lnTo>
                    <a:pt x="2284810" y="3179649"/>
                  </a:lnTo>
                  <a:lnTo>
                    <a:pt x="2289112" y="3177642"/>
                  </a:lnTo>
                  <a:lnTo>
                    <a:pt x="2289726" y="3177355"/>
                  </a:lnTo>
                </a:path>
                <a:path w="2331720" h="3507740">
                  <a:moveTo>
                    <a:pt x="658792" y="3004292"/>
                  </a:moveTo>
                  <a:lnTo>
                    <a:pt x="968202" y="2532322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77474" y="4837569"/>
              <a:ext cx="168275" cy="215900"/>
            </a:xfrm>
            <a:custGeom>
              <a:avLst/>
              <a:gdLst/>
              <a:ahLst/>
              <a:cxnLst/>
              <a:rect l="l" t="t" r="r" b="b"/>
              <a:pathLst>
                <a:path w="168275" h="215900">
                  <a:moveTo>
                    <a:pt x="0" y="154914"/>
                  </a:moveTo>
                  <a:lnTo>
                    <a:pt x="92646" y="215646"/>
                  </a:lnTo>
                  <a:lnTo>
                    <a:pt x="167792" y="0"/>
                  </a:lnTo>
                  <a:lnTo>
                    <a:pt x="0" y="154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94466" y="4863249"/>
              <a:ext cx="1160780" cy="482600"/>
            </a:xfrm>
            <a:custGeom>
              <a:avLst/>
              <a:gdLst/>
              <a:ahLst/>
              <a:cxnLst/>
              <a:rect l="l" t="t" r="r" b="b"/>
              <a:pathLst>
                <a:path w="1160779" h="482600">
                  <a:moveTo>
                    <a:pt x="0" y="127825"/>
                  </a:moveTo>
                  <a:lnTo>
                    <a:pt x="127088" y="10490"/>
                  </a:lnTo>
                  <a:lnTo>
                    <a:pt x="70167" y="173837"/>
                  </a:lnTo>
                </a:path>
                <a:path w="1160779" h="482600">
                  <a:moveTo>
                    <a:pt x="1160183" y="482460"/>
                  </a:moveTo>
                  <a:lnTo>
                    <a:pt x="195262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51044" y="4843907"/>
              <a:ext cx="223520" cy="149225"/>
            </a:xfrm>
            <a:custGeom>
              <a:avLst/>
              <a:gdLst/>
              <a:ahLst/>
              <a:cxnLst/>
              <a:rect l="l" t="t" r="r" b="b"/>
              <a:pathLst>
                <a:path w="223520" h="149225">
                  <a:moveTo>
                    <a:pt x="0" y="0"/>
                  </a:moveTo>
                  <a:lnTo>
                    <a:pt x="173393" y="148615"/>
                  </a:lnTo>
                  <a:lnTo>
                    <a:pt x="222923" y="49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89729" y="4863249"/>
              <a:ext cx="168910" cy="113030"/>
            </a:xfrm>
            <a:custGeom>
              <a:avLst/>
              <a:gdLst/>
              <a:ahLst/>
              <a:cxnLst/>
              <a:rect l="l" t="t" r="r" b="b"/>
              <a:pathLst>
                <a:path w="168910" h="113029">
                  <a:moveTo>
                    <a:pt x="131330" y="112572"/>
                  </a:moveTo>
                  <a:lnTo>
                    <a:pt x="0" y="0"/>
                  </a:lnTo>
                  <a:lnTo>
                    <a:pt x="168859" y="37528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0" y="217779"/>
                  </a:move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33632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95229" y="5119283"/>
            <a:ext cx="1892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97104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B</a:t>
            </a:r>
            <a:endParaRPr sz="2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99290" y="5129761"/>
            <a:ext cx="1892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3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30865" y="4459008"/>
            <a:ext cx="435609" cy="435609"/>
          </a:xfrm>
          <a:custGeom>
            <a:avLst/>
            <a:gdLst/>
            <a:ahLst/>
            <a:cxnLst/>
            <a:rect l="l" t="t" r="r" b="b"/>
            <a:pathLst>
              <a:path w="435610" h="435610">
                <a:moveTo>
                  <a:pt x="435559" y="217779"/>
                </a:moveTo>
                <a:lnTo>
                  <a:pt x="429807" y="167843"/>
                </a:lnTo>
                <a:lnTo>
                  <a:pt x="413424" y="122003"/>
                </a:lnTo>
                <a:lnTo>
                  <a:pt x="387717" y="81567"/>
                </a:lnTo>
                <a:lnTo>
                  <a:pt x="353991" y="47842"/>
                </a:lnTo>
                <a:lnTo>
                  <a:pt x="313555" y="22134"/>
                </a:lnTo>
                <a:lnTo>
                  <a:pt x="267716" y="5751"/>
                </a:lnTo>
                <a:lnTo>
                  <a:pt x="217779" y="0"/>
                </a:lnTo>
                <a:lnTo>
                  <a:pt x="167843" y="5751"/>
                </a:lnTo>
                <a:lnTo>
                  <a:pt x="122003" y="22134"/>
                </a:lnTo>
                <a:lnTo>
                  <a:pt x="81567" y="47842"/>
                </a:lnTo>
                <a:lnTo>
                  <a:pt x="47842" y="81567"/>
                </a:lnTo>
                <a:lnTo>
                  <a:pt x="22134" y="122003"/>
                </a:lnTo>
                <a:lnTo>
                  <a:pt x="5751" y="167843"/>
                </a:lnTo>
                <a:lnTo>
                  <a:pt x="0" y="217779"/>
                </a:lnTo>
                <a:lnTo>
                  <a:pt x="5751" y="267712"/>
                </a:lnTo>
                <a:lnTo>
                  <a:pt x="22134" y="313550"/>
                </a:lnTo>
                <a:lnTo>
                  <a:pt x="47842" y="353986"/>
                </a:lnTo>
                <a:lnTo>
                  <a:pt x="81567" y="387713"/>
                </a:lnTo>
                <a:lnTo>
                  <a:pt x="122003" y="413422"/>
                </a:lnTo>
                <a:lnTo>
                  <a:pt x="167843" y="429807"/>
                </a:lnTo>
                <a:lnTo>
                  <a:pt x="217779" y="435559"/>
                </a:lnTo>
                <a:lnTo>
                  <a:pt x="267716" y="429807"/>
                </a:lnTo>
                <a:lnTo>
                  <a:pt x="313555" y="413422"/>
                </a:lnTo>
                <a:lnTo>
                  <a:pt x="353991" y="387713"/>
                </a:lnTo>
                <a:lnTo>
                  <a:pt x="387717" y="353986"/>
                </a:lnTo>
                <a:lnTo>
                  <a:pt x="413424" y="313550"/>
                </a:lnTo>
                <a:lnTo>
                  <a:pt x="429807" y="267712"/>
                </a:lnTo>
                <a:lnTo>
                  <a:pt x="435559" y="217779"/>
                </a:lnTo>
                <a:close/>
              </a:path>
            </a:pathLst>
          </a:custGeom>
          <a:ln w="6292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461662" y="1449199"/>
            <a:ext cx="1594485" cy="3398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Q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5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300">
              <a:latin typeface="Arial"/>
              <a:cs typeface="Arial"/>
            </a:endParaRPr>
          </a:p>
          <a:p>
            <a:pPr marL="337820">
              <a:lnSpc>
                <a:spcPct val="100000"/>
              </a:lnSpc>
              <a:spcBef>
                <a:spcPts val="1375"/>
              </a:spcBef>
            </a:pPr>
            <a:r>
              <a:rPr sz="2300" spc="5" dirty="0">
                <a:latin typeface="Arial"/>
                <a:cs typeface="Arial"/>
              </a:rPr>
              <a:t>P</a:t>
            </a:r>
            <a:endParaRPr sz="2300">
              <a:latin typeface="Arial"/>
              <a:cs typeface="Arial"/>
            </a:endParaRPr>
          </a:p>
          <a:p>
            <a:pPr marL="138430">
              <a:lnSpc>
                <a:spcPct val="100000"/>
              </a:lnSpc>
              <a:spcBef>
                <a:spcPts val="1200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  <a:p>
            <a:pPr marR="206375" algn="r">
              <a:lnSpc>
                <a:spcPct val="100000"/>
              </a:lnSpc>
              <a:spcBef>
                <a:spcPts val="1210"/>
              </a:spcBef>
            </a:pPr>
            <a:r>
              <a:rPr sz="2300" spc="10" dirty="0">
                <a:latin typeface="Arial"/>
                <a:cs typeface="Arial"/>
              </a:rPr>
              <a:t>M</a:t>
            </a:r>
            <a:endParaRPr sz="2300">
              <a:latin typeface="Arial"/>
              <a:cs typeface="Arial"/>
            </a:endParaRPr>
          </a:p>
          <a:p>
            <a:pPr marR="5080" algn="r">
              <a:lnSpc>
                <a:spcPts val="2745"/>
              </a:lnSpc>
              <a:spcBef>
                <a:spcPts val="1115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</a:pPr>
            <a:r>
              <a:rPr sz="2300" spc="5" dirty="0">
                <a:latin typeface="Arial"/>
                <a:cs typeface="Arial"/>
              </a:rPr>
              <a:t>L</a:t>
            </a:r>
            <a:endParaRPr sz="23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51</a:t>
            </a:fld>
            <a:endParaRPr spc="2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181E642-D304-42F2-855A-826457D78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46CF3C7-AF31-4C6B-898C-5DF4B0A9CCAB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2635"/>
              </a:lnSpc>
            </a:pPr>
            <a:r>
              <a:rPr spc="50" dirty="0"/>
              <a:t>Forward</a:t>
            </a:r>
            <a:r>
              <a:rPr spc="265" dirty="0"/>
              <a:t> </a:t>
            </a:r>
            <a:r>
              <a:rPr spc="45" dirty="0"/>
              <a:t>chaining</a:t>
            </a:r>
            <a:r>
              <a:rPr spc="229" dirty="0"/>
              <a:t> </a:t>
            </a:r>
            <a:r>
              <a:rPr spc="8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42557" y="1778406"/>
            <a:ext cx="3098800" cy="4488180"/>
            <a:chOff x="3542557" y="1778406"/>
            <a:chExt cx="3098800" cy="4488180"/>
          </a:xfrm>
        </p:grpSpPr>
        <p:sp>
          <p:nvSpPr>
            <p:cNvPr id="4" name="object 4"/>
            <p:cNvSpPr/>
            <p:nvPr/>
          </p:nvSpPr>
          <p:spPr>
            <a:xfrm>
              <a:off x="4883403" y="1821649"/>
              <a:ext cx="0" cy="839469"/>
            </a:xfrm>
            <a:custGeom>
              <a:avLst/>
              <a:gdLst/>
              <a:ahLst/>
              <a:cxnLst/>
              <a:rect l="l" t="t" r="r" b="b"/>
              <a:pathLst>
                <a:path h="839469">
                  <a:moveTo>
                    <a:pt x="0" y="839063"/>
                  </a:moveTo>
                  <a:lnTo>
                    <a:pt x="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8019" y="1778406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41443" y="1821649"/>
              <a:ext cx="84455" cy="1510665"/>
            </a:xfrm>
            <a:custGeom>
              <a:avLst/>
              <a:gdLst/>
              <a:ahLst/>
              <a:cxnLst/>
              <a:rect l="l" t="t" r="r" b="b"/>
              <a:pathLst>
                <a:path w="84454" h="1510664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  <a:path w="84454" h="1510664">
                  <a:moveTo>
                    <a:pt x="41960" y="1510309"/>
                  </a:moveTo>
                  <a:lnTo>
                    <a:pt x="41960" y="1174686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28019" y="2953092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41443" y="2996336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2572" y="3271128"/>
              <a:ext cx="121662" cy="1216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7768" y="3331959"/>
              <a:ext cx="1174750" cy="1174750"/>
            </a:xfrm>
            <a:custGeom>
              <a:avLst/>
              <a:gdLst/>
              <a:ahLst/>
              <a:cxnLst/>
              <a:rect l="l" t="t" r="r" b="b"/>
              <a:pathLst>
                <a:path w="1174750" h="1174750">
                  <a:moveTo>
                    <a:pt x="1174699" y="335622"/>
                  </a:moveTo>
                  <a:lnTo>
                    <a:pt x="335635" y="0"/>
                  </a:lnTo>
                </a:path>
                <a:path w="1174750" h="1174750">
                  <a:moveTo>
                    <a:pt x="0" y="1174686"/>
                  </a:moveTo>
                  <a:lnTo>
                    <a:pt x="335635" y="0"/>
                  </a:lnTo>
                </a:path>
                <a:path w="1174750" h="1174750">
                  <a:moveTo>
                    <a:pt x="1174699" y="1006881"/>
                  </a:moveTo>
                  <a:lnTo>
                    <a:pt x="1174699" y="67124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67082" y="3959961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51"/>
                  </a:moveTo>
                  <a:lnTo>
                    <a:pt x="110769" y="221551"/>
                  </a:lnTo>
                  <a:lnTo>
                    <a:pt x="55384" y="0"/>
                  </a:lnTo>
                  <a:lnTo>
                    <a:pt x="0" y="2215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80506" y="4003205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17"/>
                  </a:moveTo>
                  <a:lnTo>
                    <a:pt x="41960" y="0"/>
                  </a:lnTo>
                  <a:lnTo>
                    <a:pt x="83908" y="167817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1636" y="4277996"/>
              <a:ext cx="121662" cy="1216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47768" y="4338840"/>
              <a:ext cx="1845945" cy="1510665"/>
            </a:xfrm>
            <a:custGeom>
              <a:avLst/>
              <a:gdLst/>
              <a:ahLst/>
              <a:cxnLst/>
              <a:rect l="l" t="t" r="r" b="b"/>
              <a:pathLst>
                <a:path w="1845945" h="1510664">
                  <a:moveTo>
                    <a:pt x="1174699" y="0"/>
                  </a:moveTo>
                  <a:lnTo>
                    <a:pt x="1845945" y="1510309"/>
                  </a:lnTo>
                </a:path>
                <a:path w="1845945" h="1510664">
                  <a:moveTo>
                    <a:pt x="0" y="167805"/>
                  </a:moveTo>
                  <a:lnTo>
                    <a:pt x="1174699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3818" y="5284878"/>
              <a:ext cx="121662" cy="12166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51209" y="5345709"/>
              <a:ext cx="1343025" cy="503555"/>
            </a:xfrm>
            <a:custGeom>
              <a:avLst/>
              <a:gdLst/>
              <a:ahLst/>
              <a:cxnLst/>
              <a:rect l="l" t="t" r="r" b="b"/>
              <a:pathLst>
                <a:path w="1343025" h="503554">
                  <a:moveTo>
                    <a:pt x="0" y="503440"/>
                  </a:moveTo>
                  <a:lnTo>
                    <a:pt x="503440" y="0"/>
                  </a:lnTo>
                </a:path>
                <a:path w="1343025" h="503554">
                  <a:moveTo>
                    <a:pt x="1342504" y="503440"/>
                  </a:moveTo>
                  <a:lnTo>
                    <a:pt x="50344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1314" y="5284878"/>
              <a:ext cx="121662" cy="12166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553352" y="2341416"/>
              <a:ext cx="2331720" cy="3507740"/>
            </a:xfrm>
            <a:custGeom>
              <a:avLst/>
              <a:gdLst/>
              <a:ahLst/>
              <a:cxnLst/>
              <a:rect l="l" t="t" r="r" b="b"/>
              <a:pathLst>
                <a:path w="2331720" h="3507740">
                  <a:moveTo>
                    <a:pt x="1497856" y="3507733"/>
                  </a:moveTo>
                  <a:lnTo>
                    <a:pt x="658792" y="3004292"/>
                  </a:lnTo>
                </a:path>
                <a:path w="2331720" h="3507740">
                  <a:moveTo>
                    <a:pt x="658792" y="3004292"/>
                  </a:moveTo>
                  <a:lnTo>
                    <a:pt x="658355" y="3004729"/>
                  </a:lnTo>
                  <a:lnTo>
                    <a:pt x="655297" y="3007788"/>
                  </a:lnTo>
                  <a:lnTo>
                    <a:pt x="646994" y="3016090"/>
                  </a:lnTo>
                  <a:lnTo>
                    <a:pt x="630827" y="3032258"/>
                  </a:lnTo>
                  <a:lnTo>
                    <a:pt x="605044" y="3058046"/>
                  </a:lnTo>
                  <a:lnTo>
                    <a:pt x="571394" y="3091697"/>
                  </a:lnTo>
                  <a:lnTo>
                    <a:pt x="532500" y="3130592"/>
                  </a:lnTo>
                  <a:lnTo>
                    <a:pt x="490987" y="3172110"/>
                  </a:lnTo>
                  <a:lnTo>
                    <a:pt x="449031" y="3213623"/>
                  </a:lnTo>
                  <a:lnTo>
                    <a:pt x="407078" y="3252517"/>
                  </a:lnTo>
                  <a:lnTo>
                    <a:pt x="365125" y="3286167"/>
                  </a:lnTo>
                  <a:lnTo>
                    <a:pt x="323169" y="3311950"/>
                  </a:lnTo>
                  <a:lnTo>
                    <a:pt x="281219" y="3327680"/>
                  </a:lnTo>
                  <a:lnTo>
                    <a:pt x="239267" y="3332924"/>
                  </a:lnTo>
                  <a:lnTo>
                    <a:pt x="197314" y="3327680"/>
                  </a:lnTo>
                  <a:lnTo>
                    <a:pt x="155364" y="3311950"/>
                  </a:lnTo>
                  <a:lnTo>
                    <a:pt x="118376" y="3286706"/>
                  </a:lnTo>
                  <a:lnTo>
                    <a:pt x="83229" y="3238441"/>
                  </a:lnTo>
                  <a:lnTo>
                    <a:pt x="66922" y="3201072"/>
                  </a:lnTo>
                  <a:lnTo>
                    <a:pt x="51767" y="3152423"/>
                  </a:lnTo>
                  <a:lnTo>
                    <a:pt x="37993" y="3090653"/>
                  </a:lnTo>
                  <a:lnTo>
                    <a:pt x="25831" y="3013920"/>
                  </a:lnTo>
                  <a:lnTo>
                    <a:pt x="15512" y="2920384"/>
                  </a:lnTo>
                  <a:lnTo>
                    <a:pt x="9978" y="2850706"/>
                  </a:lnTo>
                  <a:lnTo>
                    <a:pt x="5483" y="2773935"/>
                  </a:lnTo>
                  <a:lnTo>
                    <a:pt x="3683" y="2733080"/>
                  </a:lnTo>
                  <a:lnTo>
                    <a:pt x="2212" y="2690681"/>
                  </a:lnTo>
                  <a:lnTo>
                    <a:pt x="1092" y="2646814"/>
                  </a:lnTo>
                  <a:lnTo>
                    <a:pt x="347" y="2601556"/>
                  </a:lnTo>
                  <a:lnTo>
                    <a:pt x="0" y="2554983"/>
                  </a:lnTo>
                  <a:lnTo>
                    <a:pt x="72" y="2507172"/>
                  </a:lnTo>
                  <a:lnTo>
                    <a:pt x="588" y="2458199"/>
                  </a:lnTo>
                  <a:lnTo>
                    <a:pt x="1571" y="2408140"/>
                  </a:lnTo>
                  <a:lnTo>
                    <a:pt x="3043" y="2357072"/>
                  </a:lnTo>
                  <a:lnTo>
                    <a:pt x="5026" y="2305072"/>
                  </a:lnTo>
                  <a:lnTo>
                    <a:pt x="7545" y="2252215"/>
                  </a:lnTo>
                  <a:lnTo>
                    <a:pt x="10622" y="2198579"/>
                  </a:lnTo>
                  <a:lnTo>
                    <a:pt x="14280" y="2144239"/>
                  </a:lnTo>
                  <a:lnTo>
                    <a:pt x="18542" y="2089273"/>
                  </a:lnTo>
                  <a:lnTo>
                    <a:pt x="23431" y="2033756"/>
                  </a:lnTo>
                  <a:lnTo>
                    <a:pt x="28969" y="1977765"/>
                  </a:lnTo>
                  <a:lnTo>
                    <a:pt x="35180" y="1921377"/>
                  </a:lnTo>
                  <a:lnTo>
                    <a:pt x="42087" y="1864667"/>
                  </a:lnTo>
                  <a:lnTo>
                    <a:pt x="49712" y="1807713"/>
                  </a:lnTo>
                  <a:lnTo>
                    <a:pt x="58079" y="1750591"/>
                  </a:lnTo>
                  <a:lnTo>
                    <a:pt x="67211" y="1693377"/>
                  </a:lnTo>
                  <a:lnTo>
                    <a:pt x="77129" y="1636147"/>
                  </a:lnTo>
                  <a:lnTo>
                    <a:pt x="87858" y="1578979"/>
                  </a:lnTo>
                  <a:lnTo>
                    <a:pt x="99421" y="1521948"/>
                  </a:lnTo>
                  <a:lnTo>
                    <a:pt x="112303" y="1463030"/>
                  </a:lnTo>
                  <a:lnTo>
                    <a:pt x="126055" y="1404409"/>
                  </a:lnTo>
                  <a:lnTo>
                    <a:pt x="140625" y="1346156"/>
                  </a:lnTo>
                  <a:lnTo>
                    <a:pt x="155963" y="1288337"/>
                  </a:lnTo>
                  <a:lnTo>
                    <a:pt x="172017" y="1231021"/>
                  </a:lnTo>
                  <a:lnTo>
                    <a:pt x="188736" y="1174276"/>
                  </a:lnTo>
                  <a:lnTo>
                    <a:pt x="206069" y="1118171"/>
                  </a:lnTo>
                  <a:lnTo>
                    <a:pt x="223964" y="1062773"/>
                  </a:lnTo>
                  <a:lnTo>
                    <a:pt x="242371" y="1008152"/>
                  </a:lnTo>
                  <a:lnTo>
                    <a:pt x="261239" y="954374"/>
                  </a:lnTo>
                  <a:lnTo>
                    <a:pt x="280516" y="901508"/>
                  </a:lnTo>
                  <a:lnTo>
                    <a:pt x="300150" y="849623"/>
                  </a:lnTo>
                  <a:lnTo>
                    <a:pt x="320092" y="798787"/>
                  </a:lnTo>
                  <a:lnTo>
                    <a:pt x="340290" y="749068"/>
                  </a:lnTo>
                  <a:lnTo>
                    <a:pt x="360692" y="700533"/>
                  </a:lnTo>
                  <a:lnTo>
                    <a:pt x="381248" y="653252"/>
                  </a:lnTo>
                  <a:lnTo>
                    <a:pt x="401906" y="607293"/>
                  </a:lnTo>
                  <a:lnTo>
                    <a:pt x="422615" y="562723"/>
                  </a:lnTo>
                  <a:lnTo>
                    <a:pt x="443324" y="519611"/>
                  </a:lnTo>
                  <a:lnTo>
                    <a:pt x="463982" y="478026"/>
                  </a:lnTo>
                  <a:lnTo>
                    <a:pt x="484538" y="438034"/>
                  </a:lnTo>
                  <a:lnTo>
                    <a:pt x="504941" y="399705"/>
                  </a:lnTo>
                  <a:lnTo>
                    <a:pt x="525139" y="363108"/>
                  </a:lnTo>
                  <a:lnTo>
                    <a:pt x="545081" y="328309"/>
                  </a:lnTo>
                  <a:lnTo>
                    <a:pt x="564716" y="295377"/>
                  </a:lnTo>
                  <a:lnTo>
                    <a:pt x="602861" y="235388"/>
                  </a:lnTo>
                  <a:lnTo>
                    <a:pt x="651553" y="167198"/>
                  </a:lnTo>
                  <a:lnTo>
                    <a:pt x="697056" y="112769"/>
                  </a:lnTo>
                  <a:lnTo>
                    <a:pt x="739540" y="70759"/>
                  </a:lnTo>
                  <a:lnTo>
                    <a:pt x="779171" y="39824"/>
                  </a:lnTo>
                  <a:lnTo>
                    <a:pt x="816117" y="18624"/>
                  </a:lnTo>
                  <a:lnTo>
                    <a:pt x="882626" y="54"/>
                  </a:lnTo>
                  <a:lnTo>
                    <a:pt x="912525" y="0"/>
                  </a:lnTo>
                  <a:lnTo>
                    <a:pt x="940410" y="4309"/>
                  </a:lnTo>
                  <a:lnTo>
                    <a:pt x="1013663" y="31550"/>
                  </a:lnTo>
                  <a:lnTo>
                    <a:pt x="1055506" y="56832"/>
                  </a:lnTo>
                  <a:lnTo>
                    <a:pt x="1093321" y="86142"/>
                  </a:lnTo>
                  <a:lnTo>
                    <a:pt x="1128449" y="118138"/>
                  </a:lnTo>
                  <a:lnTo>
                    <a:pt x="1162233" y="151479"/>
                  </a:lnTo>
                  <a:lnTo>
                    <a:pt x="1203751" y="192997"/>
                  </a:lnTo>
                  <a:lnTo>
                    <a:pt x="1242645" y="231890"/>
                  </a:lnTo>
                  <a:lnTo>
                    <a:pt x="1276292" y="265538"/>
                  </a:lnTo>
                  <a:lnTo>
                    <a:pt x="1302073" y="291318"/>
                  </a:lnTo>
                  <a:lnTo>
                    <a:pt x="1318247" y="307493"/>
                  </a:lnTo>
                  <a:lnTo>
                    <a:pt x="1326553" y="315799"/>
                  </a:lnTo>
                  <a:lnTo>
                    <a:pt x="1329614" y="318859"/>
                  </a:lnTo>
                  <a:lnTo>
                    <a:pt x="1330051" y="319297"/>
                  </a:lnTo>
                </a:path>
                <a:path w="2331720" h="3507740">
                  <a:moveTo>
                    <a:pt x="1225161" y="1357636"/>
                  </a:moveTo>
                  <a:lnTo>
                    <a:pt x="1225844" y="1357608"/>
                  </a:lnTo>
                  <a:lnTo>
                    <a:pt x="1230624" y="1357417"/>
                  </a:lnTo>
                  <a:lnTo>
                    <a:pt x="1243598" y="1356896"/>
                  </a:lnTo>
                  <a:lnTo>
                    <a:pt x="1268862" y="1355883"/>
                  </a:lnTo>
                  <a:lnTo>
                    <a:pt x="1308998" y="1353751"/>
                  </a:lnTo>
                  <a:lnTo>
                    <a:pt x="1360524" y="1348016"/>
                  </a:lnTo>
                  <a:lnTo>
                    <a:pt x="1418442" y="1335727"/>
                  </a:lnTo>
                  <a:lnTo>
                    <a:pt x="1477752" y="1313935"/>
                  </a:lnTo>
                  <a:lnTo>
                    <a:pt x="1523075" y="1288467"/>
                  </a:lnTo>
                  <a:lnTo>
                    <a:pt x="1564916" y="1258303"/>
                  </a:lnTo>
                  <a:lnTo>
                    <a:pt x="1602100" y="1226713"/>
                  </a:lnTo>
                  <a:lnTo>
                    <a:pt x="1633453" y="1196970"/>
                  </a:lnTo>
                  <a:lnTo>
                    <a:pt x="1677506" y="1152130"/>
                  </a:lnTo>
                  <a:lnTo>
                    <a:pt x="1687626" y="1141750"/>
                  </a:lnTo>
                  <a:lnTo>
                    <a:pt x="1691354" y="1137926"/>
                  </a:lnTo>
                  <a:lnTo>
                    <a:pt x="1691886" y="1137380"/>
                  </a:lnTo>
                </a:path>
                <a:path w="2331720" h="3507740">
                  <a:moveTo>
                    <a:pt x="1791531" y="2055107"/>
                  </a:moveTo>
                  <a:lnTo>
                    <a:pt x="1792077" y="2055667"/>
                  </a:lnTo>
                  <a:lnTo>
                    <a:pt x="1795901" y="2059585"/>
                  </a:lnTo>
                  <a:lnTo>
                    <a:pt x="1806281" y="2070222"/>
                  </a:lnTo>
                  <a:lnTo>
                    <a:pt x="1851547" y="2116296"/>
                  </a:lnTo>
                  <a:lnTo>
                    <a:pt x="1884276" y="2147615"/>
                  </a:lnTo>
                  <a:lnTo>
                    <a:pt x="1923970" y="2182249"/>
                  </a:lnTo>
                  <a:lnTo>
                    <a:pt x="1969915" y="2217554"/>
                  </a:lnTo>
                  <a:lnTo>
                    <a:pt x="2021401" y="2250890"/>
                  </a:lnTo>
                  <a:lnTo>
                    <a:pt x="2077224" y="2280067"/>
                  </a:lnTo>
                  <a:lnTo>
                    <a:pt x="2134266" y="2304755"/>
                  </a:lnTo>
                  <a:lnTo>
                    <a:pt x="2188919" y="2325081"/>
                  </a:lnTo>
                  <a:lnTo>
                    <a:pt x="2237573" y="2341171"/>
                  </a:lnTo>
                  <a:lnTo>
                    <a:pt x="2276620" y="2353151"/>
                  </a:lnTo>
                  <a:lnTo>
                    <a:pt x="2324792" y="2367675"/>
                  </a:lnTo>
                  <a:lnTo>
                    <a:pt x="2330814" y="2369490"/>
                  </a:lnTo>
                  <a:lnTo>
                    <a:pt x="2331674" y="2369750"/>
                  </a:lnTo>
                </a:path>
                <a:path w="2331720" h="3507740">
                  <a:moveTo>
                    <a:pt x="422813" y="3240284"/>
                  </a:moveTo>
                  <a:lnTo>
                    <a:pt x="423496" y="3240543"/>
                  </a:lnTo>
                  <a:lnTo>
                    <a:pt x="428276" y="3242359"/>
                  </a:lnTo>
                  <a:lnTo>
                    <a:pt x="441250" y="3247287"/>
                  </a:lnTo>
                  <a:lnTo>
                    <a:pt x="466514" y="3256883"/>
                  </a:lnTo>
                  <a:lnTo>
                    <a:pt x="506801" y="3271512"/>
                  </a:lnTo>
                  <a:lnTo>
                    <a:pt x="559378" y="3286712"/>
                  </a:lnTo>
                  <a:lnTo>
                    <a:pt x="620149" y="3296831"/>
                  </a:lnTo>
                  <a:lnTo>
                    <a:pt x="685018" y="3296215"/>
                  </a:lnTo>
                  <a:lnTo>
                    <a:pt x="737109" y="3285243"/>
                  </a:lnTo>
                  <a:lnTo>
                    <a:pt x="787103" y="3267181"/>
                  </a:lnTo>
                  <a:lnTo>
                    <a:pt x="832901" y="3245429"/>
                  </a:lnTo>
                  <a:lnTo>
                    <a:pt x="872406" y="3223384"/>
                  </a:lnTo>
                  <a:lnTo>
                    <a:pt x="928786" y="3188784"/>
                  </a:lnTo>
                  <a:lnTo>
                    <a:pt x="941759" y="3180741"/>
                  </a:lnTo>
                  <a:lnTo>
                    <a:pt x="946539" y="3177779"/>
                  </a:lnTo>
                  <a:lnTo>
                    <a:pt x="947222" y="3177355"/>
                  </a:lnTo>
                </a:path>
                <a:path w="2331720" h="3507740">
                  <a:moveTo>
                    <a:pt x="1786285" y="3224549"/>
                  </a:moveTo>
                  <a:lnTo>
                    <a:pt x="1786982" y="3224712"/>
                  </a:lnTo>
                  <a:lnTo>
                    <a:pt x="1791858" y="3225860"/>
                  </a:lnTo>
                  <a:lnTo>
                    <a:pt x="1805091" y="3228974"/>
                  </a:lnTo>
                  <a:lnTo>
                    <a:pt x="1830863" y="3235039"/>
                  </a:lnTo>
                  <a:lnTo>
                    <a:pt x="1871875" y="3244257"/>
                  </a:lnTo>
                  <a:lnTo>
                    <a:pt x="1924931" y="3253719"/>
                  </a:lnTo>
                  <a:lnTo>
                    <a:pt x="1985360" y="3259740"/>
                  </a:lnTo>
                  <a:lnTo>
                    <a:pt x="2048490" y="3258635"/>
                  </a:lnTo>
                  <a:lnTo>
                    <a:pt x="2109905" y="3248067"/>
                  </a:lnTo>
                  <a:lnTo>
                    <a:pt x="2166158" y="3231105"/>
                  </a:lnTo>
                  <a:lnTo>
                    <a:pt x="2214053" y="3212176"/>
                  </a:lnTo>
                  <a:lnTo>
                    <a:pt x="2250394" y="3195707"/>
                  </a:lnTo>
                  <a:lnTo>
                    <a:pt x="2273133" y="3185097"/>
                  </a:lnTo>
                  <a:lnTo>
                    <a:pt x="2284810" y="3179649"/>
                  </a:lnTo>
                  <a:lnTo>
                    <a:pt x="2289112" y="3177642"/>
                  </a:lnTo>
                  <a:lnTo>
                    <a:pt x="2289726" y="3177355"/>
                  </a:lnTo>
                </a:path>
                <a:path w="2331720" h="3507740">
                  <a:moveTo>
                    <a:pt x="658792" y="3004292"/>
                  </a:moveTo>
                  <a:lnTo>
                    <a:pt x="968202" y="2532322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77474" y="4837569"/>
              <a:ext cx="168275" cy="215900"/>
            </a:xfrm>
            <a:custGeom>
              <a:avLst/>
              <a:gdLst/>
              <a:ahLst/>
              <a:cxnLst/>
              <a:rect l="l" t="t" r="r" b="b"/>
              <a:pathLst>
                <a:path w="168275" h="215900">
                  <a:moveTo>
                    <a:pt x="0" y="154914"/>
                  </a:moveTo>
                  <a:lnTo>
                    <a:pt x="92646" y="215646"/>
                  </a:lnTo>
                  <a:lnTo>
                    <a:pt x="167792" y="0"/>
                  </a:lnTo>
                  <a:lnTo>
                    <a:pt x="0" y="154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94466" y="4863249"/>
              <a:ext cx="1160780" cy="482600"/>
            </a:xfrm>
            <a:custGeom>
              <a:avLst/>
              <a:gdLst/>
              <a:ahLst/>
              <a:cxnLst/>
              <a:rect l="l" t="t" r="r" b="b"/>
              <a:pathLst>
                <a:path w="1160779" h="482600">
                  <a:moveTo>
                    <a:pt x="0" y="127825"/>
                  </a:moveTo>
                  <a:lnTo>
                    <a:pt x="127088" y="10490"/>
                  </a:lnTo>
                  <a:lnTo>
                    <a:pt x="70167" y="173837"/>
                  </a:lnTo>
                </a:path>
                <a:path w="1160779" h="482600">
                  <a:moveTo>
                    <a:pt x="1160183" y="482460"/>
                  </a:moveTo>
                  <a:lnTo>
                    <a:pt x="195262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51044" y="4843907"/>
              <a:ext cx="223520" cy="149225"/>
            </a:xfrm>
            <a:custGeom>
              <a:avLst/>
              <a:gdLst/>
              <a:ahLst/>
              <a:cxnLst/>
              <a:rect l="l" t="t" r="r" b="b"/>
              <a:pathLst>
                <a:path w="223520" h="149225">
                  <a:moveTo>
                    <a:pt x="0" y="0"/>
                  </a:moveTo>
                  <a:lnTo>
                    <a:pt x="173393" y="148615"/>
                  </a:lnTo>
                  <a:lnTo>
                    <a:pt x="222923" y="49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89729" y="4863249"/>
              <a:ext cx="168910" cy="113030"/>
            </a:xfrm>
            <a:custGeom>
              <a:avLst/>
              <a:gdLst/>
              <a:ahLst/>
              <a:cxnLst/>
              <a:rect l="l" t="t" r="r" b="b"/>
              <a:pathLst>
                <a:path w="168910" h="113029">
                  <a:moveTo>
                    <a:pt x="131330" y="112572"/>
                  </a:moveTo>
                  <a:lnTo>
                    <a:pt x="0" y="0"/>
                  </a:lnTo>
                  <a:lnTo>
                    <a:pt x="168859" y="37528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0" y="217779"/>
                  </a:move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33632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95229" y="5119283"/>
            <a:ext cx="1892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97104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B</a:t>
            </a:r>
            <a:endParaRPr sz="2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99290" y="5129761"/>
            <a:ext cx="1892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299115" y="4427258"/>
            <a:ext cx="499109" cy="499109"/>
            <a:chOff x="4299115" y="4427258"/>
            <a:chExt cx="499109" cy="499109"/>
          </a:xfrm>
        </p:grpSpPr>
        <p:sp>
          <p:nvSpPr>
            <p:cNvPr id="32" name="object 32"/>
            <p:cNvSpPr/>
            <p:nvPr/>
          </p:nvSpPr>
          <p:spPr>
            <a:xfrm>
              <a:off x="4330865" y="4459008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1" y="267712"/>
                  </a:lnTo>
                  <a:lnTo>
                    <a:pt x="22134" y="313550"/>
                  </a:lnTo>
                  <a:lnTo>
                    <a:pt x="47842" y="353986"/>
                  </a:lnTo>
                  <a:lnTo>
                    <a:pt x="81567" y="387713"/>
                  </a:lnTo>
                  <a:lnTo>
                    <a:pt x="122003" y="413422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2"/>
                  </a:lnTo>
                  <a:lnTo>
                    <a:pt x="353991" y="387713"/>
                  </a:lnTo>
                  <a:lnTo>
                    <a:pt x="387717" y="353986"/>
                  </a:lnTo>
                  <a:lnTo>
                    <a:pt x="413424" y="313550"/>
                  </a:lnTo>
                  <a:lnTo>
                    <a:pt x="429807" y="267712"/>
                  </a:lnTo>
                  <a:lnTo>
                    <a:pt x="435559" y="217779"/>
                  </a:lnTo>
                  <a:lnTo>
                    <a:pt x="429807" y="167843"/>
                  </a:lnTo>
                  <a:lnTo>
                    <a:pt x="413424" y="122003"/>
                  </a:lnTo>
                  <a:lnTo>
                    <a:pt x="387717" y="81567"/>
                  </a:lnTo>
                  <a:lnTo>
                    <a:pt x="353991" y="47842"/>
                  </a:lnTo>
                  <a:lnTo>
                    <a:pt x="313555" y="22134"/>
                  </a:lnTo>
                  <a:lnTo>
                    <a:pt x="267716" y="5751"/>
                  </a:lnTo>
                  <a:lnTo>
                    <a:pt x="217779" y="0"/>
                  </a:lnTo>
                  <a:lnTo>
                    <a:pt x="167843" y="5751"/>
                  </a:lnTo>
                  <a:lnTo>
                    <a:pt x="122003" y="22134"/>
                  </a:lnTo>
                  <a:lnTo>
                    <a:pt x="81567" y="47842"/>
                  </a:lnTo>
                  <a:lnTo>
                    <a:pt x="47842" y="81567"/>
                  </a:lnTo>
                  <a:lnTo>
                    <a:pt x="22134" y="122003"/>
                  </a:lnTo>
                  <a:lnTo>
                    <a:pt x="5751" y="167843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30865" y="4459008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3"/>
                  </a:lnTo>
                  <a:lnTo>
                    <a:pt x="413424" y="122003"/>
                  </a:lnTo>
                  <a:lnTo>
                    <a:pt x="387717" y="81567"/>
                  </a:lnTo>
                  <a:lnTo>
                    <a:pt x="353991" y="47842"/>
                  </a:lnTo>
                  <a:lnTo>
                    <a:pt x="313555" y="22134"/>
                  </a:lnTo>
                  <a:lnTo>
                    <a:pt x="267716" y="5751"/>
                  </a:lnTo>
                  <a:lnTo>
                    <a:pt x="217779" y="0"/>
                  </a:lnTo>
                  <a:lnTo>
                    <a:pt x="167843" y="5751"/>
                  </a:lnTo>
                  <a:lnTo>
                    <a:pt x="122003" y="22134"/>
                  </a:lnTo>
                  <a:lnTo>
                    <a:pt x="81567" y="47842"/>
                  </a:lnTo>
                  <a:lnTo>
                    <a:pt x="47842" y="81567"/>
                  </a:lnTo>
                  <a:lnTo>
                    <a:pt x="22134" y="122003"/>
                  </a:lnTo>
                  <a:lnTo>
                    <a:pt x="5751" y="167843"/>
                  </a:lnTo>
                  <a:lnTo>
                    <a:pt x="0" y="217779"/>
                  </a:lnTo>
                  <a:lnTo>
                    <a:pt x="5751" y="267712"/>
                  </a:lnTo>
                  <a:lnTo>
                    <a:pt x="22134" y="313550"/>
                  </a:lnTo>
                  <a:lnTo>
                    <a:pt x="47842" y="353986"/>
                  </a:lnTo>
                  <a:lnTo>
                    <a:pt x="81567" y="387713"/>
                  </a:lnTo>
                  <a:lnTo>
                    <a:pt x="122003" y="413422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2"/>
                  </a:lnTo>
                  <a:lnTo>
                    <a:pt x="353991" y="387713"/>
                  </a:lnTo>
                  <a:lnTo>
                    <a:pt x="387717" y="353986"/>
                  </a:lnTo>
                  <a:lnTo>
                    <a:pt x="413424" y="313550"/>
                  </a:lnTo>
                  <a:lnTo>
                    <a:pt x="429807" y="267712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461662" y="1449199"/>
            <a:ext cx="1594485" cy="3398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Q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5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300">
              <a:latin typeface="Arial"/>
              <a:cs typeface="Arial"/>
            </a:endParaRPr>
          </a:p>
          <a:p>
            <a:pPr marL="337820">
              <a:lnSpc>
                <a:spcPct val="100000"/>
              </a:lnSpc>
              <a:spcBef>
                <a:spcPts val="1375"/>
              </a:spcBef>
            </a:pPr>
            <a:r>
              <a:rPr sz="2300" spc="5" dirty="0">
                <a:latin typeface="Arial"/>
                <a:cs typeface="Arial"/>
              </a:rPr>
              <a:t>P</a:t>
            </a:r>
            <a:endParaRPr sz="2300">
              <a:latin typeface="Arial"/>
              <a:cs typeface="Arial"/>
            </a:endParaRPr>
          </a:p>
          <a:p>
            <a:pPr marL="138430">
              <a:lnSpc>
                <a:spcPct val="100000"/>
              </a:lnSpc>
              <a:spcBef>
                <a:spcPts val="1200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300">
              <a:latin typeface="Arial"/>
              <a:cs typeface="Arial"/>
            </a:endParaRPr>
          </a:p>
          <a:p>
            <a:pPr marR="206375" algn="r">
              <a:lnSpc>
                <a:spcPct val="100000"/>
              </a:lnSpc>
              <a:spcBef>
                <a:spcPts val="1210"/>
              </a:spcBef>
            </a:pPr>
            <a:r>
              <a:rPr sz="2300" spc="10" dirty="0">
                <a:latin typeface="Arial"/>
                <a:cs typeface="Arial"/>
              </a:rPr>
              <a:t>M</a:t>
            </a:r>
            <a:endParaRPr sz="2300">
              <a:latin typeface="Arial"/>
              <a:cs typeface="Arial"/>
            </a:endParaRPr>
          </a:p>
          <a:p>
            <a:pPr marR="5080" algn="r">
              <a:lnSpc>
                <a:spcPts val="2745"/>
              </a:lnSpc>
              <a:spcBef>
                <a:spcPts val="1115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</a:pPr>
            <a:r>
              <a:rPr sz="2300" spc="5" dirty="0">
                <a:latin typeface="Arial"/>
                <a:cs typeface="Arial"/>
              </a:rPr>
              <a:t>L</a:t>
            </a:r>
            <a:endParaRPr sz="23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503519" y="3621392"/>
            <a:ext cx="435609" cy="435609"/>
          </a:xfrm>
          <a:custGeom>
            <a:avLst/>
            <a:gdLst/>
            <a:ahLst/>
            <a:cxnLst/>
            <a:rect l="l" t="t" r="r" b="b"/>
            <a:pathLst>
              <a:path w="435610" h="435610">
                <a:moveTo>
                  <a:pt x="435559" y="217779"/>
                </a:moveTo>
                <a:lnTo>
                  <a:pt x="429807" y="167843"/>
                </a:lnTo>
                <a:lnTo>
                  <a:pt x="413424" y="122003"/>
                </a:lnTo>
                <a:lnTo>
                  <a:pt x="387717" y="81567"/>
                </a:lnTo>
                <a:lnTo>
                  <a:pt x="353991" y="47842"/>
                </a:lnTo>
                <a:lnTo>
                  <a:pt x="313555" y="22134"/>
                </a:lnTo>
                <a:lnTo>
                  <a:pt x="267716" y="5751"/>
                </a:lnTo>
                <a:lnTo>
                  <a:pt x="217779" y="0"/>
                </a:lnTo>
                <a:lnTo>
                  <a:pt x="167847" y="5751"/>
                </a:lnTo>
                <a:lnTo>
                  <a:pt x="122008" y="22134"/>
                </a:lnTo>
                <a:lnTo>
                  <a:pt x="81572" y="47842"/>
                </a:lnTo>
                <a:lnTo>
                  <a:pt x="47846" y="81567"/>
                </a:lnTo>
                <a:lnTo>
                  <a:pt x="22136" y="122003"/>
                </a:lnTo>
                <a:lnTo>
                  <a:pt x="5752" y="167843"/>
                </a:lnTo>
                <a:lnTo>
                  <a:pt x="0" y="217779"/>
                </a:lnTo>
                <a:lnTo>
                  <a:pt x="5752" y="267712"/>
                </a:lnTo>
                <a:lnTo>
                  <a:pt x="22136" y="313550"/>
                </a:lnTo>
                <a:lnTo>
                  <a:pt x="47846" y="353986"/>
                </a:lnTo>
                <a:lnTo>
                  <a:pt x="81572" y="387713"/>
                </a:lnTo>
                <a:lnTo>
                  <a:pt x="122008" y="413422"/>
                </a:lnTo>
                <a:lnTo>
                  <a:pt x="167847" y="429807"/>
                </a:lnTo>
                <a:lnTo>
                  <a:pt x="217779" y="435559"/>
                </a:lnTo>
                <a:lnTo>
                  <a:pt x="267716" y="429807"/>
                </a:lnTo>
                <a:lnTo>
                  <a:pt x="313555" y="413422"/>
                </a:lnTo>
                <a:lnTo>
                  <a:pt x="353991" y="387713"/>
                </a:lnTo>
                <a:lnTo>
                  <a:pt x="387717" y="353986"/>
                </a:lnTo>
                <a:lnTo>
                  <a:pt x="413424" y="313550"/>
                </a:lnTo>
                <a:lnTo>
                  <a:pt x="429807" y="267712"/>
                </a:lnTo>
                <a:lnTo>
                  <a:pt x="435559" y="217779"/>
                </a:lnTo>
                <a:close/>
              </a:path>
            </a:pathLst>
          </a:custGeom>
          <a:ln w="6292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52</a:t>
            </a:fld>
            <a:endParaRPr spc="2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88901D9-1705-419C-A489-D26CC68B5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D518236-071D-4C23-9677-627FD0828146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2635"/>
              </a:lnSpc>
            </a:pPr>
            <a:r>
              <a:rPr spc="50" dirty="0"/>
              <a:t>Forward</a:t>
            </a:r>
            <a:r>
              <a:rPr spc="265" dirty="0"/>
              <a:t> </a:t>
            </a:r>
            <a:r>
              <a:rPr spc="45" dirty="0"/>
              <a:t>chaining</a:t>
            </a:r>
            <a:r>
              <a:rPr spc="229" dirty="0"/>
              <a:t> </a:t>
            </a:r>
            <a:r>
              <a:rPr spc="8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42557" y="1778406"/>
            <a:ext cx="3098800" cy="4488180"/>
            <a:chOff x="3542557" y="1778406"/>
            <a:chExt cx="3098800" cy="4488180"/>
          </a:xfrm>
        </p:grpSpPr>
        <p:sp>
          <p:nvSpPr>
            <p:cNvPr id="4" name="object 4"/>
            <p:cNvSpPr/>
            <p:nvPr/>
          </p:nvSpPr>
          <p:spPr>
            <a:xfrm>
              <a:off x="4883403" y="1821649"/>
              <a:ext cx="0" cy="839469"/>
            </a:xfrm>
            <a:custGeom>
              <a:avLst/>
              <a:gdLst/>
              <a:ahLst/>
              <a:cxnLst/>
              <a:rect l="l" t="t" r="r" b="b"/>
              <a:pathLst>
                <a:path h="839469">
                  <a:moveTo>
                    <a:pt x="0" y="839063"/>
                  </a:moveTo>
                  <a:lnTo>
                    <a:pt x="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8019" y="1778406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41443" y="1821649"/>
              <a:ext cx="84455" cy="1510665"/>
            </a:xfrm>
            <a:custGeom>
              <a:avLst/>
              <a:gdLst/>
              <a:ahLst/>
              <a:cxnLst/>
              <a:rect l="l" t="t" r="r" b="b"/>
              <a:pathLst>
                <a:path w="84454" h="1510664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  <a:path w="84454" h="1510664">
                  <a:moveTo>
                    <a:pt x="41960" y="1510309"/>
                  </a:moveTo>
                  <a:lnTo>
                    <a:pt x="41960" y="1174686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28019" y="2953092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41443" y="2996336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2572" y="3271128"/>
              <a:ext cx="121662" cy="1216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7768" y="3331959"/>
              <a:ext cx="1174750" cy="1174750"/>
            </a:xfrm>
            <a:custGeom>
              <a:avLst/>
              <a:gdLst/>
              <a:ahLst/>
              <a:cxnLst/>
              <a:rect l="l" t="t" r="r" b="b"/>
              <a:pathLst>
                <a:path w="1174750" h="1174750">
                  <a:moveTo>
                    <a:pt x="1174699" y="335622"/>
                  </a:moveTo>
                  <a:lnTo>
                    <a:pt x="335635" y="0"/>
                  </a:lnTo>
                </a:path>
                <a:path w="1174750" h="1174750">
                  <a:moveTo>
                    <a:pt x="0" y="1174686"/>
                  </a:moveTo>
                  <a:lnTo>
                    <a:pt x="335635" y="0"/>
                  </a:lnTo>
                </a:path>
                <a:path w="1174750" h="1174750">
                  <a:moveTo>
                    <a:pt x="1174699" y="1006881"/>
                  </a:moveTo>
                  <a:lnTo>
                    <a:pt x="1174699" y="67124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67082" y="3959961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51"/>
                  </a:moveTo>
                  <a:lnTo>
                    <a:pt x="110769" y="221551"/>
                  </a:lnTo>
                  <a:lnTo>
                    <a:pt x="55384" y="0"/>
                  </a:lnTo>
                  <a:lnTo>
                    <a:pt x="0" y="2215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80506" y="4003205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17"/>
                  </a:moveTo>
                  <a:lnTo>
                    <a:pt x="41960" y="0"/>
                  </a:lnTo>
                  <a:lnTo>
                    <a:pt x="83908" y="167817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1636" y="4277996"/>
              <a:ext cx="121662" cy="1216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47768" y="4338840"/>
              <a:ext cx="1845945" cy="1510665"/>
            </a:xfrm>
            <a:custGeom>
              <a:avLst/>
              <a:gdLst/>
              <a:ahLst/>
              <a:cxnLst/>
              <a:rect l="l" t="t" r="r" b="b"/>
              <a:pathLst>
                <a:path w="1845945" h="1510664">
                  <a:moveTo>
                    <a:pt x="1174699" y="0"/>
                  </a:moveTo>
                  <a:lnTo>
                    <a:pt x="1845945" y="1510309"/>
                  </a:lnTo>
                </a:path>
                <a:path w="1845945" h="1510664">
                  <a:moveTo>
                    <a:pt x="0" y="167805"/>
                  </a:moveTo>
                  <a:lnTo>
                    <a:pt x="1174699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3818" y="5284878"/>
              <a:ext cx="121662" cy="12166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51209" y="5345709"/>
              <a:ext cx="1343025" cy="503555"/>
            </a:xfrm>
            <a:custGeom>
              <a:avLst/>
              <a:gdLst/>
              <a:ahLst/>
              <a:cxnLst/>
              <a:rect l="l" t="t" r="r" b="b"/>
              <a:pathLst>
                <a:path w="1343025" h="503554">
                  <a:moveTo>
                    <a:pt x="0" y="503440"/>
                  </a:moveTo>
                  <a:lnTo>
                    <a:pt x="503440" y="0"/>
                  </a:lnTo>
                </a:path>
                <a:path w="1343025" h="503554">
                  <a:moveTo>
                    <a:pt x="1342504" y="503440"/>
                  </a:moveTo>
                  <a:lnTo>
                    <a:pt x="50344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1314" y="5284878"/>
              <a:ext cx="121662" cy="12166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553352" y="2341416"/>
              <a:ext cx="2331720" cy="3507740"/>
            </a:xfrm>
            <a:custGeom>
              <a:avLst/>
              <a:gdLst/>
              <a:ahLst/>
              <a:cxnLst/>
              <a:rect l="l" t="t" r="r" b="b"/>
              <a:pathLst>
                <a:path w="2331720" h="3507740">
                  <a:moveTo>
                    <a:pt x="1497856" y="3507733"/>
                  </a:moveTo>
                  <a:lnTo>
                    <a:pt x="658792" y="3004292"/>
                  </a:lnTo>
                </a:path>
                <a:path w="2331720" h="3507740">
                  <a:moveTo>
                    <a:pt x="658792" y="3004292"/>
                  </a:moveTo>
                  <a:lnTo>
                    <a:pt x="658355" y="3004729"/>
                  </a:lnTo>
                  <a:lnTo>
                    <a:pt x="655297" y="3007788"/>
                  </a:lnTo>
                  <a:lnTo>
                    <a:pt x="646994" y="3016090"/>
                  </a:lnTo>
                  <a:lnTo>
                    <a:pt x="630827" y="3032258"/>
                  </a:lnTo>
                  <a:lnTo>
                    <a:pt x="605044" y="3058046"/>
                  </a:lnTo>
                  <a:lnTo>
                    <a:pt x="571394" y="3091697"/>
                  </a:lnTo>
                  <a:lnTo>
                    <a:pt x="532500" y="3130592"/>
                  </a:lnTo>
                  <a:lnTo>
                    <a:pt x="490987" y="3172110"/>
                  </a:lnTo>
                  <a:lnTo>
                    <a:pt x="449031" y="3213623"/>
                  </a:lnTo>
                  <a:lnTo>
                    <a:pt x="407078" y="3252517"/>
                  </a:lnTo>
                  <a:lnTo>
                    <a:pt x="365125" y="3286167"/>
                  </a:lnTo>
                  <a:lnTo>
                    <a:pt x="323169" y="3311950"/>
                  </a:lnTo>
                  <a:lnTo>
                    <a:pt x="281219" y="3327680"/>
                  </a:lnTo>
                  <a:lnTo>
                    <a:pt x="239267" y="3332924"/>
                  </a:lnTo>
                  <a:lnTo>
                    <a:pt x="197314" y="3327680"/>
                  </a:lnTo>
                  <a:lnTo>
                    <a:pt x="155364" y="3311950"/>
                  </a:lnTo>
                  <a:lnTo>
                    <a:pt x="118376" y="3286706"/>
                  </a:lnTo>
                  <a:lnTo>
                    <a:pt x="83229" y="3238441"/>
                  </a:lnTo>
                  <a:lnTo>
                    <a:pt x="66922" y="3201072"/>
                  </a:lnTo>
                  <a:lnTo>
                    <a:pt x="51767" y="3152423"/>
                  </a:lnTo>
                  <a:lnTo>
                    <a:pt x="37993" y="3090653"/>
                  </a:lnTo>
                  <a:lnTo>
                    <a:pt x="25831" y="3013920"/>
                  </a:lnTo>
                  <a:lnTo>
                    <a:pt x="15512" y="2920384"/>
                  </a:lnTo>
                  <a:lnTo>
                    <a:pt x="9978" y="2850706"/>
                  </a:lnTo>
                  <a:lnTo>
                    <a:pt x="5483" y="2773935"/>
                  </a:lnTo>
                  <a:lnTo>
                    <a:pt x="3683" y="2733080"/>
                  </a:lnTo>
                  <a:lnTo>
                    <a:pt x="2212" y="2690681"/>
                  </a:lnTo>
                  <a:lnTo>
                    <a:pt x="1092" y="2646814"/>
                  </a:lnTo>
                  <a:lnTo>
                    <a:pt x="347" y="2601556"/>
                  </a:lnTo>
                  <a:lnTo>
                    <a:pt x="0" y="2554983"/>
                  </a:lnTo>
                  <a:lnTo>
                    <a:pt x="72" y="2507172"/>
                  </a:lnTo>
                  <a:lnTo>
                    <a:pt x="588" y="2458199"/>
                  </a:lnTo>
                  <a:lnTo>
                    <a:pt x="1571" y="2408140"/>
                  </a:lnTo>
                  <a:lnTo>
                    <a:pt x="3043" y="2357072"/>
                  </a:lnTo>
                  <a:lnTo>
                    <a:pt x="5026" y="2305072"/>
                  </a:lnTo>
                  <a:lnTo>
                    <a:pt x="7545" y="2252215"/>
                  </a:lnTo>
                  <a:lnTo>
                    <a:pt x="10622" y="2198579"/>
                  </a:lnTo>
                  <a:lnTo>
                    <a:pt x="14280" y="2144239"/>
                  </a:lnTo>
                  <a:lnTo>
                    <a:pt x="18542" y="2089273"/>
                  </a:lnTo>
                  <a:lnTo>
                    <a:pt x="23431" y="2033756"/>
                  </a:lnTo>
                  <a:lnTo>
                    <a:pt x="28969" y="1977765"/>
                  </a:lnTo>
                  <a:lnTo>
                    <a:pt x="35180" y="1921377"/>
                  </a:lnTo>
                  <a:lnTo>
                    <a:pt x="42087" y="1864667"/>
                  </a:lnTo>
                  <a:lnTo>
                    <a:pt x="49712" y="1807713"/>
                  </a:lnTo>
                  <a:lnTo>
                    <a:pt x="58079" y="1750591"/>
                  </a:lnTo>
                  <a:lnTo>
                    <a:pt x="67211" y="1693377"/>
                  </a:lnTo>
                  <a:lnTo>
                    <a:pt x="77129" y="1636147"/>
                  </a:lnTo>
                  <a:lnTo>
                    <a:pt x="87858" y="1578979"/>
                  </a:lnTo>
                  <a:lnTo>
                    <a:pt x="99421" y="1521948"/>
                  </a:lnTo>
                  <a:lnTo>
                    <a:pt x="112303" y="1463030"/>
                  </a:lnTo>
                  <a:lnTo>
                    <a:pt x="126055" y="1404409"/>
                  </a:lnTo>
                  <a:lnTo>
                    <a:pt x="140625" y="1346156"/>
                  </a:lnTo>
                  <a:lnTo>
                    <a:pt x="155963" y="1288337"/>
                  </a:lnTo>
                  <a:lnTo>
                    <a:pt x="172017" y="1231021"/>
                  </a:lnTo>
                  <a:lnTo>
                    <a:pt x="188736" y="1174276"/>
                  </a:lnTo>
                  <a:lnTo>
                    <a:pt x="206069" y="1118171"/>
                  </a:lnTo>
                  <a:lnTo>
                    <a:pt x="223964" y="1062773"/>
                  </a:lnTo>
                  <a:lnTo>
                    <a:pt x="242371" y="1008152"/>
                  </a:lnTo>
                  <a:lnTo>
                    <a:pt x="261239" y="954374"/>
                  </a:lnTo>
                  <a:lnTo>
                    <a:pt x="280516" y="901508"/>
                  </a:lnTo>
                  <a:lnTo>
                    <a:pt x="300150" y="849623"/>
                  </a:lnTo>
                  <a:lnTo>
                    <a:pt x="320092" y="798787"/>
                  </a:lnTo>
                  <a:lnTo>
                    <a:pt x="340290" y="749068"/>
                  </a:lnTo>
                  <a:lnTo>
                    <a:pt x="360692" y="700533"/>
                  </a:lnTo>
                  <a:lnTo>
                    <a:pt x="381248" y="653252"/>
                  </a:lnTo>
                  <a:lnTo>
                    <a:pt x="401906" y="607293"/>
                  </a:lnTo>
                  <a:lnTo>
                    <a:pt x="422615" y="562723"/>
                  </a:lnTo>
                  <a:lnTo>
                    <a:pt x="443324" y="519611"/>
                  </a:lnTo>
                  <a:lnTo>
                    <a:pt x="463982" y="478026"/>
                  </a:lnTo>
                  <a:lnTo>
                    <a:pt x="484538" y="438034"/>
                  </a:lnTo>
                  <a:lnTo>
                    <a:pt x="504941" y="399705"/>
                  </a:lnTo>
                  <a:lnTo>
                    <a:pt x="525139" y="363108"/>
                  </a:lnTo>
                  <a:lnTo>
                    <a:pt x="545081" y="328309"/>
                  </a:lnTo>
                  <a:lnTo>
                    <a:pt x="564716" y="295377"/>
                  </a:lnTo>
                  <a:lnTo>
                    <a:pt x="602861" y="235388"/>
                  </a:lnTo>
                  <a:lnTo>
                    <a:pt x="651553" y="167198"/>
                  </a:lnTo>
                  <a:lnTo>
                    <a:pt x="697056" y="112769"/>
                  </a:lnTo>
                  <a:lnTo>
                    <a:pt x="739540" y="70759"/>
                  </a:lnTo>
                  <a:lnTo>
                    <a:pt x="779171" y="39824"/>
                  </a:lnTo>
                  <a:lnTo>
                    <a:pt x="816117" y="18624"/>
                  </a:lnTo>
                  <a:lnTo>
                    <a:pt x="882626" y="54"/>
                  </a:lnTo>
                  <a:lnTo>
                    <a:pt x="912525" y="0"/>
                  </a:lnTo>
                  <a:lnTo>
                    <a:pt x="940410" y="4309"/>
                  </a:lnTo>
                  <a:lnTo>
                    <a:pt x="1013663" y="31550"/>
                  </a:lnTo>
                  <a:lnTo>
                    <a:pt x="1055506" y="56832"/>
                  </a:lnTo>
                  <a:lnTo>
                    <a:pt x="1093321" y="86142"/>
                  </a:lnTo>
                  <a:lnTo>
                    <a:pt x="1128449" y="118138"/>
                  </a:lnTo>
                  <a:lnTo>
                    <a:pt x="1162233" y="151479"/>
                  </a:lnTo>
                  <a:lnTo>
                    <a:pt x="1203751" y="192997"/>
                  </a:lnTo>
                  <a:lnTo>
                    <a:pt x="1242645" y="231890"/>
                  </a:lnTo>
                  <a:lnTo>
                    <a:pt x="1276292" y="265538"/>
                  </a:lnTo>
                  <a:lnTo>
                    <a:pt x="1302073" y="291318"/>
                  </a:lnTo>
                  <a:lnTo>
                    <a:pt x="1318247" y="307493"/>
                  </a:lnTo>
                  <a:lnTo>
                    <a:pt x="1326553" y="315799"/>
                  </a:lnTo>
                  <a:lnTo>
                    <a:pt x="1329614" y="318859"/>
                  </a:lnTo>
                  <a:lnTo>
                    <a:pt x="1330051" y="319297"/>
                  </a:lnTo>
                </a:path>
                <a:path w="2331720" h="3507740">
                  <a:moveTo>
                    <a:pt x="1225161" y="1357636"/>
                  </a:moveTo>
                  <a:lnTo>
                    <a:pt x="1225844" y="1357608"/>
                  </a:lnTo>
                  <a:lnTo>
                    <a:pt x="1230624" y="1357417"/>
                  </a:lnTo>
                  <a:lnTo>
                    <a:pt x="1243598" y="1356896"/>
                  </a:lnTo>
                  <a:lnTo>
                    <a:pt x="1268862" y="1355883"/>
                  </a:lnTo>
                  <a:lnTo>
                    <a:pt x="1308998" y="1353751"/>
                  </a:lnTo>
                  <a:lnTo>
                    <a:pt x="1360524" y="1348016"/>
                  </a:lnTo>
                  <a:lnTo>
                    <a:pt x="1418442" y="1335727"/>
                  </a:lnTo>
                  <a:lnTo>
                    <a:pt x="1477752" y="1313935"/>
                  </a:lnTo>
                  <a:lnTo>
                    <a:pt x="1523075" y="1288467"/>
                  </a:lnTo>
                  <a:lnTo>
                    <a:pt x="1564916" y="1258303"/>
                  </a:lnTo>
                  <a:lnTo>
                    <a:pt x="1602100" y="1226713"/>
                  </a:lnTo>
                  <a:lnTo>
                    <a:pt x="1633453" y="1196970"/>
                  </a:lnTo>
                  <a:lnTo>
                    <a:pt x="1677506" y="1152130"/>
                  </a:lnTo>
                  <a:lnTo>
                    <a:pt x="1687626" y="1141750"/>
                  </a:lnTo>
                  <a:lnTo>
                    <a:pt x="1691354" y="1137926"/>
                  </a:lnTo>
                  <a:lnTo>
                    <a:pt x="1691886" y="1137380"/>
                  </a:lnTo>
                </a:path>
                <a:path w="2331720" h="3507740">
                  <a:moveTo>
                    <a:pt x="1791531" y="2055107"/>
                  </a:moveTo>
                  <a:lnTo>
                    <a:pt x="1792077" y="2055667"/>
                  </a:lnTo>
                  <a:lnTo>
                    <a:pt x="1795901" y="2059585"/>
                  </a:lnTo>
                  <a:lnTo>
                    <a:pt x="1806281" y="2070222"/>
                  </a:lnTo>
                  <a:lnTo>
                    <a:pt x="1851547" y="2116296"/>
                  </a:lnTo>
                  <a:lnTo>
                    <a:pt x="1884276" y="2147615"/>
                  </a:lnTo>
                  <a:lnTo>
                    <a:pt x="1923970" y="2182249"/>
                  </a:lnTo>
                  <a:lnTo>
                    <a:pt x="1969915" y="2217554"/>
                  </a:lnTo>
                  <a:lnTo>
                    <a:pt x="2021401" y="2250890"/>
                  </a:lnTo>
                  <a:lnTo>
                    <a:pt x="2077224" y="2280067"/>
                  </a:lnTo>
                  <a:lnTo>
                    <a:pt x="2134266" y="2304755"/>
                  </a:lnTo>
                  <a:lnTo>
                    <a:pt x="2188919" y="2325081"/>
                  </a:lnTo>
                  <a:lnTo>
                    <a:pt x="2237573" y="2341171"/>
                  </a:lnTo>
                  <a:lnTo>
                    <a:pt x="2276620" y="2353151"/>
                  </a:lnTo>
                  <a:lnTo>
                    <a:pt x="2324792" y="2367675"/>
                  </a:lnTo>
                  <a:lnTo>
                    <a:pt x="2330814" y="2369490"/>
                  </a:lnTo>
                  <a:lnTo>
                    <a:pt x="2331674" y="2369750"/>
                  </a:lnTo>
                </a:path>
                <a:path w="2331720" h="3507740">
                  <a:moveTo>
                    <a:pt x="422813" y="3240284"/>
                  </a:moveTo>
                  <a:lnTo>
                    <a:pt x="423496" y="3240543"/>
                  </a:lnTo>
                  <a:lnTo>
                    <a:pt x="428276" y="3242359"/>
                  </a:lnTo>
                  <a:lnTo>
                    <a:pt x="441250" y="3247287"/>
                  </a:lnTo>
                  <a:lnTo>
                    <a:pt x="466514" y="3256883"/>
                  </a:lnTo>
                  <a:lnTo>
                    <a:pt x="506801" y="3271512"/>
                  </a:lnTo>
                  <a:lnTo>
                    <a:pt x="559378" y="3286712"/>
                  </a:lnTo>
                  <a:lnTo>
                    <a:pt x="620149" y="3296831"/>
                  </a:lnTo>
                  <a:lnTo>
                    <a:pt x="685018" y="3296215"/>
                  </a:lnTo>
                  <a:lnTo>
                    <a:pt x="737109" y="3285243"/>
                  </a:lnTo>
                  <a:lnTo>
                    <a:pt x="787103" y="3267181"/>
                  </a:lnTo>
                  <a:lnTo>
                    <a:pt x="832901" y="3245429"/>
                  </a:lnTo>
                  <a:lnTo>
                    <a:pt x="872406" y="3223384"/>
                  </a:lnTo>
                  <a:lnTo>
                    <a:pt x="928786" y="3188784"/>
                  </a:lnTo>
                  <a:lnTo>
                    <a:pt x="941759" y="3180741"/>
                  </a:lnTo>
                  <a:lnTo>
                    <a:pt x="946539" y="3177779"/>
                  </a:lnTo>
                  <a:lnTo>
                    <a:pt x="947222" y="3177355"/>
                  </a:lnTo>
                </a:path>
                <a:path w="2331720" h="3507740">
                  <a:moveTo>
                    <a:pt x="1786285" y="3224549"/>
                  </a:moveTo>
                  <a:lnTo>
                    <a:pt x="1786982" y="3224712"/>
                  </a:lnTo>
                  <a:lnTo>
                    <a:pt x="1791858" y="3225860"/>
                  </a:lnTo>
                  <a:lnTo>
                    <a:pt x="1805091" y="3228974"/>
                  </a:lnTo>
                  <a:lnTo>
                    <a:pt x="1830863" y="3235039"/>
                  </a:lnTo>
                  <a:lnTo>
                    <a:pt x="1871875" y="3244257"/>
                  </a:lnTo>
                  <a:lnTo>
                    <a:pt x="1924931" y="3253719"/>
                  </a:lnTo>
                  <a:lnTo>
                    <a:pt x="1985360" y="3259740"/>
                  </a:lnTo>
                  <a:lnTo>
                    <a:pt x="2048490" y="3258635"/>
                  </a:lnTo>
                  <a:lnTo>
                    <a:pt x="2109905" y="3248067"/>
                  </a:lnTo>
                  <a:lnTo>
                    <a:pt x="2166158" y="3231105"/>
                  </a:lnTo>
                  <a:lnTo>
                    <a:pt x="2214053" y="3212176"/>
                  </a:lnTo>
                  <a:lnTo>
                    <a:pt x="2250394" y="3195707"/>
                  </a:lnTo>
                  <a:lnTo>
                    <a:pt x="2273133" y="3185097"/>
                  </a:lnTo>
                  <a:lnTo>
                    <a:pt x="2284810" y="3179649"/>
                  </a:lnTo>
                  <a:lnTo>
                    <a:pt x="2289112" y="3177642"/>
                  </a:lnTo>
                  <a:lnTo>
                    <a:pt x="2289726" y="3177355"/>
                  </a:lnTo>
                </a:path>
                <a:path w="2331720" h="3507740">
                  <a:moveTo>
                    <a:pt x="658792" y="3004292"/>
                  </a:moveTo>
                  <a:lnTo>
                    <a:pt x="968202" y="2532322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77474" y="4837569"/>
              <a:ext cx="168275" cy="215900"/>
            </a:xfrm>
            <a:custGeom>
              <a:avLst/>
              <a:gdLst/>
              <a:ahLst/>
              <a:cxnLst/>
              <a:rect l="l" t="t" r="r" b="b"/>
              <a:pathLst>
                <a:path w="168275" h="215900">
                  <a:moveTo>
                    <a:pt x="0" y="154914"/>
                  </a:moveTo>
                  <a:lnTo>
                    <a:pt x="92646" y="215646"/>
                  </a:lnTo>
                  <a:lnTo>
                    <a:pt x="167792" y="0"/>
                  </a:lnTo>
                  <a:lnTo>
                    <a:pt x="0" y="154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94466" y="4863249"/>
              <a:ext cx="1160780" cy="482600"/>
            </a:xfrm>
            <a:custGeom>
              <a:avLst/>
              <a:gdLst/>
              <a:ahLst/>
              <a:cxnLst/>
              <a:rect l="l" t="t" r="r" b="b"/>
              <a:pathLst>
                <a:path w="1160779" h="482600">
                  <a:moveTo>
                    <a:pt x="0" y="127825"/>
                  </a:moveTo>
                  <a:lnTo>
                    <a:pt x="127088" y="10490"/>
                  </a:lnTo>
                  <a:lnTo>
                    <a:pt x="70167" y="173837"/>
                  </a:lnTo>
                </a:path>
                <a:path w="1160779" h="482600">
                  <a:moveTo>
                    <a:pt x="1160183" y="482460"/>
                  </a:moveTo>
                  <a:lnTo>
                    <a:pt x="195262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51044" y="4843907"/>
              <a:ext cx="223520" cy="149225"/>
            </a:xfrm>
            <a:custGeom>
              <a:avLst/>
              <a:gdLst/>
              <a:ahLst/>
              <a:cxnLst/>
              <a:rect l="l" t="t" r="r" b="b"/>
              <a:pathLst>
                <a:path w="223520" h="149225">
                  <a:moveTo>
                    <a:pt x="0" y="0"/>
                  </a:moveTo>
                  <a:lnTo>
                    <a:pt x="173393" y="148615"/>
                  </a:lnTo>
                  <a:lnTo>
                    <a:pt x="222923" y="49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89729" y="4863249"/>
              <a:ext cx="168910" cy="113030"/>
            </a:xfrm>
            <a:custGeom>
              <a:avLst/>
              <a:gdLst/>
              <a:ahLst/>
              <a:cxnLst/>
              <a:rect l="l" t="t" r="r" b="b"/>
              <a:pathLst>
                <a:path w="168910" h="113029">
                  <a:moveTo>
                    <a:pt x="131330" y="112572"/>
                  </a:moveTo>
                  <a:lnTo>
                    <a:pt x="0" y="0"/>
                  </a:lnTo>
                  <a:lnTo>
                    <a:pt x="168859" y="37528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0" y="217779"/>
                  </a:move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33632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95229" y="5119283"/>
            <a:ext cx="1892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97104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B</a:t>
            </a:r>
            <a:endParaRPr sz="2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99290" y="5129761"/>
            <a:ext cx="1892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299115" y="3589642"/>
            <a:ext cx="1671955" cy="1336675"/>
            <a:chOff x="4299115" y="3589642"/>
            <a:chExt cx="1671955" cy="1336675"/>
          </a:xfrm>
        </p:grpSpPr>
        <p:sp>
          <p:nvSpPr>
            <p:cNvPr id="32" name="object 32"/>
            <p:cNvSpPr/>
            <p:nvPr/>
          </p:nvSpPr>
          <p:spPr>
            <a:xfrm>
              <a:off x="4330865" y="4459007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1" y="267712"/>
                  </a:lnTo>
                  <a:lnTo>
                    <a:pt x="22134" y="313550"/>
                  </a:lnTo>
                  <a:lnTo>
                    <a:pt x="47842" y="353986"/>
                  </a:lnTo>
                  <a:lnTo>
                    <a:pt x="81567" y="387713"/>
                  </a:lnTo>
                  <a:lnTo>
                    <a:pt x="122003" y="413422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2"/>
                  </a:lnTo>
                  <a:lnTo>
                    <a:pt x="353991" y="387713"/>
                  </a:lnTo>
                  <a:lnTo>
                    <a:pt x="387717" y="353986"/>
                  </a:lnTo>
                  <a:lnTo>
                    <a:pt x="413424" y="313550"/>
                  </a:lnTo>
                  <a:lnTo>
                    <a:pt x="429807" y="267712"/>
                  </a:lnTo>
                  <a:lnTo>
                    <a:pt x="435559" y="217779"/>
                  </a:lnTo>
                  <a:lnTo>
                    <a:pt x="429807" y="167843"/>
                  </a:lnTo>
                  <a:lnTo>
                    <a:pt x="413424" y="122003"/>
                  </a:lnTo>
                  <a:lnTo>
                    <a:pt x="387717" y="81567"/>
                  </a:lnTo>
                  <a:lnTo>
                    <a:pt x="353991" y="47842"/>
                  </a:lnTo>
                  <a:lnTo>
                    <a:pt x="313555" y="22134"/>
                  </a:lnTo>
                  <a:lnTo>
                    <a:pt x="267716" y="5751"/>
                  </a:lnTo>
                  <a:lnTo>
                    <a:pt x="217779" y="0"/>
                  </a:lnTo>
                  <a:lnTo>
                    <a:pt x="167843" y="5751"/>
                  </a:lnTo>
                  <a:lnTo>
                    <a:pt x="122003" y="22134"/>
                  </a:lnTo>
                  <a:lnTo>
                    <a:pt x="81567" y="47842"/>
                  </a:lnTo>
                  <a:lnTo>
                    <a:pt x="47842" y="81567"/>
                  </a:lnTo>
                  <a:lnTo>
                    <a:pt x="22134" y="122003"/>
                  </a:lnTo>
                  <a:lnTo>
                    <a:pt x="5751" y="167843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30865" y="4459007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3"/>
                  </a:lnTo>
                  <a:lnTo>
                    <a:pt x="413424" y="122003"/>
                  </a:lnTo>
                  <a:lnTo>
                    <a:pt x="387717" y="81567"/>
                  </a:lnTo>
                  <a:lnTo>
                    <a:pt x="353991" y="47842"/>
                  </a:lnTo>
                  <a:lnTo>
                    <a:pt x="313555" y="22134"/>
                  </a:lnTo>
                  <a:lnTo>
                    <a:pt x="267716" y="5751"/>
                  </a:lnTo>
                  <a:lnTo>
                    <a:pt x="217779" y="0"/>
                  </a:lnTo>
                  <a:lnTo>
                    <a:pt x="167843" y="5751"/>
                  </a:lnTo>
                  <a:lnTo>
                    <a:pt x="122003" y="22134"/>
                  </a:lnTo>
                  <a:lnTo>
                    <a:pt x="81567" y="47842"/>
                  </a:lnTo>
                  <a:lnTo>
                    <a:pt x="47842" y="81567"/>
                  </a:lnTo>
                  <a:lnTo>
                    <a:pt x="22134" y="122003"/>
                  </a:lnTo>
                  <a:lnTo>
                    <a:pt x="5751" y="167843"/>
                  </a:lnTo>
                  <a:lnTo>
                    <a:pt x="0" y="217779"/>
                  </a:lnTo>
                  <a:lnTo>
                    <a:pt x="5751" y="267712"/>
                  </a:lnTo>
                  <a:lnTo>
                    <a:pt x="22134" y="313550"/>
                  </a:lnTo>
                  <a:lnTo>
                    <a:pt x="47842" y="353986"/>
                  </a:lnTo>
                  <a:lnTo>
                    <a:pt x="81567" y="387713"/>
                  </a:lnTo>
                  <a:lnTo>
                    <a:pt x="122003" y="413422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2"/>
                  </a:lnTo>
                  <a:lnTo>
                    <a:pt x="353991" y="387713"/>
                  </a:lnTo>
                  <a:lnTo>
                    <a:pt x="387717" y="353986"/>
                  </a:lnTo>
                  <a:lnTo>
                    <a:pt x="413424" y="313550"/>
                  </a:lnTo>
                  <a:lnTo>
                    <a:pt x="429807" y="267712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03519" y="3621392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2"/>
                  </a:lnTo>
                  <a:lnTo>
                    <a:pt x="22136" y="313550"/>
                  </a:lnTo>
                  <a:lnTo>
                    <a:pt x="47846" y="353986"/>
                  </a:lnTo>
                  <a:lnTo>
                    <a:pt x="81572" y="387713"/>
                  </a:lnTo>
                  <a:lnTo>
                    <a:pt x="122008" y="413422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2"/>
                  </a:lnTo>
                  <a:lnTo>
                    <a:pt x="353991" y="387713"/>
                  </a:lnTo>
                  <a:lnTo>
                    <a:pt x="387717" y="353986"/>
                  </a:lnTo>
                  <a:lnTo>
                    <a:pt x="413424" y="313550"/>
                  </a:lnTo>
                  <a:lnTo>
                    <a:pt x="429807" y="267712"/>
                  </a:lnTo>
                  <a:lnTo>
                    <a:pt x="435559" y="217779"/>
                  </a:lnTo>
                  <a:lnTo>
                    <a:pt x="429807" y="167843"/>
                  </a:lnTo>
                  <a:lnTo>
                    <a:pt x="413424" y="122003"/>
                  </a:lnTo>
                  <a:lnTo>
                    <a:pt x="387717" y="81567"/>
                  </a:lnTo>
                  <a:lnTo>
                    <a:pt x="353991" y="47842"/>
                  </a:lnTo>
                  <a:lnTo>
                    <a:pt x="313555" y="22134"/>
                  </a:lnTo>
                  <a:lnTo>
                    <a:pt x="267716" y="5751"/>
                  </a:lnTo>
                  <a:lnTo>
                    <a:pt x="217779" y="0"/>
                  </a:lnTo>
                  <a:lnTo>
                    <a:pt x="167847" y="5751"/>
                  </a:lnTo>
                  <a:lnTo>
                    <a:pt x="122008" y="22134"/>
                  </a:lnTo>
                  <a:lnTo>
                    <a:pt x="81572" y="47842"/>
                  </a:lnTo>
                  <a:lnTo>
                    <a:pt x="47846" y="81567"/>
                  </a:lnTo>
                  <a:lnTo>
                    <a:pt x="22136" y="122003"/>
                  </a:lnTo>
                  <a:lnTo>
                    <a:pt x="5752" y="167843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03519" y="3621392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3"/>
                  </a:lnTo>
                  <a:lnTo>
                    <a:pt x="413424" y="122003"/>
                  </a:lnTo>
                  <a:lnTo>
                    <a:pt x="387717" y="81567"/>
                  </a:lnTo>
                  <a:lnTo>
                    <a:pt x="353991" y="47842"/>
                  </a:lnTo>
                  <a:lnTo>
                    <a:pt x="313555" y="22134"/>
                  </a:lnTo>
                  <a:lnTo>
                    <a:pt x="267716" y="5751"/>
                  </a:lnTo>
                  <a:lnTo>
                    <a:pt x="217779" y="0"/>
                  </a:lnTo>
                  <a:lnTo>
                    <a:pt x="167847" y="5751"/>
                  </a:lnTo>
                  <a:lnTo>
                    <a:pt x="122008" y="22134"/>
                  </a:lnTo>
                  <a:lnTo>
                    <a:pt x="81572" y="47842"/>
                  </a:lnTo>
                  <a:lnTo>
                    <a:pt x="47846" y="81567"/>
                  </a:lnTo>
                  <a:lnTo>
                    <a:pt x="22136" y="122003"/>
                  </a:lnTo>
                  <a:lnTo>
                    <a:pt x="5752" y="167843"/>
                  </a:lnTo>
                  <a:lnTo>
                    <a:pt x="0" y="217779"/>
                  </a:lnTo>
                  <a:lnTo>
                    <a:pt x="5752" y="267712"/>
                  </a:lnTo>
                  <a:lnTo>
                    <a:pt x="22136" y="313550"/>
                  </a:lnTo>
                  <a:lnTo>
                    <a:pt x="47846" y="353986"/>
                  </a:lnTo>
                  <a:lnTo>
                    <a:pt x="81572" y="387713"/>
                  </a:lnTo>
                  <a:lnTo>
                    <a:pt x="122008" y="413422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2"/>
                  </a:lnTo>
                  <a:lnTo>
                    <a:pt x="353991" y="387713"/>
                  </a:lnTo>
                  <a:lnTo>
                    <a:pt x="387717" y="353986"/>
                  </a:lnTo>
                  <a:lnTo>
                    <a:pt x="413424" y="313550"/>
                  </a:lnTo>
                  <a:lnTo>
                    <a:pt x="429807" y="267712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461662" y="1449199"/>
            <a:ext cx="1594485" cy="3398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Q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5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300">
              <a:latin typeface="Arial"/>
              <a:cs typeface="Arial"/>
            </a:endParaRPr>
          </a:p>
          <a:p>
            <a:pPr marL="337820">
              <a:lnSpc>
                <a:spcPct val="100000"/>
              </a:lnSpc>
              <a:spcBef>
                <a:spcPts val="1375"/>
              </a:spcBef>
            </a:pPr>
            <a:r>
              <a:rPr sz="2300" spc="5" dirty="0">
                <a:latin typeface="Arial"/>
                <a:cs typeface="Arial"/>
              </a:rPr>
              <a:t>P</a:t>
            </a:r>
            <a:endParaRPr sz="2300">
              <a:latin typeface="Arial"/>
              <a:cs typeface="Arial"/>
            </a:endParaRPr>
          </a:p>
          <a:p>
            <a:pPr marL="138430">
              <a:lnSpc>
                <a:spcPct val="100000"/>
              </a:lnSpc>
              <a:spcBef>
                <a:spcPts val="1200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300">
              <a:latin typeface="Arial"/>
              <a:cs typeface="Arial"/>
            </a:endParaRPr>
          </a:p>
          <a:p>
            <a:pPr marR="206375" algn="r">
              <a:lnSpc>
                <a:spcPct val="100000"/>
              </a:lnSpc>
              <a:spcBef>
                <a:spcPts val="1210"/>
              </a:spcBef>
            </a:pPr>
            <a:r>
              <a:rPr sz="2300" spc="10" dirty="0">
                <a:latin typeface="Arial"/>
                <a:cs typeface="Arial"/>
              </a:rPr>
              <a:t>M</a:t>
            </a:r>
            <a:endParaRPr sz="2300">
              <a:latin typeface="Arial"/>
              <a:cs typeface="Arial"/>
            </a:endParaRPr>
          </a:p>
          <a:p>
            <a:pPr marR="5080" algn="r">
              <a:lnSpc>
                <a:spcPts val="2745"/>
              </a:lnSpc>
              <a:spcBef>
                <a:spcPts val="1115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</a:pPr>
            <a:r>
              <a:rPr sz="2300" spc="5" dirty="0">
                <a:latin typeface="Arial"/>
                <a:cs typeface="Arial"/>
              </a:rPr>
              <a:t>L</a:t>
            </a:r>
            <a:endParaRPr sz="23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665916" y="2616250"/>
            <a:ext cx="435609" cy="435609"/>
          </a:xfrm>
          <a:custGeom>
            <a:avLst/>
            <a:gdLst/>
            <a:ahLst/>
            <a:cxnLst/>
            <a:rect l="l" t="t" r="r" b="b"/>
            <a:pathLst>
              <a:path w="435610" h="435610">
                <a:moveTo>
                  <a:pt x="435559" y="217779"/>
                </a:moveTo>
                <a:lnTo>
                  <a:pt x="429807" y="167847"/>
                </a:lnTo>
                <a:lnTo>
                  <a:pt x="413422" y="122008"/>
                </a:lnTo>
                <a:lnTo>
                  <a:pt x="387713" y="81572"/>
                </a:lnTo>
                <a:lnTo>
                  <a:pt x="353986" y="47846"/>
                </a:lnTo>
                <a:lnTo>
                  <a:pt x="313550" y="22136"/>
                </a:lnTo>
                <a:lnTo>
                  <a:pt x="267712" y="5752"/>
                </a:lnTo>
                <a:lnTo>
                  <a:pt x="217779" y="0"/>
                </a:lnTo>
                <a:lnTo>
                  <a:pt x="167843" y="5752"/>
                </a:lnTo>
                <a:lnTo>
                  <a:pt x="122003" y="22136"/>
                </a:lnTo>
                <a:lnTo>
                  <a:pt x="81567" y="47846"/>
                </a:lnTo>
                <a:lnTo>
                  <a:pt x="47842" y="81572"/>
                </a:lnTo>
                <a:lnTo>
                  <a:pt x="22134" y="122008"/>
                </a:lnTo>
                <a:lnTo>
                  <a:pt x="5751" y="167847"/>
                </a:lnTo>
                <a:lnTo>
                  <a:pt x="0" y="217779"/>
                </a:lnTo>
                <a:lnTo>
                  <a:pt x="5751" y="267716"/>
                </a:lnTo>
                <a:lnTo>
                  <a:pt x="22134" y="313555"/>
                </a:lnTo>
                <a:lnTo>
                  <a:pt x="47842" y="353991"/>
                </a:lnTo>
                <a:lnTo>
                  <a:pt x="81567" y="387717"/>
                </a:lnTo>
                <a:lnTo>
                  <a:pt x="122003" y="413424"/>
                </a:lnTo>
                <a:lnTo>
                  <a:pt x="167843" y="429807"/>
                </a:lnTo>
                <a:lnTo>
                  <a:pt x="217779" y="435559"/>
                </a:lnTo>
                <a:lnTo>
                  <a:pt x="267712" y="429807"/>
                </a:lnTo>
                <a:lnTo>
                  <a:pt x="313550" y="413424"/>
                </a:lnTo>
                <a:lnTo>
                  <a:pt x="353986" y="387717"/>
                </a:lnTo>
                <a:lnTo>
                  <a:pt x="387713" y="353991"/>
                </a:lnTo>
                <a:lnTo>
                  <a:pt x="413422" y="313555"/>
                </a:lnTo>
                <a:lnTo>
                  <a:pt x="429807" y="267716"/>
                </a:lnTo>
                <a:lnTo>
                  <a:pt x="435559" y="217779"/>
                </a:lnTo>
                <a:close/>
              </a:path>
            </a:pathLst>
          </a:custGeom>
          <a:ln w="6292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53</a:t>
            </a:fld>
            <a:endParaRPr spc="2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773FE3B-FF50-4A89-9ED5-3E7A4F35D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2635"/>
              </a:lnSpc>
            </a:pPr>
            <a:r>
              <a:rPr spc="50" dirty="0"/>
              <a:t>Forward</a:t>
            </a:r>
            <a:r>
              <a:rPr spc="265" dirty="0"/>
              <a:t> </a:t>
            </a:r>
            <a:r>
              <a:rPr spc="45" dirty="0"/>
              <a:t>chaining</a:t>
            </a:r>
            <a:r>
              <a:rPr spc="229" dirty="0"/>
              <a:t> </a:t>
            </a:r>
            <a:r>
              <a:rPr spc="8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42557" y="1778406"/>
            <a:ext cx="3098800" cy="4488180"/>
            <a:chOff x="3542557" y="1778406"/>
            <a:chExt cx="3098800" cy="4488180"/>
          </a:xfrm>
        </p:grpSpPr>
        <p:sp>
          <p:nvSpPr>
            <p:cNvPr id="4" name="object 4"/>
            <p:cNvSpPr/>
            <p:nvPr/>
          </p:nvSpPr>
          <p:spPr>
            <a:xfrm>
              <a:off x="4883403" y="1821649"/>
              <a:ext cx="0" cy="839469"/>
            </a:xfrm>
            <a:custGeom>
              <a:avLst/>
              <a:gdLst/>
              <a:ahLst/>
              <a:cxnLst/>
              <a:rect l="l" t="t" r="r" b="b"/>
              <a:pathLst>
                <a:path h="839469">
                  <a:moveTo>
                    <a:pt x="0" y="839063"/>
                  </a:moveTo>
                  <a:lnTo>
                    <a:pt x="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8019" y="1778406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41443" y="1821649"/>
              <a:ext cx="84455" cy="1510665"/>
            </a:xfrm>
            <a:custGeom>
              <a:avLst/>
              <a:gdLst/>
              <a:ahLst/>
              <a:cxnLst/>
              <a:rect l="l" t="t" r="r" b="b"/>
              <a:pathLst>
                <a:path w="84454" h="1510664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  <a:path w="84454" h="1510664">
                  <a:moveTo>
                    <a:pt x="41960" y="1510309"/>
                  </a:moveTo>
                  <a:lnTo>
                    <a:pt x="41960" y="1174686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28019" y="2953092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41443" y="2996336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2572" y="3271128"/>
              <a:ext cx="121662" cy="1216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7768" y="3331959"/>
              <a:ext cx="1174750" cy="1174750"/>
            </a:xfrm>
            <a:custGeom>
              <a:avLst/>
              <a:gdLst/>
              <a:ahLst/>
              <a:cxnLst/>
              <a:rect l="l" t="t" r="r" b="b"/>
              <a:pathLst>
                <a:path w="1174750" h="1174750">
                  <a:moveTo>
                    <a:pt x="1174699" y="335622"/>
                  </a:moveTo>
                  <a:lnTo>
                    <a:pt x="335635" y="0"/>
                  </a:lnTo>
                </a:path>
                <a:path w="1174750" h="1174750">
                  <a:moveTo>
                    <a:pt x="0" y="1174686"/>
                  </a:moveTo>
                  <a:lnTo>
                    <a:pt x="335635" y="0"/>
                  </a:lnTo>
                </a:path>
                <a:path w="1174750" h="1174750">
                  <a:moveTo>
                    <a:pt x="1174699" y="1006881"/>
                  </a:moveTo>
                  <a:lnTo>
                    <a:pt x="1174699" y="67124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67082" y="3959961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51"/>
                  </a:moveTo>
                  <a:lnTo>
                    <a:pt x="110769" y="221551"/>
                  </a:lnTo>
                  <a:lnTo>
                    <a:pt x="55384" y="0"/>
                  </a:lnTo>
                  <a:lnTo>
                    <a:pt x="0" y="2215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80506" y="4003205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17"/>
                  </a:moveTo>
                  <a:lnTo>
                    <a:pt x="41960" y="0"/>
                  </a:lnTo>
                  <a:lnTo>
                    <a:pt x="83908" y="167817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1636" y="4277996"/>
              <a:ext cx="121662" cy="1216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47768" y="4338840"/>
              <a:ext cx="1845945" cy="1510665"/>
            </a:xfrm>
            <a:custGeom>
              <a:avLst/>
              <a:gdLst/>
              <a:ahLst/>
              <a:cxnLst/>
              <a:rect l="l" t="t" r="r" b="b"/>
              <a:pathLst>
                <a:path w="1845945" h="1510664">
                  <a:moveTo>
                    <a:pt x="1174699" y="0"/>
                  </a:moveTo>
                  <a:lnTo>
                    <a:pt x="1845945" y="1510309"/>
                  </a:lnTo>
                </a:path>
                <a:path w="1845945" h="1510664">
                  <a:moveTo>
                    <a:pt x="0" y="167805"/>
                  </a:moveTo>
                  <a:lnTo>
                    <a:pt x="1174699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3818" y="5284878"/>
              <a:ext cx="121662" cy="12166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51209" y="5345709"/>
              <a:ext cx="1343025" cy="503555"/>
            </a:xfrm>
            <a:custGeom>
              <a:avLst/>
              <a:gdLst/>
              <a:ahLst/>
              <a:cxnLst/>
              <a:rect l="l" t="t" r="r" b="b"/>
              <a:pathLst>
                <a:path w="1343025" h="503554">
                  <a:moveTo>
                    <a:pt x="0" y="503440"/>
                  </a:moveTo>
                  <a:lnTo>
                    <a:pt x="503440" y="0"/>
                  </a:lnTo>
                </a:path>
                <a:path w="1343025" h="503554">
                  <a:moveTo>
                    <a:pt x="1342504" y="503440"/>
                  </a:moveTo>
                  <a:lnTo>
                    <a:pt x="50344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1314" y="5284878"/>
              <a:ext cx="121662" cy="12166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553352" y="2341416"/>
              <a:ext cx="2331720" cy="3507740"/>
            </a:xfrm>
            <a:custGeom>
              <a:avLst/>
              <a:gdLst/>
              <a:ahLst/>
              <a:cxnLst/>
              <a:rect l="l" t="t" r="r" b="b"/>
              <a:pathLst>
                <a:path w="2331720" h="3507740">
                  <a:moveTo>
                    <a:pt x="1497856" y="3507733"/>
                  </a:moveTo>
                  <a:lnTo>
                    <a:pt x="658792" y="3004292"/>
                  </a:lnTo>
                </a:path>
                <a:path w="2331720" h="3507740">
                  <a:moveTo>
                    <a:pt x="658792" y="3004292"/>
                  </a:moveTo>
                  <a:lnTo>
                    <a:pt x="658355" y="3004729"/>
                  </a:lnTo>
                  <a:lnTo>
                    <a:pt x="655297" y="3007788"/>
                  </a:lnTo>
                  <a:lnTo>
                    <a:pt x="646994" y="3016090"/>
                  </a:lnTo>
                  <a:lnTo>
                    <a:pt x="630827" y="3032258"/>
                  </a:lnTo>
                  <a:lnTo>
                    <a:pt x="605044" y="3058046"/>
                  </a:lnTo>
                  <a:lnTo>
                    <a:pt x="571394" y="3091697"/>
                  </a:lnTo>
                  <a:lnTo>
                    <a:pt x="532500" y="3130592"/>
                  </a:lnTo>
                  <a:lnTo>
                    <a:pt x="490987" y="3172110"/>
                  </a:lnTo>
                  <a:lnTo>
                    <a:pt x="449031" y="3213623"/>
                  </a:lnTo>
                  <a:lnTo>
                    <a:pt x="407078" y="3252517"/>
                  </a:lnTo>
                  <a:lnTo>
                    <a:pt x="365125" y="3286167"/>
                  </a:lnTo>
                  <a:lnTo>
                    <a:pt x="323169" y="3311950"/>
                  </a:lnTo>
                  <a:lnTo>
                    <a:pt x="281219" y="3327680"/>
                  </a:lnTo>
                  <a:lnTo>
                    <a:pt x="239267" y="3332924"/>
                  </a:lnTo>
                  <a:lnTo>
                    <a:pt x="197314" y="3327680"/>
                  </a:lnTo>
                  <a:lnTo>
                    <a:pt x="155364" y="3311950"/>
                  </a:lnTo>
                  <a:lnTo>
                    <a:pt x="118376" y="3286706"/>
                  </a:lnTo>
                  <a:lnTo>
                    <a:pt x="83229" y="3238441"/>
                  </a:lnTo>
                  <a:lnTo>
                    <a:pt x="66922" y="3201072"/>
                  </a:lnTo>
                  <a:lnTo>
                    <a:pt x="51767" y="3152423"/>
                  </a:lnTo>
                  <a:lnTo>
                    <a:pt x="37993" y="3090653"/>
                  </a:lnTo>
                  <a:lnTo>
                    <a:pt x="25831" y="3013920"/>
                  </a:lnTo>
                  <a:lnTo>
                    <a:pt x="15512" y="2920384"/>
                  </a:lnTo>
                  <a:lnTo>
                    <a:pt x="9978" y="2850706"/>
                  </a:lnTo>
                  <a:lnTo>
                    <a:pt x="5483" y="2773935"/>
                  </a:lnTo>
                  <a:lnTo>
                    <a:pt x="3683" y="2733080"/>
                  </a:lnTo>
                  <a:lnTo>
                    <a:pt x="2212" y="2690681"/>
                  </a:lnTo>
                  <a:lnTo>
                    <a:pt x="1092" y="2646814"/>
                  </a:lnTo>
                  <a:lnTo>
                    <a:pt x="347" y="2601556"/>
                  </a:lnTo>
                  <a:lnTo>
                    <a:pt x="0" y="2554983"/>
                  </a:lnTo>
                  <a:lnTo>
                    <a:pt x="72" y="2507172"/>
                  </a:lnTo>
                  <a:lnTo>
                    <a:pt x="588" y="2458199"/>
                  </a:lnTo>
                  <a:lnTo>
                    <a:pt x="1571" y="2408140"/>
                  </a:lnTo>
                  <a:lnTo>
                    <a:pt x="3043" y="2357072"/>
                  </a:lnTo>
                  <a:lnTo>
                    <a:pt x="5026" y="2305072"/>
                  </a:lnTo>
                  <a:lnTo>
                    <a:pt x="7545" y="2252215"/>
                  </a:lnTo>
                  <a:lnTo>
                    <a:pt x="10622" y="2198579"/>
                  </a:lnTo>
                  <a:lnTo>
                    <a:pt x="14280" y="2144239"/>
                  </a:lnTo>
                  <a:lnTo>
                    <a:pt x="18542" y="2089273"/>
                  </a:lnTo>
                  <a:lnTo>
                    <a:pt x="23431" y="2033756"/>
                  </a:lnTo>
                  <a:lnTo>
                    <a:pt x="28969" y="1977765"/>
                  </a:lnTo>
                  <a:lnTo>
                    <a:pt x="35180" y="1921377"/>
                  </a:lnTo>
                  <a:lnTo>
                    <a:pt x="42087" y="1864667"/>
                  </a:lnTo>
                  <a:lnTo>
                    <a:pt x="49712" y="1807713"/>
                  </a:lnTo>
                  <a:lnTo>
                    <a:pt x="58079" y="1750591"/>
                  </a:lnTo>
                  <a:lnTo>
                    <a:pt x="67211" y="1693377"/>
                  </a:lnTo>
                  <a:lnTo>
                    <a:pt x="77129" y="1636147"/>
                  </a:lnTo>
                  <a:lnTo>
                    <a:pt x="87858" y="1578979"/>
                  </a:lnTo>
                  <a:lnTo>
                    <a:pt x="99421" y="1521948"/>
                  </a:lnTo>
                  <a:lnTo>
                    <a:pt x="112303" y="1463030"/>
                  </a:lnTo>
                  <a:lnTo>
                    <a:pt x="126055" y="1404409"/>
                  </a:lnTo>
                  <a:lnTo>
                    <a:pt x="140625" y="1346156"/>
                  </a:lnTo>
                  <a:lnTo>
                    <a:pt x="155963" y="1288337"/>
                  </a:lnTo>
                  <a:lnTo>
                    <a:pt x="172017" y="1231021"/>
                  </a:lnTo>
                  <a:lnTo>
                    <a:pt x="188736" y="1174276"/>
                  </a:lnTo>
                  <a:lnTo>
                    <a:pt x="206069" y="1118171"/>
                  </a:lnTo>
                  <a:lnTo>
                    <a:pt x="223964" y="1062773"/>
                  </a:lnTo>
                  <a:lnTo>
                    <a:pt x="242371" y="1008152"/>
                  </a:lnTo>
                  <a:lnTo>
                    <a:pt x="261239" y="954374"/>
                  </a:lnTo>
                  <a:lnTo>
                    <a:pt x="280516" y="901508"/>
                  </a:lnTo>
                  <a:lnTo>
                    <a:pt x="300150" y="849623"/>
                  </a:lnTo>
                  <a:lnTo>
                    <a:pt x="320092" y="798787"/>
                  </a:lnTo>
                  <a:lnTo>
                    <a:pt x="340290" y="749068"/>
                  </a:lnTo>
                  <a:lnTo>
                    <a:pt x="360692" y="700533"/>
                  </a:lnTo>
                  <a:lnTo>
                    <a:pt x="381248" y="653252"/>
                  </a:lnTo>
                  <a:lnTo>
                    <a:pt x="401906" y="607293"/>
                  </a:lnTo>
                  <a:lnTo>
                    <a:pt x="422615" y="562723"/>
                  </a:lnTo>
                  <a:lnTo>
                    <a:pt x="443324" y="519611"/>
                  </a:lnTo>
                  <a:lnTo>
                    <a:pt x="463982" y="478026"/>
                  </a:lnTo>
                  <a:lnTo>
                    <a:pt x="484538" y="438034"/>
                  </a:lnTo>
                  <a:lnTo>
                    <a:pt x="504941" y="399705"/>
                  </a:lnTo>
                  <a:lnTo>
                    <a:pt x="525139" y="363108"/>
                  </a:lnTo>
                  <a:lnTo>
                    <a:pt x="545081" y="328309"/>
                  </a:lnTo>
                  <a:lnTo>
                    <a:pt x="564716" y="295377"/>
                  </a:lnTo>
                  <a:lnTo>
                    <a:pt x="602861" y="235388"/>
                  </a:lnTo>
                  <a:lnTo>
                    <a:pt x="651553" y="167198"/>
                  </a:lnTo>
                  <a:lnTo>
                    <a:pt x="697056" y="112769"/>
                  </a:lnTo>
                  <a:lnTo>
                    <a:pt x="739540" y="70759"/>
                  </a:lnTo>
                  <a:lnTo>
                    <a:pt x="779171" y="39824"/>
                  </a:lnTo>
                  <a:lnTo>
                    <a:pt x="816117" y="18624"/>
                  </a:lnTo>
                  <a:lnTo>
                    <a:pt x="882626" y="54"/>
                  </a:lnTo>
                  <a:lnTo>
                    <a:pt x="912525" y="0"/>
                  </a:lnTo>
                  <a:lnTo>
                    <a:pt x="940410" y="4309"/>
                  </a:lnTo>
                  <a:lnTo>
                    <a:pt x="1013663" y="31550"/>
                  </a:lnTo>
                  <a:lnTo>
                    <a:pt x="1055506" y="56832"/>
                  </a:lnTo>
                  <a:lnTo>
                    <a:pt x="1093321" y="86142"/>
                  </a:lnTo>
                  <a:lnTo>
                    <a:pt x="1128449" y="118138"/>
                  </a:lnTo>
                  <a:lnTo>
                    <a:pt x="1162233" y="151479"/>
                  </a:lnTo>
                  <a:lnTo>
                    <a:pt x="1203751" y="192997"/>
                  </a:lnTo>
                  <a:lnTo>
                    <a:pt x="1242645" y="231890"/>
                  </a:lnTo>
                  <a:lnTo>
                    <a:pt x="1276292" y="265538"/>
                  </a:lnTo>
                  <a:lnTo>
                    <a:pt x="1302073" y="291318"/>
                  </a:lnTo>
                  <a:lnTo>
                    <a:pt x="1318247" y="307493"/>
                  </a:lnTo>
                  <a:lnTo>
                    <a:pt x="1326553" y="315799"/>
                  </a:lnTo>
                  <a:lnTo>
                    <a:pt x="1329614" y="318859"/>
                  </a:lnTo>
                  <a:lnTo>
                    <a:pt x="1330051" y="319297"/>
                  </a:lnTo>
                </a:path>
                <a:path w="2331720" h="3507740">
                  <a:moveTo>
                    <a:pt x="1225161" y="1357636"/>
                  </a:moveTo>
                  <a:lnTo>
                    <a:pt x="1225844" y="1357608"/>
                  </a:lnTo>
                  <a:lnTo>
                    <a:pt x="1230624" y="1357417"/>
                  </a:lnTo>
                  <a:lnTo>
                    <a:pt x="1243598" y="1356896"/>
                  </a:lnTo>
                  <a:lnTo>
                    <a:pt x="1268862" y="1355883"/>
                  </a:lnTo>
                  <a:lnTo>
                    <a:pt x="1308998" y="1353751"/>
                  </a:lnTo>
                  <a:lnTo>
                    <a:pt x="1360524" y="1348016"/>
                  </a:lnTo>
                  <a:lnTo>
                    <a:pt x="1418442" y="1335727"/>
                  </a:lnTo>
                  <a:lnTo>
                    <a:pt x="1477752" y="1313935"/>
                  </a:lnTo>
                  <a:lnTo>
                    <a:pt x="1523075" y="1288467"/>
                  </a:lnTo>
                  <a:lnTo>
                    <a:pt x="1564916" y="1258303"/>
                  </a:lnTo>
                  <a:lnTo>
                    <a:pt x="1602100" y="1226713"/>
                  </a:lnTo>
                  <a:lnTo>
                    <a:pt x="1633453" y="1196970"/>
                  </a:lnTo>
                  <a:lnTo>
                    <a:pt x="1677506" y="1152130"/>
                  </a:lnTo>
                  <a:lnTo>
                    <a:pt x="1687626" y="1141750"/>
                  </a:lnTo>
                  <a:lnTo>
                    <a:pt x="1691354" y="1137926"/>
                  </a:lnTo>
                  <a:lnTo>
                    <a:pt x="1691886" y="1137380"/>
                  </a:lnTo>
                </a:path>
                <a:path w="2331720" h="3507740">
                  <a:moveTo>
                    <a:pt x="1791531" y="2055107"/>
                  </a:moveTo>
                  <a:lnTo>
                    <a:pt x="1792077" y="2055667"/>
                  </a:lnTo>
                  <a:lnTo>
                    <a:pt x="1795901" y="2059585"/>
                  </a:lnTo>
                  <a:lnTo>
                    <a:pt x="1806281" y="2070222"/>
                  </a:lnTo>
                  <a:lnTo>
                    <a:pt x="1851547" y="2116296"/>
                  </a:lnTo>
                  <a:lnTo>
                    <a:pt x="1884276" y="2147615"/>
                  </a:lnTo>
                  <a:lnTo>
                    <a:pt x="1923970" y="2182249"/>
                  </a:lnTo>
                  <a:lnTo>
                    <a:pt x="1969915" y="2217554"/>
                  </a:lnTo>
                  <a:lnTo>
                    <a:pt x="2021401" y="2250890"/>
                  </a:lnTo>
                  <a:lnTo>
                    <a:pt x="2077224" y="2280067"/>
                  </a:lnTo>
                  <a:lnTo>
                    <a:pt x="2134266" y="2304755"/>
                  </a:lnTo>
                  <a:lnTo>
                    <a:pt x="2188919" y="2325081"/>
                  </a:lnTo>
                  <a:lnTo>
                    <a:pt x="2237573" y="2341171"/>
                  </a:lnTo>
                  <a:lnTo>
                    <a:pt x="2276620" y="2353151"/>
                  </a:lnTo>
                  <a:lnTo>
                    <a:pt x="2324792" y="2367675"/>
                  </a:lnTo>
                  <a:lnTo>
                    <a:pt x="2330814" y="2369490"/>
                  </a:lnTo>
                  <a:lnTo>
                    <a:pt x="2331674" y="2369750"/>
                  </a:lnTo>
                </a:path>
                <a:path w="2331720" h="3507740">
                  <a:moveTo>
                    <a:pt x="422813" y="3240284"/>
                  </a:moveTo>
                  <a:lnTo>
                    <a:pt x="423496" y="3240543"/>
                  </a:lnTo>
                  <a:lnTo>
                    <a:pt x="428276" y="3242359"/>
                  </a:lnTo>
                  <a:lnTo>
                    <a:pt x="441250" y="3247287"/>
                  </a:lnTo>
                  <a:lnTo>
                    <a:pt x="466514" y="3256883"/>
                  </a:lnTo>
                  <a:lnTo>
                    <a:pt x="506801" y="3271512"/>
                  </a:lnTo>
                  <a:lnTo>
                    <a:pt x="559378" y="3286712"/>
                  </a:lnTo>
                  <a:lnTo>
                    <a:pt x="620149" y="3296831"/>
                  </a:lnTo>
                  <a:lnTo>
                    <a:pt x="685018" y="3296215"/>
                  </a:lnTo>
                  <a:lnTo>
                    <a:pt x="737109" y="3285243"/>
                  </a:lnTo>
                  <a:lnTo>
                    <a:pt x="787103" y="3267181"/>
                  </a:lnTo>
                  <a:lnTo>
                    <a:pt x="832901" y="3245429"/>
                  </a:lnTo>
                  <a:lnTo>
                    <a:pt x="872406" y="3223384"/>
                  </a:lnTo>
                  <a:lnTo>
                    <a:pt x="928786" y="3188784"/>
                  </a:lnTo>
                  <a:lnTo>
                    <a:pt x="941759" y="3180741"/>
                  </a:lnTo>
                  <a:lnTo>
                    <a:pt x="946539" y="3177779"/>
                  </a:lnTo>
                  <a:lnTo>
                    <a:pt x="947222" y="3177355"/>
                  </a:lnTo>
                </a:path>
                <a:path w="2331720" h="3507740">
                  <a:moveTo>
                    <a:pt x="1786285" y="3224549"/>
                  </a:moveTo>
                  <a:lnTo>
                    <a:pt x="1786982" y="3224712"/>
                  </a:lnTo>
                  <a:lnTo>
                    <a:pt x="1791858" y="3225860"/>
                  </a:lnTo>
                  <a:lnTo>
                    <a:pt x="1805091" y="3228974"/>
                  </a:lnTo>
                  <a:lnTo>
                    <a:pt x="1830863" y="3235039"/>
                  </a:lnTo>
                  <a:lnTo>
                    <a:pt x="1871875" y="3244257"/>
                  </a:lnTo>
                  <a:lnTo>
                    <a:pt x="1924931" y="3253719"/>
                  </a:lnTo>
                  <a:lnTo>
                    <a:pt x="1985360" y="3259740"/>
                  </a:lnTo>
                  <a:lnTo>
                    <a:pt x="2048490" y="3258635"/>
                  </a:lnTo>
                  <a:lnTo>
                    <a:pt x="2109905" y="3248067"/>
                  </a:lnTo>
                  <a:lnTo>
                    <a:pt x="2166158" y="3231105"/>
                  </a:lnTo>
                  <a:lnTo>
                    <a:pt x="2214053" y="3212176"/>
                  </a:lnTo>
                  <a:lnTo>
                    <a:pt x="2250394" y="3195707"/>
                  </a:lnTo>
                  <a:lnTo>
                    <a:pt x="2273133" y="3185097"/>
                  </a:lnTo>
                  <a:lnTo>
                    <a:pt x="2284810" y="3179649"/>
                  </a:lnTo>
                  <a:lnTo>
                    <a:pt x="2289112" y="3177642"/>
                  </a:lnTo>
                  <a:lnTo>
                    <a:pt x="2289726" y="3177355"/>
                  </a:lnTo>
                </a:path>
                <a:path w="2331720" h="3507740">
                  <a:moveTo>
                    <a:pt x="658792" y="3004292"/>
                  </a:moveTo>
                  <a:lnTo>
                    <a:pt x="968202" y="2532322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77474" y="4837569"/>
              <a:ext cx="168275" cy="215900"/>
            </a:xfrm>
            <a:custGeom>
              <a:avLst/>
              <a:gdLst/>
              <a:ahLst/>
              <a:cxnLst/>
              <a:rect l="l" t="t" r="r" b="b"/>
              <a:pathLst>
                <a:path w="168275" h="215900">
                  <a:moveTo>
                    <a:pt x="0" y="154914"/>
                  </a:moveTo>
                  <a:lnTo>
                    <a:pt x="92646" y="215646"/>
                  </a:lnTo>
                  <a:lnTo>
                    <a:pt x="167792" y="0"/>
                  </a:lnTo>
                  <a:lnTo>
                    <a:pt x="0" y="154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94466" y="4863249"/>
              <a:ext cx="1160780" cy="482600"/>
            </a:xfrm>
            <a:custGeom>
              <a:avLst/>
              <a:gdLst/>
              <a:ahLst/>
              <a:cxnLst/>
              <a:rect l="l" t="t" r="r" b="b"/>
              <a:pathLst>
                <a:path w="1160779" h="482600">
                  <a:moveTo>
                    <a:pt x="0" y="127825"/>
                  </a:moveTo>
                  <a:lnTo>
                    <a:pt x="127088" y="10490"/>
                  </a:lnTo>
                  <a:lnTo>
                    <a:pt x="70167" y="173837"/>
                  </a:lnTo>
                </a:path>
                <a:path w="1160779" h="482600">
                  <a:moveTo>
                    <a:pt x="1160183" y="482460"/>
                  </a:moveTo>
                  <a:lnTo>
                    <a:pt x="195262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51044" y="4843907"/>
              <a:ext cx="223520" cy="149225"/>
            </a:xfrm>
            <a:custGeom>
              <a:avLst/>
              <a:gdLst/>
              <a:ahLst/>
              <a:cxnLst/>
              <a:rect l="l" t="t" r="r" b="b"/>
              <a:pathLst>
                <a:path w="223520" h="149225">
                  <a:moveTo>
                    <a:pt x="0" y="0"/>
                  </a:moveTo>
                  <a:lnTo>
                    <a:pt x="173393" y="148615"/>
                  </a:lnTo>
                  <a:lnTo>
                    <a:pt x="222923" y="49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89729" y="4863249"/>
              <a:ext cx="168910" cy="113030"/>
            </a:xfrm>
            <a:custGeom>
              <a:avLst/>
              <a:gdLst/>
              <a:ahLst/>
              <a:cxnLst/>
              <a:rect l="l" t="t" r="r" b="b"/>
              <a:pathLst>
                <a:path w="168910" h="113029">
                  <a:moveTo>
                    <a:pt x="131330" y="112572"/>
                  </a:moveTo>
                  <a:lnTo>
                    <a:pt x="0" y="0"/>
                  </a:lnTo>
                  <a:lnTo>
                    <a:pt x="168859" y="37528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0" y="217779"/>
                  </a:move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33632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97111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B</a:t>
            </a:r>
            <a:endParaRPr sz="2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99290" y="5129761"/>
            <a:ext cx="1892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299115" y="2584500"/>
            <a:ext cx="1671955" cy="2341880"/>
            <a:chOff x="4299115" y="2584500"/>
            <a:chExt cx="1671955" cy="2341880"/>
          </a:xfrm>
        </p:grpSpPr>
        <p:sp>
          <p:nvSpPr>
            <p:cNvPr id="31" name="object 31"/>
            <p:cNvSpPr/>
            <p:nvPr/>
          </p:nvSpPr>
          <p:spPr>
            <a:xfrm>
              <a:off x="4330865" y="4459008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1" y="267712"/>
                  </a:lnTo>
                  <a:lnTo>
                    <a:pt x="22134" y="313550"/>
                  </a:lnTo>
                  <a:lnTo>
                    <a:pt x="47842" y="353986"/>
                  </a:lnTo>
                  <a:lnTo>
                    <a:pt x="81567" y="387713"/>
                  </a:lnTo>
                  <a:lnTo>
                    <a:pt x="122003" y="413422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2"/>
                  </a:lnTo>
                  <a:lnTo>
                    <a:pt x="353991" y="387713"/>
                  </a:lnTo>
                  <a:lnTo>
                    <a:pt x="387717" y="353986"/>
                  </a:lnTo>
                  <a:lnTo>
                    <a:pt x="413424" y="313550"/>
                  </a:lnTo>
                  <a:lnTo>
                    <a:pt x="429807" y="267712"/>
                  </a:lnTo>
                  <a:lnTo>
                    <a:pt x="435559" y="217779"/>
                  </a:lnTo>
                  <a:lnTo>
                    <a:pt x="429807" y="167843"/>
                  </a:lnTo>
                  <a:lnTo>
                    <a:pt x="413424" y="122003"/>
                  </a:lnTo>
                  <a:lnTo>
                    <a:pt x="387717" y="81567"/>
                  </a:lnTo>
                  <a:lnTo>
                    <a:pt x="353991" y="47842"/>
                  </a:lnTo>
                  <a:lnTo>
                    <a:pt x="313555" y="22134"/>
                  </a:lnTo>
                  <a:lnTo>
                    <a:pt x="267716" y="5751"/>
                  </a:lnTo>
                  <a:lnTo>
                    <a:pt x="217779" y="0"/>
                  </a:lnTo>
                  <a:lnTo>
                    <a:pt x="167843" y="5751"/>
                  </a:lnTo>
                  <a:lnTo>
                    <a:pt x="122003" y="22134"/>
                  </a:lnTo>
                  <a:lnTo>
                    <a:pt x="81567" y="47842"/>
                  </a:lnTo>
                  <a:lnTo>
                    <a:pt x="47842" y="81567"/>
                  </a:lnTo>
                  <a:lnTo>
                    <a:pt x="22134" y="122003"/>
                  </a:lnTo>
                  <a:lnTo>
                    <a:pt x="5751" y="167843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30865" y="4459008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3"/>
                  </a:lnTo>
                  <a:lnTo>
                    <a:pt x="413424" y="122003"/>
                  </a:lnTo>
                  <a:lnTo>
                    <a:pt x="387717" y="81567"/>
                  </a:lnTo>
                  <a:lnTo>
                    <a:pt x="353991" y="47842"/>
                  </a:lnTo>
                  <a:lnTo>
                    <a:pt x="313555" y="22134"/>
                  </a:lnTo>
                  <a:lnTo>
                    <a:pt x="267716" y="5751"/>
                  </a:lnTo>
                  <a:lnTo>
                    <a:pt x="217779" y="0"/>
                  </a:lnTo>
                  <a:lnTo>
                    <a:pt x="167843" y="5751"/>
                  </a:lnTo>
                  <a:lnTo>
                    <a:pt x="122003" y="22134"/>
                  </a:lnTo>
                  <a:lnTo>
                    <a:pt x="81567" y="47842"/>
                  </a:lnTo>
                  <a:lnTo>
                    <a:pt x="47842" y="81567"/>
                  </a:lnTo>
                  <a:lnTo>
                    <a:pt x="22134" y="122003"/>
                  </a:lnTo>
                  <a:lnTo>
                    <a:pt x="5751" y="167843"/>
                  </a:lnTo>
                  <a:lnTo>
                    <a:pt x="0" y="217779"/>
                  </a:lnTo>
                  <a:lnTo>
                    <a:pt x="5751" y="267712"/>
                  </a:lnTo>
                  <a:lnTo>
                    <a:pt x="22134" y="313550"/>
                  </a:lnTo>
                  <a:lnTo>
                    <a:pt x="47842" y="353986"/>
                  </a:lnTo>
                  <a:lnTo>
                    <a:pt x="81567" y="387713"/>
                  </a:lnTo>
                  <a:lnTo>
                    <a:pt x="122003" y="413422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2"/>
                  </a:lnTo>
                  <a:lnTo>
                    <a:pt x="353991" y="387713"/>
                  </a:lnTo>
                  <a:lnTo>
                    <a:pt x="387717" y="353986"/>
                  </a:lnTo>
                  <a:lnTo>
                    <a:pt x="413424" y="313550"/>
                  </a:lnTo>
                  <a:lnTo>
                    <a:pt x="429807" y="267712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03519" y="3621392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2"/>
                  </a:lnTo>
                  <a:lnTo>
                    <a:pt x="22136" y="313550"/>
                  </a:lnTo>
                  <a:lnTo>
                    <a:pt x="47846" y="353986"/>
                  </a:lnTo>
                  <a:lnTo>
                    <a:pt x="81572" y="387713"/>
                  </a:lnTo>
                  <a:lnTo>
                    <a:pt x="122008" y="413422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2"/>
                  </a:lnTo>
                  <a:lnTo>
                    <a:pt x="353991" y="387713"/>
                  </a:lnTo>
                  <a:lnTo>
                    <a:pt x="387717" y="353986"/>
                  </a:lnTo>
                  <a:lnTo>
                    <a:pt x="413424" y="313550"/>
                  </a:lnTo>
                  <a:lnTo>
                    <a:pt x="429807" y="267712"/>
                  </a:lnTo>
                  <a:lnTo>
                    <a:pt x="435559" y="217779"/>
                  </a:lnTo>
                  <a:lnTo>
                    <a:pt x="429807" y="167843"/>
                  </a:lnTo>
                  <a:lnTo>
                    <a:pt x="413424" y="122003"/>
                  </a:lnTo>
                  <a:lnTo>
                    <a:pt x="387717" y="81567"/>
                  </a:lnTo>
                  <a:lnTo>
                    <a:pt x="353991" y="47842"/>
                  </a:lnTo>
                  <a:lnTo>
                    <a:pt x="313555" y="22134"/>
                  </a:lnTo>
                  <a:lnTo>
                    <a:pt x="267716" y="5751"/>
                  </a:lnTo>
                  <a:lnTo>
                    <a:pt x="217779" y="0"/>
                  </a:lnTo>
                  <a:lnTo>
                    <a:pt x="167847" y="5751"/>
                  </a:lnTo>
                  <a:lnTo>
                    <a:pt x="122008" y="22134"/>
                  </a:lnTo>
                  <a:lnTo>
                    <a:pt x="81572" y="47842"/>
                  </a:lnTo>
                  <a:lnTo>
                    <a:pt x="47846" y="81567"/>
                  </a:lnTo>
                  <a:lnTo>
                    <a:pt x="22136" y="122003"/>
                  </a:lnTo>
                  <a:lnTo>
                    <a:pt x="5752" y="167843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03519" y="3621392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3"/>
                  </a:lnTo>
                  <a:lnTo>
                    <a:pt x="413424" y="122003"/>
                  </a:lnTo>
                  <a:lnTo>
                    <a:pt x="387717" y="81567"/>
                  </a:lnTo>
                  <a:lnTo>
                    <a:pt x="353991" y="47842"/>
                  </a:lnTo>
                  <a:lnTo>
                    <a:pt x="313555" y="22134"/>
                  </a:lnTo>
                  <a:lnTo>
                    <a:pt x="267716" y="5751"/>
                  </a:lnTo>
                  <a:lnTo>
                    <a:pt x="217779" y="0"/>
                  </a:lnTo>
                  <a:lnTo>
                    <a:pt x="167847" y="5751"/>
                  </a:lnTo>
                  <a:lnTo>
                    <a:pt x="122008" y="22134"/>
                  </a:lnTo>
                  <a:lnTo>
                    <a:pt x="81572" y="47842"/>
                  </a:lnTo>
                  <a:lnTo>
                    <a:pt x="47846" y="81567"/>
                  </a:lnTo>
                  <a:lnTo>
                    <a:pt x="22136" y="122003"/>
                  </a:lnTo>
                  <a:lnTo>
                    <a:pt x="5752" y="167843"/>
                  </a:lnTo>
                  <a:lnTo>
                    <a:pt x="0" y="217779"/>
                  </a:lnTo>
                  <a:lnTo>
                    <a:pt x="5752" y="267712"/>
                  </a:lnTo>
                  <a:lnTo>
                    <a:pt x="22136" y="313550"/>
                  </a:lnTo>
                  <a:lnTo>
                    <a:pt x="47846" y="353986"/>
                  </a:lnTo>
                  <a:lnTo>
                    <a:pt x="81572" y="387713"/>
                  </a:lnTo>
                  <a:lnTo>
                    <a:pt x="122008" y="413422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2"/>
                  </a:lnTo>
                  <a:lnTo>
                    <a:pt x="353991" y="387713"/>
                  </a:lnTo>
                  <a:lnTo>
                    <a:pt x="387717" y="353986"/>
                  </a:lnTo>
                  <a:lnTo>
                    <a:pt x="413424" y="313550"/>
                  </a:lnTo>
                  <a:lnTo>
                    <a:pt x="429807" y="267712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65916" y="2616250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2" y="429807"/>
                  </a:lnTo>
                  <a:lnTo>
                    <a:pt x="313550" y="413424"/>
                  </a:lnTo>
                  <a:lnTo>
                    <a:pt x="353986" y="387717"/>
                  </a:lnTo>
                  <a:lnTo>
                    <a:pt x="387713" y="353991"/>
                  </a:lnTo>
                  <a:lnTo>
                    <a:pt x="413422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2" y="122008"/>
                  </a:lnTo>
                  <a:lnTo>
                    <a:pt x="387713" y="81572"/>
                  </a:lnTo>
                  <a:lnTo>
                    <a:pt x="353986" y="47846"/>
                  </a:lnTo>
                  <a:lnTo>
                    <a:pt x="313550" y="22136"/>
                  </a:lnTo>
                  <a:lnTo>
                    <a:pt x="267712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65916" y="2616250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2" y="122008"/>
                  </a:lnTo>
                  <a:lnTo>
                    <a:pt x="387713" y="81572"/>
                  </a:lnTo>
                  <a:lnTo>
                    <a:pt x="353986" y="47846"/>
                  </a:lnTo>
                  <a:lnTo>
                    <a:pt x="313550" y="22136"/>
                  </a:lnTo>
                  <a:lnTo>
                    <a:pt x="267712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2" y="429807"/>
                  </a:lnTo>
                  <a:lnTo>
                    <a:pt x="313550" y="413424"/>
                  </a:lnTo>
                  <a:lnTo>
                    <a:pt x="353986" y="387717"/>
                  </a:lnTo>
                  <a:lnTo>
                    <a:pt x="387713" y="353991"/>
                  </a:lnTo>
                  <a:lnTo>
                    <a:pt x="413422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461662" y="1449199"/>
            <a:ext cx="1594485" cy="3398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Q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5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300">
              <a:latin typeface="Arial"/>
              <a:cs typeface="Arial"/>
            </a:endParaRPr>
          </a:p>
          <a:p>
            <a:pPr marL="337820">
              <a:lnSpc>
                <a:spcPct val="100000"/>
              </a:lnSpc>
              <a:spcBef>
                <a:spcPts val="1375"/>
              </a:spcBef>
            </a:pPr>
            <a:r>
              <a:rPr sz="2300" spc="5" dirty="0">
                <a:latin typeface="Arial"/>
                <a:cs typeface="Arial"/>
              </a:rPr>
              <a:t>P</a:t>
            </a:r>
            <a:endParaRPr sz="2300">
              <a:latin typeface="Arial"/>
              <a:cs typeface="Arial"/>
            </a:endParaRPr>
          </a:p>
          <a:p>
            <a:pPr marL="138430">
              <a:lnSpc>
                <a:spcPct val="100000"/>
              </a:lnSpc>
              <a:spcBef>
                <a:spcPts val="1200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300">
              <a:latin typeface="Arial"/>
              <a:cs typeface="Arial"/>
            </a:endParaRPr>
          </a:p>
          <a:p>
            <a:pPr marR="206375" algn="r">
              <a:lnSpc>
                <a:spcPct val="100000"/>
              </a:lnSpc>
              <a:spcBef>
                <a:spcPts val="1210"/>
              </a:spcBef>
            </a:pPr>
            <a:r>
              <a:rPr sz="2300" spc="10" dirty="0">
                <a:latin typeface="Arial"/>
                <a:cs typeface="Arial"/>
              </a:rPr>
              <a:t>M</a:t>
            </a:r>
            <a:endParaRPr sz="2300">
              <a:latin typeface="Arial"/>
              <a:cs typeface="Arial"/>
            </a:endParaRPr>
          </a:p>
          <a:p>
            <a:pPr marR="5080" algn="r">
              <a:lnSpc>
                <a:spcPts val="2745"/>
              </a:lnSpc>
              <a:spcBef>
                <a:spcPts val="1115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</a:pPr>
            <a:r>
              <a:rPr sz="2300" spc="5" dirty="0">
                <a:latin typeface="Arial"/>
                <a:cs typeface="Arial"/>
              </a:rPr>
              <a:t>L</a:t>
            </a:r>
            <a:endParaRPr sz="23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95228" y="5119274"/>
            <a:ext cx="1892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3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258779" y="1443596"/>
            <a:ext cx="843280" cy="3523615"/>
          </a:xfrm>
          <a:custGeom>
            <a:avLst/>
            <a:gdLst/>
            <a:ahLst/>
            <a:cxnLst/>
            <a:rect l="l" t="t" r="r" b="b"/>
            <a:pathLst>
              <a:path w="843279" h="3523615">
                <a:moveTo>
                  <a:pt x="842695" y="217779"/>
                </a:moveTo>
                <a:lnTo>
                  <a:pt x="836943" y="167847"/>
                </a:lnTo>
                <a:lnTo>
                  <a:pt x="820559" y="122008"/>
                </a:lnTo>
                <a:lnTo>
                  <a:pt x="794849" y="81572"/>
                </a:lnTo>
                <a:lnTo>
                  <a:pt x="761123" y="47846"/>
                </a:lnTo>
                <a:lnTo>
                  <a:pt x="720686" y="22136"/>
                </a:lnTo>
                <a:lnTo>
                  <a:pt x="674848" y="5752"/>
                </a:lnTo>
                <a:lnTo>
                  <a:pt x="624916" y="0"/>
                </a:lnTo>
                <a:lnTo>
                  <a:pt x="574979" y="5752"/>
                </a:lnTo>
                <a:lnTo>
                  <a:pt x="529139" y="22136"/>
                </a:lnTo>
                <a:lnTo>
                  <a:pt x="488703" y="47846"/>
                </a:lnTo>
                <a:lnTo>
                  <a:pt x="454978" y="81572"/>
                </a:lnTo>
                <a:lnTo>
                  <a:pt x="429271" y="122008"/>
                </a:lnTo>
                <a:lnTo>
                  <a:pt x="412888" y="167847"/>
                </a:lnTo>
                <a:lnTo>
                  <a:pt x="407136" y="217779"/>
                </a:lnTo>
                <a:lnTo>
                  <a:pt x="412888" y="267716"/>
                </a:lnTo>
                <a:lnTo>
                  <a:pt x="429271" y="313555"/>
                </a:lnTo>
                <a:lnTo>
                  <a:pt x="454978" y="353991"/>
                </a:lnTo>
                <a:lnTo>
                  <a:pt x="488703" y="387717"/>
                </a:lnTo>
                <a:lnTo>
                  <a:pt x="529139" y="413424"/>
                </a:lnTo>
                <a:lnTo>
                  <a:pt x="574979" y="429807"/>
                </a:lnTo>
                <a:lnTo>
                  <a:pt x="624916" y="435559"/>
                </a:lnTo>
                <a:lnTo>
                  <a:pt x="674848" y="429807"/>
                </a:lnTo>
                <a:lnTo>
                  <a:pt x="720686" y="413424"/>
                </a:lnTo>
                <a:lnTo>
                  <a:pt x="761123" y="387717"/>
                </a:lnTo>
                <a:lnTo>
                  <a:pt x="794849" y="353991"/>
                </a:lnTo>
                <a:lnTo>
                  <a:pt x="820559" y="313555"/>
                </a:lnTo>
                <a:lnTo>
                  <a:pt x="836943" y="267716"/>
                </a:lnTo>
                <a:lnTo>
                  <a:pt x="842695" y="217779"/>
                </a:lnTo>
                <a:close/>
              </a:path>
              <a:path w="843279" h="3523615">
                <a:moveTo>
                  <a:pt x="579729" y="3233178"/>
                </a:moveTo>
                <a:lnTo>
                  <a:pt x="575935" y="3186162"/>
                </a:lnTo>
                <a:lnTo>
                  <a:pt x="564951" y="3141560"/>
                </a:lnTo>
                <a:lnTo>
                  <a:pt x="547374" y="3099971"/>
                </a:lnTo>
                <a:lnTo>
                  <a:pt x="523801" y="3061990"/>
                </a:lnTo>
                <a:lnTo>
                  <a:pt x="494828" y="3028215"/>
                </a:lnTo>
                <a:lnTo>
                  <a:pt x="461053" y="2999242"/>
                </a:lnTo>
                <a:lnTo>
                  <a:pt x="423072" y="2975668"/>
                </a:lnTo>
                <a:lnTo>
                  <a:pt x="381482" y="2958091"/>
                </a:lnTo>
                <a:lnTo>
                  <a:pt x="336881" y="2947107"/>
                </a:lnTo>
                <a:lnTo>
                  <a:pt x="289864" y="2943313"/>
                </a:lnTo>
                <a:lnTo>
                  <a:pt x="242848" y="2947107"/>
                </a:lnTo>
                <a:lnTo>
                  <a:pt x="198246" y="2958091"/>
                </a:lnTo>
                <a:lnTo>
                  <a:pt x="156657" y="2975668"/>
                </a:lnTo>
                <a:lnTo>
                  <a:pt x="118676" y="2999242"/>
                </a:lnTo>
                <a:lnTo>
                  <a:pt x="84901" y="3028215"/>
                </a:lnTo>
                <a:lnTo>
                  <a:pt x="55928" y="3061990"/>
                </a:lnTo>
                <a:lnTo>
                  <a:pt x="32355" y="3099971"/>
                </a:lnTo>
                <a:lnTo>
                  <a:pt x="14777" y="3141560"/>
                </a:lnTo>
                <a:lnTo>
                  <a:pt x="3793" y="3186162"/>
                </a:lnTo>
                <a:lnTo>
                  <a:pt x="0" y="3233178"/>
                </a:lnTo>
                <a:lnTo>
                  <a:pt x="3793" y="3280195"/>
                </a:lnTo>
                <a:lnTo>
                  <a:pt x="14777" y="3324796"/>
                </a:lnTo>
                <a:lnTo>
                  <a:pt x="32355" y="3366386"/>
                </a:lnTo>
                <a:lnTo>
                  <a:pt x="55928" y="3404367"/>
                </a:lnTo>
                <a:lnTo>
                  <a:pt x="84901" y="3438142"/>
                </a:lnTo>
                <a:lnTo>
                  <a:pt x="118676" y="3467115"/>
                </a:lnTo>
                <a:lnTo>
                  <a:pt x="156657" y="3490688"/>
                </a:lnTo>
                <a:lnTo>
                  <a:pt x="198246" y="3508265"/>
                </a:lnTo>
                <a:lnTo>
                  <a:pt x="242848" y="3519249"/>
                </a:lnTo>
                <a:lnTo>
                  <a:pt x="289864" y="3523043"/>
                </a:lnTo>
                <a:lnTo>
                  <a:pt x="336881" y="3519249"/>
                </a:lnTo>
                <a:lnTo>
                  <a:pt x="381482" y="3508265"/>
                </a:lnTo>
                <a:lnTo>
                  <a:pt x="423072" y="3490688"/>
                </a:lnTo>
                <a:lnTo>
                  <a:pt x="461053" y="3467115"/>
                </a:lnTo>
                <a:lnTo>
                  <a:pt x="494828" y="3438142"/>
                </a:lnTo>
                <a:lnTo>
                  <a:pt x="523801" y="3404367"/>
                </a:lnTo>
                <a:lnTo>
                  <a:pt x="547374" y="3366386"/>
                </a:lnTo>
                <a:lnTo>
                  <a:pt x="564951" y="3324796"/>
                </a:lnTo>
                <a:lnTo>
                  <a:pt x="575935" y="3280195"/>
                </a:lnTo>
                <a:lnTo>
                  <a:pt x="579729" y="3233178"/>
                </a:lnTo>
                <a:close/>
              </a:path>
            </a:pathLst>
          </a:custGeom>
          <a:ln w="6292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54</a:t>
            </a:fld>
            <a:endParaRPr spc="2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4C6F015-9B8B-4630-A6FE-F5016AF0D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E00C62F-6FF1-4B4E-8418-5B839C7C455B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2635"/>
              </a:lnSpc>
            </a:pPr>
            <a:r>
              <a:rPr spc="50" dirty="0"/>
              <a:t>Forward</a:t>
            </a:r>
            <a:r>
              <a:rPr spc="265" dirty="0"/>
              <a:t> </a:t>
            </a:r>
            <a:r>
              <a:rPr spc="45" dirty="0"/>
              <a:t>chaining</a:t>
            </a:r>
            <a:r>
              <a:rPr spc="229" dirty="0"/>
              <a:t> </a:t>
            </a:r>
            <a:r>
              <a:rPr spc="8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42557" y="1778406"/>
            <a:ext cx="3098800" cy="4488180"/>
            <a:chOff x="3542557" y="1778406"/>
            <a:chExt cx="3098800" cy="4488180"/>
          </a:xfrm>
        </p:grpSpPr>
        <p:sp>
          <p:nvSpPr>
            <p:cNvPr id="4" name="object 4"/>
            <p:cNvSpPr/>
            <p:nvPr/>
          </p:nvSpPr>
          <p:spPr>
            <a:xfrm>
              <a:off x="4883403" y="1821649"/>
              <a:ext cx="0" cy="839469"/>
            </a:xfrm>
            <a:custGeom>
              <a:avLst/>
              <a:gdLst/>
              <a:ahLst/>
              <a:cxnLst/>
              <a:rect l="l" t="t" r="r" b="b"/>
              <a:pathLst>
                <a:path h="839469">
                  <a:moveTo>
                    <a:pt x="0" y="839063"/>
                  </a:moveTo>
                  <a:lnTo>
                    <a:pt x="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8019" y="1778406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41443" y="1821649"/>
              <a:ext cx="84455" cy="1510665"/>
            </a:xfrm>
            <a:custGeom>
              <a:avLst/>
              <a:gdLst/>
              <a:ahLst/>
              <a:cxnLst/>
              <a:rect l="l" t="t" r="r" b="b"/>
              <a:pathLst>
                <a:path w="84454" h="1510664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  <a:path w="84454" h="1510664">
                  <a:moveTo>
                    <a:pt x="41960" y="1510309"/>
                  </a:moveTo>
                  <a:lnTo>
                    <a:pt x="41960" y="1174686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28019" y="2953092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41443" y="2996336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2572" y="3271128"/>
              <a:ext cx="121662" cy="1216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7768" y="3331959"/>
              <a:ext cx="1174750" cy="1174750"/>
            </a:xfrm>
            <a:custGeom>
              <a:avLst/>
              <a:gdLst/>
              <a:ahLst/>
              <a:cxnLst/>
              <a:rect l="l" t="t" r="r" b="b"/>
              <a:pathLst>
                <a:path w="1174750" h="1174750">
                  <a:moveTo>
                    <a:pt x="1174699" y="335622"/>
                  </a:moveTo>
                  <a:lnTo>
                    <a:pt x="335635" y="0"/>
                  </a:lnTo>
                </a:path>
                <a:path w="1174750" h="1174750">
                  <a:moveTo>
                    <a:pt x="0" y="1174686"/>
                  </a:moveTo>
                  <a:lnTo>
                    <a:pt x="335635" y="0"/>
                  </a:lnTo>
                </a:path>
                <a:path w="1174750" h="1174750">
                  <a:moveTo>
                    <a:pt x="1174699" y="1006881"/>
                  </a:moveTo>
                  <a:lnTo>
                    <a:pt x="1174699" y="67124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67082" y="3959961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51"/>
                  </a:moveTo>
                  <a:lnTo>
                    <a:pt x="110769" y="221551"/>
                  </a:lnTo>
                  <a:lnTo>
                    <a:pt x="55384" y="0"/>
                  </a:lnTo>
                  <a:lnTo>
                    <a:pt x="0" y="2215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80506" y="4003205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17"/>
                  </a:moveTo>
                  <a:lnTo>
                    <a:pt x="41960" y="0"/>
                  </a:lnTo>
                  <a:lnTo>
                    <a:pt x="83908" y="167817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1636" y="4277996"/>
              <a:ext cx="121662" cy="1216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47768" y="4338840"/>
              <a:ext cx="1845945" cy="1510665"/>
            </a:xfrm>
            <a:custGeom>
              <a:avLst/>
              <a:gdLst/>
              <a:ahLst/>
              <a:cxnLst/>
              <a:rect l="l" t="t" r="r" b="b"/>
              <a:pathLst>
                <a:path w="1845945" h="1510664">
                  <a:moveTo>
                    <a:pt x="1174699" y="0"/>
                  </a:moveTo>
                  <a:lnTo>
                    <a:pt x="1845945" y="1510309"/>
                  </a:lnTo>
                </a:path>
                <a:path w="1845945" h="1510664">
                  <a:moveTo>
                    <a:pt x="0" y="167805"/>
                  </a:moveTo>
                  <a:lnTo>
                    <a:pt x="1174699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3818" y="5284878"/>
              <a:ext cx="121662" cy="12166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51209" y="5345709"/>
              <a:ext cx="1343025" cy="503555"/>
            </a:xfrm>
            <a:custGeom>
              <a:avLst/>
              <a:gdLst/>
              <a:ahLst/>
              <a:cxnLst/>
              <a:rect l="l" t="t" r="r" b="b"/>
              <a:pathLst>
                <a:path w="1343025" h="503554">
                  <a:moveTo>
                    <a:pt x="0" y="503440"/>
                  </a:moveTo>
                  <a:lnTo>
                    <a:pt x="503440" y="0"/>
                  </a:lnTo>
                </a:path>
                <a:path w="1343025" h="503554">
                  <a:moveTo>
                    <a:pt x="1342504" y="503440"/>
                  </a:moveTo>
                  <a:lnTo>
                    <a:pt x="50344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1314" y="5284878"/>
              <a:ext cx="121662" cy="12166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553352" y="2341416"/>
              <a:ext cx="2331720" cy="3507740"/>
            </a:xfrm>
            <a:custGeom>
              <a:avLst/>
              <a:gdLst/>
              <a:ahLst/>
              <a:cxnLst/>
              <a:rect l="l" t="t" r="r" b="b"/>
              <a:pathLst>
                <a:path w="2331720" h="3507740">
                  <a:moveTo>
                    <a:pt x="1497856" y="3507733"/>
                  </a:moveTo>
                  <a:lnTo>
                    <a:pt x="658792" y="3004292"/>
                  </a:lnTo>
                </a:path>
                <a:path w="2331720" h="3507740">
                  <a:moveTo>
                    <a:pt x="658792" y="3004292"/>
                  </a:moveTo>
                  <a:lnTo>
                    <a:pt x="658355" y="3004729"/>
                  </a:lnTo>
                  <a:lnTo>
                    <a:pt x="655297" y="3007788"/>
                  </a:lnTo>
                  <a:lnTo>
                    <a:pt x="646994" y="3016090"/>
                  </a:lnTo>
                  <a:lnTo>
                    <a:pt x="630827" y="3032258"/>
                  </a:lnTo>
                  <a:lnTo>
                    <a:pt x="605044" y="3058046"/>
                  </a:lnTo>
                  <a:lnTo>
                    <a:pt x="571394" y="3091697"/>
                  </a:lnTo>
                  <a:lnTo>
                    <a:pt x="532500" y="3130592"/>
                  </a:lnTo>
                  <a:lnTo>
                    <a:pt x="490987" y="3172110"/>
                  </a:lnTo>
                  <a:lnTo>
                    <a:pt x="449031" y="3213623"/>
                  </a:lnTo>
                  <a:lnTo>
                    <a:pt x="407078" y="3252517"/>
                  </a:lnTo>
                  <a:lnTo>
                    <a:pt x="365125" y="3286167"/>
                  </a:lnTo>
                  <a:lnTo>
                    <a:pt x="323169" y="3311950"/>
                  </a:lnTo>
                  <a:lnTo>
                    <a:pt x="281219" y="3327680"/>
                  </a:lnTo>
                  <a:lnTo>
                    <a:pt x="239267" y="3332924"/>
                  </a:lnTo>
                  <a:lnTo>
                    <a:pt x="197314" y="3327680"/>
                  </a:lnTo>
                  <a:lnTo>
                    <a:pt x="155364" y="3311950"/>
                  </a:lnTo>
                  <a:lnTo>
                    <a:pt x="118376" y="3286706"/>
                  </a:lnTo>
                  <a:lnTo>
                    <a:pt x="83229" y="3238441"/>
                  </a:lnTo>
                  <a:lnTo>
                    <a:pt x="66922" y="3201072"/>
                  </a:lnTo>
                  <a:lnTo>
                    <a:pt x="51767" y="3152423"/>
                  </a:lnTo>
                  <a:lnTo>
                    <a:pt x="37993" y="3090653"/>
                  </a:lnTo>
                  <a:lnTo>
                    <a:pt x="25831" y="3013920"/>
                  </a:lnTo>
                  <a:lnTo>
                    <a:pt x="15512" y="2920384"/>
                  </a:lnTo>
                  <a:lnTo>
                    <a:pt x="9978" y="2850706"/>
                  </a:lnTo>
                  <a:lnTo>
                    <a:pt x="5483" y="2773935"/>
                  </a:lnTo>
                  <a:lnTo>
                    <a:pt x="3683" y="2733080"/>
                  </a:lnTo>
                  <a:lnTo>
                    <a:pt x="2212" y="2690681"/>
                  </a:lnTo>
                  <a:lnTo>
                    <a:pt x="1092" y="2646814"/>
                  </a:lnTo>
                  <a:lnTo>
                    <a:pt x="347" y="2601556"/>
                  </a:lnTo>
                  <a:lnTo>
                    <a:pt x="0" y="2554983"/>
                  </a:lnTo>
                  <a:lnTo>
                    <a:pt x="72" y="2507172"/>
                  </a:lnTo>
                  <a:lnTo>
                    <a:pt x="588" y="2458199"/>
                  </a:lnTo>
                  <a:lnTo>
                    <a:pt x="1571" y="2408140"/>
                  </a:lnTo>
                  <a:lnTo>
                    <a:pt x="3043" y="2357072"/>
                  </a:lnTo>
                  <a:lnTo>
                    <a:pt x="5026" y="2305072"/>
                  </a:lnTo>
                  <a:lnTo>
                    <a:pt x="7545" y="2252215"/>
                  </a:lnTo>
                  <a:lnTo>
                    <a:pt x="10622" y="2198579"/>
                  </a:lnTo>
                  <a:lnTo>
                    <a:pt x="14280" y="2144239"/>
                  </a:lnTo>
                  <a:lnTo>
                    <a:pt x="18542" y="2089273"/>
                  </a:lnTo>
                  <a:lnTo>
                    <a:pt x="23431" y="2033756"/>
                  </a:lnTo>
                  <a:lnTo>
                    <a:pt x="28969" y="1977765"/>
                  </a:lnTo>
                  <a:lnTo>
                    <a:pt x="35180" y="1921377"/>
                  </a:lnTo>
                  <a:lnTo>
                    <a:pt x="42087" y="1864667"/>
                  </a:lnTo>
                  <a:lnTo>
                    <a:pt x="49712" y="1807713"/>
                  </a:lnTo>
                  <a:lnTo>
                    <a:pt x="58079" y="1750591"/>
                  </a:lnTo>
                  <a:lnTo>
                    <a:pt x="67211" y="1693377"/>
                  </a:lnTo>
                  <a:lnTo>
                    <a:pt x="77129" y="1636147"/>
                  </a:lnTo>
                  <a:lnTo>
                    <a:pt x="87858" y="1578979"/>
                  </a:lnTo>
                  <a:lnTo>
                    <a:pt x="99421" y="1521948"/>
                  </a:lnTo>
                  <a:lnTo>
                    <a:pt x="112303" y="1463030"/>
                  </a:lnTo>
                  <a:lnTo>
                    <a:pt x="126055" y="1404409"/>
                  </a:lnTo>
                  <a:lnTo>
                    <a:pt x="140625" y="1346156"/>
                  </a:lnTo>
                  <a:lnTo>
                    <a:pt x="155963" y="1288337"/>
                  </a:lnTo>
                  <a:lnTo>
                    <a:pt x="172017" y="1231021"/>
                  </a:lnTo>
                  <a:lnTo>
                    <a:pt x="188736" y="1174276"/>
                  </a:lnTo>
                  <a:lnTo>
                    <a:pt x="206069" y="1118171"/>
                  </a:lnTo>
                  <a:lnTo>
                    <a:pt x="223964" y="1062773"/>
                  </a:lnTo>
                  <a:lnTo>
                    <a:pt x="242371" y="1008152"/>
                  </a:lnTo>
                  <a:lnTo>
                    <a:pt x="261239" y="954374"/>
                  </a:lnTo>
                  <a:lnTo>
                    <a:pt x="280516" y="901508"/>
                  </a:lnTo>
                  <a:lnTo>
                    <a:pt x="300150" y="849623"/>
                  </a:lnTo>
                  <a:lnTo>
                    <a:pt x="320092" y="798787"/>
                  </a:lnTo>
                  <a:lnTo>
                    <a:pt x="340290" y="749068"/>
                  </a:lnTo>
                  <a:lnTo>
                    <a:pt x="360692" y="700533"/>
                  </a:lnTo>
                  <a:lnTo>
                    <a:pt x="381248" y="653252"/>
                  </a:lnTo>
                  <a:lnTo>
                    <a:pt x="401906" y="607293"/>
                  </a:lnTo>
                  <a:lnTo>
                    <a:pt x="422615" y="562723"/>
                  </a:lnTo>
                  <a:lnTo>
                    <a:pt x="443324" y="519611"/>
                  </a:lnTo>
                  <a:lnTo>
                    <a:pt x="463982" y="478026"/>
                  </a:lnTo>
                  <a:lnTo>
                    <a:pt x="484538" y="438034"/>
                  </a:lnTo>
                  <a:lnTo>
                    <a:pt x="504941" y="399705"/>
                  </a:lnTo>
                  <a:lnTo>
                    <a:pt x="525139" y="363108"/>
                  </a:lnTo>
                  <a:lnTo>
                    <a:pt x="545081" y="328309"/>
                  </a:lnTo>
                  <a:lnTo>
                    <a:pt x="564716" y="295377"/>
                  </a:lnTo>
                  <a:lnTo>
                    <a:pt x="602861" y="235388"/>
                  </a:lnTo>
                  <a:lnTo>
                    <a:pt x="651553" y="167198"/>
                  </a:lnTo>
                  <a:lnTo>
                    <a:pt x="697056" y="112769"/>
                  </a:lnTo>
                  <a:lnTo>
                    <a:pt x="739540" y="70759"/>
                  </a:lnTo>
                  <a:lnTo>
                    <a:pt x="779171" y="39824"/>
                  </a:lnTo>
                  <a:lnTo>
                    <a:pt x="816117" y="18624"/>
                  </a:lnTo>
                  <a:lnTo>
                    <a:pt x="882626" y="54"/>
                  </a:lnTo>
                  <a:lnTo>
                    <a:pt x="912525" y="0"/>
                  </a:lnTo>
                  <a:lnTo>
                    <a:pt x="940410" y="4309"/>
                  </a:lnTo>
                  <a:lnTo>
                    <a:pt x="1013663" y="31550"/>
                  </a:lnTo>
                  <a:lnTo>
                    <a:pt x="1055506" y="56832"/>
                  </a:lnTo>
                  <a:lnTo>
                    <a:pt x="1093321" y="86142"/>
                  </a:lnTo>
                  <a:lnTo>
                    <a:pt x="1128449" y="118138"/>
                  </a:lnTo>
                  <a:lnTo>
                    <a:pt x="1162233" y="151479"/>
                  </a:lnTo>
                  <a:lnTo>
                    <a:pt x="1203751" y="192997"/>
                  </a:lnTo>
                  <a:lnTo>
                    <a:pt x="1242645" y="231890"/>
                  </a:lnTo>
                  <a:lnTo>
                    <a:pt x="1276292" y="265538"/>
                  </a:lnTo>
                  <a:lnTo>
                    <a:pt x="1302073" y="291318"/>
                  </a:lnTo>
                  <a:lnTo>
                    <a:pt x="1318247" y="307493"/>
                  </a:lnTo>
                  <a:lnTo>
                    <a:pt x="1326553" y="315799"/>
                  </a:lnTo>
                  <a:lnTo>
                    <a:pt x="1329614" y="318859"/>
                  </a:lnTo>
                  <a:lnTo>
                    <a:pt x="1330051" y="319297"/>
                  </a:lnTo>
                </a:path>
                <a:path w="2331720" h="3507740">
                  <a:moveTo>
                    <a:pt x="1225161" y="1357636"/>
                  </a:moveTo>
                  <a:lnTo>
                    <a:pt x="1225844" y="1357608"/>
                  </a:lnTo>
                  <a:lnTo>
                    <a:pt x="1230624" y="1357417"/>
                  </a:lnTo>
                  <a:lnTo>
                    <a:pt x="1243598" y="1356896"/>
                  </a:lnTo>
                  <a:lnTo>
                    <a:pt x="1268862" y="1355883"/>
                  </a:lnTo>
                  <a:lnTo>
                    <a:pt x="1308998" y="1353751"/>
                  </a:lnTo>
                  <a:lnTo>
                    <a:pt x="1360524" y="1348016"/>
                  </a:lnTo>
                  <a:lnTo>
                    <a:pt x="1418442" y="1335727"/>
                  </a:lnTo>
                  <a:lnTo>
                    <a:pt x="1477752" y="1313935"/>
                  </a:lnTo>
                  <a:lnTo>
                    <a:pt x="1523075" y="1288467"/>
                  </a:lnTo>
                  <a:lnTo>
                    <a:pt x="1564916" y="1258303"/>
                  </a:lnTo>
                  <a:lnTo>
                    <a:pt x="1602100" y="1226713"/>
                  </a:lnTo>
                  <a:lnTo>
                    <a:pt x="1633453" y="1196970"/>
                  </a:lnTo>
                  <a:lnTo>
                    <a:pt x="1677506" y="1152130"/>
                  </a:lnTo>
                  <a:lnTo>
                    <a:pt x="1687626" y="1141750"/>
                  </a:lnTo>
                  <a:lnTo>
                    <a:pt x="1691354" y="1137926"/>
                  </a:lnTo>
                  <a:lnTo>
                    <a:pt x="1691886" y="1137380"/>
                  </a:lnTo>
                </a:path>
                <a:path w="2331720" h="3507740">
                  <a:moveTo>
                    <a:pt x="1791531" y="2055107"/>
                  </a:moveTo>
                  <a:lnTo>
                    <a:pt x="1792077" y="2055667"/>
                  </a:lnTo>
                  <a:lnTo>
                    <a:pt x="1795901" y="2059585"/>
                  </a:lnTo>
                  <a:lnTo>
                    <a:pt x="1806281" y="2070222"/>
                  </a:lnTo>
                  <a:lnTo>
                    <a:pt x="1851547" y="2116296"/>
                  </a:lnTo>
                  <a:lnTo>
                    <a:pt x="1884276" y="2147615"/>
                  </a:lnTo>
                  <a:lnTo>
                    <a:pt x="1923970" y="2182249"/>
                  </a:lnTo>
                  <a:lnTo>
                    <a:pt x="1969915" y="2217554"/>
                  </a:lnTo>
                  <a:lnTo>
                    <a:pt x="2021401" y="2250890"/>
                  </a:lnTo>
                  <a:lnTo>
                    <a:pt x="2077224" y="2280067"/>
                  </a:lnTo>
                  <a:lnTo>
                    <a:pt x="2134266" y="2304755"/>
                  </a:lnTo>
                  <a:lnTo>
                    <a:pt x="2188919" y="2325081"/>
                  </a:lnTo>
                  <a:lnTo>
                    <a:pt x="2237573" y="2341171"/>
                  </a:lnTo>
                  <a:lnTo>
                    <a:pt x="2276620" y="2353151"/>
                  </a:lnTo>
                  <a:lnTo>
                    <a:pt x="2324792" y="2367675"/>
                  </a:lnTo>
                  <a:lnTo>
                    <a:pt x="2330814" y="2369490"/>
                  </a:lnTo>
                  <a:lnTo>
                    <a:pt x="2331674" y="2369750"/>
                  </a:lnTo>
                </a:path>
                <a:path w="2331720" h="3507740">
                  <a:moveTo>
                    <a:pt x="422813" y="3240284"/>
                  </a:moveTo>
                  <a:lnTo>
                    <a:pt x="423496" y="3240543"/>
                  </a:lnTo>
                  <a:lnTo>
                    <a:pt x="428276" y="3242359"/>
                  </a:lnTo>
                  <a:lnTo>
                    <a:pt x="441250" y="3247287"/>
                  </a:lnTo>
                  <a:lnTo>
                    <a:pt x="466514" y="3256883"/>
                  </a:lnTo>
                  <a:lnTo>
                    <a:pt x="506801" y="3271512"/>
                  </a:lnTo>
                  <a:lnTo>
                    <a:pt x="559378" y="3286712"/>
                  </a:lnTo>
                  <a:lnTo>
                    <a:pt x="620149" y="3296831"/>
                  </a:lnTo>
                  <a:lnTo>
                    <a:pt x="685018" y="3296215"/>
                  </a:lnTo>
                  <a:lnTo>
                    <a:pt x="737109" y="3285243"/>
                  </a:lnTo>
                  <a:lnTo>
                    <a:pt x="787103" y="3267181"/>
                  </a:lnTo>
                  <a:lnTo>
                    <a:pt x="832901" y="3245429"/>
                  </a:lnTo>
                  <a:lnTo>
                    <a:pt x="872406" y="3223384"/>
                  </a:lnTo>
                  <a:lnTo>
                    <a:pt x="928786" y="3188784"/>
                  </a:lnTo>
                  <a:lnTo>
                    <a:pt x="941759" y="3180741"/>
                  </a:lnTo>
                  <a:lnTo>
                    <a:pt x="946539" y="3177779"/>
                  </a:lnTo>
                  <a:lnTo>
                    <a:pt x="947222" y="3177355"/>
                  </a:lnTo>
                </a:path>
                <a:path w="2331720" h="3507740">
                  <a:moveTo>
                    <a:pt x="1786285" y="3224549"/>
                  </a:moveTo>
                  <a:lnTo>
                    <a:pt x="1786982" y="3224712"/>
                  </a:lnTo>
                  <a:lnTo>
                    <a:pt x="1791858" y="3225860"/>
                  </a:lnTo>
                  <a:lnTo>
                    <a:pt x="1805091" y="3228974"/>
                  </a:lnTo>
                  <a:lnTo>
                    <a:pt x="1830863" y="3235039"/>
                  </a:lnTo>
                  <a:lnTo>
                    <a:pt x="1871875" y="3244257"/>
                  </a:lnTo>
                  <a:lnTo>
                    <a:pt x="1924931" y="3253719"/>
                  </a:lnTo>
                  <a:lnTo>
                    <a:pt x="1985360" y="3259740"/>
                  </a:lnTo>
                  <a:lnTo>
                    <a:pt x="2048490" y="3258635"/>
                  </a:lnTo>
                  <a:lnTo>
                    <a:pt x="2109905" y="3248067"/>
                  </a:lnTo>
                  <a:lnTo>
                    <a:pt x="2166158" y="3231105"/>
                  </a:lnTo>
                  <a:lnTo>
                    <a:pt x="2214053" y="3212176"/>
                  </a:lnTo>
                  <a:lnTo>
                    <a:pt x="2250394" y="3195707"/>
                  </a:lnTo>
                  <a:lnTo>
                    <a:pt x="2273133" y="3185097"/>
                  </a:lnTo>
                  <a:lnTo>
                    <a:pt x="2284810" y="3179649"/>
                  </a:lnTo>
                  <a:lnTo>
                    <a:pt x="2289112" y="3177642"/>
                  </a:lnTo>
                  <a:lnTo>
                    <a:pt x="2289726" y="3177355"/>
                  </a:lnTo>
                </a:path>
                <a:path w="2331720" h="3507740">
                  <a:moveTo>
                    <a:pt x="658792" y="3004292"/>
                  </a:moveTo>
                  <a:lnTo>
                    <a:pt x="968202" y="2532322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77474" y="4837569"/>
              <a:ext cx="168275" cy="215900"/>
            </a:xfrm>
            <a:custGeom>
              <a:avLst/>
              <a:gdLst/>
              <a:ahLst/>
              <a:cxnLst/>
              <a:rect l="l" t="t" r="r" b="b"/>
              <a:pathLst>
                <a:path w="168275" h="215900">
                  <a:moveTo>
                    <a:pt x="0" y="154914"/>
                  </a:moveTo>
                  <a:lnTo>
                    <a:pt x="92646" y="215646"/>
                  </a:lnTo>
                  <a:lnTo>
                    <a:pt x="167792" y="0"/>
                  </a:lnTo>
                  <a:lnTo>
                    <a:pt x="0" y="154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94466" y="4863249"/>
              <a:ext cx="1160780" cy="482600"/>
            </a:xfrm>
            <a:custGeom>
              <a:avLst/>
              <a:gdLst/>
              <a:ahLst/>
              <a:cxnLst/>
              <a:rect l="l" t="t" r="r" b="b"/>
              <a:pathLst>
                <a:path w="1160779" h="482600">
                  <a:moveTo>
                    <a:pt x="0" y="127825"/>
                  </a:moveTo>
                  <a:lnTo>
                    <a:pt x="127088" y="10490"/>
                  </a:lnTo>
                  <a:lnTo>
                    <a:pt x="70167" y="173837"/>
                  </a:lnTo>
                </a:path>
                <a:path w="1160779" h="482600">
                  <a:moveTo>
                    <a:pt x="1160183" y="482460"/>
                  </a:moveTo>
                  <a:lnTo>
                    <a:pt x="195262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51044" y="4843907"/>
              <a:ext cx="223520" cy="149225"/>
            </a:xfrm>
            <a:custGeom>
              <a:avLst/>
              <a:gdLst/>
              <a:ahLst/>
              <a:cxnLst/>
              <a:rect l="l" t="t" r="r" b="b"/>
              <a:pathLst>
                <a:path w="223520" h="149225">
                  <a:moveTo>
                    <a:pt x="0" y="0"/>
                  </a:moveTo>
                  <a:lnTo>
                    <a:pt x="173393" y="148615"/>
                  </a:lnTo>
                  <a:lnTo>
                    <a:pt x="222923" y="49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89729" y="4863249"/>
              <a:ext cx="168910" cy="113030"/>
            </a:xfrm>
            <a:custGeom>
              <a:avLst/>
              <a:gdLst/>
              <a:ahLst/>
              <a:cxnLst/>
              <a:rect l="l" t="t" r="r" b="b"/>
              <a:pathLst>
                <a:path w="168910" h="113029">
                  <a:moveTo>
                    <a:pt x="131330" y="112572"/>
                  </a:moveTo>
                  <a:lnTo>
                    <a:pt x="0" y="0"/>
                  </a:lnTo>
                  <a:lnTo>
                    <a:pt x="168859" y="37528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0" y="217779"/>
                  </a:move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33632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97111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B</a:t>
            </a:r>
            <a:endParaRPr sz="2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99290" y="5129761"/>
            <a:ext cx="1892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299115" y="2584500"/>
            <a:ext cx="1671955" cy="2341880"/>
            <a:chOff x="4299115" y="2584500"/>
            <a:chExt cx="1671955" cy="2341880"/>
          </a:xfrm>
        </p:grpSpPr>
        <p:sp>
          <p:nvSpPr>
            <p:cNvPr id="31" name="object 31"/>
            <p:cNvSpPr/>
            <p:nvPr/>
          </p:nvSpPr>
          <p:spPr>
            <a:xfrm>
              <a:off x="4330865" y="4459008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1" y="267712"/>
                  </a:lnTo>
                  <a:lnTo>
                    <a:pt x="22134" y="313550"/>
                  </a:lnTo>
                  <a:lnTo>
                    <a:pt x="47842" y="353986"/>
                  </a:lnTo>
                  <a:lnTo>
                    <a:pt x="81567" y="387713"/>
                  </a:lnTo>
                  <a:lnTo>
                    <a:pt x="122003" y="413422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2"/>
                  </a:lnTo>
                  <a:lnTo>
                    <a:pt x="353991" y="387713"/>
                  </a:lnTo>
                  <a:lnTo>
                    <a:pt x="387717" y="353986"/>
                  </a:lnTo>
                  <a:lnTo>
                    <a:pt x="413424" y="313550"/>
                  </a:lnTo>
                  <a:lnTo>
                    <a:pt x="429807" y="267712"/>
                  </a:lnTo>
                  <a:lnTo>
                    <a:pt x="435559" y="217779"/>
                  </a:lnTo>
                  <a:lnTo>
                    <a:pt x="429807" y="167843"/>
                  </a:lnTo>
                  <a:lnTo>
                    <a:pt x="413424" y="122003"/>
                  </a:lnTo>
                  <a:lnTo>
                    <a:pt x="387717" y="81567"/>
                  </a:lnTo>
                  <a:lnTo>
                    <a:pt x="353991" y="47842"/>
                  </a:lnTo>
                  <a:lnTo>
                    <a:pt x="313555" y="22134"/>
                  </a:lnTo>
                  <a:lnTo>
                    <a:pt x="267716" y="5751"/>
                  </a:lnTo>
                  <a:lnTo>
                    <a:pt x="217779" y="0"/>
                  </a:lnTo>
                  <a:lnTo>
                    <a:pt x="167843" y="5751"/>
                  </a:lnTo>
                  <a:lnTo>
                    <a:pt x="122003" y="22134"/>
                  </a:lnTo>
                  <a:lnTo>
                    <a:pt x="81567" y="47842"/>
                  </a:lnTo>
                  <a:lnTo>
                    <a:pt x="47842" y="81567"/>
                  </a:lnTo>
                  <a:lnTo>
                    <a:pt x="22134" y="122003"/>
                  </a:lnTo>
                  <a:lnTo>
                    <a:pt x="5751" y="167843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30865" y="4459008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3"/>
                  </a:lnTo>
                  <a:lnTo>
                    <a:pt x="413424" y="122003"/>
                  </a:lnTo>
                  <a:lnTo>
                    <a:pt x="387717" y="81567"/>
                  </a:lnTo>
                  <a:lnTo>
                    <a:pt x="353991" y="47842"/>
                  </a:lnTo>
                  <a:lnTo>
                    <a:pt x="313555" y="22134"/>
                  </a:lnTo>
                  <a:lnTo>
                    <a:pt x="267716" y="5751"/>
                  </a:lnTo>
                  <a:lnTo>
                    <a:pt x="217779" y="0"/>
                  </a:lnTo>
                  <a:lnTo>
                    <a:pt x="167843" y="5751"/>
                  </a:lnTo>
                  <a:lnTo>
                    <a:pt x="122003" y="22134"/>
                  </a:lnTo>
                  <a:lnTo>
                    <a:pt x="81567" y="47842"/>
                  </a:lnTo>
                  <a:lnTo>
                    <a:pt x="47842" y="81567"/>
                  </a:lnTo>
                  <a:lnTo>
                    <a:pt x="22134" y="122003"/>
                  </a:lnTo>
                  <a:lnTo>
                    <a:pt x="5751" y="167843"/>
                  </a:lnTo>
                  <a:lnTo>
                    <a:pt x="0" y="217779"/>
                  </a:lnTo>
                  <a:lnTo>
                    <a:pt x="5751" y="267712"/>
                  </a:lnTo>
                  <a:lnTo>
                    <a:pt x="22134" y="313550"/>
                  </a:lnTo>
                  <a:lnTo>
                    <a:pt x="47842" y="353986"/>
                  </a:lnTo>
                  <a:lnTo>
                    <a:pt x="81567" y="387713"/>
                  </a:lnTo>
                  <a:lnTo>
                    <a:pt x="122003" y="413422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2"/>
                  </a:lnTo>
                  <a:lnTo>
                    <a:pt x="353991" y="387713"/>
                  </a:lnTo>
                  <a:lnTo>
                    <a:pt x="387717" y="353986"/>
                  </a:lnTo>
                  <a:lnTo>
                    <a:pt x="413424" y="313550"/>
                  </a:lnTo>
                  <a:lnTo>
                    <a:pt x="429807" y="267712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03519" y="3621392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2"/>
                  </a:lnTo>
                  <a:lnTo>
                    <a:pt x="22136" y="313550"/>
                  </a:lnTo>
                  <a:lnTo>
                    <a:pt x="47846" y="353986"/>
                  </a:lnTo>
                  <a:lnTo>
                    <a:pt x="81572" y="387713"/>
                  </a:lnTo>
                  <a:lnTo>
                    <a:pt x="122008" y="413422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2"/>
                  </a:lnTo>
                  <a:lnTo>
                    <a:pt x="353991" y="387713"/>
                  </a:lnTo>
                  <a:lnTo>
                    <a:pt x="387717" y="353986"/>
                  </a:lnTo>
                  <a:lnTo>
                    <a:pt x="413424" y="313550"/>
                  </a:lnTo>
                  <a:lnTo>
                    <a:pt x="429807" y="267712"/>
                  </a:lnTo>
                  <a:lnTo>
                    <a:pt x="435559" y="217779"/>
                  </a:lnTo>
                  <a:lnTo>
                    <a:pt x="429807" y="167843"/>
                  </a:lnTo>
                  <a:lnTo>
                    <a:pt x="413424" y="122003"/>
                  </a:lnTo>
                  <a:lnTo>
                    <a:pt x="387717" y="81567"/>
                  </a:lnTo>
                  <a:lnTo>
                    <a:pt x="353991" y="47842"/>
                  </a:lnTo>
                  <a:lnTo>
                    <a:pt x="313555" y="22134"/>
                  </a:lnTo>
                  <a:lnTo>
                    <a:pt x="267716" y="5751"/>
                  </a:lnTo>
                  <a:lnTo>
                    <a:pt x="217779" y="0"/>
                  </a:lnTo>
                  <a:lnTo>
                    <a:pt x="167847" y="5751"/>
                  </a:lnTo>
                  <a:lnTo>
                    <a:pt x="122008" y="22134"/>
                  </a:lnTo>
                  <a:lnTo>
                    <a:pt x="81572" y="47842"/>
                  </a:lnTo>
                  <a:lnTo>
                    <a:pt x="47846" y="81567"/>
                  </a:lnTo>
                  <a:lnTo>
                    <a:pt x="22136" y="122003"/>
                  </a:lnTo>
                  <a:lnTo>
                    <a:pt x="5752" y="167843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03519" y="3621392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3"/>
                  </a:lnTo>
                  <a:lnTo>
                    <a:pt x="413424" y="122003"/>
                  </a:lnTo>
                  <a:lnTo>
                    <a:pt x="387717" y="81567"/>
                  </a:lnTo>
                  <a:lnTo>
                    <a:pt x="353991" y="47842"/>
                  </a:lnTo>
                  <a:lnTo>
                    <a:pt x="313555" y="22134"/>
                  </a:lnTo>
                  <a:lnTo>
                    <a:pt x="267716" y="5751"/>
                  </a:lnTo>
                  <a:lnTo>
                    <a:pt x="217779" y="0"/>
                  </a:lnTo>
                  <a:lnTo>
                    <a:pt x="167847" y="5751"/>
                  </a:lnTo>
                  <a:lnTo>
                    <a:pt x="122008" y="22134"/>
                  </a:lnTo>
                  <a:lnTo>
                    <a:pt x="81572" y="47842"/>
                  </a:lnTo>
                  <a:lnTo>
                    <a:pt x="47846" y="81567"/>
                  </a:lnTo>
                  <a:lnTo>
                    <a:pt x="22136" y="122003"/>
                  </a:lnTo>
                  <a:lnTo>
                    <a:pt x="5752" y="167843"/>
                  </a:lnTo>
                  <a:lnTo>
                    <a:pt x="0" y="217779"/>
                  </a:lnTo>
                  <a:lnTo>
                    <a:pt x="5752" y="267712"/>
                  </a:lnTo>
                  <a:lnTo>
                    <a:pt x="22136" y="313550"/>
                  </a:lnTo>
                  <a:lnTo>
                    <a:pt x="47846" y="353986"/>
                  </a:lnTo>
                  <a:lnTo>
                    <a:pt x="81572" y="387713"/>
                  </a:lnTo>
                  <a:lnTo>
                    <a:pt x="122008" y="413422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2"/>
                  </a:lnTo>
                  <a:lnTo>
                    <a:pt x="353991" y="387713"/>
                  </a:lnTo>
                  <a:lnTo>
                    <a:pt x="387717" y="353986"/>
                  </a:lnTo>
                  <a:lnTo>
                    <a:pt x="413424" y="313550"/>
                  </a:lnTo>
                  <a:lnTo>
                    <a:pt x="429807" y="267712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65916" y="2616250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2" y="429807"/>
                  </a:lnTo>
                  <a:lnTo>
                    <a:pt x="313550" y="413424"/>
                  </a:lnTo>
                  <a:lnTo>
                    <a:pt x="353986" y="387717"/>
                  </a:lnTo>
                  <a:lnTo>
                    <a:pt x="387713" y="353991"/>
                  </a:lnTo>
                  <a:lnTo>
                    <a:pt x="413422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2" y="122008"/>
                  </a:lnTo>
                  <a:lnTo>
                    <a:pt x="387713" y="81572"/>
                  </a:lnTo>
                  <a:lnTo>
                    <a:pt x="353986" y="47846"/>
                  </a:lnTo>
                  <a:lnTo>
                    <a:pt x="313550" y="22136"/>
                  </a:lnTo>
                  <a:lnTo>
                    <a:pt x="267712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65916" y="2616250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2" y="122008"/>
                  </a:lnTo>
                  <a:lnTo>
                    <a:pt x="387713" y="81572"/>
                  </a:lnTo>
                  <a:lnTo>
                    <a:pt x="353986" y="47846"/>
                  </a:lnTo>
                  <a:lnTo>
                    <a:pt x="313550" y="22136"/>
                  </a:lnTo>
                  <a:lnTo>
                    <a:pt x="267712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2" y="429807"/>
                  </a:lnTo>
                  <a:lnTo>
                    <a:pt x="313550" y="413424"/>
                  </a:lnTo>
                  <a:lnTo>
                    <a:pt x="353986" y="387717"/>
                  </a:lnTo>
                  <a:lnTo>
                    <a:pt x="387713" y="353991"/>
                  </a:lnTo>
                  <a:lnTo>
                    <a:pt x="413422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461662" y="1449199"/>
            <a:ext cx="1594485" cy="3398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Q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5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300">
              <a:latin typeface="Arial"/>
              <a:cs typeface="Arial"/>
            </a:endParaRPr>
          </a:p>
          <a:p>
            <a:pPr marL="337820">
              <a:lnSpc>
                <a:spcPct val="100000"/>
              </a:lnSpc>
              <a:spcBef>
                <a:spcPts val="1375"/>
              </a:spcBef>
            </a:pPr>
            <a:r>
              <a:rPr sz="2300" spc="5" dirty="0">
                <a:latin typeface="Arial"/>
                <a:cs typeface="Arial"/>
              </a:rPr>
              <a:t>P</a:t>
            </a:r>
            <a:endParaRPr sz="2300">
              <a:latin typeface="Arial"/>
              <a:cs typeface="Arial"/>
            </a:endParaRPr>
          </a:p>
          <a:p>
            <a:pPr marL="138430">
              <a:lnSpc>
                <a:spcPct val="100000"/>
              </a:lnSpc>
              <a:spcBef>
                <a:spcPts val="1200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300">
              <a:latin typeface="Arial"/>
              <a:cs typeface="Arial"/>
            </a:endParaRPr>
          </a:p>
          <a:p>
            <a:pPr marR="206375" algn="r">
              <a:lnSpc>
                <a:spcPct val="100000"/>
              </a:lnSpc>
              <a:spcBef>
                <a:spcPts val="1210"/>
              </a:spcBef>
            </a:pPr>
            <a:r>
              <a:rPr sz="2300" spc="10" dirty="0">
                <a:latin typeface="Arial"/>
                <a:cs typeface="Arial"/>
              </a:rPr>
              <a:t>M</a:t>
            </a:r>
            <a:endParaRPr sz="2300">
              <a:latin typeface="Arial"/>
              <a:cs typeface="Arial"/>
            </a:endParaRPr>
          </a:p>
          <a:p>
            <a:pPr marR="5080" algn="r">
              <a:lnSpc>
                <a:spcPts val="2745"/>
              </a:lnSpc>
              <a:spcBef>
                <a:spcPts val="1115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</a:pPr>
            <a:r>
              <a:rPr sz="2300" spc="5" dirty="0">
                <a:latin typeface="Arial"/>
                <a:cs typeface="Arial"/>
              </a:rPr>
              <a:t>L</a:t>
            </a:r>
            <a:endParaRPr sz="23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95228" y="5119274"/>
            <a:ext cx="1892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3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665916" y="1443596"/>
            <a:ext cx="435609" cy="435609"/>
          </a:xfrm>
          <a:custGeom>
            <a:avLst/>
            <a:gdLst/>
            <a:ahLst/>
            <a:cxnLst/>
            <a:rect l="l" t="t" r="r" b="b"/>
            <a:pathLst>
              <a:path w="435610" h="435610">
                <a:moveTo>
                  <a:pt x="435559" y="217779"/>
                </a:moveTo>
                <a:lnTo>
                  <a:pt x="429807" y="167847"/>
                </a:lnTo>
                <a:lnTo>
                  <a:pt x="413422" y="122008"/>
                </a:lnTo>
                <a:lnTo>
                  <a:pt x="387713" y="81572"/>
                </a:lnTo>
                <a:lnTo>
                  <a:pt x="353986" y="47846"/>
                </a:lnTo>
                <a:lnTo>
                  <a:pt x="313550" y="22136"/>
                </a:lnTo>
                <a:lnTo>
                  <a:pt x="267712" y="5752"/>
                </a:lnTo>
                <a:lnTo>
                  <a:pt x="217779" y="0"/>
                </a:lnTo>
                <a:lnTo>
                  <a:pt x="167843" y="5752"/>
                </a:lnTo>
                <a:lnTo>
                  <a:pt x="122003" y="22136"/>
                </a:lnTo>
                <a:lnTo>
                  <a:pt x="81567" y="47846"/>
                </a:lnTo>
                <a:lnTo>
                  <a:pt x="47842" y="81572"/>
                </a:lnTo>
                <a:lnTo>
                  <a:pt x="22134" y="122008"/>
                </a:lnTo>
                <a:lnTo>
                  <a:pt x="5751" y="167847"/>
                </a:lnTo>
                <a:lnTo>
                  <a:pt x="0" y="217779"/>
                </a:lnTo>
                <a:lnTo>
                  <a:pt x="5751" y="267716"/>
                </a:lnTo>
                <a:lnTo>
                  <a:pt x="22134" y="313555"/>
                </a:lnTo>
                <a:lnTo>
                  <a:pt x="47842" y="353991"/>
                </a:lnTo>
                <a:lnTo>
                  <a:pt x="81567" y="387717"/>
                </a:lnTo>
                <a:lnTo>
                  <a:pt x="122003" y="413424"/>
                </a:lnTo>
                <a:lnTo>
                  <a:pt x="167843" y="429807"/>
                </a:lnTo>
                <a:lnTo>
                  <a:pt x="217779" y="435559"/>
                </a:lnTo>
                <a:lnTo>
                  <a:pt x="267712" y="429807"/>
                </a:lnTo>
                <a:lnTo>
                  <a:pt x="313550" y="413424"/>
                </a:lnTo>
                <a:lnTo>
                  <a:pt x="353986" y="387717"/>
                </a:lnTo>
                <a:lnTo>
                  <a:pt x="387713" y="353991"/>
                </a:lnTo>
                <a:lnTo>
                  <a:pt x="413422" y="313555"/>
                </a:lnTo>
                <a:lnTo>
                  <a:pt x="429807" y="267716"/>
                </a:lnTo>
                <a:lnTo>
                  <a:pt x="435559" y="217779"/>
                </a:lnTo>
                <a:close/>
              </a:path>
            </a:pathLst>
          </a:custGeom>
          <a:ln w="6292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55</a:t>
            </a:fld>
            <a:endParaRPr spc="2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AE62901-7DE3-48BA-A5FD-D7A641767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741CBFC-8113-4933-B698-C13737C03B1E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2635"/>
              </a:lnSpc>
            </a:pPr>
            <a:r>
              <a:rPr spc="50" dirty="0"/>
              <a:t>Forward</a:t>
            </a:r>
            <a:r>
              <a:rPr spc="265" dirty="0"/>
              <a:t> </a:t>
            </a:r>
            <a:r>
              <a:rPr spc="45" dirty="0"/>
              <a:t>chaining</a:t>
            </a:r>
            <a:r>
              <a:rPr spc="229" dirty="0"/>
              <a:t> </a:t>
            </a:r>
            <a:r>
              <a:rPr spc="8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42557" y="1778406"/>
            <a:ext cx="3098800" cy="4488180"/>
            <a:chOff x="3542557" y="1778406"/>
            <a:chExt cx="3098800" cy="4488180"/>
          </a:xfrm>
        </p:grpSpPr>
        <p:sp>
          <p:nvSpPr>
            <p:cNvPr id="4" name="object 4"/>
            <p:cNvSpPr/>
            <p:nvPr/>
          </p:nvSpPr>
          <p:spPr>
            <a:xfrm>
              <a:off x="4883403" y="1821649"/>
              <a:ext cx="0" cy="839469"/>
            </a:xfrm>
            <a:custGeom>
              <a:avLst/>
              <a:gdLst/>
              <a:ahLst/>
              <a:cxnLst/>
              <a:rect l="l" t="t" r="r" b="b"/>
              <a:pathLst>
                <a:path h="839469">
                  <a:moveTo>
                    <a:pt x="0" y="839063"/>
                  </a:moveTo>
                  <a:lnTo>
                    <a:pt x="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8019" y="1778406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41443" y="1821649"/>
              <a:ext cx="84455" cy="1510665"/>
            </a:xfrm>
            <a:custGeom>
              <a:avLst/>
              <a:gdLst/>
              <a:ahLst/>
              <a:cxnLst/>
              <a:rect l="l" t="t" r="r" b="b"/>
              <a:pathLst>
                <a:path w="84454" h="1510664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  <a:path w="84454" h="1510664">
                  <a:moveTo>
                    <a:pt x="41960" y="1510309"/>
                  </a:moveTo>
                  <a:lnTo>
                    <a:pt x="41960" y="1174686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28019" y="2953092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41443" y="2996336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2572" y="3271128"/>
              <a:ext cx="121662" cy="1216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7768" y="3331959"/>
              <a:ext cx="1174750" cy="1174750"/>
            </a:xfrm>
            <a:custGeom>
              <a:avLst/>
              <a:gdLst/>
              <a:ahLst/>
              <a:cxnLst/>
              <a:rect l="l" t="t" r="r" b="b"/>
              <a:pathLst>
                <a:path w="1174750" h="1174750">
                  <a:moveTo>
                    <a:pt x="1174699" y="335622"/>
                  </a:moveTo>
                  <a:lnTo>
                    <a:pt x="335635" y="0"/>
                  </a:lnTo>
                </a:path>
                <a:path w="1174750" h="1174750">
                  <a:moveTo>
                    <a:pt x="0" y="1174686"/>
                  </a:moveTo>
                  <a:lnTo>
                    <a:pt x="335635" y="0"/>
                  </a:lnTo>
                </a:path>
                <a:path w="1174750" h="1174750">
                  <a:moveTo>
                    <a:pt x="1174699" y="1006881"/>
                  </a:moveTo>
                  <a:lnTo>
                    <a:pt x="1174699" y="67124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67082" y="3959961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51"/>
                  </a:moveTo>
                  <a:lnTo>
                    <a:pt x="110769" y="221551"/>
                  </a:lnTo>
                  <a:lnTo>
                    <a:pt x="55384" y="0"/>
                  </a:lnTo>
                  <a:lnTo>
                    <a:pt x="0" y="2215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80506" y="4003205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17"/>
                  </a:moveTo>
                  <a:lnTo>
                    <a:pt x="41960" y="0"/>
                  </a:lnTo>
                  <a:lnTo>
                    <a:pt x="83908" y="167817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1636" y="4277996"/>
              <a:ext cx="121662" cy="1216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47768" y="4338840"/>
              <a:ext cx="1845945" cy="1510665"/>
            </a:xfrm>
            <a:custGeom>
              <a:avLst/>
              <a:gdLst/>
              <a:ahLst/>
              <a:cxnLst/>
              <a:rect l="l" t="t" r="r" b="b"/>
              <a:pathLst>
                <a:path w="1845945" h="1510664">
                  <a:moveTo>
                    <a:pt x="1174699" y="0"/>
                  </a:moveTo>
                  <a:lnTo>
                    <a:pt x="1845945" y="1510309"/>
                  </a:lnTo>
                </a:path>
                <a:path w="1845945" h="1510664">
                  <a:moveTo>
                    <a:pt x="0" y="167805"/>
                  </a:moveTo>
                  <a:lnTo>
                    <a:pt x="1174699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3818" y="5284878"/>
              <a:ext cx="121662" cy="12166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51209" y="5345709"/>
              <a:ext cx="1343025" cy="503555"/>
            </a:xfrm>
            <a:custGeom>
              <a:avLst/>
              <a:gdLst/>
              <a:ahLst/>
              <a:cxnLst/>
              <a:rect l="l" t="t" r="r" b="b"/>
              <a:pathLst>
                <a:path w="1343025" h="503554">
                  <a:moveTo>
                    <a:pt x="0" y="503440"/>
                  </a:moveTo>
                  <a:lnTo>
                    <a:pt x="503440" y="0"/>
                  </a:lnTo>
                </a:path>
                <a:path w="1343025" h="503554">
                  <a:moveTo>
                    <a:pt x="1342504" y="503440"/>
                  </a:moveTo>
                  <a:lnTo>
                    <a:pt x="50344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1314" y="5284878"/>
              <a:ext cx="121662" cy="12166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553352" y="2341416"/>
              <a:ext cx="2331720" cy="3507740"/>
            </a:xfrm>
            <a:custGeom>
              <a:avLst/>
              <a:gdLst/>
              <a:ahLst/>
              <a:cxnLst/>
              <a:rect l="l" t="t" r="r" b="b"/>
              <a:pathLst>
                <a:path w="2331720" h="3507740">
                  <a:moveTo>
                    <a:pt x="1497856" y="3507733"/>
                  </a:moveTo>
                  <a:lnTo>
                    <a:pt x="658792" y="3004292"/>
                  </a:lnTo>
                </a:path>
                <a:path w="2331720" h="3507740">
                  <a:moveTo>
                    <a:pt x="658792" y="3004292"/>
                  </a:moveTo>
                  <a:lnTo>
                    <a:pt x="658355" y="3004729"/>
                  </a:lnTo>
                  <a:lnTo>
                    <a:pt x="655297" y="3007788"/>
                  </a:lnTo>
                  <a:lnTo>
                    <a:pt x="646994" y="3016090"/>
                  </a:lnTo>
                  <a:lnTo>
                    <a:pt x="630827" y="3032258"/>
                  </a:lnTo>
                  <a:lnTo>
                    <a:pt x="605044" y="3058046"/>
                  </a:lnTo>
                  <a:lnTo>
                    <a:pt x="571394" y="3091697"/>
                  </a:lnTo>
                  <a:lnTo>
                    <a:pt x="532500" y="3130592"/>
                  </a:lnTo>
                  <a:lnTo>
                    <a:pt x="490987" y="3172110"/>
                  </a:lnTo>
                  <a:lnTo>
                    <a:pt x="449031" y="3213623"/>
                  </a:lnTo>
                  <a:lnTo>
                    <a:pt x="407078" y="3252517"/>
                  </a:lnTo>
                  <a:lnTo>
                    <a:pt x="365125" y="3286167"/>
                  </a:lnTo>
                  <a:lnTo>
                    <a:pt x="323169" y="3311950"/>
                  </a:lnTo>
                  <a:lnTo>
                    <a:pt x="281219" y="3327680"/>
                  </a:lnTo>
                  <a:lnTo>
                    <a:pt x="239267" y="3332924"/>
                  </a:lnTo>
                  <a:lnTo>
                    <a:pt x="197314" y="3327680"/>
                  </a:lnTo>
                  <a:lnTo>
                    <a:pt x="155364" y="3311950"/>
                  </a:lnTo>
                  <a:lnTo>
                    <a:pt x="118376" y="3286706"/>
                  </a:lnTo>
                  <a:lnTo>
                    <a:pt x="83229" y="3238441"/>
                  </a:lnTo>
                  <a:lnTo>
                    <a:pt x="66922" y="3201072"/>
                  </a:lnTo>
                  <a:lnTo>
                    <a:pt x="51767" y="3152423"/>
                  </a:lnTo>
                  <a:lnTo>
                    <a:pt x="37993" y="3090653"/>
                  </a:lnTo>
                  <a:lnTo>
                    <a:pt x="25831" y="3013920"/>
                  </a:lnTo>
                  <a:lnTo>
                    <a:pt x="15512" y="2920384"/>
                  </a:lnTo>
                  <a:lnTo>
                    <a:pt x="9978" y="2850706"/>
                  </a:lnTo>
                  <a:lnTo>
                    <a:pt x="5483" y="2773935"/>
                  </a:lnTo>
                  <a:lnTo>
                    <a:pt x="3683" y="2733080"/>
                  </a:lnTo>
                  <a:lnTo>
                    <a:pt x="2212" y="2690681"/>
                  </a:lnTo>
                  <a:lnTo>
                    <a:pt x="1092" y="2646814"/>
                  </a:lnTo>
                  <a:lnTo>
                    <a:pt x="347" y="2601556"/>
                  </a:lnTo>
                  <a:lnTo>
                    <a:pt x="0" y="2554983"/>
                  </a:lnTo>
                  <a:lnTo>
                    <a:pt x="72" y="2507172"/>
                  </a:lnTo>
                  <a:lnTo>
                    <a:pt x="588" y="2458199"/>
                  </a:lnTo>
                  <a:lnTo>
                    <a:pt x="1571" y="2408140"/>
                  </a:lnTo>
                  <a:lnTo>
                    <a:pt x="3043" y="2357072"/>
                  </a:lnTo>
                  <a:lnTo>
                    <a:pt x="5026" y="2305072"/>
                  </a:lnTo>
                  <a:lnTo>
                    <a:pt x="7545" y="2252215"/>
                  </a:lnTo>
                  <a:lnTo>
                    <a:pt x="10622" y="2198579"/>
                  </a:lnTo>
                  <a:lnTo>
                    <a:pt x="14280" y="2144239"/>
                  </a:lnTo>
                  <a:lnTo>
                    <a:pt x="18542" y="2089273"/>
                  </a:lnTo>
                  <a:lnTo>
                    <a:pt x="23431" y="2033756"/>
                  </a:lnTo>
                  <a:lnTo>
                    <a:pt x="28969" y="1977765"/>
                  </a:lnTo>
                  <a:lnTo>
                    <a:pt x="35180" y="1921377"/>
                  </a:lnTo>
                  <a:lnTo>
                    <a:pt x="42087" y="1864667"/>
                  </a:lnTo>
                  <a:lnTo>
                    <a:pt x="49712" y="1807713"/>
                  </a:lnTo>
                  <a:lnTo>
                    <a:pt x="58079" y="1750591"/>
                  </a:lnTo>
                  <a:lnTo>
                    <a:pt x="67211" y="1693377"/>
                  </a:lnTo>
                  <a:lnTo>
                    <a:pt x="77129" y="1636147"/>
                  </a:lnTo>
                  <a:lnTo>
                    <a:pt x="87858" y="1578979"/>
                  </a:lnTo>
                  <a:lnTo>
                    <a:pt x="99421" y="1521948"/>
                  </a:lnTo>
                  <a:lnTo>
                    <a:pt x="112303" y="1463030"/>
                  </a:lnTo>
                  <a:lnTo>
                    <a:pt x="126055" y="1404409"/>
                  </a:lnTo>
                  <a:lnTo>
                    <a:pt x="140625" y="1346156"/>
                  </a:lnTo>
                  <a:lnTo>
                    <a:pt x="155963" y="1288337"/>
                  </a:lnTo>
                  <a:lnTo>
                    <a:pt x="172017" y="1231021"/>
                  </a:lnTo>
                  <a:lnTo>
                    <a:pt x="188736" y="1174276"/>
                  </a:lnTo>
                  <a:lnTo>
                    <a:pt x="206069" y="1118171"/>
                  </a:lnTo>
                  <a:lnTo>
                    <a:pt x="223964" y="1062773"/>
                  </a:lnTo>
                  <a:lnTo>
                    <a:pt x="242371" y="1008152"/>
                  </a:lnTo>
                  <a:lnTo>
                    <a:pt x="261239" y="954374"/>
                  </a:lnTo>
                  <a:lnTo>
                    <a:pt x="280516" y="901508"/>
                  </a:lnTo>
                  <a:lnTo>
                    <a:pt x="300150" y="849623"/>
                  </a:lnTo>
                  <a:lnTo>
                    <a:pt x="320092" y="798787"/>
                  </a:lnTo>
                  <a:lnTo>
                    <a:pt x="340290" y="749068"/>
                  </a:lnTo>
                  <a:lnTo>
                    <a:pt x="360692" y="700533"/>
                  </a:lnTo>
                  <a:lnTo>
                    <a:pt x="381248" y="653252"/>
                  </a:lnTo>
                  <a:lnTo>
                    <a:pt x="401906" y="607293"/>
                  </a:lnTo>
                  <a:lnTo>
                    <a:pt x="422615" y="562723"/>
                  </a:lnTo>
                  <a:lnTo>
                    <a:pt x="443324" y="519611"/>
                  </a:lnTo>
                  <a:lnTo>
                    <a:pt x="463982" y="478026"/>
                  </a:lnTo>
                  <a:lnTo>
                    <a:pt x="484538" y="438034"/>
                  </a:lnTo>
                  <a:lnTo>
                    <a:pt x="504941" y="399705"/>
                  </a:lnTo>
                  <a:lnTo>
                    <a:pt x="525139" y="363108"/>
                  </a:lnTo>
                  <a:lnTo>
                    <a:pt x="545081" y="328309"/>
                  </a:lnTo>
                  <a:lnTo>
                    <a:pt x="564716" y="295377"/>
                  </a:lnTo>
                  <a:lnTo>
                    <a:pt x="602861" y="235388"/>
                  </a:lnTo>
                  <a:lnTo>
                    <a:pt x="651553" y="167198"/>
                  </a:lnTo>
                  <a:lnTo>
                    <a:pt x="697056" y="112769"/>
                  </a:lnTo>
                  <a:lnTo>
                    <a:pt x="739540" y="70759"/>
                  </a:lnTo>
                  <a:lnTo>
                    <a:pt x="779171" y="39824"/>
                  </a:lnTo>
                  <a:lnTo>
                    <a:pt x="816117" y="18624"/>
                  </a:lnTo>
                  <a:lnTo>
                    <a:pt x="882626" y="54"/>
                  </a:lnTo>
                  <a:lnTo>
                    <a:pt x="912525" y="0"/>
                  </a:lnTo>
                  <a:lnTo>
                    <a:pt x="940410" y="4309"/>
                  </a:lnTo>
                  <a:lnTo>
                    <a:pt x="1013663" y="31550"/>
                  </a:lnTo>
                  <a:lnTo>
                    <a:pt x="1055506" y="56832"/>
                  </a:lnTo>
                  <a:lnTo>
                    <a:pt x="1093321" y="86142"/>
                  </a:lnTo>
                  <a:lnTo>
                    <a:pt x="1128449" y="118138"/>
                  </a:lnTo>
                  <a:lnTo>
                    <a:pt x="1162233" y="151479"/>
                  </a:lnTo>
                  <a:lnTo>
                    <a:pt x="1203751" y="192997"/>
                  </a:lnTo>
                  <a:lnTo>
                    <a:pt x="1242645" y="231890"/>
                  </a:lnTo>
                  <a:lnTo>
                    <a:pt x="1276292" y="265538"/>
                  </a:lnTo>
                  <a:lnTo>
                    <a:pt x="1302073" y="291318"/>
                  </a:lnTo>
                  <a:lnTo>
                    <a:pt x="1318247" y="307493"/>
                  </a:lnTo>
                  <a:lnTo>
                    <a:pt x="1326553" y="315799"/>
                  </a:lnTo>
                  <a:lnTo>
                    <a:pt x="1329614" y="318859"/>
                  </a:lnTo>
                  <a:lnTo>
                    <a:pt x="1330051" y="319297"/>
                  </a:lnTo>
                </a:path>
                <a:path w="2331720" h="3507740">
                  <a:moveTo>
                    <a:pt x="1225161" y="1357636"/>
                  </a:moveTo>
                  <a:lnTo>
                    <a:pt x="1225844" y="1357608"/>
                  </a:lnTo>
                  <a:lnTo>
                    <a:pt x="1230624" y="1357417"/>
                  </a:lnTo>
                  <a:lnTo>
                    <a:pt x="1243598" y="1356896"/>
                  </a:lnTo>
                  <a:lnTo>
                    <a:pt x="1268862" y="1355883"/>
                  </a:lnTo>
                  <a:lnTo>
                    <a:pt x="1308998" y="1353751"/>
                  </a:lnTo>
                  <a:lnTo>
                    <a:pt x="1360524" y="1348016"/>
                  </a:lnTo>
                  <a:lnTo>
                    <a:pt x="1418442" y="1335727"/>
                  </a:lnTo>
                  <a:lnTo>
                    <a:pt x="1477752" y="1313935"/>
                  </a:lnTo>
                  <a:lnTo>
                    <a:pt x="1523075" y="1288467"/>
                  </a:lnTo>
                  <a:lnTo>
                    <a:pt x="1564916" y="1258303"/>
                  </a:lnTo>
                  <a:lnTo>
                    <a:pt x="1602100" y="1226713"/>
                  </a:lnTo>
                  <a:lnTo>
                    <a:pt x="1633453" y="1196970"/>
                  </a:lnTo>
                  <a:lnTo>
                    <a:pt x="1677506" y="1152130"/>
                  </a:lnTo>
                  <a:lnTo>
                    <a:pt x="1687626" y="1141750"/>
                  </a:lnTo>
                  <a:lnTo>
                    <a:pt x="1691354" y="1137926"/>
                  </a:lnTo>
                  <a:lnTo>
                    <a:pt x="1691886" y="1137380"/>
                  </a:lnTo>
                </a:path>
                <a:path w="2331720" h="3507740">
                  <a:moveTo>
                    <a:pt x="1791531" y="2055107"/>
                  </a:moveTo>
                  <a:lnTo>
                    <a:pt x="1792077" y="2055667"/>
                  </a:lnTo>
                  <a:lnTo>
                    <a:pt x="1795901" y="2059585"/>
                  </a:lnTo>
                  <a:lnTo>
                    <a:pt x="1806281" y="2070222"/>
                  </a:lnTo>
                  <a:lnTo>
                    <a:pt x="1851547" y="2116296"/>
                  </a:lnTo>
                  <a:lnTo>
                    <a:pt x="1884276" y="2147615"/>
                  </a:lnTo>
                  <a:lnTo>
                    <a:pt x="1923970" y="2182249"/>
                  </a:lnTo>
                  <a:lnTo>
                    <a:pt x="1969915" y="2217554"/>
                  </a:lnTo>
                  <a:lnTo>
                    <a:pt x="2021401" y="2250890"/>
                  </a:lnTo>
                  <a:lnTo>
                    <a:pt x="2077224" y="2280067"/>
                  </a:lnTo>
                  <a:lnTo>
                    <a:pt x="2134266" y="2304755"/>
                  </a:lnTo>
                  <a:lnTo>
                    <a:pt x="2188919" y="2325081"/>
                  </a:lnTo>
                  <a:lnTo>
                    <a:pt x="2237573" y="2341171"/>
                  </a:lnTo>
                  <a:lnTo>
                    <a:pt x="2276620" y="2353151"/>
                  </a:lnTo>
                  <a:lnTo>
                    <a:pt x="2324792" y="2367675"/>
                  </a:lnTo>
                  <a:lnTo>
                    <a:pt x="2330814" y="2369490"/>
                  </a:lnTo>
                  <a:lnTo>
                    <a:pt x="2331674" y="2369750"/>
                  </a:lnTo>
                </a:path>
                <a:path w="2331720" h="3507740">
                  <a:moveTo>
                    <a:pt x="422813" y="3240284"/>
                  </a:moveTo>
                  <a:lnTo>
                    <a:pt x="423496" y="3240543"/>
                  </a:lnTo>
                  <a:lnTo>
                    <a:pt x="428276" y="3242359"/>
                  </a:lnTo>
                  <a:lnTo>
                    <a:pt x="441250" y="3247287"/>
                  </a:lnTo>
                  <a:lnTo>
                    <a:pt x="466514" y="3256883"/>
                  </a:lnTo>
                  <a:lnTo>
                    <a:pt x="506801" y="3271512"/>
                  </a:lnTo>
                  <a:lnTo>
                    <a:pt x="559378" y="3286712"/>
                  </a:lnTo>
                  <a:lnTo>
                    <a:pt x="620149" y="3296831"/>
                  </a:lnTo>
                  <a:lnTo>
                    <a:pt x="685018" y="3296215"/>
                  </a:lnTo>
                  <a:lnTo>
                    <a:pt x="737109" y="3285243"/>
                  </a:lnTo>
                  <a:lnTo>
                    <a:pt x="787103" y="3267181"/>
                  </a:lnTo>
                  <a:lnTo>
                    <a:pt x="832901" y="3245429"/>
                  </a:lnTo>
                  <a:lnTo>
                    <a:pt x="872406" y="3223384"/>
                  </a:lnTo>
                  <a:lnTo>
                    <a:pt x="928786" y="3188784"/>
                  </a:lnTo>
                  <a:lnTo>
                    <a:pt x="941759" y="3180741"/>
                  </a:lnTo>
                  <a:lnTo>
                    <a:pt x="946539" y="3177779"/>
                  </a:lnTo>
                  <a:lnTo>
                    <a:pt x="947222" y="3177355"/>
                  </a:lnTo>
                </a:path>
                <a:path w="2331720" h="3507740">
                  <a:moveTo>
                    <a:pt x="1786285" y="3224549"/>
                  </a:moveTo>
                  <a:lnTo>
                    <a:pt x="1786982" y="3224712"/>
                  </a:lnTo>
                  <a:lnTo>
                    <a:pt x="1791858" y="3225860"/>
                  </a:lnTo>
                  <a:lnTo>
                    <a:pt x="1805091" y="3228974"/>
                  </a:lnTo>
                  <a:lnTo>
                    <a:pt x="1830863" y="3235039"/>
                  </a:lnTo>
                  <a:lnTo>
                    <a:pt x="1871875" y="3244257"/>
                  </a:lnTo>
                  <a:lnTo>
                    <a:pt x="1924931" y="3253719"/>
                  </a:lnTo>
                  <a:lnTo>
                    <a:pt x="1985360" y="3259740"/>
                  </a:lnTo>
                  <a:lnTo>
                    <a:pt x="2048490" y="3258635"/>
                  </a:lnTo>
                  <a:lnTo>
                    <a:pt x="2109905" y="3248067"/>
                  </a:lnTo>
                  <a:lnTo>
                    <a:pt x="2166158" y="3231105"/>
                  </a:lnTo>
                  <a:lnTo>
                    <a:pt x="2214053" y="3212176"/>
                  </a:lnTo>
                  <a:lnTo>
                    <a:pt x="2250394" y="3195707"/>
                  </a:lnTo>
                  <a:lnTo>
                    <a:pt x="2273133" y="3185097"/>
                  </a:lnTo>
                  <a:lnTo>
                    <a:pt x="2284810" y="3179649"/>
                  </a:lnTo>
                  <a:lnTo>
                    <a:pt x="2289112" y="3177642"/>
                  </a:lnTo>
                  <a:lnTo>
                    <a:pt x="2289726" y="3177355"/>
                  </a:lnTo>
                </a:path>
                <a:path w="2331720" h="3507740">
                  <a:moveTo>
                    <a:pt x="658792" y="3004292"/>
                  </a:moveTo>
                  <a:lnTo>
                    <a:pt x="968202" y="2532322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77474" y="4837569"/>
              <a:ext cx="168275" cy="215900"/>
            </a:xfrm>
            <a:custGeom>
              <a:avLst/>
              <a:gdLst/>
              <a:ahLst/>
              <a:cxnLst/>
              <a:rect l="l" t="t" r="r" b="b"/>
              <a:pathLst>
                <a:path w="168275" h="215900">
                  <a:moveTo>
                    <a:pt x="0" y="154914"/>
                  </a:moveTo>
                  <a:lnTo>
                    <a:pt x="92646" y="215646"/>
                  </a:lnTo>
                  <a:lnTo>
                    <a:pt x="167792" y="0"/>
                  </a:lnTo>
                  <a:lnTo>
                    <a:pt x="0" y="154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94466" y="4863249"/>
              <a:ext cx="1160780" cy="482600"/>
            </a:xfrm>
            <a:custGeom>
              <a:avLst/>
              <a:gdLst/>
              <a:ahLst/>
              <a:cxnLst/>
              <a:rect l="l" t="t" r="r" b="b"/>
              <a:pathLst>
                <a:path w="1160779" h="482600">
                  <a:moveTo>
                    <a:pt x="0" y="127825"/>
                  </a:moveTo>
                  <a:lnTo>
                    <a:pt x="127088" y="10490"/>
                  </a:lnTo>
                  <a:lnTo>
                    <a:pt x="70167" y="173837"/>
                  </a:lnTo>
                </a:path>
                <a:path w="1160779" h="482600">
                  <a:moveTo>
                    <a:pt x="1160183" y="482460"/>
                  </a:moveTo>
                  <a:lnTo>
                    <a:pt x="195262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51044" y="4843907"/>
              <a:ext cx="223520" cy="149225"/>
            </a:xfrm>
            <a:custGeom>
              <a:avLst/>
              <a:gdLst/>
              <a:ahLst/>
              <a:cxnLst/>
              <a:rect l="l" t="t" r="r" b="b"/>
              <a:pathLst>
                <a:path w="223520" h="149225">
                  <a:moveTo>
                    <a:pt x="0" y="0"/>
                  </a:moveTo>
                  <a:lnTo>
                    <a:pt x="173393" y="148615"/>
                  </a:lnTo>
                  <a:lnTo>
                    <a:pt x="222923" y="49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89729" y="4863249"/>
              <a:ext cx="168910" cy="113030"/>
            </a:xfrm>
            <a:custGeom>
              <a:avLst/>
              <a:gdLst/>
              <a:ahLst/>
              <a:cxnLst/>
              <a:rect l="l" t="t" r="r" b="b"/>
              <a:pathLst>
                <a:path w="168910" h="113029">
                  <a:moveTo>
                    <a:pt x="131330" y="112572"/>
                  </a:moveTo>
                  <a:lnTo>
                    <a:pt x="0" y="0"/>
                  </a:lnTo>
                  <a:lnTo>
                    <a:pt x="168859" y="37528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0" y="217779"/>
                  </a:move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33632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97111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B</a:t>
            </a:r>
            <a:endParaRPr sz="2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99290" y="5129761"/>
            <a:ext cx="1892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299399" y="1412131"/>
            <a:ext cx="1671320" cy="3514090"/>
            <a:chOff x="4299399" y="1412131"/>
            <a:chExt cx="1671320" cy="3514090"/>
          </a:xfrm>
        </p:grpSpPr>
        <p:sp>
          <p:nvSpPr>
            <p:cNvPr id="31" name="object 31"/>
            <p:cNvSpPr/>
            <p:nvPr/>
          </p:nvSpPr>
          <p:spPr>
            <a:xfrm>
              <a:off x="4330864" y="4459008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1" y="267712"/>
                  </a:lnTo>
                  <a:lnTo>
                    <a:pt x="22134" y="313550"/>
                  </a:lnTo>
                  <a:lnTo>
                    <a:pt x="47842" y="353986"/>
                  </a:lnTo>
                  <a:lnTo>
                    <a:pt x="81567" y="387713"/>
                  </a:lnTo>
                  <a:lnTo>
                    <a:pt x="122003" y="413422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2"/>
                  </a:lnTo>
                  <a:lnTo>
                    <a:pt x="353991" y="387713"/>
                  </a:lnTo>
                  <a:lnTo>
                    <a:pt x="387717" y="353986"/>
                  </a:lnTo>
                  <a:lnTo>
                    <a:pt x="413424" y="313550"/>
                  </a:lnTo>
                  <a:lnTo>
                    <a:pt x="429807" y="267712"/>
                  </a:lnTo>
                  <a:lnTo>
                    <a:pt x="435559" y="217779"/>
                  </a:lnTo>
                  <a:lnTo>
                    <a:pt x="429807" y="167843"/>
                  </a:lnTo>
                  <a:lnTo>
                    <a:pt x="413424" y="122003"/>
                  </a:lnTo>
                  <a:lnTo>
                    <a:pt x="387717" y="81567"/>
                  </a:lnTo>
                  <a:lnTo>
                    <a:pt x="353991" y="47842"/>
                  </a:lnTo>
                  <a:lnTo>
                    <a:pt x="313555" y="22134"/>
                  </a:lnTo>
                  <a:lnTo>
                    <a:pt x="267716" y="5751"/>
                  </a:lnTo>
                  <a:lnTo>
                    <a:pt x="217779" y="0"/>
                  </a:lnTo>
                  <a:lnTo>
                    <a:pt x="167843" y="5751"/>
                  </a:lnTo>
                  <a:lnTo>
                    <a:pt x="122003" y="22134"/>
                  </a:lnTo>
                  <a:lnTo>
                    <a:pt x="81567" y="47842"/>
                  </a:lnTo>
                  <a:lnTo>
                    <a:pt x="47842" y="81567"/>
                  </a:lnTo>
                  <a:lnTo>
                    <a:pt x="22134" y="122003"/>
                  </a:lnTo>
                  <a:lnTo>
                    <a:pt x="5751" y="167843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30864" y="4459008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3"/>
                  </a:lnTo>
                  <a:lnTo>
                    <a:pt x="413424" y="122003"/>
                  </a:lnTo>
                  <a:lnTo>
                    <a:pt x="387717" y="81567"/>
                  </a:lnTo>
                  <a:lnTo>
                    <a:pt x="353991" y="47842"/>
                  </a:lnTo>
                  <a:lnTo>
                    <a:pt x="313555" y="22134"/>
                  </a:lnTo>
                  <a:lnTo>
                    <a:pt x="267716" y="5751"/>
                  </a:lnTo>
                  <a:lnTo>
                    <a:pt x="217779" y="0"/>
                  </a:lnTo>
                  <a:lnTo>
                    <a:pt x="167843" y="5751"/>
                  </a:lnTo>
                  <a:lnTo>
                    <a:pt x="122003" y="22134"/>
                  </a:lnTo>
                  <a:lnTo>
                    <a:pt x="81567" y="47842"/>
                  </a:lnTo>
                  <a:lnTo>
                    <a:pt x="47842" y="81567"/>
                  </a:lnTo>
                  <a:lnTo>
                    <a:pt x="22134" y="122003"/>
                  </a:lnTo>
                  <a:lnTo>
                    <a:pt x="5751" y="167843"/>
                  </a:lnTo>
                  <a:lnTo>
                    <a:pt x="0" y="217779"/>
                  </a:lnTo>
                  <a:lnTo>
                    <a:pt x="5751" y="267712"/>
                  </a:lnTo>
                  <a:lnTo>
                    <a:pt x="22134" y="313550"/>
                  </a:lnTo>
                  <a:lnTo>
                    <a:pt x="47842" y="353986"/>
                  </a:lnTo>
                  <a:lnTo>
                    <a:pt x="81567" y="387713"/>
                  </a:lnTo>
                  <a:lnTo>
                    <a:pt x="122003" y="413422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2"/>
                  </a:lnTo>
                  <a:lnTo>
                    <a:pt x="353991" y="387713"/>
                  </a:lnTo>
                  <a:lnTo>
                    <a:pt x="387717" y="353986"/>
                  </a:lnTo>
                  <a:lnTo>
                    <a:pt x="413424" y="313550"/>
                  </a:lnTo>
                  <a:lnTo>
                    <a:pt x="429807" y="267712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03519" y="3621392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2"/>
                  </a:lnTo>
                  <a:lnTo>
                    <a:pt x="22136" y="313550"/>
                  </a:lnTo>
                  <a:lnTo>
                    <a:pt x="47846" y="353986"/>
                  </a:lnTo>
                  <a:lnTo>
                    <a:pt x="81572" y="387713"/>
                  </a:lnTo>
                  <a:lnTo>
                    <a:pt x="122008" y="413422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2"/>
                  </a:lnTo>
                  <a:lnTo>
                    <a:pt x="353991" y="387713"/>
                  </a:lnTo>
                  <a:lnTo>
                    <a:pt x="387717" y="353986"/>
                  </a:lnTo>
                  <a:lnTo>
                    <a:pt x="413424" y="313550"/>
                  </a:lnTo>
                  <a:lnTo>
                    <a:pt x="429807" y="267712"/>
                  </a:lnTo>
                  <a:lnTo>
                    <a:pt x="435559" y="217779"/>
                  </a:lnTo>
                  <a:lnTo>
                    <a:pt x="429807" y="167843"/>
                  </a:lnTo>
                  <a:lnTo>
                    <a:pt x="413424" y="122003"/>
                  </a:lnTo>
                  <a:lnTo>
                    <a:pt x="387717" y="81567"/>
                  </a:lnTo>
                  <a:lnTo>
                    <a:pt x="353991" y="47842"/>
                  </a:lnTo>
                  <a:lnTo>
                    <a:pt x="313555" y="22134"/>
                  </a:lnTo>
                  <a:lnTo>
                    <a:pt x="267716" y="5751"/>
                  </a:lnTo>
                  <a:lnTo>
                    <a:pt x="217779" y="0"/>
                  </a:lnTo>
                  <a:lnTo>
                    <a:pt x="167847" y="5751"/>
                  </a:lnTo>
                  <a:lnTo>
                    <a:pt x="122008" y="22134"/>
                  </a:lnTo>
                  <a:lnTo>
                    <a:pt x="81572" y="47842"/>
                  </a:lnTo>
                  <a:lnTo>
                    <a:pt x="47846" y="81567"/>
                  </a:lnTo>
                  <a:lnTo>
                    <a:pt x="22136" y="122003"/>
                  </a:lnTo>
                  <a:lnTo>
                    <a:pt x="5752" y="167843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03519" y="3621392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3"/>
                  </a:lnTo>
                  <a:lnTo>
                    <a:pt x="413424" y="122003"/>
                  </a:lnTo>
                  <a:lnTo>
                    <a:pt x="387717" y="81567"/>
                  </a:lnTo>
                  <a:lnTo>
                    <a:pt x="353991" y="47842"/>
                  </a:lnTo>
                  <a:lnTo>
                    <a:pt x="313555" y="22134"/>
                  </a:lnTo>
                  <a:lnTo>
                    <a:pt x="267716" y="5751"/>
                  </a:lnTo>
                  <a:lnTo>
                    <a:pt x="217779" y="0"/>
                  </a:lnTo>
                  <a:lnTo>
                    <a:pt x="167847" y="5751"/>
                  </a:lnTo>
                  <a:lnTo>
                    <a:pt x="122008" y="22134"/>
                  </a:lnTo>
                  <a:lnTo>
                    <a:pt x="81572" y="47842"/>
                  </a:lnTo>
                  <a:lnTo>
                    <a:pt x="47846" y="81567"/>
                  </a:lnTo>
                  <a:lnTo>
                    <a:pt x="22136" y="122003"/>
                  </a:lnTo>
                  <a:lnTo>
                    <a:pt x="5752" y="167843"/>
                  </a:lnTo>
                  <a:lnTo>
                    <a:pt x="0" y="217779"/>
                  </a:lnTo>
                  <a:lnTo>
                    <a:pt x="5752" y="267712"/>
                  </a:lnTo>
                  <a:lnTo>
                    <a:pt x="22136" y="313550"/>
                  </a:lnTo>
                  <a:lnTo>
                    <a:pt x="47846" y="353986"/>
                  </a:lnTo>
                  <a:lnTo>
                    <a:pt x="81572" y="387713"/>
                  </a:lnTo>
                  <a:lnTo>
                    <a:pt x="122008" y="413422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2"/>
                  </a:lnTo>
                  <a:lnTo>
                    <a:pt x="353991" y="387713"/>
                  </a:lnTo>
                  <a:lnTo>
                    <a:pt x="387717" y="353986"/>
                  </a:lnTo>
                  <a:lnTo>
                    <a:pt x="413424" y="313550"/>
                  </a:lnTo>
                  <a:lnTo>
                    <a:pt x="429807" y="267712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65916" y="2616250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2" y="429807"/>
                  </a:lnTo>
                  <a:lnTo>
                    <a:pt x="313550" y="413424"/>
                  </a:lnTo>
                  <a:lnTo>
                    <a:pt x="353986" y="387717"/>
                  </a:lnTo>
                  <a:lnTo>
                    <a:pt x="387713" y="353991"/>
                  </a:lnTo>
                  <a:lnTo>
                    <a:pt x="413422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2" y="122008"/>
                  </a:lnTo>
                  <a:lnTo>
                    <a:pt x="387713" y="81572"/>
                  </a:lnTo>
                  <a:lnTo>
                    <a:pt x="353986" y="47846"/>
                  </a:lnTo>
                  <a:lnTo>
                    <a:pt x="313550" y="22136"/>
                  </a:lnTo>
                  <a:lnTo>
                    <a:pt x="267712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65916" y="2616250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2" y="122008"/>
                  </a:lnTo>
                  <a:lnTo>
                    <a:pt x="387713" y="81572"/>
                  </a:lnTo>
                  <a:lnTo>
                    <a:pt x="353986" y="47846"/>
                  </a:lnTo>
                  <a:lnTo>
                    <a:pt x="313550" y="22136"/>
                  </a:lnTo>
                  <a:lnTo>
                    <a:pt x="267712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2" y="429807"/>
                  </a:lnTo>
                  <a:lnTo>
                    <a:pt x="313550" y="413424"/>
                  </a:lnTo>
                  <a:lnTo>
                    <a:pt x="353986" y="387717"/>
                  </a:lnTo>
                  <a:lnTo>
                    <a:pt x="387713" y="353991"/>
                  </a:lnTo>
                  <a:lnTo>
                    <a:pt x="413422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65916" y="1443596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2" y="429807"/>
                  </a:lnTo>
                  <a:lnTo>
                    <a:pt x="313550" y="413424"/>
                  </a:lnTo>
                  <a:lnTo>
                    <a:pt x="353986" y="387717"/>
                  </a:lnTo>
                  <a:lnTo>
                    <a:pt x="387713" y="353991"/>
                  </a:lnTo>
                  <a:lnTo>
                    <a:pt x="413422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2" y="122008"/>
                  </a:lnTo>
                  <a:lnTo>
                    <a:pt x="387713" y="81572"/>
                  </a:lnTo>
                  <a:lnTo>
                    <a:pt x="353986" y="47846"/>
                  </a:lnTo>
                  <a:lnTo>
                    <a:pt x="313550" y="22136"/>
                  </a:lnTo>
                  <a:lnTo>
                    <a:pt x="267712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65916" y="1443596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2" y="122008"/>
                  </a:lnTo>
                  <a:lnTo>
                    <a:pt x="387713" y="81572"/>
                  </a:lnTo>
                  <a:lnTo>
                    <a:pt x="353986" y="47846"/>
                  </a:lnTo>
                  <a:lnTo>
                    <a:pt x="313550" y="22136"/>
                  </a:lnTo>
                  <a:lnTo>
                    <a:pt x="267712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2" y="429807"/>
                  </a:lnTo>
                  <a:lnTo>
                    <a:pt x="313550" y="413424"/>
                  </a:lnTo>
                  <a:lnTo>
                    <a:pt x="353986" y="387717"/>
                  </a:lnTo>
                  <a:lnTo>
                    <a:pt x="387713" y="353991"/>
                  </a:lnTo>
                  <a:lnTo>
                    <a:pt x="413422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895228" y="5119274"/>
            <a:ext cx="1892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3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56</a:t>
            </a:fld>
            <a:endParaRPr spc="20" dirty="0"/>
          </a:p>
        </p:txBody>
      </p:sp>
      <p:sp>
        <p:nvSpPr>
          <p:cNvPr id="40" name="object 40"/>
          <p:cNvSpPr txBox="1"/>
          <p:nvPr/>
        </p:nvSpPr>
        <p:spPr>
          <a:xfrm>
            <a:off x="4461662" y="1449199"/>
            <a:ext cx="1594485" cy="3398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Q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5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300">
              <a:latin typeface="Arial"/>
              <a:cs typeface="Arial"/>
            </a:endParaRPr>
          </a:p>
          <a:p>
            <a:pPr marL="337820">
              <a:lnSpc>
                <a:spcPct val="100000"/>
              </a:lnSpc>
              <a:spcBef>
                <a:spcPts val="1375"/>
              </a:spcBef>
            </a:pPr>
            <a:r>
              <a:rPr sz="2300" spc="5" dirty="0">
                <a:latin typeface="Arial"/>
                <a:cs typeface="Arial"/>
              </a:rPr>
              <a:t>P</a:t>
            </a:r>
            <a:endParaRPr sz="2300">
              <a:latin typeface="Arial"/>
              <a:cs typeface="Arial"/>
            </a:endParaRPr>
          </a:p>
          <a:p>
            <a:pPr marL="138430">
              <a:lnSpc>
                <a:spcPct val="100000"/>
              </a:lnSpc>
              <a:spcBef>
                <a:spcPts val="1200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300">
              <a:latin typeface="Arial"/>
              <a:cs typeface="Arial"/>
            </a:endParaRPr>
          </a:p>
          <a:p>
            <a:pPr marR="206375" algn="r">
              <a:lnSpc>
                <a:spcPct val="100000"/>
              </a:lnSpc>
              <a:spcBef>
                <a:spcPts val="1210"/>
              </a:spcBef>
            </a:pPr>
            <a:r>
              <a:rPr sz="2300" spc="10" dirty="0">
                <a:latin typeface="Arial"/>
                <a:cs typeface="Arial"/>
              </a:rPr>
              <a:t>M</a:t>
            </a:r>
            <a:endParaRPr sz="2300">
              <a:latin typeface="Arial"/>
              <a:cs typeface="Arial"/>
            </a:endParaRPr>
          </a:p>
          <a:p>
            <a:pPr marR="5080" algn="r">
              <a:lnSpc>
                <a:spcPts val="2745"/>
              </a:lnSpc>
              <a:spcBef>
                <a:spcPts val="1115"/>
              </a:spcBef>
            </a:pPr>
            <a:r>
              <a:rPr sz="2300" b="1" spc="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</a:pPr>
            <a:r>
              <a:rPr sz="2300" spc="5" dirty="0">
                <a:latin typeface="Arial"/>
                <a:cs typeface="Arial"/>
              </a:rPr>
              <a:t>L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DB058B2-B9A6-45E8-91E2-CDC09CF1B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AE8C0E1-8FEE-4840-866D-FA29924A2A98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57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65" dirty="0"/>
              <a:t>Proof</a:t>
            </a:r>
            <a:r>
              <a:rPr spc="250" dirty="0"/>
              <a:t> </a:t>
            </a:r>
            <a:r>
              <a:rPr spc="105" dirty="0"/>
              <a:t>of</a:t>
            </a:r>
            <a:r>
              <a:rPr spc="250" dirty="0"/>
              <a:t> </a:t>
            </a:r>
            <a:r>
              <a:rPr spc="75" dirty="0"/>
              <a:t>completeness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396713"/>
            <a:ext cx="7680325" cy="43535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14"/>
              </a:spcBef>
            </a:pPr>
            <a:r>
              <a:rPr sz="2050" spc="125" dirty="0">
                <a:latin typeface="Calibri"/>
                <a:cs typeface="Calibri"/>
              </a:rPr>
              <a:t>FC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derives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every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atomic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entailed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KB</a:t>
            </a:r>
            <a:endParaRPr sz="2050">
              <a:latin typeface="Bookman Old Style"/>
              <a:cs typeface="Bookman Old Style"/>
            </a:endParaRPr>
          </a:p>
          <a:p>
            <a:pPr marL="377190" indent="-301625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377825" algn="l"/>
              </a:tabLst>
            </a:pPr>
            <a:r>
              <a:rPr sz="2050" spc="125" dirty="0">
                <a:latin typeface="Calibri"/>
                <a:cs typeface="Calibri"/>
              </a:rPr>
              <a:t>FC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reaches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007E"/>
                </a:solidFill>
                <a:latin typeface="Calibri"/>
                <a:cs typeface="Calibri"/>
              </a:rPr>
              <a:t>fixed</a:t>
            </a:r>
            <a:r>
              <a:rPr sz="2050" spc="17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00007E"/>
                </a:solidFill>
                <a:latin typeface="Calibri"/>
                <a:cs typeface="Calibri"/>
              </a:rPr>
              <a:t>point</a:t>
            </a:r>
            <a:r>
              <a:rPr sz="2050" spc="19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125" dirty="0">
                <a:latin typeface="Calibri"/>
                <a:cs typeface="Calibri"/>
              </a:rPr>
              <a:t>where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no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30" dirty="0">
                <a:latin typeface="Calibri"/>
                <a:cs typeface="Calibri"/>
              </a:rPr>
              <a:t>new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atomic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derived</a:t>
            </a:r>
            <a:endParaRPr sz="2050">
              <a:latin typeface="Calibri"/>
              <a:cs typeface="Calibri"/>
            </a:endParaRPr>
          </a:p>
          <a:p>
            <a:pPr marL="377190" indent="-301625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377825" algn="l"/>
              </a:tabLst>
            </a:pPr>
            <a:r>
              <a:rPr sz="2050" spc="-60" dirty="0">
                <a:latin typeface="Calibri"/>
                <a:cs typeface="Calibri"/>
              </a:rPr>
              <a:t>Consider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final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state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model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spc="-10" dirty="0">
                <a:latin typeface="Calibri"/>
                <a:cs typeface="Calibri"/>
              </a:rPr>
              <a:t>,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assigning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true/false</a:t>
            </a:r>
            <a:r>
              <a:rPr sz="2050" spc="24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symbols</a:t>
            </a:r>
            <a:endParaRPr sz="2050">
              <a:latin typeface="Calibri"/>
              <a:cs typeface="Calibri"/>
            </a:endParaRPr>
          </a:p>
          <a:p>
            <a:pPr marL="377190" indent="-301625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377825" algn="l"/>
              </a:tabLst>
            </a:pPr>
            <a:r>
              <a:rPr sz="2050" spc="-25" dirty="0">
                <a:latin typeface="Calibri"/>
                <a:cs typeface="Calibri"/>
              </a:rPr>
              <a:t>Every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clause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original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KB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true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endParaRPr sz="2050">
              <a:latin typeface="Bookman Old Style"/>
              <a:cs typeface="Bookman Old Style"/>
            </a:endParaRPr>
          </a:p>
          <a:p>
            <a:pPr marL="441325" marR="1280795">
              <a:lnSpc>
                <a:spcPts val="2500"/>
              </a:lnSpc>
              <a:spcBef>
                <a:spcPts val="75"/>
              </a:spcBef>
            </a:pPr>
            <a:r>
              <a:rPr sz="2050" spc="125" dirty="0">
                <a:solidFill>
                  <a:srgbClr val="7E0000"/>
                </a:solidFill>
                <a:latin typeface="Century"/>
                <a:cs typeface="Century"/>
              </a:rPr>
              <a:t>Pr</a:t>
            </a:r>
            <a:r>
              <a:rPr sz="2050" spc="180" dirty="0">
                <a:solidFill>
                  <a:srgbClr val="7E0000"/>
                </a:solidFill>
                <a:latin typeface="Century"/>
                <a:cs typeface="Century"/>
              </a:rPr>
              <a:t>o</a:t>
            </a:r>
            <a:r>
              <a:rPr sz="2050" spc="95" dirty="0">
                <a:solidFill>
                  <a:srgbClr val="7E0000"/>
                </a:solidFill>
                <a:latin typeface="Century"/>
                <a:cs typeface="Century"/>
              </a:rPr>
              <a:t>o</a:t>
            </a:r>
            <a:r>
              <a:rPr sz="2050" spc="60" dirty="0">
                <a:solidFill>
                  <a:srgbClr val="7E0000"/>
                </a:solidFill>
                <a:latin typeface="Century"/>
                <a:cs typeface="Century"/>
              </a:rPr>
              <a:t>f</a:t>
            </a:r>
            <a:r>
              <a:rPr sz="2050" spc="-10" dirty="0">
                <a:latin typeface="Calibri"/>
                <a:cs typeface="Calibri"/>
              </a:rPr>
              <a:t>: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Sup</a:t>
            </a:r>
            <a:r>
              <a:rPr sz="2050" spc="10" dirty="0">
                <a:latin typeface="Calibri"/>
                <a:cs typeface="Calibri"/>
              </a:rPr>
              <a:t>p</a:t>
            </a:r>
            <a:r>
              <a:rPr sz="2050" spc="-110" dirty="0">
                <a:latin typeface="Calibri"/>
                <a:cs typeface="Calibri"/>
              </a:rPr>
              <a:t>ose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clause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-19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17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1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19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100" i="1" spc="30" baseline="-11904" dirty="0">
                <a:solidFill>
                  <a:srgbClr val="990099"/>
                </a:solidFill>
                <a:latin typeface="Trebuchet MS"/>
                <a:cs typeface="Trebuchet MS"/>
              </a:rPr>
              <a:t>k</a:t>
            </a:r>
            <a:r>
              <a:rPr sz="2100" i="1" baseline="-11904" dirty="0">
                <a:solidFill>
                  <a:srgbClr val="990099"/>
                </a:solidFill>
                <a:latin typeface="Trebuchet MS"/>
                <a:cs typeface="Trebuchet MS"/>
              </a:rPr>
              <a:t> </a:t>
            </a:r>
            <a:r>
              <a:rPr sz="2100" i="1" spc="-277" baseline="-11904" dirty="0">
                <a:solidFill>
                  <a:srgbClr val="990099"/>
                </a:solidFill>
                <a:latin typeface="Trebuchet MS"/>
                <a:cs typeface="Trebuchet MS"/>
              </a:rPr>
              <a:t> </a:t>
            </a: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</a:t>
            </a:r>
            <a:r>
              <a:rPr sz="2050" spc="-8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37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35" dirty="0">
                <a:latin typeface="Calibri"/>
                <a:cs typeface="Calibri"/>
              </a:rPr>
              <a:t>i</a:t>
            </a:r>
            <a:r>
              <a:rPr sz="2050" spc="-45" dirty="0">
                <a:latin typeface="Calibri"/>
                <a:cs typeface="Calibri"/>
              </a:rPr>
              <a:t>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fals</a:t>
            </a:r>
            <a:r>
              <a:rPr sz="2050" spc="-85" dirty="0">
                <a:latin typeface="Calibri"/>
                <a:cs typeface="Calibri"/>
              </a:rPr>
              <a:t>e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</a:t>
            </a:r>
            <a:r>
              <a:rPr sz="2050" spc="-65" dirty="0">
                <a:latin typeface="Calibri"/>
                <a:cs typeface="Calibri"/>
              </a:rPr>
              <a:t>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m 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0" dirty="0">
                <a:latin typeface="Calibri"/>
                <a:cs typeface="Calibri"/>
              </a:rPr>
              <a:t>The</a:t>
            </a:r>
            <a:r>
              <a:rPr sz="2050" dirty="0">
                <a:latin typeface="Calibri"/>
                <a:cs typeface="Calibri"/>
              </a:rPr>
              <a:t>n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b="0" i="1" spc="-204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17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1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19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100" i="1" spc="30" baseline="-11904" dirty="0">
                <a:solidFill>
                  <a:srgbClr val="990099"/>
                </a:solidFill>
                <a:latin typeface="Trebuchet MS"/>
                <a:cs typeface="Trebuchet MS"/>
              </a:rPr>
              <a:t>k</a:t>
            </a:r>
            <a:r>
              <a:rPr sz="2100" i="1" baseline="-11904" dirty="0">
                <a:solidFill>
                  <a:srgbClr val="990099"/>
                </a:solidFill>
                <a:latin typeface="Trebuchet MS"/>
                <a:cs typeface="Trebuchet MS"/>
              </a:rPr>
              <a:t> </a:t>
            </a:r>
            <a:r>
              <a:rPr sz="2100" i="1" spc="-165" baseline="-11904" dirty="0">
                <a:solidFill>
                  <a:srgbClr val="990099"/>
                </a:solidFill>
                <a:latin typeface="Trebuchet MS"/>
                <a:cs typeface="Trebuchet MS"/>
              </a:rPr>
              <a:t> </a:t>
            </a:r>
            <a:r>
              <a:rPr sz="2050" spc="-35" dirty="0">
                <a:latin typeface="Calibri"/>
                <a:cs typeface="Calibri"/>
              </a:rPr>
              <a:t>i</a:t>
            </a:r>
            <a:r>
              <a:rPr sz="2050" spc="-45" dirty="0">
                <a:latin typeface="Calibri"/>
                <a:cs typeface="Calibri"/>
              </a:rPr>
              <a:t>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tru</a:t>
            </a:r>
            <a:r>
              <a:rPr sz="2050" spc="-80" dirty="0">
                <a:latin typeface="Calibri"/>
                <a:cs typeface="Calibri"/>
              </a:rPr>
              <a:t>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</a:t>
            </a:r>
            <a:r>
              <a:rPr sz="2050" spc="-65" dirty="0">
                <a:latin typeface="Calibri"/>
                <a:cs typeface="Calibri"/>
              </a:rPr>
              <a:t>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spc="-37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35" dirty="0">
                <a:latin typeface="Calibri"/>
                <a:cs typeface="Calibri"/>
              </a:rPr>
              <a:t>i</a:t>
            </a:r>
            <a:r>
              <a:rPr sz="2050" spc="-45" dirty="0">
                <a:latin typeface="Calibri"/>
                <a:cs typeface="Calibri"/>
              </a:rPr>
              <a:t>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fals</a:t>
            </a:r>
            <a:r>
              <a:rPr sz="2050" spc="-85" dirty="0">
                <a:latin typeface="Calibri"/>
                <a:cs typeface="Calibri"/>
              </a:rPr>
              <a:t>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</a:t>
            </a:r>
            <a:r>
              <a:rPr sz="2050" spc="-65" dirty="0">
                <a:latin typeface="Calibri"/>
                <a:cs typeface="Calibri"/>
              </a:rPr>
              <a:t>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m 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65" dirty="0">
                <a:latin typeface="Calibri"/>
                <a:cs typeface="Calibri"/>
              </a:rPr>
              <a:t>Therefore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algorithm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has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not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reached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fixed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point!</a:t>
            </a:r>
            <a:endParaRPr sz="2050">
              <a:latin typeface="Calibri"/>
              <a:cs typeface="Calibri"/>
            </a:endParaRPr>
          </a:p>
          <a:p>
            <a:pPr marL="377190" indent="-301625">
              <a:lnSpc>
                <a:spcPct val="100000"/>
              </a:lnSpc>
              <a:spcBef>
                <a:spcPts val="1460"/>
              </a:spcBef>
              <a:buAutoNum type="arabicPeriod" startAt="4"/>
              <a:tabLst>
                <a:tab pos="377825" algn="l"/>
              </a:tabLst>
            </a:pPr>
            <a:r>
              <a:rPr sz="2050" spc="-65" dirty="0">
                <a:latin typeface="Calibri"/>
                <a:cs typeface="Calibri"/>
              </a:rPr>
              <a:t>Hence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model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KB</a:t>
            </a:r>
            <a:endParaRPr sz="2050">
              <a:latin typeface="Bookman Old Style"/>
              <a:cs typeface="Bookman Old Style"/>
            </a:endParaRPr>
          </a:p>
          <a:p>
            <a:pPr marL="377190" indent="-301625">
              <a:lnSpc>
                <a:spcPct val="100000"/>
              </a:lnSpc>
              <a:spcBef>
                <a:spcPts val="1560"/>
              </a:spcBef>
              <a:buAutoNum type="arabicPeriod" startAt="4"/>
              <a:tabLst>
                <a:tab pos="377825" algn="l"/>
              </a:tabLst>
            </a:pPr>
            <a:r>
              <a:rPr sz="2050" spc="-10" dirty="0">
                <a:latin typeface="Calibri"/>
                <a:cs typeface="Calibri"/>
              </a:rPr>
              <a:t>If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KB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3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-130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spc="-80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b="0" i="1" spc="-2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true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55" dirty="0">
                <a:solidFill>
                  <a:srgbClr val="7E0000"/>
                </a:solidFill>
                <a:latin typeface="Century"/>
                <a:cs typeface="Century"/>
              </a:rPr>
              <a:t>every</a:t>
            </a:r>
            <a:r>
              <a:rPr sz="2050" spc="8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85" dirty="0">
                <a:latin typeface="Calibri"/>
                <a:cs typeface="Calibri"/>
              </a:rPr>
              <a:t>model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KB</a:t>
            </a:r>
            <a:r>
              <a:rPr sz="2050" spc="190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including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endParaRPr sz="2050">
              <a:latin typeface="Bookman Old Style"/>
              <a:cs typeface="Bookman Old Style"/>
            </a:endParaRPr>
          </a:p>
          <a:p>
            <a:pPr marL="76200">
              <a:lnSpc>
                <a:spcPct val="100000"/>
              </a:lnSpc>
              <a:spcBef>
                <a:spcPts val="1560"/>
              </a:spcBef>
            </a:pP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General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idea</a:t>
            </a:r>
            <a:r>
              <a:rPr sz="2050" spc="-65" dirty="0">
                <a:latin typeface="Calibri"/>
                <a:cs typeface="Calibri"/>
              </a:rPr>
              <a:t>: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construct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any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model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KB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sound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inference,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check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endParaRPr sz="2050">
              <a:latin typeface="Bookman Old Style"/>
              <a:cs typeface="Bookman Old Styl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D93C9-6362-4748-B880-1384B5B24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2C2FAF-FF77-46A7-98EF-784ED417F7E7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58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Backward</a:t>
            </a:r>
            <a:r>
              <a:rPr spc="225" dirty="0"/>
              <a:t> </a:t>
            </a:r>
            <a:r>
              <a:rPr spc="45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713"/>
            <a:ext cx="6441440" cy="2943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7825" marR="2319655" indent="-365760">
              <a:lnSpc>
                <a:spcPct val="101000"/>
              </a:lnSpc>
              <a:spcBef>
                <a:spcPts val="90"/>
              </a:spcBef>
            </a:pPr>
            <a:r>
              <a:rPr sz="2050" spc="-55" dirty="0">
                <a:latin typeface="Calibri"/>
                <a:cs typeface="Calibri"/>
              </a:rPr>
              <a:t>Idea:</a:t>
            </a:r>
            <a:r>
              <a:rPr sz="2050" spc="-4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work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backwards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from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query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spc="-100" dirty="0">
                <a:latin typeface="Calibri"/>
                <a:cs typeface="Calibri"/>
              </a:rPr>
              <a:t>: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t</a:t>
            </a:r>
            <a:r>
              <a:rPr sz="2050" spc="-60" dirty="0">
                <a:latin typeface="Calibri"/>
                <a:cs typeface="Calibri"/>
              </a:rPr>
              <a:t>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35" dirty="0">
                <a:latin typeface="Calibri"/>
                <a:cs typeface="Calibri"/>
              </a:rPr>
              <a:t>p</a:t>
            </a:r>
            <a:r>
              <a:rPr sz="2050" spc="-95" dirty="0">
                <a:latin typeface="Calibri"/>
                <a:cs typeface="Calibri"/>
              </a:rPr>
              <a:t>rov</a:t>
            </a:r>
            <a:r>
              <a:rPr sz="2050" spc="-100" dirty="0">
                <a:latin typeface="Calibri"/>
                <a:cs typeface="Calibri"/>
              </a:rPr>
              <a:t>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b="0" i="1" spc="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35" dirty="0">
                <a:latin typeface="Calibri"/>
                <a:cs typeface="Calibri"/>
              </a:rPr>
              <a:t>b</a:t>
            </a:r>
            <a:r>
              <a:rPr sz="2050" spc="-40" dirty="0">
                <a:latin typeface="Calibri"/>
                <a:cs typeface="Calibri"/>
              </a:rPr>
              <a:t>y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114" dirty="0">
                <a:latin typeface="Calibri"/>
                <a:cs typeface="Calibri"/>
              </a:rPr>
              <a:t>BC,</a:t>
            </a:r>
            <a:endParaRPr sz="2050">
              <a:latin typeface="Calibri"/>
              <a:cs typeface="Calibri"/>
            </a:endParaRPr>
          </a:p>
          <a:p>
            <a:pPr marL="743585">
              <a:lnSpc>
                <a:spcPct val="100000"/>
              </a:lnSpc>
              <a:spcBef>
                <a:spcPts val="35"/>
              </a:spcBef>
            </a:pPr>
            <a:r>
              <a:rPr sz="2050" spc="-45" dirty="0">
                <a:latin typeface="Calibri"/>
                <a:cs typeface="Calibri"/>
              </a:rPr>
              <a:t>check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</a:t>
            </a:r>
            <a:r>
              <a:rPr sz="2050" spc="-25" dirty="0">
                <a:latin typeface="Calibri"/>
                <a:cs typeface="Calibri"/>
              </a:rPr>
              <a:t>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35" dirty="0">
                <a:latin typeface="Calibri"/>
                <a:cs typeface="Calibri"/>
              </a:rPr>
              <a:t>i</a:t>
            </a:r>
            <a:r>
              <a:rPr sz="2050" spc="-45" dirty="0">
                <a:latin typeface="Calibri"/>
                <a:cs typeface="Calibri"/>
              </a:rPr>
              <a:t>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kn</a:t>
            </a:r>
            <a:r>
              <a:rPr sz="2050" spc="-120" dirty="0">
                <a:latin typeface="Calibri"/>
                <a:cs typeface="Calibri"/>
              </a:rPr>
              <a:t>o</a:t>
            </a:r>
            <a:r>
              <a:rPr sz="2050" spc="-140" dirty="0">
                <a:latin typeface="Calibri"/>
                <a:cs typeface="Calibri"/>
              </a:rPr>
              <a:t>w</a:t>
            </a:r>
            <a:r>
              <a:rPr sz="2050" spc="-95" dirty="0">
                <a:latin typeface="Calibri"/>
                <a:cs typeface="Calibri"/>
              </a:rPr>
              <a:t>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alread</a:t>
            </a:r>
            <a:r>
              <a:rPr sz="2050" spc="-225" dirty="0">
                <a:latin typeface="Calibri"/>
                <a:cs typeface="Calibri"/>
              </a:rPr>
              <a:t>y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60" dirty="0">
                <a:latin typeface="Calibri"/>
                <a:cs typeface="Calibri"/>
              </a:rPr>
              <a:t>o</a:t>
            </a:r>
            <a:r>
              <a:rPr sz="2050" spc="-55" dirty="0">
                <a:latin typeface="Calibri"/>
                <a:cs typeface="Calibri"/>
              </a:rPr>
              <a:t>r</a:t>
            </a:r>
            <a:endParaRPr sz="2050">
              <a:latin typeface="Calibri"/>
              <a:cs typeface="Calibri"/>
            </a:endParaRPr>
          </a:p>
          <a:p>
            <a:pPr marL="743585">
              <a:lnSpc>
                <a:spcPct val="100000"/>
              </a:lnSpc>
              <a:spcBef>
                <a:spcPts val="25"/>
              </a:spcBef>
            </a:pPr>
            <a:r>
              <a:rPr sz="2050" spc="-100" dirty="0">
                <a:latin typeface="Calibri"/>
                <a:cs typeface="Calibri"/>
              </a:rPr>
              <a:t>prove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160" dirty="0">
                <a:latin typeface="Calibri"/>
                <a:cs typeface="Calibri"/>
              </a:rPr>
              <a:t>BC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premises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some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rule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concluding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endParaRPr sz="2050">
              <a:latin typeface="Bookman Old Style"/>
              <a:cs typeface="Bookman Old Style"/>
            </a:endParaRPr>
          </a:p>
          <a:p>
            <a:pPr marL="12700" marR="5080">
              <a:lnSpc>
                <a:spcPct val="163400"/>
              </a:lnSpc>
              <a:spcBef>
                <a:spcPts val="15"/>
              </a:spcBef>
            </a:pPr>
            <a:r>
              <a:rPr sz="2050" spc="-25" dirty="0">
                <a:latin typeface="Calibri"/>
                <a:cs typeface="Calibri"/>
              </a:rPr>
              <a:t>Avoid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loops: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check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30" dirty="0">
                <a:latin typeface="Calibri"/>
                <a:cs typeface="Calibri"/>
              </a:rPr>
              <a:t>new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subgoal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already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on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goal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stack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Avoid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repeated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work: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check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30" dirty="0">
                <a:latin typeface="Calibri"/>
                <a:cs typeface="Calibri"/>
              </a:rPr>
              <a:t>new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subgoal</a:t>
            </a:r>
            <a:endParaRPr sz="2050">
              <a:latin typeface="Calibri"/>
              <a:cs typeface="Calibri"/>
            </a:endParaRPr>
          </a:p>
          <a:p>
            <a:pPr marL="679450" indent="-301625">
              <a:lnSpc>
                <a:spcPct val="100000"/>
              </a:lnSpc>
              <a:spcBef>
                <a:spcPts val="20"/>
              </a:spcBef>
              <a:buAutoNum type="arabicParenR"/>
              <a:tabLst>
                <a:tab pos="680085" algn="l"/>
              </a:tabLst>
            </a:pPr>
            <a:r>
              <a:rPr sz="2050" spc="-65" dirty="0">
                <a:latin typeface="Calibri"/>
                <a:cs typeface="Calibri"/>
              </a:rPr>
              <a:t>has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already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been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proved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true,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or</a:t>
            </a:r>
            <a:endParaRPr sz="2050">
              <a:latin typeface="Calibri"/>
              <a:cs typeface="Calibri"/>
            </a:endParaRPr>
          </a:p>
          <a:p>
            <a:pPr marL="679450" indent="-301625">
              <a:lnSpc>
                <a:spcPct val="100000"/>
              </a:lnSpc>
              <a:spcBef>
                <a:spcPts val="40"/>
              </a:spcBef>
              <a:buAutoNum type="arabicParenR"/>
              <a:tabLst>
                <a:tab pos="680085" algn="l"/>
              </a:tabLst>
            </a:pPr>
            <a:r>
              <a:rPr sz="2050" spc="-65" dirty="0">
                <a:latin typeface="Calibri"/>
                <a:cs typeface="Calibri"/>
              </a:rPr>
              <a:t>has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already</a:t>
            </a:r>
            <a:r>
              <a:rPr sz="2050" spc="14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failed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0AA698-6051-4A60-A38A-E1AA8AC43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F34D90-8B9D-495E-8D15-B85E58111078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70" dirty="0"/>
              <a:t>Backward</a:t>
            </a:r>
            <a:r>
              <a:rPr spc="250" dirty="0"/>
              <a:t> </a:t>
            </a:r>
            <a:r>
              <a:rPr spc="45" dirty="0"/>
              <a:t>chaining</a:t>
            </a:r>
            <a:r>
              <a:rPr spc="225" dirty="0"/>
              <a:t> </a:t>
            </a:r>
            <a:r>
              <a:rPr spc="8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61654" y="1449199"/>
            <a:ext cx="1392555" cy="3398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Q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Arial"/>
              <a:cs typeface="Arial"/>
            </a:endParaRPr>
          </a:p>
          <a:p>
            <a:pPr marL="337820">
              <a:lnSpc>
                <a:spcPct val="100000"/>
              </a:lnSpc>
            </a:pPr>
            <a:r>
              <a:rPr sz="2300" spc="5" dirty="0">
                <a:latin typeface="Arial"/>
                <a:cs typeface="Arial"/>
              </a:rPr>
              <a:t>P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180"/>
              </a:spcBef>
            </a:pPr>
            <a:r>
              <a:rPr sz="2300" spc="10" dirty="0">
                <a:latin typeface="Arial"/>
                <a:cs typeface="Arial"/>
              </a:rPr>
              <a:t>M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00" spc="5" dirty="0">
                <a:latin typeface="Arial"/>
                <a:cs typeface="Arial"/>
              </a:rPr>
              <a:t>L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42557" y="1411846"/>
            <a:ext cx="2861945" cy="4855210"/>
            <a:chOff x="3542557" y="1411846"/>
            <a:chExt cx="2861945" cy="4855210"/>
          </a:xfrm>
        </p:grpSpPr>
        <p:sp>
          <p:nvSpPr>
            <p:cNvPr id="5" name="object 5"/>
            <p:cNvSpPr/>
            <p:nvPr/>
          </p:nvSpPr>
          <p:spPr>
            <a:xfrm>
              <a:off x="4883403" y="1821649"/>
              <a:ext cx="0" cy="839469"/>
            </a:xfrm>
            <a:custGeom>
              <a:avLst/>
              <a:gdLst/>
              <a:ahLst/>
              <a:cxnLst/>
              <a:rect l="l" t="t" r="r" b="b"/>
              <a:pathLst>
                <a:path h="839469">
                  <a:moveTo>
                    <a:pt x="0" y="839063"/>
                  </a:moveTo>
                  <a:lnTo>
                    <a:pt x="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28019" y="1778406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41443" y="1821649"/>
              <a:ext cx="84455" cy="1510665"/>
            </a:xfrm>
            <a:custGeom>
              <a:avLst/>
              <a:gdLst/>
              <a:ahLst/>
              <a:cxnLst/>
              <a:rect l="l" t="t" r="r" b="b"/>
              <a:pathLst>
                <a:path w="84454" h="1510664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  <a:path w="84454" h="1510664">
                  <a:moveTo>
                    <a:pt x="41960" y="1510309"/>
                  </a:moveTo>
                  <a:lnTo>
                    <a:pt x="41960" y="1174686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28019" y="2953092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41443" y="2996336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2572" y="3271128"/>
              <a:ext cx="121662" cy="12166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47768" y="3331959"/>
              <a:ext cx="1174750" cy="1174750"/>
            </a:xfrm>
            <a:custGeom>
              <a:avLst/>
              <a:gdLst/>
              <a:ahLst/>
              <a:cxnLst/>
              <a:rect l="l" t="t" r="r" b="b"/>
              <a:pathLst>
                <a:path w="1174750" h="1174750">
                  <a:moveTo>
                    <a:pt x="1174699" y="335622"/>
                  </a:moveTo>
                  <a:lnTo>
                    <a:pt x="335635" y="0"/>
                  </a:lnTo>
                </a:path>
                <a:path w="1174750" h="1174750">
                  <a:moveTo>
                    <a:pt x="0" y="1174686"/>
                  </a:moveTo>
                  <a:lnTo>
                    <a:pt x="335635" y="0"/>
                  </a:lnTo>
                </a:path>
                <a:path w="1174750" h="1174750">
                  <a:moveTo>
                    <a:pt x="1174699" y="1006881"/>
                  </a:moveTo>
                  <a:lnTo>
                    <a:pt x="1174699" y="67124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67082" y="3959961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51"/>
                  </a:moveTo>
                  <a:lnTo>
                    <a:pt x="110769" y="221551"/>
                  </a:lnTo>
                  <a:lnTo>
                    <a:pt x="55384" y="0"/>
                  </a:lnTo>
                  <a:lnTo>
                    <a:pt x="0" y="2215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80506" y="4003205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17"/>
                  </a:moveTo>
                  <a:lnTo>
                    <a:pt x="41960" y="0"/>
                  </a:lnTo>
                  <a:lnTo>
                    <a:pt x="83908" y="167817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1636" y="4277996"/>
              <a:ext cx="121662" cy="1216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547768" y="4338840"/>
              <a:ext cx="1845945" cy="1510665"/>
            </a:xfrm>
            <a:custGeom>
              <a:avLst/>
              <a:gdLst/>
              <a:ahLst/>
              <a:cxnLst/>
              <a:rect l="l" t="t" r="r" b="b"/>
              <a:pathLst>
                <a:path w="1845945" h="1510664">
                  <a:moveTo>
                    <a:pt x="1174699" y="0"/>
                  </a:moveTo>
                  <a:lnTo>
                    <a:pt x="1845945" y="1510309"/>
                  </a:lnTo>
                </a:path>
                <a:path w="1845945" h="1510664">
                  <a:moveTo>
                    <a:pt x="0" y="167805"/>
                  </a:moveTo>
                  <a:lnTo>
                    <a:pt x="1174699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3818" y="5284878"/>
              <a:ext cx="121662" cy="12166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051209" y="5345709"/>
              <a:ext cx="1343025" cy="503555"/>
            </a:xfrm>
            <a:custGeom>
              <a:avLst/>
              <a:gdLst/>
              <a:ahLst/>
              <a:cxnLst/>
              <a:rect l="l" t="t" r="r" b="b"/>
              <a:pathLst>
                <a:path w="1343025" h="503554">
                  <a:moveTo>
                    <a:pt x="0" y="503440"/>
                  </a:moveTo>
                  <a:lnTo>
                    <a:pt x="503440" y="0"/>
                  </a:lnTo>
                </a:path>
                <a:path w="1343025" h="503554">
                  <a:moveTo>
                    <a:pt x="1342504" y="503440"/>
                  </a:moveTo>
                  <a:lnTo>
                    <a:pt x="50344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1314" y="5284878"/>
              <a:ext cx="121662" cy="12166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553352" y="2341416"/>
              <a:ext cx="2331720" cy="3507740"/>
            </a:xfrm>
            <a:custGeom>
              <a:avLst/>
              <a:gdLst/>
              <a:ahLst/>
              <a:cxnLst/>
              <a:rect l="l" t="t" r="r" b="b"/>
              <a:pathLst>
                <a:path w="2331720" h="3507740">
                  <a:moveTo>
                    <a:pt x="1497856" y="3507733"/>
                  </a:moveTo>
                  <a:lnTo>
                    <a:pt x="658792" y="3004292"/>
                  </a:lnTo>
                </a:path>
                <a:path w="2331720" h="3507740">
                  <a:moveTo>
                    <a:pt x="658792" y="3004292"/>
                  </a:moveTo>
                  <a:lnTo>
                    <a:pt x="658355" y="3004729"/>
                  </a:lnTo>
                  <a:lnTo>
                    <a:pt x="655297" y="3007788"/>
                  </a:lnTo>
                  <a:lnTo>
                    <a:pt x="646994" y="3016090"/>
                  </a:lnTo>
                  <a:lnTo>
                    <a:pt x="630827" y="3032258"/>
                  </a:lnTo>
                  <a:lnTo>
                    <a:pt x="605044" y="3058046"/>
                  </a:lnTo>
                  <a:lnTo>
                    <a:pt x="571394" y="3091697"/>
                  </a:lnTo>
                  <a:lnTo>
                    <a:pt x="532500" y="3130592"/>
                  </a:lnTo>
                  <a:lnTo>
                    <a:pt x="490987" y="3172110"/>
                  </a:lnTo>
                  <a:lnTo>
                    <a:pt x="449031" y="3213623"/>
                  </a:lnTo>
                  <a:lnTo>
                    <a:pt x="407078" y="3252517"/>
                  </a:lnTo>
                  <a:lnTo>
                    <a:pt x="365125" y="3286167"/>
                  </a:lnTo>
                  <a:lnTo>
                    <a:pt x="323169" y="3311950"/>
                  </a:lnTo>
                  <a:lnTo>
                    <a:pt x="281219" y="3327680"/>
                  </a:lnTo>
                  <a:lnTo>
                    <a:pt x="239267" y="3332924"/>
                  </a:lnTo>
                  <a:lnTo>
                    <a:pt x="197314" y="3327680"/>
                  </a:lnTo>
                  <a:lnTo>
                    <a:pt x="155364" y="3311950"/>
                  </a:lnTo>
                  <a:lnTo>
                    <a:pt x="118376" y="3286706"/>
                  </a:lnTo>
                  <a:lnTo>
                    <a:pt x="83229" y="3238441"/>
                  </a:lnTo>
                  <a:lnTo>
                    <a:pt x="66922" y="3201072"/>
                  </a:lnTo>
                  <a:lnTo>
                    <a:pt x="51767" y="3152423"/>
                  </a:lnTo>
                  <a:lnTo>
                    <a:pt x="37993" y="3090653"/>
                  </a:lnTo>
                  <a:lnTo>
                    <a:pt x="25831" y="3013920"/>
                  </a:lnTo>
                  <a:lnTo>
                    <a:pt x="15512" y="2920384"/>
                  </a:lnTo>
                  <a:lnTo>
                    <a:pt x="9978" y="2850706"/>
                  </a:lnTo>
                  <a:lnTo>
                    <a:pt x="5483" y="2773935"/>
                  </a:lnTo>
                  <a:lnTo>
                    <a:pt x="3683" y="2733080"/>
                  </a:lnTo>
                  <a:lnTo>
                    <a:pt x="2212" y="2690681"/>
                  </a:lnTo>
                  <a:lnTo>
                    <a:pt x="1092" y="2646814"/>
                  </a:lnTo>
                  <a:lnTo>
                    <a:pt x="347" y="2601556"/>
                  </a:lnTo>
                  <a:lnTo>
                    <a:pt x="0" y="2554983"/>
                  </a:lnTo>
                  <a:lnTo>
                    <a:pt x="72" y="2507172"/>
                  </a:lnTo>
                  <a:lnTo>
                    <a:pt x="588" y="2458199"/>
                  </a:lnTo>
                  <a:lnTo>
                    <a:pt x="1571" y="2408140"/>
                  </a:lnTo>
                  <a:lnTo>
                    <a:pt x="3043" y="2357072"/>
                  </a:lnTo>
                  <a:lnTo>
                    <a:pt x="5026" y="2305072"/>
                  </a:lnTo>
                  <a:lnTo>
                    <a:pt x="7545" y="2252215"/>
                  </a:lnTo>
                  <a:lnTo>
                    <a:pt x="10622" y="2198579"/>
                  </a:lnTo>
                  <a:lnTo>
                    <a:pt x="14280" y="2144239"/>
                  </a:lnTo>
                  <a:lnTo>
                    <a:pt x="18542" y="2089273"/>
                  </a:lnTo>
                  <a:lnTo>
                    <a:pt x="23431" y="2033756"/>
                  </a:lnTo>
                  <a:lnTo>
                    <a:pt x="28969" y="1977765"/>
                  </a:lnTo>
                  <a:lnTo>
                    <a:pt x="35180" y="1921377"/>
                  </a:lnTo>
                  <a:lnTo>
                    <a:pt x="42087" y="1864667"/>
                  </a:lnTo>
                  <a:lnTo>
                    <a:pt x="49712" y="1807713"/>
                  </a:lnTo>
                  <a:lnTo>
                    <a:pt x="58079" y="1750591"/>
                  </a:lnTo>
                  <a:lnTo>
                    <a:pt x="67211" y="1693377"/>
                  </a:lnTo>
                  <a:lnTo>
                    <a:pt x="77129" y="1636147"/>
                  </a:lnTo>
                  <a:lnTo>
                    <a:pt x="87858" y="1578979"/>
                  </a:lnTo>
                  <a:lnTo>
                    <a:pt x="99421" y="1521948"/>
                  </a:lnTo>
                  <a:lnTo>
                    <a:pt x="112303" y="1463030"/>
                  </a:lnTo>
                  <a:lnTo>
                    <a:pt x="126055" y="1404409"/>
                  </a:lnTo>
                  <a:lnTo>
                    <a:pt x="140625" y="1346156"/>
                  </a:lnTo>
                  <a:lnTo>
                    <a:pt x="155963" y="1288337"/>
                  </a:lnTo>
                  <a:lnTo>
                    <a:pt x="172017" y="1231021"/>
                  </a:lnTo>
                  <a:lnTo>
                    <a:pt x="188736" y="1174276"/>
                  </a:lnTo>
                  <a:lnTo>
                    <a:pt x="206069" y="1118171"/>
                  </a:lnTo>
                  <a:lnTo>
                    <a:pt x="223964" y="1062773"/>
                  </a:lnTo>
                  <a:lnTo>
                    <a:pt x="242371" y="1008152"/>
                  </a:lnTo>
                  <a:lnTo>
                    <a:pt x="261239" y="954374"/>
                  </a:lnTo>
                  <a:lnTo>
                    <a:pt x="280516" y="901508"/>
                  </a:lnTo>
                  <a:lnTo>
                    <a:pt x="300150" y="849623"/>
                  </a:lnTo>
                  <a:lnTo>
                    <a:pt x="320092" y="798787"/>
                  </a:lnTo>
                  <a:lnTo>
                    <a:pt x="340290" y="749068"/>
                  </a:lnTo>
                  <a:lnTo>
                    <a:pt x="360692" y="700533"/>
                  </a:lnTo>
                  <a:lnTo>
                    <a:pt x="381248" y="653252"/>
                  </a:lnTo>
                  <a:lnTo>
                    <a:pt x="401906" y="607293"/>
                  </a:lnTo>
                  <a:lnTo>
                    <a:pt x="422615" y="562723"/>
                  </a:lnTo>
                  <a:lnTo>
                    <a:pt x="443324" y="519611"/>
                  </a:lnTo>
                  <a:lnTo>
                    <a:pt x="463982" y="478026"/>
                  </a:lnTo>
                  <a:lnTo>
                    <a:pt x="484538" y="438034"/>
                  </a:lnTo>
                  <a:lnTo>
                    <a:pt x="504941" y="399705"/>
                  </a:lnTo>
                  <a:lnTo>
                    <a:pt x="525139" y="363108"/>
                  </a:lnTo>
                  <a:lnTo>
                    <a:pt x="545081" y="328309"/>
                  </a:lnTo>
                  <a:lnTo>
                    <a:pt x="564716" y="295377"/>
                  </a:lnTo>
                  <a:lnTo>
                    <a:pt x="602861" y="235388"/>
                  </a:lnTo>
                  <a:lnTo>
                    <a:pt x="651553" y="167198"/>
                  </a:lnTo>
                  <a:lnTo>
                    <a:pt x="697056" y="112769"/>
                  </a:lnTo>
                  <a:lnTo>
                    <a:pt x="739540" y="70759"/>
                  </a:lnTo>
                  <a:lnTo>
                    <a:pt x="779171" y="39824"/>
                  </a:lnTo>
                  <a:lnTo>
                    <a:pt x="816117" y="18624"/>
                  </a:lnTo>
                  <a:lnTo>
                    <a:pt x="882626" y="54"/>
                  </a:lnTo>
                  <a:lnTo>
                    <a:pt x="912525" y="0"/>
                  </a:lnTo>
                  <a:lnTo>
                    <a:pt x="940410" y="4309"/>
                  </a:lnTo>
                  <a:lnTo>
                    <a:pt x="1013663" y="31550"/>
                  </a:lnTo>
                  <a:lnTo>
                    <a:pt x="1055506" y="56832"/>
                  </a:lnTo>
                  <a:lnTo>
                    <a:pt x="1093321" y="86142"/>
                  </a:lnTo>
                  <a:lnTo>
                    <a:pt x="1128449" y="118138"/>
                  </a:lnTo>
                  <a:lnTo>
                    <a:pt x="1162233" y="151479"/>
                  </a:lnTo>
                  <a:lnTo>
                    <a:pt x="1203751" y="192997"/>
                  </a:lnTo>
                  <a:lnTo>
                    <a:pt x="1242645" y="231890"/>
                  </a:lnTo>
                  <a:lnTo>
                    <a:pt x="1276292" y="265538"/>
                  </a:lnTo>
                  <a:lnTo>
                    <a:pt x="1302073" y="291318"/>
                  </a:lnTo>
                  <a:lnTo>
                    <a:pt x="1318247" y="307493"/>
                  </a:lnTo>
                  <a:lnTo>
                    <a:pt x="1326553" y="315799"/>
                  </a:lnTo>
                  <a:lnTo>
                    <a:pt x="1329614" y="318859"/>
                  </a:lnTo>
                  <a:lnTo>
                    <a:pt x="1330051" y="319297"/>
                  </a:lnTo>
                </a:path>
                <a:path w="2331720" h="3507740">
                  <a:moveTo>
                    <a:pt x="1225161" y="1357636"/>
                  </a:moveTo>
                  <a:lnTo>
                    <a:pt x="1225844" y="1357608"/>
                  </a:lnTo>
                  <a:lnTo>
                    <a:pt x="1230624" y="1357417"/>
                  </a:lnTo>
                  <a:lnTo>
                    <a:pt x="1243598" y="1356896"/>
                  </a:lnTo>
                  <a:lnTo>
                    <a:pt x="1268862" y="1355883"/>
                  </a:lnTo>
                  <a:lnTo>
                    <a:pt x="1308998" y="1353751"/>
                  </a:lnTo>
                  <a:lnTo>
                    <a:pt x="1360524" y="1348016"/>
                  </a:lnTo>
                  <a:lnTo>
                    <a:pt x="1418442" y="1335727"/>
                  </a:lnTo>
                  <a:lnTo>
                    <a:pt x="1477752" y="1313935"/>
                  </a:lnTo>
                  <a:lnTo>
                    <a:pt x="1523075" y="1288467"/>
                  </a:lnTo>
                  <a:lnTo>
                    <a:pt x="1564916" y="1258303"/>
                  </a:lnTo>
                  <a:lnTo>
                    <a:pt x="1602100" y="1226713"/>
                  </a:lnTo>
                  <a:lnTo>
                    <a:pt x="1633453" y="1196970"/>
                  </a:lnTo>
                  <a:lnTo>
                    <a:pt x="1677506" y="1152130"/>
                  </a:lnTo>
                  <a:lnTo>
                    <a:pt x="1687626" y="1141750"/>
                  </a:lnTo>
                  <a:lnTo>
                    <a:pt x="1691354" y="1137926"/>
                  </a:lnTo>
                  <a:lnTo>
                    <a:pt x="1691886" y="1137380"/>
                  </a:lnTo>
                </a:path>
                <a:path w="2331720" h="3507740">
                  <a:moveTo>
                    <a:pt x="1791531" y="2055107"/>
                  </a:moveTo>
                  <a:lnTo>
                    <a:pt x="1792077" y="2055667"/>
                  </a:lnTo>
                  <a:lnTo>
                    <a:pt x="1795901" y="2059585"/>
                  </a:lnTo>
                  <a:lnTo>
                    <a:pt x="1806281" y="2070222"/>
                  </a:lnTo>
                  <a:lnTo>
                    <a:pt x="1851547" y="2116296"/>
                  </a:lnTo>
                  <a:lnTo>
                    <a:pt x="1884276" y="2147615"/>
                  </a:lnTo>
                  <a:lnTo>
                    <a:pt x="1923970" y="2182249"/>
                  </a:lnTo>
                  <a:lnTo>
                    <a:pt x="1969915" y="2217554"/>
                  </a:lnTo>
                  <a:lnTo>
                    <a:pt x="2021401" y="2250890"/>
                  </a:lnTo>
                  <a:lnTo>
                    <a:pt x="2077224" y="2280067"/>
                  </a:lnTo>
                  <a:lnTo>
                    <a:pt x="2134266" y="2304755"/>
                  </a:lnTo>
                  <a:lnTo>
                    <a:pt x="2188919" y="2325081"/>
                  </a:lnTo>
                  <a:lnTo>
                    <a:pt x="2237573" y="2341171"/>
                  </a:lnTo>
                  <a:lnTo>
                    <a:pt x="2276620" y="2353151"/>
                  </a:lnTo>
                  <a:lnTo>
                    <a:pt x="2324792" y="2367675"/>
                  </a:lnTo>
                  <a:lnTo>
                    <a:pt x="2330814" y="2369490"/>
                  </a:lnTo>
                  <a:lnTo>
                    <a:pt x="2331674" y="2369750"/>
                  </a:lnTo>
                </a:path>
                <a:path w="2331720" h="3507740">
                  <a:moveTo>
                    <a:pt x="422813" y="3240284"/>
                  </a:moveTo>
                  <a:lnTo>
                    <a:pt x="423496" y="3240543"/>
                  </a:lnTo>
                  <a:lnTo>
                    <a:pt x="428276" y="3242359"/>
                  </a:lnTo>
                  <a:lnTo>
                    <a:pt x="441250" y="3247287"/>
                  </a:lnTo>
                  <a:lnTo>
                    <a:pt x="466514" y="3256883"/>
                  </a:lnTo>
                  <a:lnTo>
                    <a:pt x="506801" y="3271512"/>
                  </a:lnTo>
                  <a:lnTo>
                    <a:pt x="559378" y="3286712"/>
                  </a:lnTo>
                  <a:lnTo>
                    <a:pt x="620149" y="3296831"/>
                  </a:lnTo>
                  <a:lnTo>
                    <a:pt x="685018" y="3296215"/>
                  </a:lnTo>
                  <a:lnTo>
                    <a:pt x="737109" y="3285243"/>
                  </a:lnTo>
                  <a:lnTo>
                    <a:pt x="787103" y="3267181"/>
                  </a:lnTo>
                  <a:lnTo>
                    <a:pt x="832901" y="3245429"/>
                  </a:lnTo>
                  <a:lnTo>
                    <a:pt x="872406" y="3223384"/>
                  </a:lnTo>
                  <a:lnTo>
                    <a:pt x="928786" y="3188784"/>
                  </a:lnTo>
                  <a:lnTo>
                    <a:pt x="941759" y="3180741"/>
                  </a:lnTo>
                  <a:lnTo>
                    <a:pt x="946539" y="3177779"/>
                  </a:lnTo>
                  <a:lnTo>
                    <a:pt x="947222" y="3177355"/>
                  </a:lnTo>
                </a:path>
                <a:path w="2331720" h="3507740">
                  <a:moveTo>
                    <a:pt x="1786285" y="3224549"/>
                  </a:moveTo>
                  <a:lnTo>
                    <a:pt x="1786982" y="3224712"/>
                  </a:lnTo>
                  <a:lnTo>
                    <a:pt x="1791858" y="3225860"/>
                  </a:lnTo>
                  <a:lnTo>
                    <a:pt x="1805091" y="3228974"/>
                  </a:lnTo>
                  <a:lnTo>
                    <a:pt x="1830863" y="3235039"/>
                  </a:lnTo>
                  <a:lnTo>
                    <a:pt x="1871875" y="3244257"/>
                  </a:lnTo>
                  <a:lnTo>
                    <a:pt x="1924931" y="3253719"/>
                  </a:lnTo>
                  <a:lnTo>
                    <a:pt x="1985360" y="3259740"/>
                  </a:lnTo>
                  <a:lnTo>
                    <a:pt x="2048490" y="3258635"/>
                  </a:lnTo>
                  <a:lnTo>
                    <a:pt x="2109905" y="3248067"/>
                  </a:lnTo>
                  <a:lnTo>
                    <a:pt x="2166158" y="3231105"/>
                  </a:lnTo>
                  <a:lnTo>
                    <a:pt x="2214053" y="3212176"/>
                  </a:lnTo>
                  <a:lnTo>
                    <a:pt x="2250394" y="3195707"/>
                  </a:lnTo>
                  <a:lnTo>
                    <a:pt x="2273133" y="3185097"/>
                  </a:lnTo>
                  <a:lnTo>
                    <a:pt x="2284810" y="3179649"/>
                  </a:lnTo>
                  <a:lnTo>
                    <a:pt x="2289112" y="3177642"/>
                  </a:lnTo>
                  <a:lnTo>
                    <a:pt x="2289726" y="3177355"/>
                  </a:lnTo>
                </a:path>
                <a:path w="2331720" h="3507740">
                  <a:moveTo>
                    <a:pt x="658792" y="3004292"/>
                  </a:moveTo>
                  <a:lnTo>
                    <a:pt x="968202" y="2532322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77474" y="4837569"/>
              <a:ext cx="168275" cy="215900"/>
            </a:xfrm>
            <a:custGeom>
              <a:avLst/>
              <a:gdLst/>
              <a:ahLst/>
              <a:cxnLst/>
              <a:rect l="l" t="t" r="r" b="b"/>
              <a:pathLst>
                <a:path w="168275" h="215900">
                  <a:moveTo>
                    <a:pt x="0" y="154914"/>
                  </a:moveTo>
                  <a:lnTo>
                    <a:pt x="92646" y="215646"/>
                  </a:lnTo>
                  <a:lnTo>
                    <a:pt x="167792" y="0"/>
                  </a:lnTo>
                  <a:lnTo>
                    <a:pt x="0" y="154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94466" y="4863249"/>
              <a:ext cx="1160780" cy="482600"/>
            </a:xfrm>
            <a:custGeom>
              <a:avLst/>
              <a:gdLst/>
              <a:ahLst/>
              <a:cxnLst/>
              <a:rect l="l" t="t" r="r" b="b"/>
              <a:pathLst>
                <a:path w="1160779" h="482600">
                  <a:moveTo>
                    <a:pt x="0" y="127825"/>
                  </a:moveTo>
                  <a:lnTo>
                    <a:pt x="127088" y="10490"/>
                  </a:lnTo>
                  <a:lnTo>
                    <a:pt x="70167" y="173837"/>
                  </a:lnTo>
                </a:path>
                <a:path w="1160779" h="482600">
                  <a:moveTo>
                    <a:pt x="1160183" y="482460"/>
                  </a:moveTo>
                  <a:lnTo>
                    <a:pt x="195262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51044" y="4843906"/>
              <a:ext cx="223520" cy="149225"/>
            </a:xfrm>
            <a:custGeom>
              <a:avLst/>
              <a:gdLst/>
              <a:ahLst/>
              <a:cxnLst/>
              <a:rect l="l" t="t" r="r" b="b"/>
              <a:pathLst>
                <a:path w="223520" h="149225">
                  <a:moveTo>
                    <a:pt x="0" y="0"/>
                  </a:moveTo>
                  <a:lnTo>
                    <a:pt x="173393" y="148615"/>
                  </a:lnTo>
                  <a:lnTo>
                    <a:pt x="222923" y="49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9729" y="4863249"/>
              <a:ext cx="168910" cy="113030"/>
            </a:xfrm>
            <a:custGeom>
              <a:avLst/>
              <a:gdLst/>
              <a:ahLst/>
              <a:cxnLst/>
              <a:rect l="l" t="t" r="r" b="b"/>
              <a:pathLst>
                <a:path w="168910" h="113029">
                  <a:moveTo>
                    <a:pt x="131330" y="112572"/>
                  </a:moveTo>
                  <a:lnTo>
                    <a:pt x="0" y="0"/>
                  </a:lnTo>
                  <a:lnTo>
                    <a:pt x="168859" y="37528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65916" y="1443596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33632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142157" y="5767710"/>
            <a:ext cx="499109" cy="499109"/>
            <a:chOff x="6142157" y="5767710"/>
            <a:chExt cx="499109" cy="499109"/>
          </a:xfrm>
        </p:grpSpPr>
        <p:sp>
          <p:nvSpPr>
            <p:cNvPr id="29" name="object 29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0" y="217779"/>
                  </a:move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297104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B</a:t>
            </a:r>
            <a:endParaRPr sz="23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59</a:t>
            </a:fld>
            <a:endParaRPr spc="2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D1A8E21-31F7-4A85-967F-133F24E08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3469571-AA10-4209-B9E9-30473B1640D6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14" dirty="0"/>
              <a:t>Wumpus</a:t>
            </a:r>
            <a:r>
              <a:rPr spc="195" dirty="0"/>
              <a:t> </a:t>
            </a:r>
            <a:r>
              <a:rPr spc="85" dirty="0"/>
              <a:t>world</a:t>
            </a:r>
            <a:r>
              <a:rPr spc="245" dirty="0"/>
              <a:t> </a:t>
            </a:r>
            <a:r>
              <a:rPr spc="70" dirty="0"/>
              <a:t>characterization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713"/>
            <a:ext cx="13792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spc="-6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Observabl</a:t>
            </a:r>
            <a:r>
              <a:rPr sz="2050" u="sng" spc="-4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e</a:t>
            </a:r>
            <a:r>
              <a:rPr sz="2050" spc="-45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5E38E-3C69-4AAC-AD1D-6A7743D2F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C83838-334B-45CB-AFF5-2C8EDB6FC638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70" dirty="0"/>
              <a:t>Backward</a:t>
            </a:r>
            <a:r>
              <a:rPr spc="250" dirty="0"/>
              <a:t> </a:t>
            </a:r>
            <a:r>
              <a:rPr spc="45" dirty="0"/>
              <a:t>chaining</a:t>
            </a:r>
            <a:r>
              <a:rPr spc="225" dirty="0"/>
              <a:t> </a:t>
            </a:r>
            <a:r>
              <a:rPr spc="8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42557" y="1411846"/>
            <a:ext cx="2861945" cy="4855210"/>
            <a:chOff x="3542557" y="1411846"/>
            <a:chExt cx="2861945" cy="4855210"/>
          </a:xfrm>
        </p:grpSpPr>
        <p:sp>
          <p:nvSpPr>
            <p:cNvPr id="4" name="object 4"/>
            <p:cNvSpPr/>
            <p:nvPr/>
          </p:nvSpPr>
          <p:spPr>
            <a:xfrm>
              <a:off x="4883403" y="1821649"/>
              <a:ext cx="0" cy="839469"/>
            </a:xfrm>
            <a:custGeom>
              <a:avLst/>
              <a:gdLst/>
              <a:ahLst/>
              <a:cxnLst/>
              <a:rect l="l" t="t" r="r" b="b"/>
              <a:pathLst>
                <a:path h="839469">
                  <a:moveTo>
                    <a:pt x="0" y="839063"/>
                  </a:moveTo>
                  <a:lnTo>
                    <a:pt x="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8019" y="1778406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41443" y="1821649"/>
              <a:ext cx="84455" cy="1510665"/>
            </a:xfrm>
            <a:custGeom>
              <a:avLst/>
              <a:gdLst/>
              <a:ahLst/>
              <a:cxnLst/>
              <a:rect l="l" t="t" r="r" b="b"/>
              <a:pathLst>
                <a:path w="84454" h="1510664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  <a:path w="84454" h="1510664">
                  <a:moveTo>
                    <a:pt x="41960" y="1510309"/>
                  </a:moveTo>
                  <a:lnTo>
                    <a:pt x="41960" y="1174686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28019" y="2953092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41443" y="2996336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2572" y="3271128"/>
              <a:ext cx="121662" cy="1216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7768" y="3331959"/>
              <a:ext cx="1174750" cy="1174750"/>
            </a:xfrm>
            <a:custGeom>
              <a:avLst/>
              <a:gdLst/>
              <a:ahLst/>
              <a:cxnLst/>
              <a:rect l="l" t="t" r="r" b="b"/>
              <a:pathLst>
                <a:path w="1174750" h="1174750">
                  <a:moveTo>
                    <a:pt x="1174699" y="335622"/>
                  </a:moveTo>
                  <a:lnTo>
                    <a:pt x="335635" y="0"/>
                  </a:lnTo>
                </a:path>
                <a:path w="1174750" h="1174750">
                  <a:moveTo>
                    <a:pt x="0" y="1174686"/>
                  </a:moveTo>
                  <a:lnTo>
                    <a:pt x="335635" y="0"/>
                  </a:lnTo>
                </a:path>
                <a:path w="1174750" h="1174750">
                  <a:moveTo>
                    <a:pt x="1174699" y="1006881"/>
                  </a:moveTo>
                  <a:lnTo>
                    <a:pt x="1174699" y="67124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67082" y="3959961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51"/>
                  </a:moveTo>
                  <a:lnTo>
                    <a:pt x="110769" y="221551"/>
                  </a:lnTo>
                  <a:lnTo>
                    <a:pt x="55384" y="0"/>
                  </a:lnTo>
                  <a:lnTo>
                    <a:pt x="0" y="2215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80506" y="4003205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17"/>
                  </a:moveTo>
                  <a:lnTo>
                    <a:pt x="41960" y="0"/>
                  </a:lnTo>
                  <a:lnTo>
                    <a:pt x="83908" y="167817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1636" y="4277996"/>
              <a:ext cx="121662" cy="1216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47768" y="4338840"/>
              <a:ext cx="1845945" cy="1510665"/>
            </a:xfrm>
            <a:custGeom>
              <a:avLst/>
              <a:gdLst/>
              <a:ahLst/>
              <a:cxnLst/>
              <a:rect l="l" t="t" r="r" b="b"/>
              <a:pathLst>
                <a:path w="1845945" h="1510664">
                  <a:moveTo>
                    <a:pt x="1174699" y="0"/>
                  </a:moveTo>
                  <a:lnTo>
                    <a:pt x="1845945" y="1510309"/>
                  </a:lnTo>
                </a:path>
                <a:path w="1845945" h="1510664">
                  <a:moveTo>
                    <a:pt x="0" y="167805"/>
                  </a:moveTo>
                  <a:lnTo>
                    <a:pt x="1174699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3818" y="5284878"/>
              <a:ext cx="121662" cy="12166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51209" y="5345709"/>
              <a:ext cx="1343025" cy="503555"/>
            </a:xfrm>
            <a:custGeom>
              <a:avLst/>
              <a:gdLst/>
              <a:ahLst/>
              <a:cxnLst/>
              <a:rect l="l" t="t" r="r" b="b"/>
              <a:pathLst>
                <a:path w="1343025" h="503554">
                  <a:moveTo>
                    <a:pt x="0" y="503440"/>
                  </a:moveTo>
                  <a:lnTo>
                    <a:pt x="503440" y="0"/>
                  </a:lnTo>
                </a:path>
                <a:path w="1343025" h="503554">
                  <a:moveTo>
                    <a:pt x="1342504" y="503440"/>
                  </a:moveTo>
                  <a:lnTo>
                    <a:pt x="50344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1314" y="5284878"/>
              <a:ext cx="121662" cy="12166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553352" y="2341416"/>
              <a:ext cx="2331720" cy="3507740"/>
            </a:xfrm>
            <a:custGeom>
              <a:avLst/>
              <a:gdLst/>
              <a:ahLst/>
              <a:cxnLst/>
              <a:rect l="l" t="t" r="r" b="b"/>
              <a:pathLst>
                <a:path w="2331720" h="3507740">
                  <a:moveTo>
                    <a:pt x="1497856" y="3507733"/>
                  </a:moveTo>
                  <a:lnTo>
                    <a:pt x="658792" y="3004292"/>
                  </a:lnTo>
                </a:path>
                <a:path w="2331720" h="3507740">
                  <a:moveTo>
                    <a:pt x="658792" y="3004292"/>
                  </a:moveTo>
                  <a:lnTo>
                    <a:pt x="658355" y="3004729"/>
                  </a:lnTo>
                  <a:lnTo>
                    <a:pt x="655297" y="3007788"/>
                  </a:lnTo>
                  <a:lnTo>
                    <a:pt x="646994" y="3016090"/>
                  </a:lnTo>
                  <a:lnTo>
                    <a:pt x="630827" y="3032258"/>
                  </a:lnTo>
                  <a:lnTo>
                    <a:pt x="605044" y="3058046"/>
                  </a:lnTo>
                  <a:lnTo>
                    <a:pt x="571394" y="3091697"/>
                  </a:lnTo>
                  <a:lnTo>
                    <a:pt x="532500" y="3130592"/>
                  </a:lnTo>
                  <a:lnTo>
                    <a:pt x="490987" y="3172110"/>
                  </a:lnTo>
                  <a:lnTo>
                    <a:pt x="449031" y="3213623"/>
                  </a:lnTo>
                  <a:lnTo>
                    <a:pt x="407078" y="3252517"/>
                  </a:lnTo>
                  <a:lnTo>
                    <a:pt x="365125" y="3286167"/>
                  </a:lnTo>
                  <a:lnTo>
                    <a:pt x="323169" y="3311950"/>
                  </a:lnTo>
                  <a:lnTo>
                    <a:pt x="281219" y="3327680"/>
                  </a:lnTo>
                  <a:lnTo>
                    <a:pt x="239267" y="3332924"/>
                  </a:lnTo>
                  <a:lnTo>
                    <a:pt x="197314" y="3327680"/>
                  </a:lnTo>
                  <a:lnTo>
                    <a:pt x="155364" y="3311950"/>
                  </a:lnTo>
                  <a:lnTo>
                    <a:pt x="118376" y="3286706"/>
                  </a:lnTo>
                  <a:lnTo>
                    <a:pt x="83229" y="3238441"/>
                  </a:lnTo>
                  <a:lnTo>
                    <a:pt x="66922" y="3201072"/>
                  </a:lnTo>
                  <a:lnTo>
                    <a:pt x="51767" y="3152423"/>
                  </a:lnTo>
                  <a:lnTo>
                    <a:pt x="37993" y="3090653"/>
                  </a:lnTo>
                  <a:lnTo>
                    <a:pt x="25831" y="3013920"/>
                  </a:lnTo>
                  <a:lnTo>
                    <a:pt x="15512" y="2920384"/>
                  </a:lnTo>
                  <a:lnTo>
                    <a:pt x="9978" y="2850706"/>
                  </a:lnTo>
                  <a:lnTo>
                    <a:pt x="5483" y="2773935"/>
                  </a:lnTo>
                  <a:lnTo>
                    <a:pt x="3683" y="2733080"/>
                  </a:lnTo>
                  <a:lnTo>
                    <a:pt x="2212" y="2690681"/>
                  </a:lnTo>
                  <a:lnTo>
                    <a:pt x="1092" y="2646814"/>
                  </a:lnTo>
                  <a:lnTo>
                    <a:pt x="347" y="2601556"/>
                  </a:lnTo>
                  <a:lnTo>
                    <a:pt x="0" y="2554983"/>
                  </a:lnTo>
                  <a:lnTo>
                    <a:pt x="72" y="2507172"/>
                  </a:lnTo>
                  <a:lnTo>
                    <a:pt x="588" y="2458199"/>
                  </a:lnTo>
                  <a:lnTo>
                    <a:pt x="1571" y="2408140"/>
                  </a:lnTo>
                  <a:lnTo>
                    <a:pt x="3043" y="2357072"/>
                  </a:lnTo>
                  <a:lnTo>
                    <a:pt x="5026" y="2305072"/>
                  </a:lnTo>
                  <a:lnTo>
                    <a:pt x="7545" y="2252215"/>
                  </a:lnTo>
                  <a:lnTo>
                    <a:pt x="10622" y="2198579"/>
                  </a:lnTo>
                  <a:lnTo>
                    <a:pt x="14280" y="2144239"/>
                  </a:lnTo>
                  <a:lnTo>
                    <a:pt x="18542" y="2089273"/>
                  </a:lnTo>
                  <a:lnTo>
                    <a:pt x="23431" y="2033756"/>
                  </a:lnTo>
                  <a:lnTo>
                    <a:pt x="28969" y="1977765"/>
                  </a:lnTo>
                  <a:lnTo>
                    <a:pt x="35180" y="1921377"/>
                  </a:lnTo>
                  <a:lnTo>
                    <a:pt x="42087" y="1864667"/>
                  </a:lnTo>
                  <a:lnTo>
                    <a:pt x="49712" y="1807713"/>
                  </a:lnTo>
                  <a:lnTo>
                    <a:pt x="58079" y="1750591"/>
                  </a:lnTo>
                  <a:lnTo>
                    <a:pt x="67211" y="1693377"/>
                  </a:lnTo>
                  <a:lnTo>
                    <a:pt x="77129" y="1636147"/>
                  </a:lnTo>
                  <a:lnTo>
                    <a:pt x="87858" y="1578979"/>
                  </a:lnTo>
                  <a:lnTo>
                    <a:pt x="99421" y="1521948"/>
                  </a:lnTo>
                  <a:lnTo>
                    <a:pt x="112303" y="1463030"/>
                  </a:lnTo>
                  <a:lnTo>
                    <a:pt x="126055" y="1404409"/>
                  </a:lnTo>
                  <a:lnTo>
                    <a:pt x="140625" y="1346156"/>
                  </a:lnTo>
                  <a:lnTo>
                    <a:pt x="155963" y="1288337"/>
                  </a:lnTo>
                  <a:lnTo>
                    <a:pt x="172017" y="1231021"/>
                  </a:lnTo>
                  <a:lnTo>
                    <a:pt x="188736" y="1174276"/>
                  </a:lnTo>
                  <a:lnTo>
                    <a:pt x="206069" y="1118171"/>
                  </a:lnTo>
                  <a:lnTo>
                    <a:pt x="223964" y="1062773"/>
                  </a:lnTo>
                  <a:lnTo>
                    <a:pt x="242371" y="1008152"/>
                  </a:lnTo>
                  <a:lnTo>
                    <a:pt x="261239" y="954374"/>
                  </a:lnTo>
                  <a:lnTo>
                    <a:pt x="280516" y="901508"/>
                  </a:lnTo>
                  <a:lnTo>
                    <a:pt x="300150" y="849623"/>
                  </a:lnTo>
                  <a:lnTo>
                    <a:pt x="320092" y="798787"/>
                  </a:lnTo>
                  <a:lnTo>
                    <a:pt x="340290" y="749068"/>
                  </a:lnTo>
                  <a:lnTo>
                    <a:pt x="360692" y="700533"/>
                  </a:lnTo>
                  <a:lnTo>
                    <a:pt x="381248" y="653252"/>
                  </a:lnTo>
                  <a:lnTo>
                    <a:pt x="401906" y="607293"/>
                  </a:lnTo>
                  <a:lnTo>
                    <a:pt x="422615" y="562723"/>
                  </a:lnTo>
                  <a:lnTo>
                    <a:pt x="443324" y="519611"/>
                  </a:lnTo>
                  <a:lnTo>
                    <a:pt x="463982" y="478026"/>
                  </a:lnTo>
                  <a:lnTo>
                    <a:pt x="484538" y="438034"/>
                  </a:lnTo>
                  <a:lnTo>
                    <a:pt x="504941" y="399705"/>
                  </a:lnTo>
                  <a:lnTo>
                    <a:pt x="525139" y="363108"/>
                  </a:lnTo>
                  <a:lnTo>
                    <a:pt x="545081" y="328309"/>
                  </a:lnTo>
                  <a:lnTo>
                    <a:pt x="564716" y="295377"/>
                  </a:lnTo>
                  <a:lnTo>
                    <a:pt x="602861" y="235388"/>
                  </a:lnTo>
                  <a:lnTo>
                    <a:pt x="651553" y="167198"/>
                  </a:lnTo>
                  <a:lnTo>
                    <a:pt x="697056" y="112769"/>
                  </a:lnTo>
                  <a:lnTo>
                    <a:pt x="739540" y="70759"/>
                  </a:lnTo>
                  <a:lnTo>
                    <a:pt x="779171" y="39824"/>
                  </a:lnTo>
                  <a:lnTo>
                    <a:pt x="816117" y="18624"/>
                  </a:lnTo>
                  <a:lnTo>
                    <a:pt x="882626" y="54"/>
                  </a:lnTo>
                  <a:lnTo>
                    <a:pt x="912525" y="0"/>
                  </a:lnTo>
                  <a:lnTo>
                    <a:pt x="940410" y="4309"/>
                  </a:lnTo>
                  <a:lnTo>
                    <a:pt x="1013663" y="31550"/>
                  </a:lnTo>
                  <a:lnTo>
                    <a:pt x="1055506" y="56832"/>
                  </a:lnTo>
                  <a:lnTo>
                    <a:pt x="1093321" y="86142"/>
                  </a:lnTo>
                  <a:lnTo>
                    <a:pt x="1128449" y="118138"/>
                  </a:lnTo>
                  <a:lnTo>
                    <a:pt x="1162233" y="151479"/>
                  </a:lnTo>
                  <a:lnTo>
                    <a:pt x="1203751" y="192997"/>
                  </a:lnTo>
                  <a:lnTo>
                    <a:pt x="1242645" y="231890"/>
                  </a:lnTo>
                  <a:lnTo>
                    <a:pt x="1276292" y="265538"/>
                  </a:lnTo>
                  <a:lnTo>
                    <a:pt x="1302073" y="291318"/>
                  </a:lnTo>
                  <a:lnTo>
                    <a:pt x="1318247" y="307493"/>
                  </a:lnTo>
                  <a:lnTo>
                    <a:pt x="1326553" y="315799"/>
                  </a:lnTo>
                  <a:lnTo>
                    <a:pt x="1329614" y="318859"/>
                  </a:lnTo>
                  <a:lnTo>
                    <a:pt x="1330051" y="319297"/>
                  </a:lnTo>
                </a:path>
                <a:path w="2331720" h="3507740">
                  <a:moveTo>
                    <a:pt x="1225161" y="1357636"/>
                  </a:moveTo>
                  <a:lnTo>
                    <a:pt x="1225844" y="1357608"/>
                  </a:lnTo>
                  <a:lnTo>
                    <a:pt x="1230624" y="1357417"/>
                  </a:lnTo>
                  <a:lnTo>
                    <a:pt x="1243598" y="1356896"/>
                  </a:lnTo>
                  <a:lnTo>
                    <a:pt x="1268862" y="1355883"/>
                  </a:lnTo>
                  <a:lnTo>
                    <a:pt x="1308998" y="1353751"/>
                  </a:lnTo>
                  <a:lnTo>
                    <a:pt x="1360524" y="1348016"/>
                  </a:lnTo>
                  <a:lnTo>
                    <a:pt x="1418442" y="1335727"/>
                  </a:lnTo>
                  <a:lnTo>
                    <a:pt x="1477752" y="1313935"/>
                  </a:lnTo>
                  <a:lnTo>
                    <a:pt x="1523075" y="1288467"/>
                  </a:lnTo>
                  <a:lnTo>
                    <a:pt x="1564916" y="1258303"/>
                  </a:lnTo>
                  <a:lnTo>
                    <a:pt x="1602100" y="1226713"/>
                  </a:lnTo>
                  <a:lnTo>
                    <a:pt x="1633453" y="1196970"/>
                  </a:lnTo>
                  <a:lnTo>
                    <a:pt x="1677506" y="1152130"/>
                  </a:lnTo>
                  <a:lnTo>
                    <a:pt x="1687626" y="1141750"/>
                  </a:lnTo>
                  <a:lnTo>
                    <a:pt x="1691354" y="1137926"/>
                  </a:lnTo>
                  <a:lnTo>
                    <a:pt x="1691886" y="1137380"/>
                  </a:lnTo>
                </a:path>
                <a:path w="2331720" h="3507740">
                  <a:moveTo>
                    <a:pt x="1791531" y="2055107"/>
                  </a:moveTo>
                  <a:lnTo>
                    <a:pt x="1792077" y="2055667"/>
                  </a:lnTo>
                  <a:lnTo>
                    <a:pt x="1795901" y="2059585"/>
                  </a:lnTo>
                  <a:lnTo>
                    <a:pt x="1806281" y="2070222"/>
                  </a:lnTo>
                  <a:lnTo>
                    <a:pt x="1851547" y="2116296"/>
                  </a:lnTo>
                  <a:lnTo>
                    <a:pt x="1884276" y="2147615"/>
                  </a:lnTo>
                  <a:lnTo>
                    <a:pt x="1923970" y="2182249"/>
                  </a:lnTo>
                  <a:lnTo>
                    <a:pt x="1969915" y="2217554"/>
                  </a:lnTo>
                  <a:lnTo>
                    <a:pt x="2021401" y="2250890"/>
                  </a:lnTo>
                  <a:lnTo>
                    <a:pt x="2077224" y="2280067"/>
                  </a:lnTo>
                  <a:lnTo>
                    <a:pt x="2134266" y="2304755"/>
                  </a:lnTo>
                  <a:lnTo>
                    <a:pt x="2188919" y="2325081"/>
                  </a:lnTo>
                  <a:lnTo>
                    <a:pt x="2237573" y="2341171"/>
                  </a:lnTo>
                  <a:lnTo>
                    <a:pt x="2276620" y="2353151"/>
                  </a:lnTo>
                  <a:lnTo>
                    <a:pt x="2324792" y="2367675"/>
                  </a:lnTo>
                  <a:lnTo>
                    <a:pt x="2330814" y="2369490"/>
                  </a:lnTo>
                  <a:lnTo>
                    <a:pt x="2331674" y="2369750"/>
                  </a:lnTo>
                </a:path>
                <a:path w="2331720" h="3507740">
                  <a:moveTo>
                    <a:pt x="422813" y="3240284"/>
                  </a:moveTo>
                  <a:lnTo>
                    <a:pt x="423496" y="3240543"/>
                  </a:lnTo>
                  <a:lnTo>
                    <a:pt x="428276" y="3242359"/>
                  </a:lnTo>
                  <a:lnTo>
                    <a:pt x="441250" y="3247287"/>
                  </a:lnTo>
                  <a:lnTo>
                    <a:pt x="466514" y="3256883"/>
                  </a:lnTo>
                  <a:lnTo>
                    <a:pt x="506801" y="3271512"/>
                  </a:lnTo>
                  <a:lnTo>
                    <a:pt x="559378" y="3286712"/>
                  </a:lnTo>
                  <a:lnTo>
                    <a:pt x="620149" y="3296831"/>
                  </a:lnTo>
                  <a:lnTo>
                    <a:pt x="685018" y="3296215"/>
                  </a:lnTo>
                  <a:lnTo>
                    <a:pt x="737109" y="3285243"/>
                  </a:lnTo>
                  <a:lnTo>
                    <a:pt x="787103" y="3267181"/>
                  </a:lnTo>
                  <a:lnTo>
                    <a:pt x="832901" y="3245429"/>
                  </a:lnTo>
                  <a:lnTo>
                    <a:pt x="872406" y="3223384"/>
                  </a:lnTo>
                  <a:lnTo>
                    <a:pt x="928786" y="3188784"/>
                  </a:lnTo>
                  <a:lnTo>
                    <a:pt x="941759" y="3180741"/>
                  </a:lnTo>
                  <a:lnTo>
                    <a:pt x="946539" y="3177779"/>
                  </a:lnTo>
                  <a:lnTo>
                    <a:pt x="947222" y="3177355"/>
                  </a:lnTo>
                </a:path>
                <a:path w="2331720" h="3507740">
                  <a:moveTo>
                    <a:pt x="1786285" y="3224549"/>
                  </a:moveTo>
                  <a:lnTo>
                    <a:pt x="1786982" y="3224712"/>
                  </a:lnTo>
                  <a:lnTo>
                    <a:pt x="1791858" y="3225860"/>
                  </a:lnTo>
                  <a:lnTo>
                    <a:pt x="1805091" y="3228974"/>
                  </a:lnTo>
                  <a:lnTo>
                    <a:pt x="1830863" y="3235039"/>
                  </a:lnTo>
                  <a:lnTo>
                    <a:pt x="1871875" y="3244257"/>
                  </a:lnTo>
                  <a:lnTo>
                    <a:pt x="1924931" y="3253719"/>
                  </a:lnTo>
                  <a:lnTo>
                    <a:pt x="1985360" y="3259740"/>
                  </a:lnTo>
                  <a:lnTo>
                    <a:pt x="2048490" y="3258635"/>
                  </a:lnTo>
                  <a:lnTo>
                    <a:pt x="2109905" y="3248067"/>
                  </a:lnTo>
                  <a:lnTo>
                    <a:pt x="2166158" y="3231105"/>
                  </a:lnTo>
                  <a:lnTo>
                    <a:pt x="2214053" y="3212176"/>
                  </a:lnTo>
                  <a:lnTo>
                    <a:pt x="2250394" y="3195707"/>
                  </a:lnTo>
                  <a:lnTo>
                    <a:pt x="2273133" y="3185097"/>
                  </a:lnTo>
                  <a:lnTo>
                    <a:pt x="2284810" y="3179649"/>
                  </a:lnTo>
                  <a:lnTo>
                    <a:pt x="2289112" y="3177642"/>
                  </a:lnTo>
                  <a:lnTo>
                    <a:pt x="2289726" y="3177355"/>
                  </a:lnTo>
                </a:path>
                <a:path w="2331720" h="3507740">
                  <a:moveTo>
                    <a:pt x="658792" y="3004292"/>
                  </a:moveTo>
                  <a:lnTo>
                    <a:pt x="968202" y="2532322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77474" y="4837569"/>
              <a:ext cx="168275" cy="215900"/>
            </a:xfrm>
            <a:custGeom>
              <a:avLst/>
              <a:gdLst/>
              <a:ahLst/>
              <a:cxnLst/>
              <a:rect l="l" t="t" r="r" b="b"/>
              <a:pathLst>
                <a:path w="168275" h="215900">
                  <a:moveTo>
                    <a:pt x="0" y="154914"/>
                  </a:moveTo>
                  <a:lnTo>
                    <a:pt x="92646" y="215646"/>
                  </a:lnTo>
                  <a:lnTo>
                    <a:pt x="167792" y="0"/>
                  </a:lnTo>
                  <a:lnTo>
                    <a:pt x="0" y="154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94466" y="4863249"/>
              <a:ext cx="1160780" cy="482600"/>
            </a:xfrm>
            <a:custGeom>
              <a:avLst/>
              <a:gdLst/>
              <a:ahLst/>
              <a:cxnLst/>
              <a:rect l="l" t="t" r="r" b="b"/>
              <a:pathLst>
                <a:path w="1160779" h="482600">
                  <a:moveTo>
                    <a:pt x="0" y="127825"/>
                  </a:moveTo>
                  <a:lnTo>
                    <a:pt x="127088" y="10490"/>
                  </a:lnTo>
                  <a:lnTo>
                    <a:pt x="70167" y="173837"/>
                  </a:lnTo>
                </a:path>
                <a:path w="1160779" h="482600">
                  <a:moveTo>
                    <a:pt x="1160183" y="482460"/>
                  </a:moveTo>
                  <a:lnTo>
                    <a:pt x="195262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51044" y="4843906"/>
              <a:ext cx="223520" cy="149225"/>
            </a:xfrm>
            <a:custGeom>
              <a:avLst/>
              <a:gdLst/>
              <a:ahLst/>
              <a:cxnLst/>
              <a:rect l="l" t="t" r="r" b="b"/>
              <a:pathLst>
                <a:path w="223520" h="149225">
                  <a:moveTo>
                    <a:pt x="0" y="0"/>
                  </a:moveTo>
                  <a:lnTo>
                    <a:pt x="173393" y="148615"/>
                  </a:lnTo>
                  <a:lnTo>
                    <a:pt x="222923" y="49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89729" y="4863249"/>
              <a:ext cx="168910" cy="113030"/>
            </a:xfrm>
            <a:custGeom>
              <a:avLst/>
              <a:gdLst/>
              <a:ahLst/>
              <a:cxnLst/>
              <a:rect l="l" t="t" r="r" b="b"/>
              <a:pathLst>
                <a:path w="168910" h="113029">
                  <a:moveTo>
                    <a:pt x="131330" y="112572"/>
                  </a:moveTo>
                  <a:lnTo>
                    <a:pt x="0" y="0"/>
                  </a:lnTo>
                  <a:lnTo>
                    <a:pt x="168859" y="37528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65916" y="1443596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7EF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65916" y="1443596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33632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65916" y="2616250"/>
            <a:ext cx="435609" cy="435609"/>
          </a:xfrm>
          <a:custGeom>
            <a:avLst/>
            <a:gdLst/>
            <a:ahLst/>
            <a:cxnLst/>
            <a:rect l="l" t="t" r="r" b="b"/>
            <a:pathLst>
              <a:path w="435610" h="435610">
                <a:moveTo>
                  <a:pt x="435559" y="217779"/>
                </a:moveTo>
                <a:lnTo>
                  <a:pt x="429807" y="167847"/>
                </a:lnTo>
                <a:lnTo>
                  <a:pt x="413424" y="122008"/>
                </a:lnTo>
                <a:lnTo>
                  <a:pt x="387717" y="81572"/>
                </a:lnTo>
                <a:lnTo>
                  <a:pt x="353991" y="47846"/>
                </a:lnTo>
                <a:lnTo>
                  <a:pt x="313555" y="22136"/>
                </a:lnTo>
                <a:lnTo>
                  <a:pt x="267716" y="5752"/>
                </a:lnTo>
                <a:lnTo>
                  <a:pt x="217779" y="0"/>
                </a:lnTo>
                <a:lnTo>
                  <a:pt x="167847" y="5752"/>
                </a:lnTo>
                <a:lnTo>
                  <a:pt x="122008" y="22136"/>
                </a:lnTo>
                <a:lnTo>
                  <a:pt x="81572" y="47846"/>
                </a:lnTo>
                <a:lnTo>
                  <a:pt x="47846" y="81572"/>
                </a:lnTo>
                <a:lnTo>
                  <a:pt x="22136" y="122008"/>
                </a:lnTo>
                <a:lnTo>
                  <a:pt x="5752" y="167847"/>
                </a:lnTo>
                <a:lnTo>
                  <a:pt x="0" y="217779"/>
                </a:lnTo>
                <a:lnTo>
                  <a:pt x="5752" y="267716"/>
                </a:lnTo>
                <a:lnTo>
                  <a:pt x="22136" y="313555"/>
                </a:lnTo>
                <a:lnTo>
                  <a:pt x="47846" y="353991"/>
                </a:lnTo>
                <a:lnTo>
                  <a:pt x="81572" y="387717"/>
                </a:lnTo>
                <a:lnTo>
                  <a:pt x="122008" y="413424"/>
                </a:lnTo>
                <a:lnTo>
                  <a:pt x="167847" y="429807"/>
                </a:lnTo>
                <a:lnTo>
                  <a:pt x="217779" y="435559"/>
                </a:lnTo>
                <a:lnTo>
                  <a:pt x="267716" y="429807"/>
                </a:lnTo>
                <a:lnTo>
                  <a:pt x="313555" y="413424"/>
                </a:lnTo>
                <a:lnTo>
                  <a:pt x="353991" y="387717"/>
                </a:lnTo>
                <a:lnTo>
                  <a:pt x="387717" y="353991"/>
                </a:lnTo>
                <a:lnTo>
                  <a:pt x="413424" y="313555"/>
                </a:lnTo>
                <a:lnTo>
                  <a:pt x="429807" y="267716"/>
                </a:lnTo>
                <a:lnTo>
                  <a:pt x="435559" y="217779"/>
                </a:lnTo>
                <a:close/>
              </a:path>
            </a:pathLst>
          </a:custGeom>
          <a:ln w="6292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61658" y="1449199"/>
            <a:ext cx="1392555" cy="3398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Q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Arial"/>
              <a:cs typeface="Arial"/>
            </a:endParaRPr>
          </a:p>
          <a:p>
            <a:pPr marL="337820">
              <a:lnSpc>
                <a:spcPct val="100000"/>
              </a:lnSpc>
            </a:pPr>
            <a:r>
              <a:rPr sz="2300" spc="5" dirty="0">
                <a:latin typeface="Arial"/>
                <a:cs typeface="Arial"/>
              </a:rPr>
              <a:t>P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180"/>
              </a:spcBef>
            </a:pPr>
            <a:r>
              <a:rPr sz="2300" spc="10" dirty="0">
                <a:latin typeface="Arial"/>
                <a:cs typeface="Arial"/>
              </a:rPr>
              <a:t>M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00" spc="5" dirty="0">
                <a:latin typeface="Arial"/>
                <a:cs typeface="Arial"/>
              </a:rPr>
              <a:t>L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142157" y="5767710"/>
            <a:ext cx="499109" cy="499109"/>
            <a:chOff x="6142157" y="5767710"/>
            <a:chExt cx="499109" cy="499109"/>
          </a:xfrm>
        </p:grpSpPr>
        <p:sp>
          <p:nvSpPr>
            <p:cNvPr id="31" name="object 31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0" y="217779"/>
                  </a:move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97104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B</a:t>
            </a:r>
            <a:endParaRPr sz="23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60</a:t>
            </a:fld>
            <a:endParaRPr spc="2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B0706A7-6023-43DC-81DD-9A344E020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EE8F927-360D-4371-8076-4AA1881E65B2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70" dirty="0"/>
              <a:t>Backward</a:t>
            </a:r>
            <a:r>
              <a:rPr spc="250" dirty="0"/>
              <a:t> </a:t>
            </a:r>
            <a:r>
              <a:rPr spc="45" dirty="0"/>
              <a:t>chaining</a:t>
            </a:r>
            <a:r>
              <a:rPr spc="225" dirty="0"/>
              <a:t> </a:t>
            </a:r>
            <a:r>
              <a:rPr spc="8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42557" y="1411846"/>
            <a:ext cx="2861945" cy="4855210"/>
            <a:chOff x="3542557" y="1411846"/>
            <a:chExt cx="2861945" cy="4855210"/>
          </a:xfrm>
        </p:grpSpPr>
        <p:sp>
          <p:nvSpPr>
            <p:cNvPr id="4" name="object 4"/>
            <p:cNvSpPr/>
            <p:nvPr/>
          </p:nvSpPr>
          <p:spPr>
            <a:xfrm>
              <a:off x="4883403" y="1821649"/>
              <a:ext cx="0" cy="839469"/>
            </a:xfrm>
            <a:custGeom>
              <a:avLst/>
              <a:gdLst/>
              <a:ahLst/>
              <a:cxnLst/>
              <a:rect l="l" t="t" r="r" b="b"/>
              <a:pathLst>
                <a:path h="839469">
                  <a:moveTo>
                    <a:pt x="0" y="839063"/>
                  </a:moveTo>
                  <a:lnTo>
                    <a:pt x="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8019" y="1778406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41443" y="1821649"/>
              <a:ext cx="84455" cy="1510665"/>
            </a:xfrm>
            <a:custGeom>
              <a:avLst/>
              <a:gdLst/>
              <a:ahLst/>
              <a:cxnLst/>
              <a:rect l="l" t="t" r="r" b="b"/>
              <a:pathLst>
                <a:path w="84454" h="1510664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  <a:path w="84454" h="1510664">
                  <a:moveTo>
                    <a:pt x="41960" y="1510309"/>
                  </a:moveTo>
                  <a:lnTo>
                    <a:pt x="41960" y="1174686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28019" y="2953092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41443" y="2996336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2572" y="3271128"/>
              <a:ext cx="121662" cy="1216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7768" y="3331959"/>
              <a:ext cx="1174750" cy="1174750"/>
            </a:xfrm>
            <a:custGeom>
              <a:avLst/>
              <a:gdLst/>
              <a:ahLst/>
              <a:cxnLst/>
              <a:rect l="l" t="t" r="r" b="b"/>
              <a:pathLst>
                <a:path w="1174750" h="1174750">
                  <a:moveTo>
                    <a:pt x="1174699" y="335622"/>
                  </a:moveTo>
                  <a:lnTo>
                    <a:pt x="335635" y="0"/>
                  </a:lnTo>
                </a:path>
                <a:path w="1174750" h="1174750">
                  <a:moveTo>
                    <a:pt x="0" y="1174686"/>
                  </a:moveTo>
                  <a:lnTo>
                    <a:pt x="335635" y="0"/>
                  </a:lnTo>
                </a:path>
                <a:path w="1174750" h="1174750">
                  <a:moveTo>
                    <a:pt x="1174699" y="1006881"/>
                  </a:moveTo>
                  <a:lnTo>
                    <a:pt x="1174699" y="67124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67082" y="3959961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51"/>
                  </a:moveTo>
                  <a:lnTo>
                    <a:pt x="110769" y="221551"/>
                  </a:lnTo>
                  <a:lnTo>
                    <a:pt x="55384" y="0"/>
                  </a:lnTo>
                  <a:lnTo>
                    <a:pt x="0" y="2215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80506" y="4003205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17"/>
                  </a:moveTo>
                  <a:lnTo>
                    <a:pt x="41960" y="0"/>
                  </a:lnTo>
                  <a:lnTo>
                    <a:pt x="83908" y="167817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1636" y="4277996"/>
              <a:ext cx="121662" cy="1216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47768" y="4338840"/>
              <a:ext cx="1845945" cy="1510665"/>
            </a:xfrm>
            <a:custGeom>
              <a:avLst/>
              <a:gdLst/>
              <a:ahLst/>
              <a:cxnLst/>
              <a:rect l="l" t="t" r="r" b="b"/>
              <a:pathLst>
                <a:path w="1845945" h="1510664">
                  <a:moveTo>
                    <a:pt x="1174699" y="0"/>
                  </a:moveTo>
                  <a:lnTo>
                    <a:pt x="1845945" y="1510309"/>
                  </a:lnTo>
                </a:path>
                <a:path w="1845945" h="1510664">
                  <a:moveTo>
                    <a:pt x="0" y="167805"/>
                  </a:moveTo>
                  <a:lnTo>
                    <a:pt x="1174699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3818" y="5284878"/>
              <a:ext cx="121662" cy="12166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51209" y="5345709"/>
              <a:ext cx="1343025" cy="503555"/>
            </a:xfrm>
            <a:custGeom>
              <a:avLst/>
              <a:gdLst/>
              <a:ahLst/>
              <a:cxnLst/>
              <a:rect l="l" t="t" r="r" b="b"/>
              <a:pathLst>
                <a:path w="1343025" h="503554">
                  <a:moveTo>
                    <a:pt x="0" y="503440"/>
                  </a:moveTo>
                  <a:lnTo>
                    <a:pt x="503440" y="0"/>
                  </a:lnTo>
                </a:path>
                <a:path w="1343025" h="503554">
                  <a:moveTo>
                    <a:pt x="1342504" y="503440"/>
                  </a:moveTo>
                  <a:lnTo>
                    <a:pt x="50344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1314" y="5284878"/>
              <a:ext cx="121662" cy="12166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553352" y="2341416"/>
              <a:ext cx="2331720" cy="3507740"/>
            </a:xfrm>
            <a:custGeom>
              <a:avLst/>
              <a:gdLst/>
              <a:ahLst/>
              <a:cxnLst/>
              <a:rect l="l" t="t" r="r" b="b"/>
              <a:pathLst>
                <a:path w="2331720" h="3507740">
                  <a:moveTo>
                    <a:pt x="1497856" y="3507733"/>
                  </a:moveTo>
                  <a:lnTo>
                    <a:pt x="658792" y="3004292"/>
                  </a:lnTo>
                </a:path>
                <a:path w="2331720" h="3507740">
                  <a:moveTo>
                    <a:pt x="658792" y="3004292"/>
                  </a:moveTo>
                  <a:lnTo>
                    <a:pt x="658355" y="3004729"/>
                  </a:lnTo>
                  <a:lnTo>
                    <a:pt x="655297" y="3007788"/>
                  </a:lnTo>
                  <a:lnTo>
                    <a:pt x="646994" y="3016090"/>
                  </a:lnTo>
                  <a:lnTo>
                    <a:pt x="630827" y="3032258"/>
                  </a:lnTo>
                  <a:lnTo>
                    <a:pt x="605044" y="3058046"/>
                  </a:lnTo>
                  <a:lnTo>
                    <a:pt x="571394" y="3091697"/>
                  </a:lnTo>
                  <a:lnTo>
                    <a:pt x="532500" y="3130592"/>
                  </a:lnTo>
                  <a:lnTo>
                    <a:pt x="490987" y="3172110"/>
                  </a:lnTo>
                  <a:lnTo>
                    <a:pt x="449031" y="3213623"/>
                  </a:lnTo>
                  <a:lnTo>
                    <a:pt x="407078" y="3252517"/>
                  </a:lnTo>
                  <a:lnTo>
                    <a:pt x="365125" y="3286167"/>
                  </a:lnTo>
                  <a:lnTo>
                    <a:pt x="323169" y="3311950"/>
                  </a:lnTo>
                  <a:lnTo>
                    <a:pt x="281219" y="3327680"/>
                  </a:lnTo>
                  <a:lnTo>
                    <a:pt x="239267" y="3332924"/>
                  </a:lnTo>
                  <a:lnTo>
                    <a:pt x="197314" y="3327680"/>
                  </a:lnTo>
                  <a:lnTo>
                    <a:pt x="155364" y="3311950"/>
                  </a:lnTo>
                  <a:lnTo>
                    <a:pt x="118376" y="3286706"/>
                  </a:lnTo>
                  <a:lnTo>
                    <a:pt x="83229" y="3238441"/>
                  </a:lnTo>
                  <a:lnTo>
                    <a:pt x="66922" y="3201072"/>
                  </a:lnTo>
                  <a:lnTo>
                    <a:pt x="51767" y="3152423"/>
                  </a:lnTo>
                  <a:lnTo>
                    <a:pt x="37993" y="3090653"/>
                  </a:lnTo>
                  <a:lnTo>
                    <a:pt x="25831" y="3013920"/>
                  </a:lnTo>
                  <a:lnTo>
                    <a:pt x="15512" y="2920384"/>
                  </a:lnTo>
                  <a:lnTo>
                    <a:pt x="9978" y="2850706"/>
                  </a:lnTo>
                  <a:lnTo>
                    <a:pt x="5483" y="2773935"/>
                  </a:lnTo>
                  <a:lnTo>
                    <a:pt x="3683" y="2733080"/>
                  </a:lnTo>
                  <a:lnTo>
                    <a:pt x="2212" y="2690681"/>
                  </a:lnTo>
                  <a:lnTo>
                    <a:pt x="1092" y="2646814"/>
                  </a:lnTo>
                  <a:lnTo>
                    <a:pt x="347" y="2601556"/>
                  </a:lnTo>
                  <a:lnTo>
                    <a:pt x="0" y="2554983"/>
                  </a:lnTo>
                  <a:lnTo>
                    <a:pt x="72" y="2507172"/>
                  </a:lnTo>
                  <a:lnTo>
                    <a:pt x="588" y="2458199"/>
                  </a:lnTo>
                  <a:lnTo>
                    <a:pt x="1571" y="2408140"/>
                  </a:lnTo>
                  <a:lnTo>
                    <a:pt x="3043" y="2357072"/>
                  </a:lnTo>
                  <a:lnTo>
                    <a:pt x="5026" y="2305072"/>
                  </a:lnTo>
                  <a:lnTo>
                    <a:pt x="7545" y="2252215"/>
                  </a:lnTo>
                  <a:lnTo>
                    <a:pt x="10622" y="2198579"/>
                  </a:lnTo>
                  <a:lnTo>
                    <a:pt x="14280" y="2144239"/>
                  </a:lnTo>
                  <a:lnTo>
                    <a:pt x="18542" y="2089273"/>
                  </a:lnTo>
                  <a:lnTo>
                    <a:pt x="23431" y="2033756"/>
                  </a:lnTo>
                  <a:lnTo>
                    <a:pt x="28969" y="1977765"/>
                  </a:lnTo>
                  <a:lnTo>
                    <a:pt x="35180" y="1921377"/>
                  </a:lnTo>
                  <a:lnTo>
                    <a:pt x="42087" y="1864667"/>
                  </a:lnTo>
                  <a:lnTo>
                    <a:pt x="49712" y="1807713"/>
                  </a:lnTo>
                  <a:lnTo>
                    <a:pt x="58079" y="1750591"/>
                  </a:lnTo>
                  <a:lnTo>
                    <a:pt x="67211" y="1693377"/>
                  </a:lnTo>
                  <a:lnTo>
                    <a:pt x="77129" y="1636147"/>
                  </a:lnTo>
                  <a:lnTo>
                    <a:pt x="87858" y="1578979"/>
                  </a:lnTo>
                  <a:lnTo>
                    <a:pt x="99421" y="1521948"/>
                  </a:lnTo>
                  <a:lnTo>
                    <a:pt x="112303" y="1463030"/>
                  </a:lnTo>
                  <a:lnTo>
                    <a:pt x="126055" y="1404409"/>
                  </a:lnTo>
                  <a:lnTo>
                    <a:pt x="140625" y="1346156"/>
                  </a:lnTo>
                  <a:lnTo>
                    <a:pt x="155963" y="1288337"/>
                  </a:lnTo>
                  <a:lnTo>
                    <a:pt x="172017" y="1231021"/>
                  </a:lnTo>
                  <a:lnTo>
                    <a:pt x="188736" y="1174276"/>
                  </a:lnTo>
                  <a:lnTo>
                    <a:pt x="206069" y="1118171"/>
                  </a:lnTo>
                  <a:lnTo>
                    <a:pt x="223964" y="1062773"/>
                  </a:lnTo>
                  <a:lnTo>
                    <a:pt x="242371" y="1008152"/>
                  </a:lnTo>
                  <a:lnTo>
                    <a:pt x="261239" y="954374"/>
                  </a:lnTo>
                  <a:lnTo>
                    <a:pt x="280516" y="901508"/>
                  </a:lnTo>
                  <a:lnTo>
                    <a:pt x="300150" y="849623"/>
                  </a:lnTo>
                  <a:lnTo>
                    <a:pt x="320092" y="798787"/>
                  </a:lnTo>
                  <a:lnTo>
                    <a:pt x="340290" y="749068"/>
                  </a:lnTo>
                  <a:lnTo>
                    <a:pt x="360692" y="700533"/>
                  </a:lnTo>
                  <a:lnTo>
                    <a:pt x="381248" y="653252"/>
                  </a:lnTo>
                  <a:lnTo>
                    <a:pt x="401906" y="607293"/>
                  </a:lnTo>
                  <a:lnTo>
                    <a:pt x="422615" y="562723"/>
                  </a:lnTo>
                  <a:lnTo>
                    <a:pt x="443324" y="519611"/>
                  </a:lnTo>
                  <a:lnTo>
                    <a:pt x="463982" y="478026"/>
                  </a:lnTo>
                  <a:lnTo>
                    <a:pt x="484538" y="438034"/>
                  </a:lnTo>
                  <a:lnTo>
                    <a:pt x="504941" y="399705"/>
                  </a:lnTo>
                  <a:lnTo>
                    <a:pt x="525139" y="363108"/>
                  </a:lnTo>
                  <a:lnTo>
                    <a:pt x="545081" y="328309"/>
                  </a:lnTo>
                  <a:lnTo>
                    <a:pt x="564716" y="295377"/>
                  </a:lnTo>
                  <a:lnTo>
                    <a:pt x="602861" y="235388"/>
                  </a:lnTo>
                  <a:lnTo>
                    <a:pt x="651553" y="167198"/>
                  </a:lnTo>
                  <a:lnTo>
                    <a:pt x="697056" y="112769"/>
                  </a:lnTo>
                  <a:lnTo>
                    <a:pt x="739540" y="70759"/>
                  </a:lnTo>
                  <a:lnTo>
                    <a:pt x="779171" y="39824"/>
                  </a:lnTo>
                  <a:lnTo>
                    <a:pt x="816117" y="18624"/>
                  </a:lnTo>
                  <a:lnTo>
                    <a:pt x="882626" y="54"/>
                  </a:lnTo>
                  <a:lnTo>
                    <a:pt x="912525" y="0"/>
                  </a:lnTo>
                  <a:lnTo>
                    <a:pt x="940410" y="4309"/>
                  </a:lnTo>
                  <a:lnTo>
                    <a:pt x="1013663" y="31550"/>
                  </a:lnTo>
                  <a:lnTo>
                    <a:pt x="1055506" y="56832"/>
                  </a:lnTo>
                  <a:lnTo>
                    <a:pt x="1093321" y="86142"/>
                  </a:lnTo>
                  <a:lnTo>
                    <a:pt x="1128449" y="118138"/>
                  </a:lnTo>
                  <a:lnTo>
                    <a:pt x="1162233" y="151479"/>
                  </a:lnTo>
                  <a:lnTo>
                    <a:pt x="1203751" y="192997"/>
                  </a:lnTo>
                  <a:lnTo>
                    <a:pt x="1242645" y="231890"/>
                  </a:lnTo>
                  <a:lnTo>
                    <a:pt x="1276292" y="265538"/>
                  </a:lnTo>
                  <a:lnTo>
                    <a:pt x="1302073" y="291318"/>
                  </a:lnTo>
                  <a:lnTo>
                    <a:pt x="1318247" y="307493"/>
                  </a:lnTo>
                  <a:lnTo>
                    <a:pt x="1326553" y="315799"/>
                  </a:lnTo>
                  <a:lnTo>
                    <a:pt x="1329614" y="318859"/>
                  </a:lnTo>
                  <a:lnTo>
                    <a:pt x="1330051" y="319297"/>
                  </a:lnTo>
                </a:path>
                <a:path w="2331720" h="3507740">
                  <a:moveTo>
                    <a:pt x="1225161" y="1357636"/>
                  </a:moveTo>
                  <a:lnTo>
                    <a:pt x="1225844" y="1357608"/>
                  </a:lnTo>
                  <a:lnTo>
                    <a:pt x="1230624" y="1357417"/>
                  </a:lnTo>
                  <a:lnTo>
                    <a:pt x="1243598" y="1356896"/>
                  </a:lnTo>
                  <a:lnTo>
                    <a:pt x="1268862" y="1355883"/>
                  </a:lnTo>
                  <a:lnTo>
                    <a:pt x="1308998" y="1353751"/>
                  </a:lnTo>
                  <a:lnTo>
                    <a:pt x="1360524" y="1348016"/>
                  </a:lnTo>
                  <a:lnTo>
                    <a:pt x="1418442" y="1335727"/>
                  </a:lnTo>
                  <a:lnTo>
                    <a:pt x="1477752" y="1313935"/>
                  </a:lnTo>
                  <a:lnTo>
                    <a:pt x="1523075" y="1288467"/>
                  </a:lnTo>
                  <a:lnTo>
                    <a:pt x="1564916" y="1258303"/>
                  </a:lnTo>
                  <a:lnTo>
                    <a:pt x="1602100" y="1226713"/>
                  </a:lnTo>
                  <a:lnTo>
                    <a:pt x="1633453" y="1196970"/>
                  </a:lnTo>
                  <a:lnTo>
                    <a:pt x="1677506" y="1152130"/>
                  </a:lnTo>
                  <a:lnTo>
                    <a:pt x="1687626" y="1141750"/>
                  </a:lnTo>
                  <a:lnTo>
                    <a:pt x="1691354" y="1137926"/>
                  </a:lnTo>
                  <a:lnTo>
                    <a:pt x="1691886" y="1137380"/>
                  </a:lnTo>
                </a:path>
                <a:path w="2331720" h="3507740">
                  <a:moveTo>
                    <a:pt x="1791531" y="2055107"/>
                  </a:moveTo>
                  <a:lnTo>
                    <a:pt x="1792077" y="2055667"/>
                  </a:lnTo>
                  <a:lnTo>
                    <a:pt x="1795901" y="2059585"/>
                  </a:lnTo>
                  <a:lnTo>
                    <a:pt x="1806281" y="2070222"/>
                  </a:lnTo>
                  <a:lnTo>
                    <a:pt x="1851547" y="2116296"/>
                  </a:lnTo>
                  <a:lnTo>
                    <a:pt x="1884276" y="2147615"/>
                  </a:lnTo>
                  <a:lnTo>
                    <a:pt x="1923970" y="2182249"/>
                  </a:lnTo>
                  <a:lnTo>
                    <a:pt x="1969915" y="2217554"/>
                  </a:lnTo>
                  <a:lnTo>
                    <a:pt x="2021401" y="2250890"/>
                  </a:lnTo>
                  <a:lnTo>
                    <a:pt x="2077224" y="2280067"/>
                  </a:lnTo>
                  <a:lnTo>
                    <a:pt x="2134266" y="2304755"/>
                  </a:lnTo>
                  <a:lnTo>
                    <a:pt x="2188919" y="2325081"/>
                  </a:lnTo>
                  <a:lnTo>
                    <a:pt x="2237573" y="2341171"/>
                  </a:lnTo>
                  <a:lnTo>
                    <a:pt x="2276620" y="2353151"/>
                  </a:lnTo>
                  <a:lnTo>
                    <a:pt x="2324792" y="2367675"/>
                  </a:lnTo>
                  <a:lnTo>
                    <a:pt x="2330814" y="2369490"/>
                  </a:lnTo>
                  <a:lnTo>
                    <a:pt x="2331674" y="2369750"/>
                  </a:lnTo>
                </a:path>
                <a:path w="2331720" h="3507740">
                  <a:moveTo>
                    <a:pt x="422813" y="3240284"/>
                  </a:moveTo>
                  <a:lnTo>
                    <a:pt x="423496" y="3240543"/>
                  </a:lnTo>
                  <a:lnTo>
                    <a:pt x="428276" y="3242359"/>
                  </a:lnTo>
                  <a:lnTo>
                    <a:pt x="441250" y="3247287"/>
                  </a:lnTo>
                  <a:lnTo>
                    <a:pt x="466514" y="3256883"/>
                  </a:lnTo>
                  <a:lnTo>
                    <a:pt x="506801" y="3271512"/>
                  </a:lnTo>
                  <a:lnTo>
                    <a:pt x="559378" y="3286712"/>
                  </a:lnTo>
                  <a:lnTo>
                    <a:pt x="620149" y="3296831"/>
                  </a:lnTo>
                  <a:lnTo>
                    <a:pt x="685018" y="3296215"/>
                  </a:lnTo>
                  <a:lnTo>
                    <a:pt x="737109" y="3285243"/>
                  </a:lnTo>
                  <a:lnTo>
                    <a:pt x="787103" y="3267181"/>
                  </a:lnTo>
                  <a:lnTo>
                    <a:pt x="832901" y="3245429"/>
                  </a:lnTo>
                  <a:lnTo>
                    <a:pt x="872406" y="3223384"/>
                  </a:lnTo>
                  <a:lnTo>
                    <a:pt x="928786" y="3188784"/>
                  </a:lnTo>
                  <a:lnTo>
                    <a:pt x="941759" y="3180741"/>
                  </a:lnTo>
                  <a:lnTo>
                    <a:pt x="946539" y="3177779"/>
                  </a:lnTo>
                  <a:lnTo>
                    <a:pt x="947222" y="3177355"/>
                  </a:lnTo>
                </a:path>
                <a:path w="2331720" h="3507740">
                  <a:moveTo>
                    <a:pt x="1786285" y="3224549"/>
                  </a:moveTo>
                  <a:lnTo>
                    <a:pt x="1786982" y="3224712"/>
                  </a:lnTo>
                  <a:lnTo>
                    <a:pt x="1791858" y="3225860"/>
                  </a:lnTo>
                  <a:lnTo>
                    <a:pt x="1805091" y="3228974"/>
                  </a:lnTo>
                  <a:lnTo>
                    <a:pt x="1830863" y="3235039"/>
                  </a:lnTo>
                  <a:lnTo>
                    <a:pt x="1871875" y="3244257"/>
                  </a:lnTo>
                  <a:lnTo>
                    <a:pt x="1924931" y="3253719"/>
                  </a:lnTo>
                  <a:lnTo>
                    <a:pt x="1985360" y="3259740"/>
                  </a:lnTo>
                  <a:lnTo>
                    <a:pt x="2048490" y="3258635"/>
                  </a:lnTo>
                  <a:lnTo>
                    <a:pt x="2109905" y="3248067"/>
                  </a:lnTo>
                  <a:lnTo>
                    <a:pt x="2166158" y="3231105"/>
                  </a:lnTo>
                  <a:lnTo>
                    <a:pt x="2214053" y="3212176"/>
                  </a:lnTo>
                  <a:lnTo>
                    <a:pt x="2250394" y="3195707"/>
                  </a:lnTo>
                  <a:lnTo>
                    <a:pt x="2273133" y="3185097"/>
                  </a:lnTo>
                  <a:lnTo>
                    <a:pt x="2284810" y="3179649"/>
                  </a:lnTo>
                  <a:lnTo>
                    <a:pt x="2289112" y="3177642"/>
                  </a:lnTo>
                  <a:lnTo>
                    <a:pt x="2289726" y="3177355"/>
                  </a:lnTo>
                </a:path>
                <a:path w="2331720" h="3507740">
                  <a:moveTo>
                    <a:pt x="658792" y="3004292"/>
                  </a:moveTo>
                  <a:lnTo>
                    <a:pt x="968202" y="2532322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77474" y="4837569"/>
              <a:ext cx="168275" cy="215900"/>
            </a:xfrm>
            <a:custGeom>
              <a:avLst/>
              <a:gdLst/>
              <a:ahLst/>
              <a:cxnLst/>
              <a:rect l="l" t="t" r="r" b="b"/>
              <a:pathLst>
                <a:path w="168275" h="215900">
                  <a:moveTo>
                    <a:pt x="0" y="154914"/>
                  </a:moveTo>
                  <a:lnTo>
                    <a:pt x="92646" y="215646"/>
                  </a:lnTo>
                  <a:lnTo>
                    <a:pt x="167792" y="0"/>
                  </a:lnTo>
                  <a:lnTo>
                    <a:pt x="0" y="154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94466" y="4863249"/>
              <a:ext cx="1160780" cy="482600"/>
            </a:xfrm>
            <a:custGeom>
              <a:avLst/>
              <a:gdLst/>
              <a:ahLst/>
              <a:cxnLst/>
              <a:rect l="l" t="t" r="r" b="b"/>
              <a:pathLst>
                <a:path w="1160779" h="482600">
                  <a:moveTo>
                    <a:pt x="0" y="127825"/>
                  </a:moveTo>
                  <a:lnTo>
                    <a:pt x="127088" y="10490"/>
                  </a:lnTo>
                  <a:lnTo>
                    <a:pt x="70167" y="173837"/>
                  </a:lnTo>
                </a:path>
                <a:path w="1160779" h="482600">
                  <a:moveTo>
                    <a:pt x="1160183" y="482460"/>
                  </a:moveTo>
                  <a:lnTo>
                    <a:pt x="195262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51044" y="4843906"/>
              <a:ext cx="223520" cy="149225"/>
            </a:xfrm>
            <a:custGeom>
              <a:avLst/>
              <a:gdLst/>
              <a:ahLst/>
              <a:cxnLst/>
              <a:rect l="l" t="t" r="r" b="b"/>
              <a:pathLst>
                <a:path w="223520" h="149225">
                  <a:moveTo>
                    <a:pt x="0" y="0"/>
                  </a:moveTo>
                  <a:lnTo>
                    <a:pt x="173393" y="148615"/>
                  </a:lnTo>
                  <a:lnTo>
                    <a:pt x="222923" y="49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89729" y="4863249"/>
              <a:ext cx="168910" cy="113030"/>
            </a:xfrm>
            <a:custGeom>
              <a:avLst/>
              <a:gdLst/>
              <a:ahLst/>
              <a:cxnLst/>
              <a:rect l="l" t="t" r="r" b="b"/>
              <a:pathLst>
                <a:path w="168910" h="113029">
                  <a:moveTo>
                    <a:pt x="131330" y="112572"/>
                  </a:moveTo>
                  <a:lnTo>
                    <a:pt x="0" y="0"/>
                  </a:lnTo>
                  <a:lnTo>
                    <a:pt x="168859" y="37528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65916" y="1443596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7EF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65916" y="1443596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33632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299127" y="2584500"/>
            <a:ext cx="1671955" cy="2341880"/>
            <a:chOff x="4299127" y="2584500"/>
            <a:chExt cx="1671955" cy="2341880"/>
          </a:xfrm>
        </p:grpSpPr>
        <p:sp>
          <p:nvSpPr>
            <p:cNvPr id="29" name="object 29"/>
            <p:cNvSpPr/>
            <p:nvPr/>
          </p:nvSpPr>
          <p:spPr>
            <a:xfrm>
              <a:off x="4665916" y="2616250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7EF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30877" y="2616250"/>
              <a:ext cx="1608455" cy="2278380"/>
            </a:xfrm>
            <a:custGeom>
              <a:avLst/>
              <a:gdLst/>
              <a:ahLst/>
              <a:cxnLst/>
              <a:rect l="l" t="t" r="r" b="b"/>
              <a:pathLst>
                <a:path w="1608454" h="2278379">
                  <a:moveTo>
                    <a:pt x="770597" y="217779"/>
                  </a:moveTo>
                  <a:lnTo>
                    <a:pt x="764846" y="167847"/>
                  </a:lnTo>
                  <a:lnTo>
                    <a:pt x="748463" y="122008"/>
                  </a:lnTo>
                  <a:lnTo>
                    <a:pt x="722755" y="81572"/>
                  </a:lnTo>
                  <a:lnTo>
                    <a:pt x="689030" y="47846"/>
                  </a:lnTo>
                  <a:lnTo>
                    <a:pt x="648594" y="22136"/>
                  </a:lnTo>
                  <a:lnTo>
                    <a:pt x="602754" y="5752"/>
                  </a:lnTo>
                  <a:lnTo>
                    <a:pt x="552818" y="0"/>
                  </a:lnTo>
                  <a:lnTo>
                    <a:pt x="502885" y="5752"/>
                  </a:lnTo>
                  <a:lnTo>
                    <a:pt x="457047" y="22136"/>
                  </a:lnTo>
                  <a:lnTo>
                    <a:pt x="416611" y="47846"/>
                  </a:lnTo>
                  <a:lnTo>
                    <a:pt x="382884" y="81572"/>
                  </a:lnTo>
                  <a:lnTo>
                    <a:pt x="357175" y="122008"/>
                  </a:lnTo>
                  <a:lnTo>
                    <a:pt x="340790" y="167847"/>
                  </a:lnTo>
                  <a:lnTo>
                    <a:pt x="335038" y="217779"/>
                  </a:lnTo>
                  <a:lnTo>
                    <a:pt x="340790" y="267716"/>
                  </a:lnTo>
                  <a:lnTo>
                    <a:pt x="357175" y="313555"/>
                  </a:lnTo>
                  <a:lnTo>
                    <a:pt x="382884" y="353991"/>
                  </a:lnTo>
                  <a:lnTo>
                    <a:pt x="416611" y="387717"/>
                  </a:lnTo>
                  <a:lnTo>
                    <a:pt x="457047" y="413424"/>
                  </a:lnTo>
                  <a:lnTo>
                    <a:pt x="502885" y="429807"/>
                  </a:lnTo>
                  <a:lnTo>
                    <a:pt x="552818" y="435559"/>
                  </a:lnTo>
                  <a:lnTo>
                    <a:pt x="602754" y="429807"/>
                  </a:lnTo>
                  <a:lnTo>
                    <a:pt x="648594" y="413424"/>
                  </a:lnTo>
                  <a:lnTo>
                    <a:pt x="689030" y="387717"/>
                  </a:lnTo>
                  <a:lnTo>
                    <a:pt x="722755" y="353991"/>
                  </a:lnTo>
                  <a:lnTo>
                    <a:pt x="748463" y="313555"/>
                  </a:lnTo>
                  <a:lnTo>
                    <a:pt x="764846" y="267716"/>
                  </a:lnTo>
                  <a:lnTo>
                    <a:pt x="770597" y="217779"/>
                  </a:lnTo>
                  <a:close/>
                </a:path>
                <a:path w="1608454" h="2278379">
                  <a:moveTo>
                    <a:pt x="1608213" y="1222921"/>
                  </a:moveTo>
                  <a:lnTo>
                    <a:pt x="1602462" y="1172984"/>
                  </a:lnTo>
                  <a:lnTo>
                    <a:pt x="1586079" y="1127144"/>
                  </a:lnTo>
                  <a:lnTo>
                    <a:pt x="1560371" y="1086708"/>
                  </a:lnTo>
                  <a:lnTo>
                    <a:pt x="1526646" y="1052983"/>
                  </a:lnTo>
                  <a:lnTo>
                    <a:pt x="1486210" y="1027275"/>
                  </a:lnTo>
                  <a:lnTo>
                    <a:pt x="1440370" y="1010892"/>
                  </a:lnTo>
                  <a:lnTo>
                    <a:pt x="1390434" y="1005141"/>
                  </a:lnTo>
                  <a:lnTo>
                    <a:pt x="1340497" y="1010892"/>
                  </a:lnTo>
                  <a:lnTo>
                    <a:pt x="1294657" y="1027275"/>
                  </a:lnTo>
                  <a:lnTo>
                    <a:pt x="1254221" y="1052983"/>
                  </a:lnTo>
                  <a:lnTo>
                    <a:pt x="1220496" y="1086708"/>
                  </a:lnTo>
                  <a:lnTo>
                    <a:pt x="1194788" y="1127144"/>
                  </a:lnTo>
                  <a:lnTo>
                    <a:pt x="1178405" y="1172984"/>
                  </a:lnTo>
                  <a:lnTo>
                    <a:pt x="1172654" y="1222921"/>
                  </a:lnTo>
                  <a:lnTo>
                    <a:pt x="1178405" y="1272853"/>
                  </a:lnTo>
                  <a:lnTo>
                    <a:pt x="1194788" y="1318691"/>
                  </a:lnTo>
                  <a:lnTo>
                    <a:pt x="1220496" y="1359128"/>
                  </a:lnTo>
                  <a:lnTo>
                    <a:pt x="1254221" y="1392854"/>
                  </a:lnTo>
                  <a:lnTo>
                    <a:pt x="1294657" y="1418564"/>
                  </a:lnTo>
                  <a:lnTo>
                    <a:pt x="1340497" y="1434948"/>
                  </a:lnTo>
                  <a:lnTo>
                    <a:pt x="1390434" y="1440700"/>
                  </a:lnTo>
                  <a:lnTo>
                    <a:pt x="1440370" y="1434948"/>
                  </a:lnTo>
                  <a:lnTo>
                    <a:pt x="1486210" y="1418564"/>
                  </a:lnTo>
                  <a:lnTo>
                    <a:pt x="1526646" y="1392854"/>
                  </a:lnTo>
                  <a:lnTo>
                    <a:pt x="1560371" y="1359128"/>
                  </a:lnTo>
                  <a:lnTo>
                    <a:pt x="1586079" y="1318691"/>
                  </a:lnTo>
                  <a:lnTo>
                    <a:pt x="1602462" y="1272853"/>
                  </a:lnTo>
                  <a:lnTo>
                    <a:pt x="1608213" y="1222921"/>
                  </a:lnTo>
                  <a:close/>
                </a:path>
                <a:path w="1608454" h="2278379">
                  <a:moveTo>
                    <a:pt x="435559" y="2060536"/>
                  </a:moveTo>
                  <a:lnTo>
                    <a:pt x="429807" y="2010600"/>
                  </a:lnTo>
                  <a:lnTo>
                    <a:pt x="413422" y="1964760"/>
                  </a:lnTo>
                  <a:lnTo>
                    <a:pt x="387713" y="1924324"/>
                  </a:lnTo>
                  <a:lnTo>
                    <a:pt x="353986" y="1890599"/>
                  </a:lnTo>
                  <a:lnTo>
                    <a:pt x="313550" y="1864891"/>
                  </a:lnTo>
                  <a:lnTo>
                    <a:pt x="267712" y="1848508"/>
                  </a:lnTo>
                  <a:lnTo>
                    <a:pt x="217779" y="1842757"/>
                  </a:lnTo>
                  <a:lnTo>
                    <a:pt x="167843" y="1848508"/>
                  </a:lnTo>
                  <a:lnTo>
                    <a:pt x="122003" y="1864891"/>
                  </a:lnTo>
                  <a:lnTo>
                    <a:pt x="81567" y="1890599"/>
                  </a:lnTo>
                  <a:lnTo>
                    <a:pt x="47842" y="1924324"/>
                  </a:lnTo>
                  <a:lnTo>
                    <a:pt x="22134" y="1964760"/>
                  </a:lnTo>
                  <a:lnTo>
                    <a:pt x="5751" y="2010600"/>
                  </a:lnTo>
                  <a:lnTo>
                    <a:pt x="0" y="2060536"/>
                  </a:lnTo>
                  <a:lnTo>
                    <a:pt x="5751" y="2110469"/>
                  </a:lnTo>
                  <a:lnTo>
                    <a:pt x="22134" y="2156307"/>
                  </a:lnTo>
                  <a:lnTo>
                    <a:pt x="47842" y="2196743"/>
                  </a:lnTo>
                  <a:lnTo>
                    <a:pt x="81567" y="2230470"/>
                  </a:lnTo>
                  <a:lnTo>
                    <a:pt x="122003" y="2256179"/>
                  </a:lnTo>
                  <a:lnTo>
                    <a:pt x="167843" y="2272564"/>
                  </a:lnTo>
                  <a:lnTo>
                    <a:pt x="217779" y="2278316"/>
                  </a:lnTo>
                  <a:lnTo>
                    <a:pt x="267712" y="2272564"/>
                  </a:lnTo>
                  <a:lnTo>
                    <a:pt x="313550" y="2256179"/>
                  </a:lnTo>
                  <a:lnTo>
                    <a:pt x="353986" y="2230470"/>
                  </a:lnTo>
                  <a:lnTo>
                    <a:pt x="387713" y="2196743"/>
                  </a:lnTo>
                  <a:lnTo>
                    <a:pt x="413422" y="2156307"/>
                  </a:lnTo>
                  <a:lnTo>
                    <a:pt x="429807" y="2110469"/>
                  </a:lnTo>
                  <a:lnTo>
                    <a:pt x="435559" y="2060536"/>
                  </a:lnTo>
                  <a:close/>
                </a:path>
              </a:pathLst>
            </a:custGeom>
            <a:ln w="6292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61649" y="1449199"/>
            <a:ext cx="1392555" cy="3398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Q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Arial"/>
              <a:cs typeface="Arial"/>
            </a:endParaRPr>
          </a:p>
          <a:p>
            <a:pPr marL="337820">
              <a:lnSpc>
                <a:spcPct val="100000"/>
              </a:lnSpc>
            </a:pPr>
            <a:r>
              <a:rPr sz="2300" spc="5" dirty="0">
                <a:latin typeface="Arial"/>
                <a:cs typeface="Arial"/>
              </a:rPr>
              <a:t>P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180"/>
              </a:spcBef>
            </a:pPr>
            <a:r>
              <a:rPr sz="2300" spc="10" dirty="0">
                <a:latin typeface="Arial"/>
                <a:cs typeface="Arial"/>
              </a:rPr>
              <a:t>M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00" spc="5" dirty="0">
                <a:latin typeface="Arial"/>
                <a:cs typeface="Arial"/>
              </a:rPr>
              <a:t>L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142157" y="5767710"/>
            <a:ext cx="499109" cy="499109"/>
            <a:chOff x="6142157" y="5767710"/>
            <a:chExt cx="499109" cy="499109"/>
          </a:xfrm>
        </p:grpSpPr>
        <p:sp>
          <p:nvSpPr>
            <p:cNvPr id="33" name="object 33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0" y="217779"/>
                  </a:move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297104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B</a:t>
            </a:r>
            <a:endParaRPr sz="23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61</a:t>
            </a:fld>
            <a:endParaRPr spc="2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2F534CE-5079-4ABF-9047-D23DFCF05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3FC2B4D-7F5D-474F-BF1D-3D04E0551E8F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70" dirty="0"/>
              <a:t>Backward</a:t>
            </a:r>
            <a:r>
              <a:rPr spc="250" dirty="0"/>
              <a:t> </a:t>
            </a:r>
            <a:r>
              <a:rPr spc="45" dirty="0"/>
              <a:t>chaining</a:t>
            </a:r>
            <a:r>
              <a:rPr spc="225" dirty="0"/>
              <a:t> </a:t>
            </a:r>
            <a:r>
              <a:rPr spc="8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42557" y="1411846"/>
            <a:ext cx="2861945" cy="4855210"/>
            <a:chOff x="3542557" y="1411846"/>
            <a:chExt cx="2861945" cy="4855210"/>
          </a:xfrm>
        </p:grpSpPr>
        <p:sp>
          <p:nvSpPr>
            <p:cNvPr id="4" name="object 4"/>
            <p:cNvSpPr/>
            <p:nvPr/>
          </p:nvSpPr>
          <p:spPr>
            <a:xfrm>
              <a:off x="4883403" y="1821649"/>
              <a:ext cx="0" cy="839469"/>
            </a:xfrm>
            <a:custGeom>
              <a:avLst/>
              <a:gdLst/>
              <a:ahLst/>
              <a:cxnLst/>
              <a:rect l="l" t="t" r="r" b="b"/>
              <a:pathLst>
                <a:path h="839469">
                  <a:moveTo>
                    <a:pt x="0" y="839063"/>
                  </a:moveTo>
                  <a:lnTo>
                    <a:pt x="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8019" y="1778406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41443" y="1821649"/>
              <a:ext cx="84455" cy="1510665"/>
            </a:xfrm>
            <a:custGeom>
              <a:avLst/>
              <a:gdLst/>
              <a:ahLst/>
              <a:cxnLst/>
              <a:rect l="l" t="t" r="r" b="b"/>
              <a:pathLst>
                <a:path w="84454" h="1510664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  <a:path w="84454" h="1510664">
                  <a:moveTo>
                    <a:pt x="41960" y="1510309"/>
                  </a:moveTo>
                  <a:lnTo>
                    <a:pt x="41960" y="1174686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28019" y="2953092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41443" y="2996336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2572" y="3271128"/>
              <a:ext cx="121662" cy="1216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7768" y="3331959"/>
              <a:ext cx="1174750" cy="1174750"/>
            </a:xfrm>
            <a:custGeom>
              <a:avLst/>
              <a:gdLst/>
              <a:ahLst/>
              <a:cxnLst/>
              <a:rect l="l" t="t" r="r" b="b"/>
              <a:pathLst>
                <a:path w="1174750" h="1174750">
                  <a:moveTo>
                    <a:pt x="1174699" y="335622"/>
                  </a:moveTo>
                  <a:lnTo>
                    <a:pt x="335635" y="0"/>
                  </a:lnTo>
                </a:path>
                <a:path w="1174750" h="1174750">
                  <a:moveTo>
                    <a:pt x="0" y="1174686"/>
                  </a:moveTo>
                  <a:lnTo>
                    <a:pt x="335635" y="0"/>
                  </a:lnTo>
                </a:path>
                <a:path w="1174750" h="1174750">
                  <a:moveTo>
                    <a:pt x="1174699" y="1006881"/>
                  </a:moveTo>
                  <a:lnTo>
                    <a:pt x="1174699" y="67124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67082" y="3959961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51"/>
                  </a:moveTo>
                  <a:lnTo>
                    <a:pt x="110769" y="221551"/>
                  </a:lnTo>
                  <a:lnTo>
                    <a:pt x="55384" y="0"/>
                  </a:lnTo>
                  <a:lnTo>
                    <a:pt x="0" y="2215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80506" y="4003205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17"/>
                  </a:moveTo>
                  <a:lnTo>
                    <a:pt x="41960" y="0"/>
                  </a:lnTo>
                  <a:lnTo>
                    <a:pt x="83908" y="167817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1636" y="4277996"/>
              <a:ext cx="121662" cy="1216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47768" y="4338840"/>
              <a:ext cx="1845945" cy="1510665"/>
            </a:xfrm>
            <a:custGeom>
              <a:avLst/>
              <a:gdLst/>
              <a:ahLst/>
              <a:cxnLst/>
              <a:rect l="l" t="t" r="r" b="b"/>
              <a:pathLst>
                <a:path w="1845945" h="1510664">
                  <a:moveTo>
                    <a:pt x="1174699" y="0"/>
                  </a:moveTo>
                  <a:lnTo>
                    <a:pt x="1845945" y="1510309"/>
                  </a:lnTo>
                </a:path>
                <a:path w="1845945" h="1510664">
                  <a:moveTo>
                    <a:pt x="0" y="167805"/>
                  </a:moveTo>
                  <a:lnTo>
                    <a:pt x="1174699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3818" y="5284878"/>
              <a:ext cx="121662" cy="12166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51209" y="5345709"/>
              <a:ext cx="1343025" cy="503555"/>
            </a:xfrm>
            <a:custGeom>
              <a:avLst/>
              <a:gdLst/>
              <a:ahLst/>
              <a:cxnLst/>
              <a:rect l="l" t="t" r="r" b="b"/>
              <a:pathLst>
                <a:path w="1343025" h="503554">
                  <a:moveTo>
                    <a:pt x="0" y="503440"/>
                  </a:moveTo>
                  <a:lnTo>
                    <a:pt x="503440" y="0"/>
                  </a:lnTo>
                </a:path>
                <a:path w="1343025" h="503554">
                  <a:moveTo>
                    <a:pt x="1342504" y="503440"/>
                  </a:moveTo>
                  <a:lnTo>
                    <a:pt x="50344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1314" y="5284878"/>
              <a:ext cx="121662" cy="12166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553352" y="2341416"/>
              <a:ext cx="2331720" cy="3507740"/>
            </a:xfrm>
            <a:custGeom>
              <a:avLst/>
              <a:gdLst/>
              <a:ahLst/>
              <a:cxnLst/>
              <a:rect l="l" t="t" r="r" b="b"/>
              <a:pathLst>
                <a:path w="2331720" h="3507740">
                  <a:moveTo>
                    <a:pt x="1497856" y="3507733"/>
                  </a:moveTo>
                  <a:lnTo>
                    <a:pt x="658792" y="3004292"/>
                  </a:lnTo>
                </a:path>
                <a:path w="2331720" h="3507740">
                  <a:moveTo>
                    <a:pt x="658792" y="3004292"/>
                  </a:moveTo>
                  <a:lnTo>
                    <a:pt x="658355" y="3004729"/>
                  </a:lnTo>
                  <a:lnTo>
                    <a:pt x="655297" y="3007788"/>
                  </a:lnTo>
                  <a:lnTo>
                    <a:pt x="646994" y="3016090"/>
                  </a:lnTo>
                  <a:lnTo>
                    <a:pt x="630827" y="3032258"/>
                  </a:lnTo>
                  <a:lnTo>
                    <a:pt x="605044" y="3058046"/>
                  </a:lnTo>
                  <a:lnTo>
                    <a:pt x="571394" y="3091697"/>
                  </a:lnTo>
                  <a:lnTo>
                    <a:pt x="532500" y="3130592"/>
                  </a:lnTo>
                  <a:lnTo>
                    <a:pt x="490987" y="3172110"/>
                  </a:lnTo>
                  <a:lnTo>
                    <a:pt x="449031" y="3213623"/>
                  </a:lnTo>
                  <a:lnTo>
                    <a:pt x="407078" y="3252517"/>
                  </a:lnTo>
                  <a:lnTo>
                    <a:pt x="365125" y="3286167"/>
                  </a:lnTo>
                  <a:lnTo>
                    <a:pt x="323169" y="3311950"/>
                  </a:lnTo>
                  <a:lnTo>
                    <a:pt x="281219" y="3327680"/>
                  </a:lnTo>
                  <a:lnTo>
                    <a:pt x="239267" y="3332924"/>
                  </a:lnTo>
                  <a:lnTo>
                    <a:pt x="197314" y="3327680"/>
                  </a:lnTo>
                  <a:lnTo>
                    <a:pt x="155364" y="3311950"/>
                  </a:lnTo>
                  <a:lnTo>
                    <a:pt x="118376" y="3286706"/>
                  </a:lnTo>
                  <a:lnTo>
                    <a:pt x="83229" y="3238441"/>
                  </a:lnTo>
                  <a:lnTo>
                    <a:pt x="66922" y="3201072"/>
                  </a:lnTo>
                  <a:lnTo>
                    <a:pt x="51767" y="3152423"/>
                  </a:lnTo>
                  <a:lnTo>
                    <a:pt x="37993" y="3090653"/>
                  </a:lnTo>
                  <a:lnTo>
                    <a:pt x="25831" y="3013920"/>
                  </a:lnTo>
                  <a:lnTo>
                    <a:pt x="15512" y="2920384"/>
                  </a:lnTo>
                  <a:lnTo>
                    <a:pt x="9978" y="2850706"/>
                  </a:lnTo>
                  <a:lnTo>
                    <a:pt x="5483" y="2773935"/>
                  </a:lnTo>
                  <a:lnTo>
                    <a:pt x="3683" y="2733080"/>
                  </a:lnTo>
                  <a:lnTo>
                    <a:pt x="2212" y="2690681"/>
                  </a:lnTo>
                  <a:lnTo>
                    <a:pt x="1092" y="2646814"/>
                  </a:lnTo>
                  <a:lnTo>
                    <a:pt x="347" y="2601556"/>
                  </a:lnTo>
                  <a:lnTo>
                    <a:pt x="0" y="2554983"/>
                  </a:lnTo>
                  <a:lnTo>
                    <a:pt x="72" y="2507172"/>
                  </a:lnTo>
                  <a:lnTo>
                    <a:pt x="588" y="2458199"/>
                  </a:lnTo>
                  <a:lnTo>
                    <a:pt x="1571" y="2408140"/>
                  </a:lnTo>
                  <a:lnTo>
                    <a:pt x="3043" y="2357072"/>
                  </a:lnTo>
                  <a:lnTo>
                    <a:pt x="5026" y="2305072"/>
                  </a:lnTo>
                  <a:lnTo>
                    <a:pt x="7545" y="2252215"/>
                  </a:lnTo>
                  <a:lnTo>
                    <a:pt x="10622" y="2198579"/>
                  </a:lnTo>
                  <a:lnTo>
                    <a:pt x="14280" y="2144239"/>
                  </a:lnTo>
                  <a:lnTo>
                    <a:pt x="18542" y="2089273"/>
                  </a:lnTo>
                  <a:lnTo>
                    <a:pt x="23431" y="2033756"/>
                  </a:lnTo>
                  <a:lnTo>
                    <a:pt x="28969" y="1977765"/>
                  </a:lnTo>
                  <a:lnTo>
                    <a:pt x="35180" y="1921377"/>
                  </a:lnTo>
                  <a:lnTo>
                    <a:pt x="42087" y="1864667"/>
                  </a:lnTo>
                  <a:lnTo>
                    <a:pt x="49712" y="1807713"/>
                  </a:lnTo>
                  <a:lnTo>
                    <a:pt x="58079" y="1750591"/>
                  </a:lnTo>
                  <a:lnTo>
                    <a:pt x="67211" y="1693377"/>
                  </a:lnTo>
                  <a:lnTo>
                    <a:pt x="77129" y="1636147"/>
                  </a:lnTo>
                  <a:lnTo>
                    <a:pt x="87858" y="1578979"/>
                  </a:lnTo>
                  <a:lnTo>
                    <a:pt x="99421" y="1521948"/>
                  </a:lnTo>
                  <a:lnTo>
                    <a:pt x="112303" y="1463030"/>
                  </a:lnTo>
                  <a:lnTo>
                    <a:pt x="126055" y="1404409"/>
                  </a:lnTo>
                  <a:lnTo>
                    <a:pt x="140625" y="1346156"/>
                  </a:lnTo>
                  <a:lnTo>
                    <a:pt x="155963" y="1288337"/>
                  </a:lnTo>
                  <a:lnTo>
                    <a:pt x="172017" y="1231021"/>
                  </a:lnTo>
                  <a:lnTo>
                    <a:pt x="188736" y="1174276"/>
                  </a:lnTo>
                  <a:lnTo>
                    <a:pt x="206069" y="1118171"/>
                  </a:lnTo>
                  <a:lnTo>
                    <a:pt x="223964" y="1062773"/>
                  </a:lnTo>
                  <a:lnTo>
                    <a:pt x="242371" y="1008152"/>
                  </a:lnTo>
                  <a:lnTo>
                    <a:pt x="261239" y="954374"/>
                  </a:lnTo>
                  <a:lnTo>
                    <a:pt x="280516" y="901508"/>
                  </a:lnTo>
                  <a:lnTo>
                    <a:pt x="300150" y="849623"/>
                  </a:lnTo>
                  <a:lnTo>
                    <a:pt x="320092" y="798787"/>
                  </a:lnTo>
                  <a:lnTo>
                    <a:pt x="340290" y="749068"/>
                  </a:lnTo>
                  <a:lnTo>
                    <a:pt x="360692" y="700533"/>
                  </a:lnTo>
                  <a:lnTo>
                    <a:pt x="381248" y="653252"/>
                  </a:lnTo>
                  <a:lnTo>
                    <a:pt x="401906" y="607293"/>
                  </a:lnTo>
                  <a:lnTo>
                    <a:pt x="422615" y="562723"/>
                  </a:lnTo>
                  <a:lnTo>
                    <a:pt x="443324" y="519611"/>
                  </a:lnTo>
                  <a:lnTo>
                    <a:pt x="463982" y="478026"/>
                  </a:lnTo>
                  <a:lnTo>
                    <a:pt x="484538" y="438034"/>
                  </a:lnTo>
                  <a:lnTo>
                    <a:pt x="504941" y="399705"/>
                  </a:lnTo>
                  <a:lnTo>
                    <a:pt x="525139" y="363108"/>
                  </a:lnTo>
                  <a:lnTo>
                    <a:pt x="545081" y="328309"/>
                  </a:lnTo>
                  <a:lnTo>
                    <a:pt x="564716" y="295377"/>
                  </a:lnTo>
                  <a:lnTo>
                    <a:pt x="602861" y="235388"/>
                  </a:lnTo>
                  <a:lnTo>
                    <a:pt x="651553" y="167198"/>
                  </a:lnTo>
                  <a:lnTo>
                    <a:pt x="697056" y="112769"/>
                  </a:lnTo>
                  <a:lnTo>
                    <a:pt x="739540" y="70759"/>
                  </a:lnTo>
                  <a:lnTo>
                    <a:pt x="779171" y="39824"/>
                  </a:lnTo>
                  <a:lnTo>
                    <a:pt x="816117" y="18624"/>
                  </a:lnTo>
                  <a:lnTo>
                    <a:pt x="882626" y="54"/>
                  </a:lnTo>
                  <a:lnTo>
                    <a:pt x="912525" y="0"/>
                  </a:lnTo>
                  <a:lnTo>
                    <a:pt x="940410" y="4309"/>
                  </a:lnTo>
                  <a:lnTo>
                    <a:pt x="1013663" y="31550"/>
                  </a:lnTo>
                  <a:lnTo>
                    <a:pt x="1055506" y="56832"/>
                  </a:lnTo>
                  <a:lnTo>
                    <a:pt x="1093321" y="86142"/>
                  </a:lnTo>
                  <a:lnTo>
                    <a:pt x="1128449" y="118138"/>
                  </a:lnTo>
                  <a:lnTo>
                    <a:pt x="1162233" y="151479"/>
                  </a:lnTo>
                  <a:lnTo>
                    <a:pt x="1203751" y="192997"/>
                  </a:lnTo>
                  <a:lnTo>
                    <a:pt x="1242645" y="231890"/>
                  </a:lnTo>
                  <a:lnTo>
                    <a:pt x="1276292" y="265538"/>
                  </a:lnTo>
                  <a:lnTo>
                    <a:pt x="1302073" y="291318"/>
                  </a:lnTo>
                  <a:lnTo>
                    <a:pt x="1318247" y="307493"/>
                  </a:lnTo>
                  <a:lnTo>
                    <a:pt x="1326553" y="315799"/>
                  </a:lnTo>
                  <a:lnTo>
                    <a:pt x="1329614" y="318859"/>
                  </a:lnTo>
                  <a:lnTo>
                    <a:pt x="1330051" y="319297"/>
                  </a:lnTo>
                </a:path>
                <a:path w="2331720" h="3507740">
                  <a:moveTo>
                    <a:pt x="1225161" y="1357636"/>
                  </a:moveTo>
                  <a:lnTo>
                    <a:pt x="1225844" y="1357608"/>
                  </a:lnTo>
                  <a:lnTo>
                    <a:pt x="1230624" y="1357417"/>
                  </a:lnTo>
                  <a:lnTo>
                    <a:pt x="1243598" y="1356896"/>
                  </a:lnTo>
                  <a:lnTo>
                    <a:pt x="1268862" y="1355883"/>
                  </a:lnTo>
                  <a:lnTo>
                    <a:pt x="1308998" y="1353751"/>
                  </a:lnTo>
                  <a:lnTo>
                    <a:pt x="1360524" y="1348016"/>
                  </a:lnTo>
                  <a:lnTo>
                    <a:pt x="1418442" y="1335727"/>
                  </a:lnTo>
                  <a:lnTo>
                    <a:pt x="1477752" y="1313935"/>
                  </a:lnTo>
                  <a:lnTo>
                    <a:pt x="1523075" y="1288467"/>
                  </a:lnTo>
                  <a:lnTo>
                    <a:pt x="1564916" y="1258303"/>
                  </a:lnTo>
                  <a:lnTo>
                    <a:pt x="1602100" y="1226713"/>
                  </a:lnTo>
                  <a:lnTo>
                    <a:pt x="1633453" y="1196970"/>
                  </a:lnTo>
                  <a:lnTo>
                    <a:pt x="1677506" y="1152130"/>
                  </a:lnTo>
                  <a:lnTo>
                    <a:pt x="1687626" y="1141750"/>
                  </a:lnTo>
                  <a:lnTo>
                    <a:pt x="1691354" y="1137926"/>
                  </a:lnTo>
                  <a:lnTo>
                    <a:pt x="1691886" y="1137380"/>
                  </a:lnTo>
                </a:path>
                <a:path w="2331720" h="3507740">
                  <a:moveTo>
                    <a:pt x="1791531" y="2055107"/>
                  </a:moveTo>
                  <a:lnTo>
                    <a:pt x="1792077" y="2055667"/>
                  </a:lnTo>
                  <a:lnTo>
                    <a:pt x="1795901" y="2059585"/>
                  </a:lnTo>
                  <a:lnTo>
                    <a:pt x="1806281" y="2070222"/>
                  </a:lnTo>
                  <a:lnTo>
                    <a:pt x="1851547" y="2116296"/>
                  </a:lnTo>
                  <a:lnTo>
                    <a:pt x="1884276" y="2147615"/>
                  </a:lnTo>
                  <a:lnTo>
                    <a:pt x="1923970" y="2182249"/>
                  </a:lnTo>
                  <a:lnTo>
                    <a:pt x="1969915" y="2217554"/>
                  </a:lnTo>
                  <a:lnTo>
                    <a:pt x="2021401" y="2250890"/>
                  </a:lnTo>
                  <a:lnTo>
                    <a:pt x="2077224" y="2280067"/>
                  </a:lnTo>
                  <a:lnTo>
                    <a:pt x="2134266" y="2304755"/>
                  </a:lnTo>
                  <a:lnTo>
                    <a:pt x="2188919" y="2325081"/>
                  </a:lnTo>
                  <a:lnTo>
                    <a:pt x="2237573" y="2341171"/>
                  </a:lnTo>
                  <a:lnTo>
                    <a:pt x="2276620" y="2353151"/>
                  </a:lnTo>
                  <a:lnTo>
                    <a:pt x="2324792" y="2367675"/>
                  </a:lnTo>
                  <a:lnTo>
                    <a:pt x="2330814" y="2369490"/>
                  </a:lnTo>
                  <a:lnTo>
                    <a:pt x="2331674" y="2369750"/>
                  </a:lnTo>
                </a:path>
                <a:path w="2331720" h="3507740">
                  <a:moveTo>
                    <a:pt x="422813" y="3240284"/>
                  </a:moveTo>
                  <a:lnTo>
                    <a:pt x="423496" y="3240543"/>
                  </a:lnTo>
                  <a:lnTo>
                    <a:pt x="428276" y="3242359"/>
                  </a:lnTo>
                  <a:lnTo>
                    <a:pt x="441250" y="3247287"/>
                  </a:lnTo>
                  <a:lnTo>
                    <a:pt x="466514" y="3256883"/>
                  </a:lnTo>
                  <a:lnTo>
                    <a:pt x="506801" y="3271512"/>
                  </a:lnTo>
                  <a:lnTo>
                    <a:pt x="559378" y="3286712"/>
                  </a:lnTo>
                  <a:lnTo>
                    <a:pt x="620149" y="3296831"/>
                  </a:lnTo>
                  <a:lnTo>
                    <a:pt x="685018" y="3296215"/>
                  </a:lnTo>
                  <a:lnTo>
                    <a:pt x="737109" y="3285243"/>
                  </a:lnTo>
                  <a:lnTo>
                    <a:pt x="787103" y="3267181"/>
                  </a:lnTo>
                  <a:lnTo>
                    <a:pt x="832901" y="3245429"/>
                  </a:lnTo>
                  <a:lnTo>
                    <a:pt x="872406" y="3223384"/>
                  </a:lnTo>
                  <a:lnTo>
                    <a:pt x="928786" y="3188784"/>
                  </a:lnTo>
                  <a:lnTo>
                    <a:pt x="941759" y="3180741"/>
                  </a:lnTo>
                  <a:lnTo>
                    <a:pt x="946539" y="3177779"/>
                  </a:lnTo>
                  <a:lnTo>
                    <a:pt x="947222" y="3177355"/>
                  </a:lnTo>
                </a:path>
                <a:path w="2331720" h="3507740">
                  <a:moveTo>
                    <a:pt x="1786285" y="3224549"/>
                  </a:moveTo>
                  <a:lnTo>
                    <a:pt x="1786982" y="3224712"/>
                  </a:lnTo>
                  <a:lnTo>
                    <a:pt x="1791858" y="3225860"/>
                  </a:lnTo>
                  <a:lnTo>
                    <a:pt x="1805091" y="3228974"/>
                  </a:lnTo>
                  <a:lnTo>
                    <a:pt x="1830863" y="3235039"/>
                  </a:lnTo>
                  <a:lnTo>
                    <a:pt x="1871875" y="3244257"/>
                  </a:lnTo>
                  <a:lnTo>
                    <a:pt x="1924931" y="3253719"/>
                  </a:lnTo>
                  <a:lnTo>
                    <a:pt x="1985360" y="3259740"/>
                  </a:lnTo>
                  <a:lnTo>
                    <a:pt x="2048490" y="3258635"/>
                  </a:lnTo>
                  <a:lnTo>
                    <a:pt x="2109905" y="3248067"/>
                  </a:lnTo>
                  <a:lnTo>
                    <a:pt x="2166158" y="3231105"/>
                  </a:lnTo>
                  <a:lnTo>
                    <a:pt x="2214053" y="3212176"/>
                  </a:lnTo>
                  <a:lnTo>
                    <a:pt x="2250394" y="3195707"/>
                  </a:lnTo>
                  <a:lnTo>
                    <a:pt x="2273133" y="3185097"/>
                  </a:lnTo>
                  <a:lnTo>
                    <a:pt x="2284810" y="3179649"/>
                  </a:lnTo>
                  <a:lnTo>
                    <a:pt x="2289112" y="3177642"/>
                  </a:lnTo>
                  <a:lnTo>
                    <a:pt x="2289726" y="3177355"/>
                  </a:lnTo>
                </a:path>
                <a:path w="2331720" h="3507740">
                  <a:moveTo>
                    <a:pt x="658792" y="3004292"/>
                  </a:moveTo>
                  <a:lnTo>
                    <a:pt x="968202" y="2532322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77474" y="4837569"/>
              <a:ext cx="168275" cy="215900"/>
            </a:xfrm>
            <a:custGeom>
              <a:avLst/>
              <a:gdLst/>
              <a:ahLst/>
              <a:cxnLst/>
              <a:rect l="l" t="t" r="r" b="b"/>
              <a:pathLst>
                <a:path w="168275" h="215900">
                  <a:moveTo>
                    <a:pt x="0" y="154914"/>
                  </a:moveTo>
                  <a:lnTo>
                    <a:pt x="92646" y="215646"/>
                  </a:lnTo>
                  <a:lnTo>
                    <a:pt x="167792" y="0"/>
                  </a:lnTo>
                  <a:lnTo>
                    <a:pt x="0" y="154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94466" y="4863249"/>
              <a:ext cx="1160780" cy="482600"/>
            </a:xfrm>
            <a:custGeom>
              <a:avLst/>
              <a:gdLst/>
              <a:ahLst/>
              <a:cxnLst/>
              <a:rect l="l" t="t" r="r" b="b"/>
              <a:pathLst>
                <a:path w="1160779" h="482600">
                  <a:moveTo>
                    <a:pt x="0" y="127825"/>
                  </a:moveTo>
                  <a:lnTo>
                    <a:pt x="127088" y="10490"/>
                  </a:lnTo>
                  <a:lnTo>
                    <a:pt x="70167" y="173837"/>
                  </a:lnTo>
                </a:path>
                <a:path w="1160779" h="482600">
                  <a:moveTo>
                    <a:pt x="1160183" y="482460"/>
                  </a:moveTo>
                  <a:lnTo>
                    <a:pt x="195262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51044" y="4843906"/>
              <a:ext cx="223520" cy="149225"/>
            </a:xfrm>
            <a:custGeom>
              <a:avLst/>
              <a:gdLst/>
              <a:ahLst/>
              <a:cxnLst/>
              <a:rect l="l" t="t" r="r" b="b"/>
              <a:pathLst>
                <a:path w="223520" h="149225">
                  <a:moveTo>
                    <a:pt x="0" y="0"/>
                  </a:moveTo>
                  <a:lnTo>
                    <a:pt x="173393" y="148615"/>
                  </a:lnTo>
                  <a:lnTo>
                    <a:pt x="222923" y="49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89729" y="4863249"/>
              <a:ext cx="168910" cy="113030"/>
            </a:xfrm>
            <a:custGeom>
              <a:avLst/>
              <a:gdLst/>
              <a:ahLst/>
              <a:cxnLst/>
              <a:rect l="l" t="t" r="r" b="b"/>
              <a:pathLst>
                <a:path w="168910" h="113029">
                  <a:moveTo>
                    <a:pt x="131330" y="112572"/>
                  </a:moveTo>
                  <a:lnTo>
                    <a:pt x="0" y="0"/>
                  </a:lnTo>
                  <a:lnTo>
                    <a:pt x="168859" y="37528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65916" y="1443596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7EF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65916" y="1443596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33632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299127" y="2488679"/>
            <a:ext cx="1671955" cy="3874135"/>
            <a:chOff x="4299127" y="2488679"/>
            <a:chExt cx="1671955" cy="3874135"/>
          </a:xfrm>
        </p:grpSpPr>
        <p:sp>
          <p:nvSpPr>
            <p:cNvPr id="29" name="object 29"/>
            <p:cNvSpPr/>
            <p:nvPr/>
          </p:nvSpPr>
          <p:spPr>
            <a:xfrm>
              <a:off x="4665916" y="2616250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7EF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65916" y="2616250"/>
              <a:ext cx="1273175" cy="1440815"/>
            </a:xfrm>
            <a:custGeom>
              <a:avLst/>
              <a:gdLst/>
              <a:ahLst/>
              <a:cxnLst/>
              <a:rect l="l" t="t" r="r" b="b"/>
              <a:pathLst>
                <a:path w="1273175" h="1440814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  <a:path w="1273175" h="1440814">
                  <a:moveTo>
                    <a:pt x="1273175" y="1222921"/>
                  </a:moveTo>
                  <a:lnTo>
                    <a:pt x="1267423" y="1172984"/>
                  </a:lnTo>
                  <a:lnTo>
                    <a:pt x="1251040" y="1127144"/>
                  </a:lnTo>
                  <a:lnTo>
                    <a:pt x="1225332" y="1086708"/>
                  </a:lnTo>
                  <a:lnTo>
                    <a:pt x="1191607" y="1052983"/>
                  </a:lnTo>
                  <a:lnTo>
                    <a:pt x="1151171" y="1027275"/>
                  </a:lnTo>
                  <a:lnTo>
                    <a:pt x="1105331" y="1010892"/>
                  </a:lnTo>
                  <a:lnTo>
                    <a:pt x="1055395" y="1005141"/>
                  </a:lnTo>
                  <a:lnTo>
                    <a:pt x="1005458" y="1010892"/>
                  </a:lnTo>
                  <a:lnTo>
                    <a:pt x="959619" y="1027275"/>
                  </a:lnTo>
                  <a:lnTo>
                    <a:pt x="919183" y="1052983"/>
                  </a:lnTo>
                  <a:lnTo>
                    <a:pt x="885457" y="1086708"/>
                  </a:lnTo>
                  <a:lnTo>
                    <a:pt x="859750" y="1127144"/>
                  </a:lnTo>
                  <a:lnTo>
                    <a:pt x="843367" y="1172984"/>
                  </a:lnTo>
                  <a:lnTo>
                    <a:pt x="837615" y="1222921"/>
                  </a:lnTo>
                  <a:lnTo>
                    <a:pt x="843367" y="1272853"/>
                  </a:lnTo>
                  <a:lnTo>
                    <a:pt x="859750" y="1318691"/>
                  </a:lnTo>
                  <a:lnTo>
                    <a:pt x="885457" y="1359128"/>
                  </a:lnTo>
                  <a:lnTo>
                    <a:pt x="919183" y="1392854"/>
                  </a:lnTo>
                  <a:lnTo>
                    <a:pt x="959619" y="1418564"/>
                  </a:lnTo>
                  <a:lnTo>
                    <a:pt x="1005458" y="1434948"/>
                  </a:lnTo>
                  <a:lnTo>
                    <a:pt x="1055395" y="1440700"/>
                  </a:lnTo>
                  <a:lnTo>
                    <a:pt x="1105331" y="1434948"/>
                  </a:lnTo>
                  <a:lnTo>
                    <a:pt x="1151171" y="1418564"/>
                  </a:lnTo>
                  <a:lnTo>
                    <a:pt x="1191607" y="1392854"/>
                  </a:lnTo>
                  <a:lnTo>
                    <a:pt x="1225332" y="1359128"/>
                  </a:lnTo>
                  <a:lnTo>
                    <a:pt x="1251040" y="1318691"/>
                  </a:lnTo>
                  <a:lnTo>
                    <a:pt x="1267423" y="1272853"/>
                  </a:lnTo>
                  <a:lnTo>
                    <a:pt x="1273175" y="1222921"/>
                  </a:lnTo>
                  <a:close/>
                </a:path>
              </a:pathLst>
            </a:custGeom>
            <a:ln w="6292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30877" y="4459008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1" y="267712"/>
                  </a:lnTo>
                  <a:lnTo>
                    <a:pt x="22134" y="313550"/>
                  </a:lnTo>
                  <a:lnTo>
                    <a:pt x="47842" y="353986"/>
                  </a:lnTo>
                  <a:lnTo>
                    <a:pt x="81567" y="387713"/>
                  </a:lnTo>
                  <a:lnTo>
                    <a:pt x="122003" y="413422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2" y="429807"/>
                  </a:lnTo>
                  <a:lnTo>
                    <a:pt x="313550" y="413422"/>
                  </a:lnTo>
                  <a:lnTo>
                    <a:pt x="353986" y="387713"/>
                  </a:lnTo>
                  <a:lnTo>
                    <a:pt x="387713" y="353986"/>
                  </a:lnTo>
                  <a:lnTo>
                    <a:pt x="413422" y="313550"/>
                  </a:lnTo>
                  <a:lnTo>
                    <a:pt x="429807" y="267712"/>
                  </a:lnTo>
                  <a:lnTo>
                    <a:pt x="435559" y="217779"/>
                  </a:lnTo>
                  <a:lnTo>
                    <a:pt x="429807" y="167843"/>
                  </a:lnTo>
                  <a:lnTo>
                    <a:pt x="413422" y="122003"/>
                  </a:lnTo>
                  <a:lnTo>
                    <a:pt x="387713" y="81567"/>
                  </a:lnTo>
                  <a:lnTo>
                    <a:pt x="353986" y="47842"/>
                  </a:lnTo>
                  <a:lnTo>
                    <a:pt x="313550" y="22134"/>
                  </a:lnTo>
                  <a:lnTo>
                    <a:pt x="267712" y="5751"/>
                  </a:lnTo>
                  <a:lnTo>
                    <a:pt x="217779" y="0"/>
                  </a:lnTo>
                  <a:lnTo>
                    <a:pt x="167843" y="5751"/>
                  </a:lnTo>
                  <a:lnTo>
                    <a:pt x="122003" y="22134"/>
                  </a:lnTo>
                  <a:lnTo>
                    <a:pt x="81567" y="47842"/>
                  </a:lnTo>
                  <a:lnTo>
                    <a:pt x="47842" y="81567"/>
                  </a:lnTo>
                  <a:lnTo>
                    <a:pt x="22134" y="122003"/>
                  </a:lnTo>
                  <a:lnTo>
                    <a:pt x="5751" y="167843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7EF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30877" y="2520429"/>
              <a:ext cx="1034415" cy="3810635"/>
            </a:xfrm>
            <a:custGeom>
              <a:avLst/>
              <a:gdLst/>
              <a:ahLst/>
              <a:cxnLst/>
              <a:rect l="l" t="t" r="r" b="b"/>
              <a:pathLst>
                <a:path w="1034414" h="3810635">
                  <a:moveTo>
                    <a:pt x="435559" y="2156358"/>
                  </a:moveTo>
                  <a:lnTo>
                    <a:pt x="429807" y="2106421"/>
                  </a:lnTo>
                  <a:lnTo>
                    <a:pt x="413422" y="2060582"/>
                  </a:lnTo>
                  <a:lnTo>
                    <a:pt x="387713" y="2020146"/>
                  </a:lnTo>
                  <a:lnTo>
                    <a:pt x="353986" y="1986420"/>
                  </a:lnTo>
                  <a:lnTo>
                    <a:pt x="313550" y="1960713"/>
                  </a:lnTo>
                  <a:lnTo>
                    <a:pt x="267712" y="1944330"/>
                  </a:lnTo>
                  <a:lnTo>
                    <a:pt x="217779" y="1938578"/>
                  </a:lnTo>
                  <a:lnTo>
                    <a:pt x="167843" y="1944330"/>
                  </a:lnTo>
                  <a:lnTo>
                    <a:pt x="122003" y="1960713"/>
                  </a:lnTo>
                  <a:lnTo>
                    <a:pt x="81567" y="1986420"/>
                  </a:lnTo>
                  <a:lnTo>
                    <a:pt x="47842" y="2020146"/>
                  </a:lnTo>
                  <a:lnTo>
                    <a:pt x="22134" y="2060582"/>
                  </a:lnTo>
                  <a:lnTo>
                    <a:pt x="5751" y="2106421"/>
                  </a:lnTo>
                  <a:lnTo>
                    <a:pt x="0" y="2156358"/>
                  </a:lnTo>
                  <a:lnTo>
                    <a:pt x="5751" y="2206290"/>
                  </a:lnTo>
                  <a:lnTo>
                    <a:pt x="22134" y="2252129"/>
                  </a:lnTo>
                  <a:lnTo>
                    <a:pt x="47842" y="2292565"/>
                  </a:lnTo>
                  <a:lnTo>
                    <a:pt x="81567" y="2326291"/>
                  </a:lnTo>
                  <a:lnTo>
                    <a:pt x="122003" y="2352001"/>
                  </a:lnTo>
                  <a:lnTo>
                    <a:pt x="167843" y="2368385"/>
                  </a:lnTo>
                  <a:lnTo>
                    <a:pt x="217779" y="2374138"/>
                  </a:lnTo>
                  <a:lnTo>
                    <a:pt x="267712" y="2368385"/>
                  </a:lnTo>
                  <a:lnTo>
                    <a:pt x="313550" y="2352001"/>
                  </a:lnTo>
                  <a:lnTo>
                    <a:pt x="353986" y="2326291"/>
                  </a:lnTo>
                  <a:lnTo>
                    <a:pt x="387713" y="2292565"/>
                  </a:lnTo>
                  <a:lnTo>
                    <a:pt x="413422" y="2252129"/>
                  </a:lnTo>
                  <a:lnTo>
                    <a:pt x="429807" y="2206290"/>
                  </a:lnTo>
                  <a:lnTo>
                    <a:pt x="435559" y="2156358"/>
                  </a:lnTo>
                  <a:close/>
                </a:path>
                <a:path w="1034414" h="3810635">
                  <a:moveTo>
                    <a:pt x="1033945" y="3496525"/>
                  </a:moveTo>
                  <a:lnTo>
                    <a:pt x="1030544" y="3450185"/>
                  </a:lnTo>
                  <a:lnTo>
                    <a:pt x="1020667" y="3405956"/>
                  </a:lnTo>
                  <a:lnTo>
                    <a:pt x="1004799" y="3364322"/>
                  </a:lnTo>
                  <a:lnTo>
                    <a:pt x="983423" y="3325770"/>
                  </a:lnTo>
                  <a:lnTo>
                    <a:pt x="957025" y="3290783"/>
                  </a:lnTo>
                  <a:lnTo>
                    <a:pt x="926091" y="3259848"/>
                  </a:lnTo>
                  <a:lnTo>
                    <a:pt x="891105" y="3233449"/>
                  </a:lnTo>
                  <a:lnTo>
                    <a:pt x="852552" y="3212072"/>
                  </a:lnTo>
                  <a:lnTo>
                    <a:pt x="810918" y="3196202"/>
                  </a:lnTo>
                  <a:lnTo>
                    <a:pt x="766686" y="3186325"/>
                  </a:lnTo>
                  <a:lnTo>
                    <a:pt x="720344" y="3182924"/>
                  </a:lnTo>
                  <a:lnTo>
                    <a:pt x="674003" y="3186325"/>
                  </a:lnTo>
                  <a:lnTo>
                    <a:pt x="629774" y="3196202"/>
                  </a:lnTo>
                  <a:lnTo>
                    <a:pt x="588140" y="3212072"/>
                  </a:lnTo>
                  <a:lnTo>
                    <a:pt x="549588" y="3233449"/>
                  </a:lnTo>
                  <a:lnTo>
                    <a:pt x="514601" y="3259848"/>
                  </a:lnTo>
                  <a:lnTo>
                    <a:pt x="483666" y="3290783"/>
                  </a:lnTo>
                  <a:lnTo>
                    <a:pt x="457267" y="3325770"/>
                  </a:lnTo>
                  <a:lnTo>
                    <a:pt x="435890" y="3364322"/>
                  </a:lnTo>
                  <a:lnTo>
                    <a:pt x="420021" y="3405956"/>
                  </a:lnTo>
                  <a:lnTo>
                    <a:pt x="410143" y="3450185"/>
                  </a:lnTo>
                  <a:lnTo>
                    <a:pt x="406742" y="3496525"/>
                  </a:lnTo>
                  <a:lnTo>
                    <a:pt x="410143" y="3542868"/>
                  </a:lnTo>
                  <a:lnTo>
                    <a:pt x="420021" y="3587100"/>
                  </a:lnTo>
                  <a:lnTo>
                    <a:pt x="435890" y="3628734"/>
                  </a:lnTo>
                  <a:lnTo>
                    <a:pt x="457267" y="3667287"/>
                  </a:lnTo>
                  <a:lnTo>
                    <a:pt x="483666" y="3702273"/>
                  </a:lnTo>
                  <a:lnTo>
                    <a:pt x="514601" y="3733207"/>
                  </a:lnTo>
                  <a:lnTo>
                    <a:pt x="549588" y="3759605"/>
                  </a:lnTo>
                  <a:lnTo>
                    <a:pt x="588140" y="3780981"/>
                  </a:lnTo>
                  <a:lnTo>
                    <a:pt x="629774" y="3796849"/>
                  </a:lnTo>
                  <a:lnTo>
                    <a:pt x="674003" y="3806726"/>
                  </a:lnTo>
                  <a:lnTo>
                    <a:pt x="720344" y="3810127"/>
                  </a:lnTo>
                  <a:lnTo>
                    <a:pt x="766686" y="3806726"/>
                  </a:lnTo>
                  <a:lnTo>
                    <a:pt x="810918" y="3796849"/>
                  </a:lnTo>
                  <a:lnTo>
                    <a:pt x="852552" y="3780981"/>
                  </a:lnTo>
                  <a:lnTo>
                    <a:pt x="891105" y="3759605"/>
                  </a:lnTo>
                  <a:lnTo>
                    <a:pt x="926091" y="3733207"/>
                  </a:lnTo>
                  <a:lnTo>
                    <a:pt x="957025" y="3702273"/>
                  </a:lnTo>
                  <a:lnTo>
                    <a:pt x="983423" y="3667287"/>
                  </a:lnTo>
                  <a:lnTo>
                    <a:pt x="1004799" y="3628734"/>
                  </a:lnTo>
                  <a:lnTo>
                    <a:pt x="1020667" y="3587100"/>
                  </a:lnTo>
                  <a:lnTo>
                    <a:pt x="1030544" y="3542868"/>
                  </a:lnTo>
                  <a:lnTo>
                    <a:pt x="1033945" y="3496525"/>
                  </a:lnTo>
                  <a:close/>
                </a:path>
                <a:path w="1034414" h="3810635">
                  <a:moveTo>
                    <a:pt x="866432" y="313613"/>
                  </a:moveTo>
                  <a:lnTo>
                    <a:pt x="863031" y="267270"/>
                  </a:lnTo>
                  <a:lnTo>
                    <a:pt x="853153" y="223038"/>
                  </a:lnTo>
                  <a:lnTo>
                    <a:pt x="837284" y="181402"/>
                  </a:lnTo>
                  <a:lnTo>
                    <a:pt x="815907" y="142848"/>
                  </a:lnTo>
                  <a:lnTo>
                    <a:pt x="789508" y="107860"/>
                  </a:lnTo>
                  <a:lnTo>
                    <a:pt x="758573" y="76924"/>
                  </a:lnTo>
                  <a:lnTo>
                    <a:pt x="723586" y="50525"/>
                  </a:lnTo>
                  <a:lnTo>
                    <a:pt x="685034" y="29148"/>
                  </a:lnTo>
                  <a:lnTo>
                    <a:pt x="643400" y="13278"/>
                  </a:lnTo>
                  <a:lnTo>
                    <a:pt x="599171" y="3400"/>
                  </a:lnTo>
                  <a:lnTo>
                    <a:pt x="552831" y="0"/>
                  </a:lnTo>
                  <a:lnTo>
                    <a:pt x="506487" y="3400"/>
                  </a:lnTo>
                  <a:lnTo>
                    <a:pt x="462255" y="13278"/>
                  </a:lnTo>
                  <a:lnTo>
                    <a:pt x="420619" y="29148"/>
                  </a:lnTo>
                  <a:lnTo>
                    <a:pt x="382065" y="50525"/>
                  </a:lnTo>
                  <a:lnTo>
                    <a:pt x="347077" y="76924"/>
                  </a:lnTo>
                  <a:lnTo>
                    <a:pt x="316141" y="107860"/>
                  </a:lnTo>
                  <a:lnTo>
                    <a:pt x="289742" y="142848"/>
                  </a:lnTo>
                  <a:lnTo>
                    <a:pt x="268365" y="181402"/>
                  </a:lnTo>
                  <a:lnTo>
                    <a:pt x="252495" y="223038"/>
                  </a:lnTo>
                  <a:lnTo>
                    <a:pt x="242617" y="267270"/>
                  </a:lnTo>
                  <a:lnTo>
                    <a:pt x="239217" y="313613"/>
                  </a:lnTo>
                  <a:lnTo>
                    <a:pt x="242617" y="359953"/>
                  </a:lnTo>
                  <a:lnTo>
                    <a:pt x="252495" y="404183"/>
                  </a:lnTo>
                  <a:lnTo>
                    <a:pt x="268365" y="445816"/>
                  </a:lnTo>
                  <a:lnTo>
                    <a:pt x="289742" y="484369"/>
                  </a:lnTo>
                  <a:lnTo>
                    <a:pt x="316141" y="519356"/>
                  </a:lnTo>
                  <a:lnTo>
                    <a:pt x="347077" y="550291"/>
                  </a:lnTo>
                  <a:lnTo>
                    <a:pt x="382065" y="576690"/>
                  </a:lnTo>
                  <a:lnTo>
                    <a:pt x="420619" y="598066"/>
                  </a:lnTo>
                  <a:lnTo>
                    <a:pt x="462255" y="613936"/>
                  </a:lnTo>
                  <a:lnTo>
                    <a:pt x="506487" y="623814"/>
                  </a:lnTo>
                  <a:lnTo>
                    <a:pt x="552831" y="627214"/>
                  </a:lnTo>
                  <a:lnTo>
                    <a:pt x="599171" y="623814"/>
                  </a:lnTo>
                  <a:lnTo>
                    <a:pt x="643400" y="613936"/>
                  </a:lnTo>
                  <a:lnTo>
                    <a:pt x="685034" y="598066"/>
                  </a:lnTo>
                  <a:lnTo>
                    <a:pt x="723586" y="576690"/>
                  </a:lnTo>
                  <a:lnTo>
                    <a:pt x="758573" y="550291"/>
                  </a:lnTo>
                  <a:lnTo>
                    <a:pt x="789508" y="519356"/>
                  </a:lnTo>
                  <a:lnTo>
                    <a:pt x="815907" y="484369"/>
                  </a:lnTo>
                  <a:lnTo>
                    <a:pt x="837284" y="445816"/>
                  </a:lnTo>
                  <a:lnTo>
                    <a:pt x="853153" y="404183"/>
                  </a:lnTo>
                  <a:lnTo>
                    <a:pt x="863031" y="359953"/>
                  </a:lnTo>
                  <a:lnTo>
                    <a:pt x="866432" y="313613"/>
                  </a:lnTo>
                  <a:close/>
                </a:path>
              </a:pathLst>
            </a:custGeom>
            <a:ln w="6292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461662" y="1449199"/>
            <a:ext cx="1392555" cy="3398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Q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Arial"/>
              <a:cs typeface="Arial"/>
            </a:endParaRPr>
          </a:p>
          <a:p>
            <a:pPr marL="337820">
              <a:lnSpc>
                <a:spcPct val="100000"/>
              </a:lnSpc>
            </a:pPr>
            <a:r>
              <a:rPr sz="2300" spc="5" dirty="0">
                <a:latin typeface="Arial"/>
                <a:cs typeface="Arial"/>
              </a:rPr>
              <a:t>P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180"/>
              </a:spcBef>
            </a:pPr>
            <a:r>
              <a:rPr sz="2300" spc="10" dirty="0">
                <a:latin typeface="Arial"/>
                <a:cs typeface="Arial"/>
              </a:rPr>
              <a:t>M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00" spc="5" dirty="0">
                <a:latin typeface="Arial"/>
                <a:cs typeface="Arial"/>
              </a:rPr>
              <a:t>L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142157" y="5767710"/>
            <a:ext cx="499109" cy="499109"/>
            <a:chOff x="6142157" y="5767710"/>
            <a:chExt cx="499109" cy="499109"/>
          </a:xfrm>
        </p:grpSpPr>
        <p:sp>
          <p:nvSpPr>
            <p:cNvPr id="35" name="object 35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0" y="217779"/>
                  </a:move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297104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B</a:t>
            </a:r>
            <a:endParaRPr sz="23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62</a:t>
            </a:fld>
            <a:endParaRPr spc="2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15D3AD0-D6F0-41E1-B6E1-521EE11F3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87EB25A-BA24-4607-9ECA-9F5BB20A4FBD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70" dirty="0"/>
              <a:t>Backward</a:t>
            </a:r>
            <a:r>
              <a:rPr spc="250" dirty="0"/>
              <a:t> </a:t>
            </a:r>
            <a:r>
              <a:rPr spc="45" dirty="0"/>
              <a:t>chaining</a:t>
            </a:r>
            <a:r>
              <a:rPr spc="225" dirty="0"/>
              <a:t> </a:t>
            </a:r>
            <a:r>
              <a:rPr spc="8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42557" y="1411846"/>
            <a:ext cx="2861945" cy="4855210"/>
            <a:chOff x="3542557" y="1411846"/>
            <a:chExt cx="2861945" cy="4855210"/>
          </a:xfrm>
        </p:grpSpPr>
        <p:sp>
          <p:nvSpPr>
            <p:cNvPr id="4" name="object 4"/>
            <p:cNvSpPr/>
            <p:nvPr/>
          </p:nvSpPr>
          <p:spPr>
            <a:xfrm>
              <a:off x="4883403" y="1821649"/>
              <a:ext cx="0" cy="839469"/>
            </a:xfrm>
            <a:custGeom>
              <a:avLst/>
              <a:gdLst/>
              <a:ahLst/>
              <a:cxnLst/>
              <a:rect l="l" t="t" r="r" b="b"/>
              <a:pathLst>
                <a:path h="839469">
                  <a:moveTo>
                    <a:pt x="0" y="839063"/>
                  </a:moveTo>
                  <a:lnTo>
                    <a:pt x="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8019" y="1778406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41443" y="1821649"/>
              <a:ext cx="84455" cy="1510665"/>
            </a:xfrm>
            <a:custGeom>
              <a:avLst/>
              <a:gdLst/>
              <a:ahLst/>
              <a:cxnLst/>
              <a:rect l="l" t="t" r="r" b="b"/>
              <a:pathLst>
                <a:path w="84454" h="1510664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  <a:path w="84454" h="1510664">
                  <a:moveTo>
                    <a:pt x="41960" y="1510309"/>
                  </a:moveTo>
                  <a:lnTo>
                    <a:pt x="41960" y="1174686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28019" y="2953092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41443" y="2996336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2572" y="3271128"/>
              <a:ext cx="121662" cy="1216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7768" y="3331959"/>
              <a:ext cx="1174750" cy="1174750"/>
            </a:xfrm>
            <a:custGeom>
              <a:avLst/>
              <a:gdLst/>
              <a:ahLst/>
              <a:cxnLst/>
              <a:rect l="l" t="t" r="r" b="b"/>
              <a:pathLst>
                <a:path w="1174750" h="1174750">
                  <a:moveTo>
                    <a:pt x="1174699" y="335622"/>
                  </a:moveTo>
                  <a:lnTo>
                    <a:pt x="335635" y="0"/>
                  </a:lnTo>
                </a:path>
                <a:path w="1174750" h="1174750">
                  <a:moveTo>
                    <a:pt x="0" y="1174686"/>
                  </a:moveTo>
                  <a:lnTo>
                    <a:pt x="335635" y="0"/>
                  </a:lnTo>
                </a:path>
                <a:path w="1174750" h="1174750">
                  <a:moveTo>
                    <a:pt x="1174699" y="1006881"/>
                  </a:moveTo>
                  <a:lnTo>
                    <a:pt x="1174699" y="67124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67082" y="3959961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51"/>
                  </a:moveTo>
                  <a:lnTo>
                    <a:pt x="110769" y="221551"/>
                  </a:lnTo>
                  <a:lnTo>
                    <a:pt x="55384" y="0"/>
                  </a:lnTo>
                  <a:lnTo>
                    <a:pt x="0" y="2215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80506" y="4003205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17"/>
                  </a:moveTo>
                  <a:lnTo>
                    <a:pt x="41960" y="0"/>
                  </a:lnTo>
                  <a:lnTo>
                    <a:pt x="83908" y="167817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1636" y="4277996"/>
              <a:ext cx="121662" cy="1216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47768" y="4338840"/>
              <a:ext cx="1845945" cy="1510665"/>
            </a:xfrm>
            <a:custGeom>
              <a:avLst/>
              <a:gdLst/>
              <a:ahLst/>
              <a:cxnLst/>
              <a:rect l="l" t="t" r="r" b="b"/>
              <a:pathLst>
                <a:path w="1845945" h="1510664">
                  <a:moveTo>
                    <a:pt x="1174699" y="0"/>
                  </a:moveTo>
                  <a:lnTo>
                    <a:pt x="1845945" y="1510309"/>
                  </a:lnTo>
                </a:path>
                <a:path w="1845945" h="1510664">
                  <a:moveTo>
                    <a:pt x="0" y="167805"/>
                  </a:moveTo>
                  <a:lnTo>
                    <a:pt x="1174699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3818" y="5284878"/>
              <a:ext cx="121662" cy="12166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51209" y="5345709"/>
              <a:ext cx="1343025" cy="503555"/>
            </a:xfrm>
            <a:custGeom>
              <a:avLst/>
              <a:gdLst/>
              <a:ahLst/>
              <a:cxnLst/>
              <a:rect l="l" t="t" r="r" b="b"/>
              <a:pathLst>
                <a:path w="1343025" h="503554">
                  <a:moveTo>
                    <a:pt x="0" y="503440"/>
                  </a:moveTo>
                  <a:lnTo>
                    <a:pt x="503440" y="0"/>
                  </a:lnTo>
                </a:path>
                <a:path w="1343025" h="503554">
                  <a:moveTo>
                    <a:pt x="1342504" y="503440"/>
                  </a:moveTo>
                  <a:lnTo>
                    <a:pt x="50344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1314" y="5284878"/>
              <a:ext cx="121662" cy="12166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553352" y="2341416"/>
              <a:ext cx="2331720" cy="3507740"/>
            </a:xfrm>
            <a:custGeom>
              <a:avLst/>
              <a:gdLst/>
              <a:ahLst/>
              <a:cxnLst/>
              <a:rect l="l" t="t" r="r" b="b"/>
              <a:pathLst>
                <a:path w="2331720" h="3507740">
                  <a:moveTo>
                    <a:pt x="1497856" y="3507733"/>
                  </a:moveTo>
                  <a:lnTo>
                    <a:pt x="658792" y="3004292"/>
                  </a:lnTo>
                </a:path>
                <a:path w="2331720" h="3507740">
                  <a:moveTo>
                    <a:pt x="658792" y="3004292"/>
                  </a:moveTo>
                  <a:lnTo>
                    <a:pt x="658355" y="3004729"/>
                  </a:lnTo>
                  <a:lnTo>
                    <a:pt x="655297" y="3007788"/>
                  </a:lnTo>
                  <a:lnTo>
                    <a:pt x="646994" y="3016090"/>
                  </a:lnTo>
                  <a:lnTo>
                    <a:pt x="630827" y="3032258"/>
                  </a:lnTo>
                  <a:lnTo>
                    <a:pt x="605044" y="3058046"/>
                  </a:lnTo>
                  <a:lnTo>
                    <a:pt x="571394" y="3091697"/>
                  </a:lnTo>
                  <a:lnTo>
                    <a:pt x="532500" y="3130592"/>
                  </a:lnTo>
                  <a:lnTo>
                    <a:pt x="490987" y="3172110"/>
                  </a:lnTo>
                  <a:lnTo>
                    <a:pt x="449031" y="3213623"/>
                  </a:lnTo>
                  <a:lnTo>
                    <a:pt x="407078" y="3252517"/>
                  </a:lnTo>
                  <a:lnTo>
                    <a:pt x="365125" y="3286167"/>
                  </a:lnTo>
                  <a:lnTo>
                    <a:pt x="323169" y="3311950"/>
                  </a:lnTo>
                  <a:lnTo>
                    <a:pt x="281219" y="3327680"/>
                  </a:lnTo>
                  <a:lnTo>
                    <a:pt x="239267" y="3332924"/>
                  </a:lnTo>
                  <a:lnTo>
                    <a:pt x="197314" y="3327680"/>
                  </a:lnTo>
                  <a:lnTo>
                    <a:pt x="155364" y="3311950"/>
                  </a:lnTo>
                  <a:lnTo>
                    <a:pt x="118376" y="3286706"/>
                  </a:lnTo>
                  <a:lnTo>
                    <a:pt x="83229" y="3238441"/>
                  </a:lnTo>
                  <a:lnTo>
                    <a:pt x="66922" y="3201072"/>
                  </a:lnTo>
                  <a:lnTo>
                    <a:pt x="51767" y="3152423"/>
                  </a:lnTo>
                  <a:lnTo>
                    <a:pt x="37993" y="3090653"/>
                  </a:lnTo>
                  <a:lnTo>
                    <a:pt x="25831" y="3013920"/>
                  </a:lnTo>
                  <a:lnTo>
                    <a:pt x="15512" y="2920384"/>
                  </a:lnTo>
                  <a:lnTo>
                    <a:pt x="9978" y="2850706"/>
                  </a:lnTo>
                  <a:lnTo>
                    <a:pt x="5483" y="2773935"/>
                  </a:lnTo>
                  <a:lnTo>
                    <a:pt x="3683" y="2733080"/>
                  </a:lnTo>
                  <a:lnTo>
                    <a:pt x="2212" y="2690681"/>
                  </a:lnTo>
                  <a:lnTo>
                    <a:pt x="1092" y="2646814"/>
                  </a:lnTo>
                  <a:lnTo>
                    <a:pt x="347" y="2601556"/>
                  </a:lnTo>
                  <a:lnTo>
                    <a:pt x="0" y="2554983"/>
                  </a:lnTo>
                  <a:lnTo>
                    <a:pt x="72" y="2507172"/>
                  </a:lnTo>
                  <a:lnTo>
                    <a:pt x="588" y="2458199"/>
                  </a:lnTo>
                  <a:lnTo>
                    <a:pt x="1571" y="2408140"/>
                  </a:lnTo>
                  <a:lnTo>
                    <a:pt x="3043" y="2357072"/>
                  </a:lnTo>
                  <a:lnTo>
                    <a:pt x="5026" y="2305072"/>
                  </a:lnTo>
                  <a:lnTo>
                    <a:pt x="7545" y="2252215"/>
                  </a:lnTo>
                  <a:lnTo>
                    <a:pt x="10622" y="2198579"/>
                  </a:lnTo>
                  <a:lnTo>
                    <a:pt x="14280" y="2144239"/>
                  </a:lnTo>
                  <a:lnTo>
                    <a:pt x="18542" y="2089273"/>
                  </a:lnTo>
                  <a:lnTo>
                    <a:pt x="23431" y="2033756"/>
                  </a:lnTo>
                  <a:lnTo>
                    <a:pt x="28969" y="1977765"/>
                  </a:lnTo>
                  <a:lnTo>
                    <a:pt x="35180" y="1921377"/>
                  </a:lnTo>
                  <a:lnTo>
                    <a:pt x="42087" y="1864667"/>
                  </a:lnTo>
                  <a:lnTo>
                    <a:pt x="49712" y="1807713"/>
                  </a:lnTo>
                  <a:lnTo>
                    <a:pt x="58079" y="1750591"/>
                  </a:lnTo>
                  <a:lnTo>
                    <a:pt x="67211" y="1693377"/>
                  </a:lnTo>
                  <a:lnTo>
                    <a:pt x="77129" y="1636147"/>
                  </a:lnTo>
                  <a:lnTo>
                    <a:pt x="87858" y="1578979"/>
                  </a:lnTo>
                  <a:lnTo>
                    <a:pt x="99421" y="1521948"/>
                  </a:lnTo>
                  <a:lnTo>
                    <a:pt x="112303" y="1463030"/>
                  </a:lnTo>
                  <a:lnTo>
                    <a:pt x="126055" y="1404409"/>
                  </a:lnTo>
                  <a:lnTo>
                    <a:pt x="140625" y="1346156"/>
                  </a:lnTo>
                  <a:lnTo>
                    <a:pt x="155963" y="1288337"/>
                  </a:lnTo>
                  <a:lnTo>
                    <a:pt x="172017" y="1231021"/>
                  </a:lnTo>
                  <a:lnTo>
                    <a:pt x="188736" y="1174276"/>
                  </a:lnTo>
                  <a:lnTo>
                    <a:pt x="206069" y="1118171"/>
                  </a:lnTo>
                  <a:lnTo>
                    <a:pt x="223964" y="1062773"/>
                  </a:lnTo>
                  <a:lnTo>
                    <a:pt x="242371" y="1008152"/>
                  </a:lnTo>
                  <a:lnTo>
                    <a:pt x="261239" y="954374"/>
                  </a:lnTo>
                  <a:lnTo>
                    <a:pt x="280516" y="901508"/>
                  </a:lnTo>
                  <a:lnTo>
                    <a:pt x="300150" y="849623"/>
                  </a:lnTo>
                  <a:lnTo>
                    <a:pt x="320092" y="798787"/>
                  </a:lnTo>
                  <a:lnTo>
                    <a:pt x="340290" y="749068"/>
                  </a:lnTo>
                  <a:lnTo>
                    <a:pt x="360692" y="700533"/>
                  </a:lnTo>
                  <a:lnTo>
                    <a:pt x="381248" y="653252"/>
                  </a:lnTo>
                  <a:lnTo>
                    <a:pt x="401906" y="607293"/>
                  </a:lnTo>
                  <a:lnTo>
                    <a:pt x="422615" y="562723"/>
                  </a:lnTo>
                  <a:lnTo>
                    <a:pt x="443324" y="519611"/>
                  </a:lnTo>
                  <a:lnTo>
                    <a:pt x="463982" y="478026"/>
                  </a:lnTo>
                  <a:lnTo>
                    <a:pt x="484538" y="438034"/>
                  </a:lnTo>
                  <a:lnTo>
                    <a:pt x="504941" y="399705"/>
                  </a:lnTo>
                  <a:lnTo>
                    <a:pt x="525139" y="363108"/>
                  </a:lnTo>
                  <a:lnTo>
                    <a:pt x="545081" y="328309"/>
                  </a:lnTo>
                  <a:lnTo>
                    <a:pt x="564716" y="295377"/>
                  </a:lnTo>
                  <a:lnTo>
                    <a:pt x="602861" y="235388"/>
                  </a:lnTo>
                  <a:lnTo>
                    <a:pt x="651553" y="167198"/>
                  </a:lnTo>
                  <a:lnTo>
                    <a:pt x="697056" y="112769"/>
                  </a:lnTo>
                  <a:lnTo>
                    <a:pt x="739540" y="70759"/>
                  </a:lnTo>
                  <a:lnTo>
                    <a:pt x="779171" y="39824"/>
                  </a:lnTo>
                  <a:lnTo>
                    <a:pt x="816117" y="18624"/>
                  </a:lnTo>
                  <a:lnTo>
                    <a:pt x="882626" y="54"/>
                  </a:lnTo>
                  <a:lnTo>
                    <a:pt x="912525" y="0"/>
                  </a:lnTo>
                  <a:lnTo>
                    <a:pt x="940410" y="4309"/>
                  </a:lnTo>
                  <a:lnTo>
                    <a:pt x="1013663" y="31550"/>
                  </a:lnTo>
                  <a:lnTo>
                    <a:pt x="1055506" y="56832"/>
                  </a:lnTo>
                  <a:lnTo>
                    <a:pt x="1093321" y="86142"/>
                  </a:lnTo>
                  <a:lnTo>
                    <a:pt x="1128449" y="118138"/>
                  </a:lnTo>
                  <a:lnTo>
                    <a:pt x="1162233" y="151479"/>
                  </a:lnTo>
                  <a:lnTo>
                    <a:pt x="1203751" y="192997"/>
                  </a:lnTo>
                  <a:lnTo>
                    <a:pt x="1242645" y="231890"/>
                  </a:lnTo>
                  <a:lnTo>
                    <a:pt x="1276292" y="265538"/>
                  </a:lnTo>
                  <a:lnTo>
                    <a:pt x="1302073" y="291318"/>
                  </a:lnTo>
                  <a:lnTo>
                    <a:pt x="1318247" y="307493"/>
                  </a:lnTo>
                  <a:lnTo>
                    <a:pt x="1326553" y="315799"/>
                  </a:lnTo>
                  <a:lnTo>
                    <a:pt x="1329614" y="318859"/>
                  </a:lnTo>
                  <a:lnTo>
                    <a:pt x="1330051" y="319297"/>
                  </a:lnTo>
                </a:path>
                <a:path w="2331720" h="3507740">
                  <a:moveTo>
                    <a:pt x="1225161" y="1357636"/>
                  </a:moveTo>
                  <a:lnTo>
                    <a:pt x="1225844" y="1357608"/>
                  </a:lnTo>
                  <a:lnTo>
                    <a:pt x="1230624" y="1357417"/>
                  </a:lnTo>
                  <a:lnTo>
                    <a:pt x="1243598" y="1356896"/>
                  </a:lnTo>
                  <a:lnTo>
                    <a:pt x="1268862" y="1355883"/>
                  </a:lnTo>
                  <a:lnTo>
                    <a:pt x="1308998" y="1353751"/>
                  </a:lnTo>
                  <a:lnTo>
                    <a:pt x="1360524" y="1348016"/>
                  </a:lnTo>
                  <a:lnTo>
                    <a:pt x="1418442" y="1335727"/>
                  </a:lnTo>
                  <a:lnTo>
                    <a:pt x="1477752" y="1313935"/>
                  </a:lnTo>
                  <a:lnTo>
                    <a:pt x="1523075" y="1288467"/>
                  </a:lnTo>
                  <a:lnTo>
                    <a:pt x="1564916" y="1258303"/>
                  </a:lnTo>
                  <a:lnTo>
                    <a:pt x="1602100" y="1226713"/>
                  </a:lnTo>
                  <a:lnTo>
                    <a:pt x="1633453" y="1196970"/>
                  </a:lnTo>
                  <a:lnTo>
                    <a:pt x="1677506" y="1152130"/>
                  </a:lnTo>
                  <a:lnTo>
                    <a:pt x="1687626" y="1141750"/>
                  </a:lnTo>
                  <a:lnTo>
                    <a:pt x="1691354" y="1137926"/>
                  </a:lnTo>
                  <a:lnTo>
                    <a:pt x="1691886" y="1137380"/>
                  </a:lnTo>
                </a:path>
                <a:path w="2331720" h="3507740">
                  <a:moveTo>
                    <a:pt x="1791531" y="2055107"/>
                  </a:moveTo>
                  <a:lnTo>
                    <a:pt x="1792077" y="2055667"/>
                  </a:lnTo>
                  <a:lnTo>
                    <a:pt x="1795901" y="2059585"/>
                  </a:lnTo>
                  <a:lnTo>
                    <a:pt x="1806281" y="2070222"/>
                  </a:lnTo>
                  <a:lnTo>
                    <a:pt x="1851547" y="2116296"/>
                  </a:lnTo>
                  <a:lnTo>
                    <a:pt x="1884276" y="2147615"/>
                  </a:lnTo>
                  <a:lnTo>
                    <a:pt x="1923970" y="2182249"/>
                  </a:lnTo>
                  <a:lnTo>
                    <a:pt x="1969915" y="2217554"/>
                  </a:lnTo>
                  <a:lnTo>
                    <a:pt x="2021401" y="2250890"/>
                  </a:lnTo>
                  <a:lnTo>
                    <a:pt x="2077224" y="2280067"/>
                  </a:lnTo>
                  <a:lnTo>
                    <a:pt x="2134266" y="2304755"/>
                  </a:lnTo>
                  <a:lnTo>
                    <a:pt x="2188919" y="2325081"/>
                  </a:lnTo>
                  <a:lnTo>
                    <a:pt x="2237573" y="2341171"/>
                  </a:lnTo>
                  <a:lnTo>
                    <a:pt x="2276620" y="2353151"/>
                  </a:lnTo>
                  <a:lnTo>
                    <a:pt x="2324792" y="2367675"/>
                  </a:lnTo>
                  <a:lnTo>
                    <a:pt x="2330814" y="2369490"/>
                  </a:lnTo>
                  <a:lnTo>
                    <a:pt x="2331674" y="2369750"/>
                  </a:lnTo>
                </a:path>
                <a:path w="2331720" h="3507740">
                  <a:moveTo>
                    <a:pt x="422813" y="3240284"/>
                  </a:moveTo>
                  <a:lnTo>
                    <a:pt x="423496" y="3240543"/>
                  </a:lnTo>
                  <a:lnTo>
                    <a:pt x="428276" y="3242359"/>
                  </a:lnTo>
                  <a:lnTo>
                    <a:pt x="441250" y="3247287"/>
                  </a:lnTo>
                  <a:lnTo>
                    <a:pt x="466514" y="3256883"/>
                  </a:lnTo>
                  <a:lnTo>
                    <a:pt x="506801" y="3271512"/>
                  </a:lnTo>
                  <a:lnTo>
                    <a:pt x="559378" y="3286712"/>
                  </a:lnTo>
                  <a:lnTo>
                    <a:pt x="620149" y="3296831"/>
                  </a:lnTo>
                  <a:lnTo>
                    <a:pt x="685018" y="3296215"/>
                  </a:lnTo>
                  <a:lnTo>
                    <a:pt x="737109" y="3285243"/>
                  </a:lnTo>
                  <a:lnTo>
                    <a:pt x="787103" y="3267181"/>
                  </a:lnTo>
                  <a:lnTo>
                    <a:pt x="832901" y="3245429"/>
                  </a:lnTo>
                  <a:lnTo>
                    <a:pt x="872406" y="3223384"/>
                  </a:lnTo>
                  <a:lnTo>
                    <a:pt x="928786" y="3188784"/>
                  </a:lnTo>
                  <a:lnTo>
                    <a:pt x="941759" y="3180741"/>
                  </a:lnTo>
                  <a:lnTo>
                    <a:pt x="946539" y="3177779"/>
                  </a:lnTo>
                  <a:lnTo>
                    <a:pt x="947222" y="3177355"/>
                  </a:lnTo>
                </a:path>
                <a:path w="2331720" h="3507740">
                  <a:moveTo>
                    <a:pt x="1786285" y="3224549"/>
                  </a:moveTo>
                  <a:lnTo>
                    <a:pt x="1786982" y="3224712"/>
                  </a:lnTo>
                  <a:lnTo>
                    <a:pt x="1791858" y="3225860"/>
                  </a:lnTo>
                  <a:lnTo>
                    <a:pt x="1805091" y="3228974"/>
                  </a:lnTo>
                  <a:lnTo>
                    <a:pt x="1830863" y="3235039"/>
                  </a:lnTo>
                  <a:lnTo>
                    <a:pt x="1871875" y="3244257"/>
                  </a:lnTo>
                  <a:lnTo>
                    <a:pt x="1924931" y="3253719"/>
                  </a:lnTo>
                  <a:lnTo>
                    <a:pt x="1985360" y="3259740"/>
                  </a:lnTo>
                  <a:lnTo>
                    <a:pt x="2048490" y="3258635"/>
                  </a:lnTo>
                  <a:lnTo>
                    <a:pt x="2109905" y="3248067"/>
                  </a:lnTo>
                  <a:lnTo>
                    <a:pt x="2166158" y="3231105"/>
                  </a:lnTo>
                  <a:lnTo>
                    <a:pt x="2214053" y="3212176"/>
                  </a:lnTo>
                  <a:lnTo>
                    <a:pt x="2250394" y="3195707"/>
                  </a:lnTo>
                  <a:lnTo>
                    <a:pt x="2273133" y="3185097"/>
                  </a:lnTo>
                  <a:lnTo>
                    <a:pt x="2284810" y="3179649"/>
                  </a:lnTo>
                  <a:lnTo>
                    <a:pt x="2289112" y="3177642"/>
                  </a:lnTo>
                  <a:lnTo>
                    <a:pt x="2289726" y="3177355"/>
                  </a:lnTo>
                </a:path>
                <a:path w="2331720" h="3507740">
                  <a:moveTo>
                    <a:pt x="658792" y="3004292"/>
                  </a:moveTo>
                  <a:lnTo>
                    <a:pt x="968202" y="2532322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77474" y="4837569"/>
              <a:ext cx="168275" cy="215900"/>
            </a:xfrm>
            <a:custGeom>
              <a:avLst/>
              <a:gdLst/>
              <a:ahLst/>
              <a:cxnLst/>
              <a:rect l="l" t="t" r="r" b="b"/>
              <a:pathLst>
                <a:path w="168275" h="215900">
                  <a:moveTo>
                    <a:pt x="0" y="154914"/>
                  </a:moveTo>
                  <a:lnTo>
                    <a:pt x="92646" y="215646"/>
                  </a:lnTo>
                  <a:lnTo>
                    <a:pt x="167792" y="0"/>
                  </a:lnTo>
                  <a:lnTo>
                    <a:pt x="0" y="154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94466" y="4863249"/>
              <a:ext cx="1160780" cy="482600"/>
            </a:xfrm>
            <a:custGeom>
              <a:avLst/>
              <a:gdLst/>
              <a:ahLst/>
              <a:cxnLst/>
              <a:rect l="l" t="t" r="r" b="b"/>
              <a:pathLst>
                <a:path w="1160779" h="482600">
                  <a:moveTo>
                    <a:pt x="0" y="127825"/>
                  </a:moveTo>
                  <a:lnTo>
                    <a:pt x="127088" y="10490"/>
                  </a:lnTo>
                  <a:lnTo>
                    <a:pt x="70167" y="173837"/>
                  </a:lnTo>
                </a:path>
                <a:path w="1160779" h="482600">
                  <a:moveTo>
                    <a:pt x="1160183" y="482460"/>
                  </a:moveTo>
                  <a:lnTo>
                    <a:pt x="195262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51044" y="4843906"/>
              <a:ext cx="223520" cy="149225"/>
            </a:xfrm>
            <a:custGeom>
              <a:avLst/>
              <a:gdLst/>
              <a:ahLst/>
              <a:cxnLst/>
              <a:rect l="l" t="t" r="r" b="b"/>
              <a:pathLst>
                <a:path w="223520" h="149225">
                  <a:moveTo>
                    <a:pt x="0" y="0"/>
                  </a:moveTo>
                  <a:lnTo>
                    <a:pt x="173393" y="148615"/>
                  </a:lnTo>
                  <a:lnTo>
                    <a:pt x="222923" y="49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89729" y="4863249"/>
              <a:ext cx="168910" cy="113030"/>
            </a:xfrm>
            <a:custGeom>
              <a:avLst/>
              <a:gdLst/>
              <a:ahLst/>
              <a:cxnLst/>
              <a:rect l="l" t="t" r="r" b="b"/>
              <a:pathLst>
                <a:path w="168910" h="113029">
                  <a:moveTo>
                    <a:pt x="131330" y="112572"/>
                  </a:moveTo>
                  <a:lnTo>
                    <a:pt x="0" y="0"/>
                  </a:lnTo>
                  <a:lnTo>
                    <a:pt x="168859" y="37528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65916" y="1443596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7EF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65916" y="1443596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33632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299127" y="2584500"/>
            <a:ext cx="1671955" cy="2341880"/>
            <a:chOff x="4299127" y="2584500"/>
            <a:chExt cx="1671955" cy="2341880"/>
          </a:xfrm>
        </p:grpSpPr>
        <p:sp>
          <p:nvSpPr>
            <p:cNvPr id="29" name="object 29"/>
            <p:cNvSpPr/>
            <p:nvPr/>
          </p:nvSpPr>
          <p:spPr>
            <a:xfrm>
              <a:off x="4665916" y="2616250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7EF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30877" y="2616250"/>
              <a:ext cx="1608455" cy="2278380"/>
            </a:xfrm>
            <a:custGeom>
              <a:avLst/>
              <a:gdLst/>
              <a:ahLst/>
              <a:cxnLst/>
              <a:rect l="l" t="t" r="r" b="b"/>
              <a:pathLst>
                <a:path w="1608454" h="2278379">
                  <a:moveTo>
                    <a:pt x="770597" y="217779"/>
                  </a:moveTo>
                  <a:lnTo>
                    <a:pt x="764846" y="167847"/>
                  </a:lnTo>
                  <a:lnTo>
                    <a:pt x="748463" y="122008"/>
                  </a:lnTo>
                  <a:lnTo>
                    <a:pt x="722755" y="81572"/>
                  </a:lnTo>
                  <a:lnTo>
                    <a:pt x="689030" y="47846"/>
                  </a:lnTo>
                  <a:lnTo>
                    <a:pt x="648594" y="22136"/>
                  </a:lnTo>
                  <a:lnTo>
                    <a:pt x="602754" y="5752"/>
                  </a:lnTo>
                  <a:lnTo>
                    <a:pt x="552818" y="0"/>
                  </a:lnTo>
                  <a:lnTo>
                    <a:pt x="502885" y="5752"/>
                  </a:lnTo>
                  <a:lnTo>
                    <a:pt x="457047" y="22136"/>
                  </a:lnTo>
                  <a:lnTo>
                    <a:pt x="416611" y="47846"/>
                  </a:lnTo>
                  <a:lnTo>
                    <a:pt x="382884" y="81572"/>
                  </a:lnTo>
                  <a:lnTo>
                    <a:pt x="357175" y="122008"/>
                  </a:lnTo>
                  <a:lnTo>
                    <a:pt x="340790" y="167847"/>
                  </a:lnTo>
                  <a:lnTo>
                    <a:pt x="335038" y="217779"/>
                  </a:lnTo>
                  <a:lnTo>
                    <a:pt x="340790" y="267716"/>
                  </a:lnTo>
                  <a:lnTo>
                    <a:pt x="357175" y="313555"/>
                  </a:lnTo>
                  <a:lnTo>
                    <a:pt x="382884" y="353991"/>
                  </a:lnTo>
                  <a:lnTo>
                    <a:pt x="416611" y="387717"/>
                  </a:lnTo>
                  <a:lnTo>
                    <a:pt x="457047" y="413424"/>
                  </a:lnTo>
                  <a:lnTo>
                    <a:pt x="502885" y="429807"/>
                  </a:lnTo>
                  <a:lnTo>
                    <a:pt x="552818" y="435559"/>
                  </a:lnTo>
                  <a:lnTo>
                    <a:pt x="602754" y="429807"/>
                  </a:lnTo>
                  <a:lnTo>
                    <a:pt x="648594" y="413424"/>
                  </a:lnTo>
                  <a:lnTo>
                    <a:pt x="689030" y="387717"/>
                  </a:lnTo>
                  <a:lnTo>
                    <a:pt x="722755" y="353991"/>
                  </a:lnTo>
                  <a:lnTo>
                    <a:pt x="748463" y="313555"/>
                  </a:lnTo>
                  <a:lnTo>
                    <a:pt x="764846" y="267716"/>
                  </a:lnTo>
                  <a:lnTo>
                    <a:pt x="770597" y="217779"/>
                  </a:lnTo>
                  <a:close/>
                </a:path>
                <a:path w="1608454" h="2278379">
                  <a:moveTo>
                    <a:pt x="1608213" y="1222921"/>
                  </a:moveTo>
                  <a:lnTo>
                    <a:pt x="1602462" y="1172984"/>
                  </a:lnTo>
                  <a:lnTo>
                    <a:pt x="1586079" y="1127144"/>
                  </a:lnTo>
                  <a:lnTo>
                    <a:pt x="1560371" y="1086708"/>
                  </a:lnTo>
                  <a:lnTo>
                    <a:pt x="1526646" y="1052983"/>
                  </a:lnTo>
                  <a:lnTo>
                    <a:pt x="1486210" y="1027275"/>
                  </a:lnTo>
                  <a:lnTo>
                    <a:pt x="1440370" y="1010892"/>
                  </a:lnTo>
                  <a:lnTo>
                    <a:pt x="1390434" y="1005141"/>
                  </a:lnTo>
                  <a:lnTo>
                    <a:pt x="1340497" y="1010892"/>
                  </a:lnTo>
                  <a:lnTo>
                    <a:pt x="1294657" y="1027275"/>
                  </a:lnTo>
                  <a:lnTo>
                    <a:pt x="1254221" y="1052983"/>
                  </a:lnTo>
                  <a:lnTo>
                    <a:pt x="1220496" y="1086708"/>
                  </a:lnTo>
                  <a:lnTo>
                    <a:pt x="1194788" y="1127144"/>
                  </a:lnTo>
                  <a:lnTo>
                    <a:pt x="1178405" y="1172984"/>
                  </a:lnTo>
                  <a:lnTo>
                    <a:pt x="1172654" y="1222921"/>
                  </a:lnTo>
                  <a:lnTo>
                    <a:pt x="1178405" y="1272853"/>
                  </a:lnTo>
                  <a:lnTo>
                    <a:pt x="1194788" y="1318691"/>
                  </a:lnTo>
                  <a:lnTo>
                    <a:pt x="1220496" y="1359128"/>
                  </a:lnTo>
                  <a:lnTo>
                    <a:pt x="1254221" y="1392854"/>
                  </a:lnTo>
                  <a:lnTo>
                    <a:pt x="1294657" y="1418564"/>
                  </a:lnTo>
                  <a:lnTo>
                    <a:pt x="1340497" y="1434948"/>
                  </a:lnTo>
                  <a:lnTo>
                    <a:pt x="1390434" y="1440700"/>
                  </a:lnTo>
                  <a:lnTo>
                    <a:pt x="1440370" y="1434948"/>
                  </a:lnTo>
                  <a:lnTo>
                    <a:pt x="1486210" y="1418564"/>
                  </a:lnTo>
                  <a:lnTo>
                    <a:pt x="1526646" y="1392854"/>
                  </a:lnTo>
                  <a:lnTo>
                    <a:pt x="1560371" y="1359128"/>
                  </a:lnTo>
                  <a:lnTo>
                    <a:pt x="1586079" y="1318691"/>
                  </a:lnTo>
                  <a:lnTo>
                    <a:pt x="1602462" y="1272853"/>
                  </a:lnTo>
                  <a:lnTo>
                    <a:pt x="1608213" y="1222921"/>
                  </a:lnTo>
                  <a:close/>
                </a:path>
                <a:path w="1608454" h="2278379">
                  <a:moveTo>
                    <a:pt x="435559" y="2060536"/>
                  </a:moveTo>
                  <a:lnTo>
                    <a:pt x="429807" y="2010600"/>
                  </a:lnTo>
                  <a:lnTo>
                    <a:pt x="413422" y="1964760"/>
                  </a:lnTo>
                  <a:lnTo>
                    <a:pt x="387713" y="1924324"/>
                  </a:lnTo>
                  <a:lnTo>
                    <a:pt x="353986" y="1890599"/>
                  </a:lnTo>
                  <a:lnTo>
                    <a:pt x="313550" y="1864891"/>
                  </a:lnTo>
                  <a:lnTo>
                    <a:pt x="267712" y="1848508"/>
                  </a:lnTo>
                  <a:lnTo>
                    <a:pt x="217779" y="1842757"/>
                  </a:lnTo>
                  <a:lnTo>
                    <a:pt x="167843" y="1848508"/>
                  </a:lnTo>
                  <a:lnTo>
                    <a:pt x="122003" y="1864891"/>
                  </a:lnTo>
                  <a:lnTo>
                    <a:pt x="81567" y="1890599"/>
                  </a:lnTo>
                  <a:lnTo>
                    <a:pt x="47842" y="1924324"/>
                  </a:lnTo>
                  <a:lnTo>
                    <a:pt x="22134" y="1964760"/>
                  </a:lnTo>
                  <a:lnTo>
                    <a:pt x="5751" y="2010600"/>
                  </a:lnTo>
                  <a:lnTo>
                    <a:pt x="0" y="2060536"/>
                  </a:lnTo>
                  <a:lnTo>
                    <a:pt x="5751" y="2110469"/>
                  </a:lnTo>
                  <a:lnTo>
                    <a:pt x="22134" y="2156307"/>
                  </a:lnTo>
                  <a:lnTo>
                    <a:pt x="47842" y="2196743"/>
                  </a:lnTo>
                  <a:lnTo>
                    <a:pt x="81567" y="2230470"/>
                  </a:lnTo>
                  <a:lnTo>
                    <a:pt x="122003" y="2256179"/>
                  </a:lnTo>
                  <a:lnTo>
                    <a:pt x="167843" y="2272564"/>
                  </a:lnTo>
                  <a:lnTo>
                    <a:pt x="217779" y="2278316"/>
                  </a:lnTo>
                  <a:lnTo>
                    <a:pt x="267712" y="2272564"/>
                  </a:lnTo>
                  <a:lnTo>
                    <a:pt x="313550" y="2256179"/>
                  </a:lnTo>
                  <a:lnTo>
                    <a:pt x="353986" y="2230470"/>
                  </a:lnTo>
                  <a:lnTo>
                    <a:pt x="387713" y="2196743"/>
                  </a:lnTo>
                  <a:lnTo>
                    <a:pt x="413422" y="2156307"/>
                  </a:lnTo>
                  <a:lnTo>
                    <a:pt x="429807" y="2110469"/>
                  </a:lnTo>
                  <a:lnTo>
                    <a:pt x="435559" y="2060536"/>
                  </a:lnTo>
                  <a:close/>
                </a:path>
              </a:pathLst>
            </a:custGeom>
            <a:ln w="6292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61649" y="1449199"/>
            <a:ext cx="1392555" cy="3398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Q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Arial"/>
              <a:cs typeface="Arial"/>
            </a:endParaRPr>
          </a:p>
          <a:p>
            <a:pPr marL="337820">
              <a:lnSpc>
                <a:spcPct val="100000"/>
              </a:lnSpc>
            </a:pPr>
            <a:r>
              <a:rPr sz="2300" spc="5" dirty="0">
                <a:latin typeface="Arial"/>
                <a:cs typeface="Arial"/>
              </a:rPr>
              <a:t>P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180"/>
              </a:spcBef>
            </a:pPr>
            <a:r>
              <a:rPr sz="2300" spc="10" dirty="0">
                <a:latin typeface="Arial"/>
                <a:cs typeface="Arial"/>
              </a:rPr>
              <a:t>M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00" spc="5" dirty="0">
                <a:latin typeface="Arial"/>
                <a:cs typeface="Arial"/>
              </a:rPr>
              <a:t>L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142157" y="5767710"/>
            <a:ext cx="499109" cy="499109"/>
            <a:chOff x="6142157" y="5767710"/>
            <a:chExt cx="499109" cy="499109"/>
          </a:xfrm>
        </p:grpSpPr>
        <p:sp>
          <p:nvSpPr>
            <p:cNvPr id="33" name="object 33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0" y="217779"/>
                  </a:move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297104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B</a:t>
            </a:r>
            <a:endParaRPr sz="23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63</a:t>
            </a:fld>
            <a:endParaRPr spc="2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E05D69E-898B-4D0D-8C2B-546CE9E25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B4EEF35-BD9F-4D2A-A6F4-F2CE8BAFEECA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70" dirty="0"/>
              <a:t>Backward</a:t>
            </a:r>
            <a:r>
              <a:rPr spc="250" dirty="0"/>
              <a:t> </a:t>
            </a:r>
            <a:r>
              <a:rPr spc="45" dirty="0"/>
              <a:t>chaining</a:t>
            </a:r>
            <a:r>
              <a:rPr spc="225" dirty="0"/>
              <a:t> </a:t>
            </a:r>
            <a:r>
              <a:rPr spc="8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42557" y="1411846"/>
            <a:ext cx="2861945" cy="4855210"/>
            <a:chOff x="3542557" y="1411846"/>
            <a:chExt cx="2861945" cy="4855210"/>
          </a:xfrm>
        </p:grpSpPr>
        <p:sp>
          <p:nvSpPr>
            <p:cNvPr id="4" name="object 4"/>
            <p:cNvSpPr/>
            <p:nvPr/>
          </p:nvSpPr>
          <p:spPr>
            <a:xfrm>
              <a:off x="4883403" y="1821649"/>
              <a:ext cx="0" cy="839469"/>
            </a:xfrm>
            <a:custGeom>
              <a:avLst/>
              <a:gdLst/>
              <a:ahLst/>
              <a:cxnLst/>
              <a:rect l="l" t="t" r="r" b="b"/>
              <a:pathLst>
                <a:path h="839469">
                  <a:moveTo>
                    <a:pt x="0" y="839063"/>
                  </a:moveTo>
                  <a:lnTo>
                    <a:pt x="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8019" y="1778406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41443" y="1821649"/>
              <a:ext cx="84455" cy="1510665"/>
            </a:xfrm>
            <a:custGeom>
              <a:avLst/>
              <a:gdLst/>
              <a:ahLst/>
              <a:cxnLst/>
              <a:rect l="l" t="t" r="r" b="b"/>
              <a:pathLst>
                <a:path w="84454" h="1510664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  <a:path w="84454" h="1510664">
                  <a:moveTo>
                    <a:pt x="41960" y="1510309"/>
                  </a:moveTo>
                  <a:lnTo>
                    <a:pt x="41960" y="1174686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28019" y="2953092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41443" y="2996336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2572" y="3271128"/>
              <a:ext cx="121662" cy="1216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7768" y="3331959"/>
              <a:ext cx="1174750" cy="1174750"/>
            </a:xfrm>
            <a:custGeom>
              <a:avLst/>
              <a:gdLst/>
              <a:ahLst/>
              <a:cxnLst/>
              <a:rect l="l" t="t" r="r" b="b"/>
              <a:pathLst>
                <a:path w="1174750" h="1174750">
                  <a:moveTo>
                    <a:pt x="1174699" y="335622"/>
                  </a:moveTo>
                  <a:lnTo>
                    <a:pt x="335635" y="0"/>
                  </a:lnTo>
                </a:path>
                <a:path w="1174750" h="1174750">
                  <a:moveTo>
                    <a:pt x="0" y="1174686"/>
                  </a:moveTo>
                  <a:lnTo>
                    <a:pt x="335635" y="0"/>
                  </a:lnTo>
                </a:path>
                <a:path w="1174750" h="1174750">
                  <a:moveTo>
                    <a:pt x="1174699" y="1006881"/>
                  </a:moveTo>
                  <a:lnTo>
                    <a:pt x="1174699" y="67124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67082" y="3959961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51"/>
                  </a:moveTo>
                  <a:lnTo>
                    <a:pt x="110769" y="221551"/>
                  </a:lnTo>
                  <a:lnTo>
                    <a:pt x="55384" y="0"/>
                  </a:lnTo>
                  <a:lnTo>
                    <a:pt x="0" y="2215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80506" y="4003205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17"/>
                  </a:moveTo>
                  <a:lnTo>
                    <a:pt x="41960" y="0"/>
                  </a:lnTo>
                  <a:lnTo>
                    <a:pt x="83908" y="167817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1636" y="4277996"/>
              <a:ext cx="121662" cy="1216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47768" y="4338840"/>
              <a:ext cx="1845945" cy="1510665"/>
            </a:xfrm>
            <a:custGeom>
              <a:avLst/>
              <a:gdLst/>
              <a:ahLst/>
              <a:cxnLst/>
              <a:rect l="l" t="t" r="r" b="b"/>
              <a:pathLst>
                <a:path w="1845945" h="1510664">
                  <a:moveTo>
                    <a:pt x="1174699" y="0"/>
                  </a:moveTo>
                  <a:lnTo>
                    <a:pt x="1845945" y="1510309"/>
                  </a:lnTo>
                </a:path>
                <a:path w="1845945" h="1510664">
                  <a:moveTo>
                    <a:pt x="0" y="167805"/>
                  </a:moveTo>
                  <a:lnTo>
                    <a:pt x="1174699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3818" y="5284878"/>
              <a:ext cx="121662" cy="12166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51209" y="5345709"/>
              <a:ext cx="1343025" cy="503555"/>
            </a:xfrm>
            <a:custGeom>
              <a:avLst/>
              <a:gdLst/>
              <a:ahLst/>
              <a:cxnLst/>
              <a:rect l="l" t="t" r="r" b="b"/>
              <a:pathLst>
                <a:path w="1343025" h="503554">
                  <a:moveTo>
                    <a:pt x="0" y="503440"/>
                  </a:moveTo>
                  <a:lnTo>
                    <a:pt x="503440" y="0"/>
                  </a:lnTo>
                </a:path>
                <a:path w="1343025" h="503554">
                  <a:moveTo>
                    <a:pt x="1342504" y="503440"/>
                  </a:moveTo>
                  <a:lnTo>
                    <a:pt x="50344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1314" y="5284878"/>
              <a:ext cx="121662" cy="12166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553352" y="2341416"/>
              <a:ext cx="2331720" cy="3507740"/>
            </a:xfrm>
            <a:custGeom>
              <a:avLst/>
              <a:gdLst/>
              <a:ahLst/>
              <a:cxnLst/>
              <a:rect l="l" t="t" r="r" b="b"/>
              <a:pathLst>
                <a:path w="2331720" h="3507740">
                  <a:moveTo>
                    <a:pt x="1497856" y="3507733"/>
                  </a:moveTo>
                  <a:lnTo>
                    <a:pt x="658792" y="3004292"/>
                  </a:lnTo>
                </a:path>
                <a:path w="2331720" h="3507740">
                  <a:moveTo>
                    <a:pt x="658792" y="3004292"/>
                  </a:moveTo>
                  <a:lnTo>
                    <a:pt x="658355" y="3004729"/>
                  </a:lnTo>
                  <a:lnTo>
                    <a:pt x="655297" y="3007788"/>
                  </a:lnTo>
                  <a:lnTo>
                    <a:pt x="646994" y="3016090"/>
                  </a:lnTo>
                  <a:lnTo>
                    <a:pt x="630827" y="3032258"/>
                  </a:lnTo>
                  <a:lnTo>
                    <a:pt x="605044" y="3058046"/>
                  </a:lnTo>
                  <a:lnTo>
                    <a:pt x="571394" y="3091697"/>
                  </a:lnTo>
                  <a:lnTo>
                    <a:pt x="532500" y="3130592"/>
                  </a:lnTo>
                  <a:lnTo>
                    <a:pt x="490987" y="3172110"/>
                  </a:lnTo>
                  <a:lnTo>
                    <a:pt x="449031" y="3213623"/>
                  </a:lnTo>
                  <a:lnTo>
                    <a:pt x="407078" y="3252517"/>
                  </a:lnTo>
                  <a:lnTo>
                    <a:pt x="365125" y="3286167"/>
                  </a:lnTo>
                  <a:lnTo>
                    <a:pt x="323169" y="3311950"/>
                  </a:lnTo>
                  <a:lnTo>
                    <a:pt x="281219" y="3327680"/>
                  </a:lnTo>
                  <a:lnTo>
                    <a:pt x="239267" y="3332924"/>
                  </a:lnTo>
                  <a:lnTo>
                    <a:pt x="197314" y="3327680"/>
                  </a:lnTo>
                  <a:lnTo>
                    <a:pt x="155364" y="3311950"/>
                  </a:lnTo>
                  <a:lnTo>
                    <a:pt x="118376" y="3286706"/>
                  </a:lnTo>
                  <a:lnTo>
                    <a:pt x="83229" y="3238441"/>
                  </a:lnTo>
                  <a:lnTo>
                    <a:pt x="66922" y="3201072"/>
                  </a:lnTo>
                  <a:lnTo>
                    <a:pt x="51767" y="3152423"/>
                  </a:lnTo>
                  <a:lnTo>
                    <a:pt x="37993" y="3090653"/>
                  </a:lnTo>
                  <a:lnTo>
                    <a:pt x="25831" y="3013920"/>
                  </a:lnTo>
                  <a:lnTo>
                    <a:pt x="15512" y="2920384"/>
                  </a:lnTo>
                  <a:lnTo>
                    <a:pt x="9978" y="2850706"/>
                  </a:lnTo>
                  <a:lnTo>
                    <a:pt x="5483" y="2773935"/>
                  </a:lnTo>
                  <a:lnTo>
                    <a:pt x="3683" y="2733080"/>
                  </a:lnTo>
                  <a:lnTo>
                    <a:pt x="2212" y="2690681"/>
                  </a:lnTo>
                  <a:lnTo>
                    <a:pt x="1092" y="2646814"/>
                  </a:lnTo>
                  <a:lnTo>
                    <a:pt x="347" y="2601556"/>
                  </a:lnTo>
                  <a:lnTo>
                    <a:pt x="0" y="2554983"/>
                  </a:lnTo>
                  <a:lnTo>
                    <a:pt x="72" y="2507172"/>
                  </a:lnTo>
                  <a:lnTo>
                    <a:pt x="588" y="2458199"/>
                  </a:lnTo>
                  <a:lnTo>
                    <a:pt x="1571" y="2408140"/>
                  </a:lnTo>
                  <a:lnTo>
                    <a:pt x="3043" y="2357072"/>
                  </a:lnTo>
                  <a:lnTo>
                    <a:pt x="5026" y="2305072"/>
                  </a:lnTo>
                  <a:lnTo>
                    <a:pt x="7545" y="2252215"/>
                  </a:lnTo>
                  <a:lnTo>
                    <a:pt x="10622" y="2198579"/>
                  </a:lnTo>
                  <a:lnTo>
                    <a:pt x="14280" y="2144239"/>
                  </a:lnTo>
                  <a:lnTo>
                    <a:pt x="18542" y="2089273"/>
                  </a:lnTo>
                  <a:lnTo>
                    <a:pt x="23431" y="2033756"/>
                  </a:lnTo>
                  <a:lnTo>
                    <a:pt x="28969" y="1977765"/>
                  </a:lnTo>
                  <a:lnTo>
                    <a:pt x="35180" y="1921377"/>
                  </a:lnTo>
                  <a:lnTo>
                    <a:pt x="42087" y="1864667"/>
                  </a:lnTo>
                  <a:lnTo>
                    <a:pt x="49712" y="1807713"/>
                  </a:lnTo>
                  <a:lnTo>
                    <a:pt x="58079" y="1750591"/>
                  </a:lnTo>
                  <a:lnTo>
                    <a:pt x="67211" y="1693377"/>
                  </a:lnTo>
                  <a:lnTo>
                    <a:pt x="77129" y="1636147"/>
                  </a:lnTo>
                  <a:lnTo>
                    <a:pt x="87858" y="1578979"/>
                  </a:lnTo>
                  <a:lnTo>
                    <a:pt x="99421" y="1521948"/>
                  </a:lnTo>
                  <a:lnTo>
                    <a:pt x="112303" y="1463030"/>
                  </a:lnTo>
                  <a:lnTo>
                    <a:pt x="126055" y="1404409"/>
                  </a:lnTo>
                  <a:lnTo>
                    <a:pt x="140625" y="1346156"/>
                  </a:lnTo>
                  <a:lnTo>
                    <a:pt x="155963" y="1288337"/>
                  </a:lnTo>
                  <a:lnTo>
                    <a:pt x="172017" y="1231021"/>
                  </a:lnTo>
                  <a:lnTo>
                    <a:pt x="188736" y="1174276"/>
                  </a:lnTo>
                  <a:lnTo>
                    <a:pt x="206069" y="1118171"/>
                  </a:lnTo>
                  <a:lnTo>
                    <a:pt x="223964" y="1062773"/>
                  </a:lnTo>
                  <a:lnTo>
                    <a:pt x="242371" y="1008152"/>
                  </a:lnTo>
                  <a:lnTo>
                    <a:pt x="261239" y="954374"/>
                  </a:lnTo>
                  <a:lnTo>
                    <a:pt x="280516" y="901508"/>
                  </a:lnTo>
                  <a:lnTo>
                    <a:pt x="300150" y="849623"/>
                  </a:lnTo>
                  <a:lnTo>
                    <a:pt x="320092" y="798787"/>
                  </a:lnTo>
                  <a:lnTo>
                    <a:pt x="340290" y="749068"/>
                  </a:lnTo>
                  <a:lnTo>
                    <a:pt x="360692" y="700533"/>
                  </a:lnTo>
                  <a:lnTo>
                    <a:pt x="381248" y="653252"/>
                  </a:lnTo>
                  <a:lnTo>
                    <a:pt x="401906" y="607293"/>
                  </a:lnTo>
                  <a:lnTo>
                    <a:pt x="422615" y="562723"/>
                  </a:lnTo>
                  <a:lnTo>
                    <a:pt x="443324" y="519611"/>
                  </a:lnTo>
                  <a:lnTo>
                    <a:pt x="463982" y="478026"/>
                  </a:lnTo>
                  <a:lnTo>
                    <a:pt x="484538" y="438034"/>
                  </a:lnTo>
                  <a:lnTo>
                    <a:pt x="504941" y="399705"/>
                  </a:lnTo>
                  <a:lnTo>
                    <a:pt x="525139" y="363108"/>
                  </a:lnTo>
                  <a:lnTo>
                    <a:pt x="545081" y="328309"/>
                  </a:lnTo>
                  <a:lnTo>
                    <a:pt x="564716" y="295377"/>
                  </a:lnTo>
                  <a:lnTo>
                    <a:pt x="602861" y="235388"/>
                  </a:lnTo>
                  <a:lnTo>
                    <a:pt x="651553" y="167198"/>
                  </a:lnTo>
                  <a:lnTo>
                    <a:pt x="697056" y="112769"/>
                  </a:lnTo>
                  <a:lnTo>
                    <a:pt x="739540" y="70759"/>
                  </a:lnTo>
                  <a:lnTo>
                    <a:pt x="779171" y="39824"/>
                  </a:lnTo>
                  <a:lnTo>
                    <a:pt x="816117" y="18624"/>
                  </a:lnTo>
                  <a:lnTo>
                    <a:pt x="882626" y="54"/>
                  </a:lnTo>
                  <a:lnTo>
                    <a:pt x="912525" y="0"/>
                  </a:lnTo>
                  <a:lnTo>
                    <a:pt x="940410" y="4309"/>
                  </a:lnTo>
                  <a:lnTo>
                    <a:pt x="1013663" y="31550"/>
                  </a:lnTo>
                  <a:lnTo>
                    <a:pt x="1055506" y="56832"/>
                  </a:lnTo>
                  <a:lnTo>
                    <a:pt x="1093321" y="86142"/>
                  </a:lnTo>
                  <a:lnTo>
                    <a:pt x="1128449" y="118138"/>
                  </a:lnTo>
                  <a:lnTo>
                    <a:pt x="1162233" y="151479"/>
                  </a:lnTo>
                  <a:lnTo>
                    <a:pt x="1203751" y="192997"/>
                  </a:lnTo>
                  <a:lnTo>
                    <a:pt x="1242645" y="231890"/>
                  </a:lnTo>
                  <a:lnTo>
                    <a:pt x="1276292" y="265538"/>
                  </a:lnTo>
                  <a:lnTo>
                    <a:pt x="1302073" y="291318"/>
                  </a:lnTo>
                  <a:lnTo>
                    <a:pt x="1318247" y="307493"/>
                  </a:lnTo>
                  <a:lnTo>
                    <a:pt x="1326553" y="315799"/>
                  </a:lnTo>
                  <a:lnTo>
                    <a:pt x="1329614" y="318859"/>
                  </a:lnTo>
                  <a:lnTo>
                    <a:pt x="1330051" y="319297"/>
                  </a:lnTo>
                </a:path>
                <a:path w="2331720" h="3507740">
                  <a:moveTo>
                    <a:pt x="1225161" y="1357636"/>
                  </a:moveTo>
                  <a:lnTo>
                    <a:pt x="1225844" y="1357608"/>
                  </a:lnTo>
                  <a:lnTo>
                    <a:pt x="1230624" y="1357417"/>
                  </a:lnTo>
                  <a:lnTo>
                    <a:pt x="1243598" y="1356896"/>
                  </a:lnTo>
                  <a:lnTo>
                    <a:pt x="1268862" y="1355883"/>
                  </a:lnTo>
                  <a:lnTo>
                    <a:pt x="1308998" y="1353751"/>
                  </a:lnTo>
                  <a:lnTo>
                    <a:pt x="1360524" y="1348016"/>
                  </a:lnTo>
                  <a:lnTo>
                    <a:pt x="1418442" y="1335727"/>
                  </a:lnTo>
                  <a:lnTo>
                    <a:pt x="1477752" y="1313935"/>
                  </a:lnTo>
                  <a:lnTo>
                    <a:pt x="1523075" y="1288467"/>
                  </a:lnTo>
                  <a:lnTo>
                    <a:pt x="1564916" y="1258303"/>
                  </a:lnTo>
                  <a:lnTo>
                    <a:pt x="1602100" y="1226713"/>
                  </a:lnTo>
                  <a:lnTo>
                    <a:pt x="1633453" y="1196970"/>
                  </a:lnTo>
                  <a:lnTo>
                    <a:pt x="1677506" y="1152130"/>
                  </a:lnTo>
                  <a:lnTo>
                    <a:pt x="1687626" y="1141750"/>
                  </a:lnTo>
                  <a:lnTo>
                    <a:pt x="1691354" y="1137926"/>
                  </a:lnTo>
                  <a:lnTo>
                    <a:pt x="1691886" y="1137380"/>
                  </a:lnTo>
                </a:path>
                <a:path w="2331720" h="3507740">
                  <a:moveTo>
                    <a:pt x="1791531" y="2055107"/>
                  </a:moveTo>
                  <a:lnTo>
                    <a:pt x="1792077" y="2055667"/>
                  </a:lnTo>
                  <a:lnTo>
                    <a:pt x="1795901" y="2059585"/>
                  </a:lnTo>
                  <a:lnTo>
                    <a:pt x="1806281" y="2070222"/>
                  </a:lnTo>
                  <a:lnTo>
                    <a:pt x="1851547" y="2116296"/>
                  </a:lnTo>
                  <a:lnTo>
                    <a:pt x="1884276" y="2147615"/>
                  </a:lnTo>
                  <a:lnTo>
                    <a:pt x="1923970" y="2182249"/>
                  </a:lnTo>
                  <a:lnTo>
                    <a:pt x="1969915" y="2217554"/>
                  </a:lnTo>
                  <a:lnTo>
                    <a:pt x="2021401" y="2250890"/>
                  </a:lnTo>
                  <a:lnTo>
                    <a:pt x="2077224" y="2280067"/>
                  </a:lnTo>
                  <a:lnTo>
                    <a:pt x="2134266" y="2304755"/>
                  </a:lnTo>
                  <a:lnTo>
                    <a:pt x="2188919" y="2325081"/>
                  </a:lnTo>
                  <a:lnTo>
                    <a:pt x="2237573" y="2341171"/>
                  </a:lnTo>
                  <a:lnTo>
                    <a:pt x="2276620" y="2353151"/>
                  </a:lnTo>
                  <a:lnTo>
                    <a:pt x="2324792" y="2367675"/>
                  </a:lnTo>
                  <a:lnTo>
                    <a:pt x="2330814" y="2369490"/>
                  </a:lnTo>
                  <a:lnTo>
                    <a:pt x="2331674" y="2369750"/>
                  </a:lnTo>
                </a:path>
                <a:path w="2331720" h="3507740">
                  <a:moveTo>
                    <a:pt x="422813" y="3240284"/>
                  </a:moveTo>
                  <a:lnTo>
                    <a:pt x="423496" y="3240543"/>
                  </a:lnTo>
                  <a:lnTo>
                    <a:pt x="428276" y="3242359"/>
                  </a:lnTo>
                  <a:lnTo>
                    <a:pt x="441250" y="3247287"/>
                  </a:lnTo>
                  <a:lnTo>
                    <a:pt x="466514" y="3256883"/>
                  </a:lnTo>
                  <a:lnTo>
                    <a:pt x="506801" y="3271512"/>
                  </a:lnTo>
                  <a:lnTo>
                    <a:pt x="559378" y="3286712"/>
                  </a:lnTo>
                  <a:lnTo>
                    <a:pt x="620149" y="3296831"/>
                  </a:lnTo>
                  <a:lnTo>
                    <a:pt x="685018" y="3296215"/>
                  </a:lnTo>
                  <a:lnTo>
                    <a:pt x="737109" y="3285243"/>
                  </a:lnTo>
                  <a:lnTo>
                    <a:pt x="787103" y="3267181"/>
                  </a:lnTo>
                  <a:lnTo>
                    <a:pt x="832901" y="3245429"/>
                  </a:lnTo>
                  <a:lnTo>
                    <a:pt x="872406" y="3223384"/>
                  </a:lnTo>
                  <a:lnTo>
                    <a:pt x="928786" y="3188784"/>
                  </a:lnTo>
                  <a:lnTo>
                    <a:pt x="941759" y="3180741"/>
                  </a:lnTo>
                  <a:lnTo>
                    <a:pt x="946539" y="3177779"/>
                  </a:lnTo>
                  <a:lnTo>
                    <a:pt x="947222" y="3177355"/>
                  </a:lnTo>
                </a:path>
                <a:path w="2331720" h="3507740">
                  <a:moveTo>
                    <a:pt x="1786285" y="3224549"/>
                  </a:moveTo>
                  <a:lnTo>
                    <a:pt x="1786982" y="3224712"/>
                  </a:lnTo>
                  <a:lnTo>
                    <a:pt x="1791858" y="3225860"/>
                  </a:lnTo>
                  <a:lnTo>
                    <a:pt x="1805091" y="3228974"/>
                  </a:lnTo>
                  <a:lnTo>
                    <a:pt x="1830863" y="3235039"/>
                  </a:lnTo>
                  <a:lnTo>
                    <a:pt x="1871875" y="3244257"/>
                  </a:lnTo>
                  <a:lnTo>
                    <a:pt x="1924931" y="3253719"/>
                  </a:lnTo>
                  <a:lnTo>
                    <a:pt x="1985360" y="3259740"/>
                  </a:lnTo>
                  <a:lnTo>
                    <a:pt x="2048490" y="3258635"/>
                  </a:lnTo>
                  <a:lnTo>
                    <a:pt x="2109905" y="3248067"/>
                  </a:lnTo>
                  <a:lnTo>
                    <a:pt x="2166158" y="3231105"/>
                  </a:lnTo>
                  <a:lnTo>
                    <a:pt x="2214053" y="3212176"/>
                  </a:lnTo>
                  <a:lnTo>
                    <a:pt x="2250394" y="3195707"/>
                  </a:lnTo>
                  <a:lnTo>
                    <a:pt x="2273133" y="3185097"/>
                  </a:lnTo>
                  <a:lnTo>
                    <a:pt x="2284810" y="3179649"/>
                  </a:lnTo>
                  <a:lnTo>
                    <a:pt x="2289112" y="3177642"/>
                  </a:lnTo>
                  <a:lnTo>
                    <a:pt x="2289726" y="3177355"/>
                  </a:lnTo>
                </a:path>
                <a:path w="2331720" h="3507740">
                  <a:moveTo>
                    <a:pt x="658792" y="3004292"/>
                  </a:moveTo>
                  <a:lnTo>
                    <a:pt x="968202" y="2532322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77474" y="4837569"/>
              <a:ext cx="168275" cy="215900"/>
            </a:xfrm>
            <a:custGeom>
              <a:avLst/>
              <a:gdLst/>
              <a:ahLst/>
              <a:cxnLst/>
              <a:rect l="l" t="t" r="r" b="b"/>
              <a:pathLst>
                <a:path w="168275" h="215900">
                  <a:moveTo>
                    <a:pt x="0" y="154914"/>
                  </a:moveTo>
                  <a:lnTo>
                    <a:pt x="92646" y="215646"/>
                  </a:lnTo>
                  <a:lnTo>
                    <a:pt x="167792" y="0"/>
                  </a:lnTo>
                  <a:lnTo>
                    <a:pt x="0" y="154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94466" y="4863249"/>
              <a:ext cx="1160780" cy="482600"/>
            </a:xfrm>
            <a:custGeom>
              <a:avLst/>
              <a:gdLst/>
              <a:ahLst/>
              <a:cxnLst/>
              <a:rect l="l" t="t" r="r" b="b"/>
              <a:pathLst>
                <a:path w="1160779" h="482600">
                  <a:moveTo>
                    <a:pt x="0" y="127825"/>
                  </a:moveTo>
                  <a:lnTo>
                    <a:pt x="127088" y="10490"/>
                  </a:lnTo>
                  <a:lnTo>
                    <a:pt x="70167" y="173837"/>
                  </a:lnTo>
                </a:path>
                <a:path w="1160779" h="482600">
                  <a:moveTo>
                    <a:pt x="1160183" y="482460"/>
                  </a:moveTo>
                  <a:lnTo>
                    <a:pt x="195262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51044" y="4843906"/>
              <a:ext cx="223520" cy="149225"/>
            </a:xfrm>
            <a:custGeom>
              <a:avLst/>
              <a:gdLst/>
              <a:ahLst/>
              <a:cxnLst/>
              <a:rect l="l" t="t" r="r" b="b"/>
              <a:pathLst>
                <a:path w="223520" h="149225">
                  <a:moveTo>
                    <a:pt x="0" y="0"/>
                  </a:moveTo>
                  <a:lnTo>
                    <a:pt x="173393" y="148615"/>
                  </a:lnTo>
                  <a:lnTo>
                    <a:pt x="222923" y="49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89729" y="4863249"/>
              <a:ext cx="168910" cy="113030"/>
            </a:xfrm>
            <a:custGeom>
              <a:avLst/>
              <a:gdLst/>
              <a:ahLst/>
              <a:cxnLst/>
              <a:rect l="l" t="t" r="r" b="b"/>
              <a:pathLst>
                <a:path w="168910" h="113029">
                  <a:moveTo>
                    <a:pt x="131330" y="112572"/>
                  </a:moveTo>
                  <a:lnTo>
                    <a:pt x="0" y="0"/>
                  </a:lnTo>
                  <a:lnTo>
                    <a:pt x="168859" y="37528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65916" y="1443596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7EF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65916" y="1443596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33632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299127" y="2584500"/>
            <a:ext cx="1671955" cy="2341880"/>
            <a:chOff x="4299127" y="2584500"/>
            <a:chExt cx="1671955" cy="2341880"/>
          </a:xfrm>
        </p:grpSpPr>
        <p:sp>
          <p:nvSpPr>
            <p:cNvPr id="29" name="object 29"/>
            <p:cNvSpPr/>
            <p:nvPr/>
          </p:nvSpPr>
          <p:spPr>
            <a:xfrm>
              <a:off x="4665916" y="2616250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7EF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65916" y="2616250"/>
              <a:ext cx="1273175" cy="1440815"/>
            </a:xfrm>
            <a:custGeom>
              <a:avLst/>
              <a:gdLst/>
              <a:ahLst/>
              <a:cxnLst/>
              <a:rect l="l" t="t" r="r" b="b"/>
              <a:pathLst>
                <a:path w="1273175" h="1440814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  <a:path w="1273175" h="1440814">
                  <a:moveTo>
                    <a:pt x="1273175" y="1222921"/>
                  </a:moveTo>
                  <a:lnTo>
                    <a:pt x="1267423" y="1172984"/>
                  </a:lnTo>
                  <a:lnTo>
                    <a:pt x="1251040" y="1127144"/>
                  </a:lnTo>
                  <a:lnTo>
                    <a:pt x="1225332" y="1086708"/>
                  </a:lnTo>
                  <a:lnTo>
                    <a:pt x="1191607" y="1052983"/>
                  </a:lnTo>
                  <a:lnTo>
                    <a:pt x="1151171" y="1027275"/>
                  </a:lnTo>
                  <a:lnTo>
                    <a:pt x="1105331" y="1010892"/>
                  </a:lnTo>
                  <a:lnTo>
                    <a:pt x="1055395" y="1005141"/>
                  </a:lnTo>
                  <a:lnTo>
                    <a:pt x="1005458" y="1010892"/>
                  </a:lnTo>
                  <a:lnTo>
                    <a:pt x="959619" y="1027275"/>
                  </a:lnTo>
                  <a:lnTo>
                    <a:pt x="919183" y="1052983"/>
                  </a:lnTo>
                  <a:lnTo>
                    <a:pt x="885457" y="1086708"/>
                  </a:lnTo>
                  <a:lnTo>
                    <a:pt x="859750" y="1127144"/>
                  </a:lnTo>
                  <a:lnTo>
                    <a:pt x="843367" y="1172984"/>
                  </a:lnTo>
                  <a:lnTo>
                    <a:pt x="837615" y="1222921"/>
                  </a:lnTo>
                  <a:lnTo>
                    <a:pt x="843367" y="1272853"/>
                  </a:lnTo>
                  <a:lnTo>
                    <a:pt x="859750" y="1318691"/>
                  </a:lnTo>
                  <a:lnTo>
                    <a:pt x="885457" y="1359128"/>
                  </a:lnTo>
                  <a:lnTo>
                    <a:pt x="919183" y="1392854"/>
                  </a:lnTo>
                  <a:lnTo>
                    <a:pt x="959619" y="1418564"/>
                  </a:lnTo>
                  <a:lnTo>
                    <a:pt x="1005458" y="1434948"/>
                  </a:lnTo>
                  <a:lnTo>
                    <a:pt x="1055395" y="1440700"/>
                  </a:lnTo>
                  <a:lnTo>
                    <a:pt x="1105331" y="1434948"/>
                  </a:lnTo>
                  <a:lnTo>
                    <a:pt x="1151171" y="1418564"/>
                  </a:lnTo>
                  <a:lnTo>
                    <a:pt x="1191607" y="1392854"/>
                  </a:lnTo>
                  <a:lnTo>
                    <a:pt x="1225332" y="1359128"/>
                  </a:lnTo>
                  <a:lnTo>
                    <a:pt x="1251040" y="1318691"/>
                  </a:lnTo>
                  <a:lnTo>
                    <a:pt x="1267423" y="1272853"/>
                  </a:lnTo>
                  <a:lnTo>
                    <a:pt x="1273175" y="1222921"/>
                  </a:lnTo>
                  <a:close/>
                </a:path>
              </a:pathLst>
            </a:custGeom>
            <a:ln w="6292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30877" y="4459008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1" y="267712"/>
                  </a:lnTo>
                  <a:lnTo>
                    <a:pt x="22134" y="313550"/>
                  </a:lnTo>
                  <a:lnTo>
                    <a:pt x="47842" y="353986"/>
                  </a:lnTo>
                  <a:lnTo>
                    <a:pt x="81567" y="387713"/>
                  </a:lnTo>
                  <a:lnTo>
                    <a:pt x="122003" y="413422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2" y="429807"/>
                  </a:lnTo>
                  <a:lnTo>
                    <a:pt x="313550" y="413422"/>
                  </a:lnTo>
                  <a:lnTo>
                    <a:pt x="353986" y="387713"/>
                  </a:lnTo>
                  <a:lnTo>
                    <a:pt x="387713" y="353986"/>
                  </a:lnTo>
                  <a:lnTo>
                    <a:pt x="413422" y="313550"/>
                  </a:lnTo>
                  <a:lnTo>
                    <a:pt x="429807" y="267712"/>
                  </a:lnTo>
                  <a:lnTo>
                    <a:pt x="435559" y="217779"/>
                  </a:lnTo>
                  <a:lnTo>
                    <a:pt x="429807" y="167843"/>
                  </a:lnTo>
                  <a:lnTo>
                    <a:pt x="413422" y="122003"/>
                  </a:lnTo>
                  <a:lnTo>
                    <a:pt x="387713" y="81567"/>
                  </a:lnTo>
                  <a:lnTo>
                    <a:pt x="353986" y="47842"/>
                  </a:lnTo>
                  <a:lnTo>
                    <a:pt x="313550" y="22134"/>
                  </a:lnTo>
                  <a:lnTo>
                    <a:pt x="267712" y="5751"/>
                  </a:lnTo>
                  <a:lnTo>
                    <a:pt x="217779" y="0"/>
                  </a:lnTo>
                  <a:lnTo>
                    <a:pt x="167843" y="5751"/>
                  </a:lnTo>
                  <a:lnTo>
                    <a:pt x="122003" y="22134"/>
                  </a:lnTo>
                  <a:lnTo>
                    <a:pt x="81567" y="47842"/>
                  </a:lnTo>
                  <a:lnTo>
                    <a:pt x="47842" y="81567"/>
                  </a:lnTo>
                  <a:lnTo>
                    <a:pt x="22134" y="122003"/>
                  </a:lnTo>
                  <a:lnTo>
                    <a:pt x="5751" y="167843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7EF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30877" y="4459008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3"/>
                  </a:lnTo>
                  <a:lnTo>
                    <a:pt x="413422" y="122003"/>
                  </a:lnTo>
                  <a:lnTo>
                    <a:pt x="387713" y="81567"/>
                  </a:lnTo>
                  <a:lnTo>
                    <a:pt x="353986" y="47842"/>
                  </a:lnTo>
                  <a:lnTo>
                    <a:pt x="313550" y="22134"/>
                  </a:lnTo>
                  <a:lnTo>
                    <a:pt x="267712" y="5751"/>
                  </a:lnTo>
                  <a:lnTo>
                    <a:pt x="217779" y="0"/>
                  </a:lnTo>
                  <a:lnTo>
                    <a:pt x="167843" y="5751"/>
                  </a:lnTo>
                  <a:lnTo>
                    <a:pt x="122003" y="22134"/>
                  </a:lnTo>
                  <a:lnTo>
                    <a:pt x="81567" y="47842"/>
                  </a:lnTo>
                  <a:lnTo>
                    <a:pt x="47842" y="81567"/>
                  </a:lnTo>
                  <a:lnTo>
                    <a:pt x="22134" y="122003"/>
                  </a:lnTo>
                  <a:lnTo>
                    <a:pt x="5751" y="167843"/>
                  </a:lnTo>
                  <a:lnTo>
                    <a:pt x="0" y="217779"/>
                  </a:lnTo>
                  <a:lnTo>
                    <a:pt x="5751" y="267712"/>
                  </a:lnTo>
                  <a:lnTo>
                    <a:pt x="22134" y="313550"/>
                  </a:lnTo>
                  <a:lnTo>
                    <a:pt x="47842" y="353986"/>
                  </a:lnTo>
                  <a:lnTo>
                    <a:pt x="81567" y="387713"/>
                  </a:lnTo>
                  <a:lnTo>
                    <a:pt x="122003" y="413422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2" y="429807"/>
                  </a:lnTo>
                  <a:lnTo>
                    <a:pt x="313550" y="413422"/>
                  </a:lnTo>
                  <a:lnTo>
                    <a:pt x="353986" y="387713"/>
                  </a:lnTo>
                  <a:lnTo>
                    <a:pt x="387713" y="353986"/>
                  </a:lnTo>
                  <a:lnTo>
                    <a:pt x="413422" y="313550"/>
                  </a:lnTo>
                  <a:lnTo>
                    <a:pt x="429807" y="267712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461658" y="1449199"/>
            <a:ext cx="1392555" cy="3398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Q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Arial"/>
              <a:cs typeface="Arial"/>
            </a:endParaRPr>
          </a:p>
          <a:p>
            <a:pPr marL="337820">
              <a:lnSpc>
                <a:spcPct val="100000"/>
              </a:lnSpc>
            </a:pPr>
            <a:r>
              <a:rPr sz="2300" spc="5" dirty="0">
                <a:latin typeface="Arial"/>
                <a:cs typeface="Arial"/>
              </a:rPr>
              <a:t>P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180"/>
              </a:spcBef>
            </a:pPr>
            <a:r>
              <a:rPr sz="2300" spc="10" dirty="0">
                <a:latin typeface="Arial"/>
                <a:cs typeface="Arial"/>
              </a:rPr>
              <a:t>M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00" spc="5" dirty="0">
                <a:latin typeface="Arial"/>
                <a:cs typeface="Arial"/>
              </a:rPr>
              <a:t>L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141872" y="5767425"/>
            <a:ext cx="499109" cy="499109"/>
            <a:chOff x="6141872" y="5767425"/>
            <a:chExt cx="499109" cy="499109"/>
          </a:xfrm>
        </p:grpSpPr>
        <p:sp>
          <p:nvSpPr>
            <p:cNvPr id="35" name="object 35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0" y="217779"/>
                  </a:move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297104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B</a:t>
            </a:r>
            <a:endParaRPr sz="23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737620" y="5703354"/>
            <a:ext cx="1967864" cy="627380"/>
          </a:xfrm>
          <a:custGeom>
            <a:avLst/>
            <a:gdLst/>
            <a:ahLst/>
            <a:cxnLst/>
            <a:rect l="l" t="t" r="r" b="b"/>
            <a:pathLst>
              <a:path w="1967865" h="627379">
                <a:moveTo>
                  <a:pt x="627202" y="313601"/>
                </a:moveTo>
                <a:lnTo>
                  <a:pt x="623802" y="267261"/>
                </a:lnTo>
                <a:lnTo>
                  <a:pt x="613925" y="223031"/>
                </a:lnTo>
                <a:lnTo>
                  <a:pt x="598056" y="181397"/>
                </a:lnTo>
                <a:lnTo>
                  <a:pt x="576680" y="142845"/>
                </a:lnTo>
                <a:lnTo>
                  <a:pt x="550283" y="107858"/>
                </a:lnTo>
                <a:lnTo>
                  <a:pt x="519348" y="76923"/>
                </a:lnTo>
                <a:lnTo>
                  <a:pt x="484362" y="50524"/>
                </a:lnTo>
                <a:lnTo>
                  <a:pt x="445809" y="29148"/>
                </a:lnTo>
                <a:lnTo>
                  <a:pt x="404175" y="13278"/>
                </a:lnTo>
                <a:lnTo>
                  <a:pt x="359944" y="3400"/>
                </a:lnTo>
                <a:lnTo>
                  <a:pt x="313601" y="0"/>
                </a:lnTo>
                <a:lnTo>
                  <a:pt x="267261" y="3400"/>
                </a:lnTo>
                <a:lnTo>
                  <a:pt x="223031" y="13278"/>
                </a:lnTo>
                <a:lnTo>
                  <a:pt x="181397" y="29148"/>
                </a:lnTo>
                <a:lnTo>
                  <a:pt x="142845" y="50524"/>
                </a:lnTo>
                <a:lnTo>
                  <a:pt x="107858" y="76923"/>
                </a:lnTo>
                <a:lnTo>
                  <a:pt x="76923" y="107858"/>
                </a:lnTo>
                <a:lnTo>
                  <a:pt x="50524" y="142845"/>
                </a:lnTo>
                <a:lnTo>
                  <a:pt x="29148" y="181397"/>
                </a:lnTo>
                <a:lnTo>
                  <a:pt x="13278" y="223031"/>
                </a:lnTo>
                <a:lnTo>
                  <a:pt x="3400" y="267261"/>
                </a:lnTo>
                <a:lnTo>
                  <a:pt x="0" y="313601"/>
                </a:lnTo>
                <a:lnTo>
                  <a:pt x="3400" y="359944"/>
                </a:lnTo>
                <a:lnTo>
                  <a:pt x="13278" y="404175"/>
                </a:lnTo>
                <a:lnTo>
                  <a:pt x="29148" y="445809"/>
                </a:lnTo>
                <a:lnTo>
                  <a:pt x="50524" y="484362"/>
                </a:lnTo>
                <a:lnTo>
                  <a:pt x="76923" y="519348"/>
                </a:lnTo>
                <a:lnTo>
                  <a:pt x="107858" y="550283"/>
                </a:lnTo>
                <a:lnTo>
                  <a:pt x="142845" y="576680"/>
                </a:lnTo>
                <a:lnTo>
                  <a:pt x="181397" y="598056"/>
                </a:lnTo>
                <a:lnTo>
                  <a:pt x="223031" y="613925"/>
                </a:lnTo>
                <a:lnTo>
                  <a:pt x="267261" y="623802"/>
                </a:lnTo>
                <a:lnTo>
                  <a:pt x="313601" y="627202"/>
                </a:lnTo>
                <a:lnTo>
                  <a:pt x="359944" y="623802"/>
                </a:lnTo>
                <a:lnTo>
                  <a:pt x="404175" y="613925"/>
                </a:lnTo>
                <a:lnTo>
                  <a:pt x="445809" y="598056"/>
                </a:lnTo>
                <a:lnTo>
                  <a:pt x="484362" y="576680"/>
                </a:lnTo>
                <a:lnTo>
                  <a:pt x="519348" y="550283"/>
                </a:lnTo>
                <a:lnTo>
                  <a:pt x="550283" y="519348"/>
                </a:lnTo>
                <a:lnTo>
                  <a:pt x="576680" y="484362"/>
                </a:lnTo>
                <a:lnTo>
                  <a:pt x="598056" y="445809"/>
                </a:lnTo>
                <a:lnTo>
                  <a:pt x="613925" y="404175"/>
                </a:lnTo>
                <a:lnTo>
                  <a:pt x="623802" y="359944"/>
                </a:lnTo>
                <a:lnTo>
                  <a:pt x="627202" y="313601"/>
                </a:lnTo>
                <a:close/>
              </a:path>
              <a:path w="1967865" h="627379">
                <a:moveTo>
                  <a:pt x="1967382" y="313601"/>
                </a:moveTo>
                <a:lnTo>
                  <a:pt x="1963982" y="267261"/>
                </a:lnTo>
                <a:lnTo>
                  <a:pt x="1954105" y="223031"/>
                </a:lnTo>
                <a:lnTo>
                  <a:pt x="1938236" y="181397"/>
                </a:lnTo>
                <a:lnTo>
                  <a:pt x="1916860" y="142845"/>
                </a:lnTo>
                <a:lnTo>
                  <a:pt x="1890463" y="107858"/>
                </a:lnTo>
                <a:lnTo>
                  <a:pt x="1859528" y="76923"/>
                </a:lnTo>
                <a:lnTo>
                  <a:pt x="1824542" y="50524"/>
                </a:lnTo>
                <a:lnTo>
                  <a:pt x="1785990" y="29148"/>
                </a:lnTo>
                <a:lnTo>
                  <a:pt x="1744355" y="13278"/>
                </a:lnTo>
                <a:lnTo>
                  <a:pt x="1700124" y="3400"/>
                </a:lnTo>
                <a:lnTo>
                  <a:pt x="1653781" y="0"/>
                </a:lnTo>
                <a:lnTo>
                  <a:pt x="1607441" y="3400"/>
                </a:lnTo>
                <a:lnTo>
                  <a:pt x="1563211" y="13278"/>
                </a:lnTo>
                <a:lnTo>
                  <a:pt x="1521578" y="29148"/>
                </a:lnTo>
                <a:lnTo>
                  <a:pt x="1483025" y="50524"/>
                </a:lnTo>
                <a:lnTo>
                  <a:pt x="1448038" y="76923"/>
                </a:lnTo>
                <a:lnTo>
                  <a:pt x="1417103" y="107858"/>
                </a:lnTo>
                <a:lnTo>
                  <a:pt x="1390705" y="142845"/>
                </a:lnTo>
                <a:lnTo>
                  <a:pt x="1369328" y="181397"/>
                </a:lnTo>
                <a:lnTo>
                  <a:pt x="1353458" y="223031"/>
                </a:lnTo>
                <a:lnTo>
                  <a:pt x="1343580" y="267261"/>
                </a:lnTo>
                <a:lnTo>
                  <a:pt x="1340180" y="313601"/>
                </a:lnTo>
                <a:lnTo>
                  <a:pt x="1343580" y="359944"/>
                </a:lnTo>
                <a:lnTo>
                  <a:pt x="1353458" y="404175"/>
                </a:lnTo>
                <a:lnTo>
                  <a:pt x="1369328" y="445809"/>
                </a:lnTo>
                <a:lnTo>
                  <a:pt x="1390705" y="484362"/>
                </a:lnTo>
                <a:lnTo>
                  <a:pt x="1417103" y="519348"/>
                </a:lnTo>
                <a:lnTo>
                  <a:pt x="1448038" y="550283"/>
                </a:lnTo>
                <a:lnTo>
                  <a:pt x="1483025" y="576680"/>
                </a:lnTo>
                <a:lnTo>
                  <a:pt x="1521578" y="598056"/>
                </a:lnTo>
                <a:lnTo>
                  <a:pt x="1563211" y="613925"/>
                </a:lnTo>
                <a:lnTo>
                  <a:pt x="1607441" y="623802"/>
                </a:lnTo>
                <a:lnTo>
                  <a:pt x="1653781" y="627202"/>
                </a:lnTo>
                <a:lnTo>
                  <a:pt x="1700124" y="623802"/>
                </a:lnTo>
                <a:lnTo>
                  <a:pt x="1744355" y="613925"/>
                </a:lnTo>
                <a:lnTo>
                  <a:pt x="1785990" y="598056"/>
                </a:lnTo>
                <a:lnTo>
                  <a:pt x="1824542" y="576680"/>
                </a:lnTo>
                <a:lnTo>
                  <a:pt x="1859528" y="550283"/>
                </a:lnTo>
                <a:lnTo>
                  <a:pt x="1890463" y="519348"/>
                </a:lnTo>
                <a:lnTo>
                  <a:pt x="1916860" y="484362"/>
                </a:lnTo>
                <a:lnTo>
                  <a:pt x="1938236" y="445809"/>
                </a:lnTo>
                <a:lnTo>
                  <a:pt x="1954105" y="404175"/>
                </a:lnTo>
                <a:lnTo>
                  <a:pt x="1963982" y="359944"/>
                </a:lnTo>
                <a:lnTo>
                  <a:pt x="1967382" y="313601"/>
                </a:lnTo>
                <a:close/>
              </a:path>
            </a:pathLst>
          </a:custGeom>
          <a:ln w="6292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64</a:t>
            </a:fld>
            <a:endParaRPr spc="2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1DD20FB-637A-4A11-9EFB-49EE82EC9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024F8EC-F620-4585-B977-0112B3E9470D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70" dirty="0"/>
              <a:t>Backward</a:t>
            </a:r>
            <a:r>
              <a:rPr spc="250" dirty="0"/>
              <a:t> </a:t>
            </a:r>
            <a:r>
              <a:rPr spc="45" dirty="0"/>
              <a:t>chaining</a:t>
            </a:r>
            <a:r>
              <a:rPr spc="225" dirty="0"/>
              <a:t> </a:t>
            </a:r>
            <a:r>
              <a:rPr spc="8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42557" y="1411846"/>
            <a:ext cx="2861945" cy="4855210"/>
            <a:chOff x="3542557" y="1411846"/>
            <a:chExt cx="2861945" cy="4855210"/>
          </a:xfrm>
        </p:grpSpPr>
        <p:sp>
          <p:nvSpPr>
            <p:cNvPr id="4" name="object 4"/>
            <p:cNvSpPr/>
            <p:nvPr/>
          </p:nvSpPr>
          <p:spPr>
            <a:xfrm>
              <a:off x="4883403" y="1821649"/>
              <a:ext cx="0" cy="839469"/>
            </a:xfrm>
            <a:custGeom>
              <a:avLst/>
              <a:gdLst/>
              <a:ahLst/>
              <a:cxnLst/>
              <a:rect l="l" t="t" r="r" b="b"/>
              <a:pathLst>
                <a:path h="839469">
                  <a:moveTo>
                    <a:pt x="0" y="839063"/>
                  </a:moveTo>
                  <a:lnTo>
                    <a:pt x="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8019" y="1778406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41443" y="1821649"/>
              <a:ext cx="84455" cy="1510665"/>
            </a:xfrm>
            <a:custGeom>
              <a:avLst/>
              <a:gdLst/>
              <a:ahLst/>
              <a:cxnLst/>
              <a:rect l="l" t="t" r="r" b="b"/>
              <a:pathLst>
                <a:path w="84454" h="1510664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  <a:path w="84454" h="1510664">
                  <a:moveTo>
                    <a:pt x="41960" y="1510309"/>
                  </a:moveTo>
                  <a:lnTo>
                    <a:pt x="41960" y="1174686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28019" y="2953092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41443" y="2996336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2572" y="3271128"/>
              <a:ext cx="121662" cy="1216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7768" y="3331959"/>
              <a:ext cx="1174750" cy="1174750"/>
            </a:xfrm>
            <a:custGeom>
              <a:avLst/>
              <a:gdLst/>
              <a:ahLst/>
              <a:cxnLst/>
              <a:rect l="l" t="t" r="r" b="b"/>
              <a:pathLst>
                <a:path w="1174750" h="1174750">
                  <a:moveTo>
                    <a:pt x="1174699" y="335622"/>
                  </a:moveTo>
                  <a:lnTo>
                    <a:pt x="335635" y="0"/>
                  </a:lnTo>
                </a:path>
                <a:path w="1174750" h="1174750">
                  <a:moveTo>
                    <a:pt x="0" y="1174686"/>
                  </a:moveTo>
                  <a:lnTo>
                    <a:pt x="335635" y="0"/>
                  </a:lnTo>
                </a:path>
                <a:path w="1174750" h="1174750">
                  <a:moveTo>
                    <a:pt x="1174699" y="1006881"/>
                  </a:moveTo>
                  <a:lnTo>
                    <a:pt x="1174699" y="67124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67082" y="3959961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51"/>
                  </a:moveTo>
                  <a:lnTo>
                    <a:pt x="110769" y="221551"/>
                  </a:lnTo>
                  <a:lnTo>
                    <a:pt x="55384" y="0"/>
                  </a:lnTo>
                  <a:lnTo>
                    <a:pt x="0" y="2215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80506" y="4003205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17"/>
                  </a:moveTo>
                  <a:lnTo>
                    <a:pt x="41960" y="0"/>
                  </a:lnTo>
                  <a:lnTo>
                    <a:pt x="83908" y="167817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1636" y="4277996"/>
              <a:ext cx="121662" cy="1216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47768" y="4338840"/>
              <a:ext cx="1845945" cy="1510665"/>
            </a:xfrm>
            <a:custGeom>
              <a:avLst/>
              <a:gdLst/>
              <a:ahLst/>
              <a:cxnLst/>
              <a:rect l="l" t="t" r="r" b="b"/>
              <a:pathLst>
                <a:path w="1845945" h="1510664">
                  <a:moveTo>
                    <a:pt x="1174699" y="0"/>
                  </a:moveTo>
                  <a:lnTo>
                    <a:pt x="1845945" y="1510309"/>
                  </a:lnTo>
                </a:path>
                <a:path w="1845945" h="1510664">
                  <a:moveTo>
                    <a:pt x="0" y="167805"/>
                  </a:moveTo>
                  <a:lnTo>
                    <a:pt x="1174699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3818" y="5284878"/>
              <a:ext cx="121662" cy="12166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51209" y="5345709"/>
              <a:ext cx="1343025" cy="503555"/>
            </a:xfrm>
            <a:custGeom>
              <a:avLst/>
              <a:gdLst/>
              <a:ahLst/>
              <a:cxnLst/>
              <a:rect l="l" t="t" r="r" b="b"/>
              <a:pathLst>
                <a:path w="1343025" h="503554">
                  <a:moveTo>
                    <a:pt x="0" y="503440"/>
                  </a:moveTo>
                  <a:lnTo>
                    <a:pt x="503440" y="0"/>
                  </a:lnTo>
                </a:path>
                <a:path w="1343025" h="503554">
                  <a:moveTo>
                    <a:pt x="1342504" y="503440"/>
                  </a:moveTo>
                  <a:lnTo>
                    <a:pt x="50344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1314" y="5284878"/>
              <a:ext cx="121662" cy="12166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553352" y="2341416"/>
              <a:ext cx="2331720" cy="3507740"/>
            </a:xfrm>
            <a:custGeom>
              <a:avLst/>
              <a:gdLst/>
              <a:ahLst/>
              <a:cxnLst/>
              <a:rect l="l" t="t" r="r" b="b"/>
              <a:pathLst>
                <a:path w="2331720" h="3507740">
                  <a:moveTo>
                    <a:pt x="1497856" y="3507733"/>
                  </a:moveTo>
                  <a:lnTo>
                    <a:pt x="658792" y="3004292"/>
                  </a:lnTo>
                </a:path>
                <a:path w="2331720" h="3507740">
                  <a:moveTo>
                    <a:pt x="658792" y="3004292"/>
                  </a:moveTo>
                  <a:lnTo>
                    <a:pt x="658355" y="3004729"/>
                  </a:lnTo>
                  <a:lnTo>
                    <a:pt x="655297" y="3007788"/>
                  </a:lnTo>
                  <a:lnTo>
                    <a:pt x="646994" y="3016090"/>
                  </a:lnTo>
                  <a:lnTo>
                    <a:pt x="630827" y="3032258"/>
                  </a:lnTo>
                  <a:lnTo>
                    <a:pt x="605044" y="3058046"/>
                  </a:lnTo>
                  <a:lnTo>
                    <a:pt x="571394" y="3091697"/>
                  </a:lnTo>
                  <a:lnTo>
                    <a:pt x="532500" y="3130592"/>
                  </a:lnTo>
                  <a:lnTo>
                    <a:pt x="490987" y="3172110"/>
                  </a:lnTo>
                  <a:lnTo>
                    <a:pt x="449031" y="3213623"/>
                  </a:lnTo>
                  <a:lnTo>
                    <a:pt x="407078" y="3252517"/>
                  </a:lnTo>
                  <a:lnTo>
                    <a:pt x="365125" y="3286167"/>
                  </a:lnTo>
                  <a:lnTo>
                    <a:pt x="323169" y="3311950"/>
                  </a:lnTo>
                  <a:lnTo>
                    <a:pt x="281219" y="3327680"/>
                  </a:lnTo>
                  <a:lnTo>
                    <a:pt x="239267" y="3332924"/>
                  </a:lnTo>
                  <a:lnTo>
                    <a:pt x="197314" y="3327680"/>
                  </a:lnTo>
                  <a:lnTo>
                    <a:pt x="155364" y="3311950"/>
                  </a:lnTo>
                  <a:lnTo>
                    <a:pt x="118376" y="3286706"/>
                  </a:lnTo>
                  <a:lnTo>
                    <a:pt x="83229" y="3238441"/>
                  </a:lnTo>
                  <a:lnTo>
                    <a:pt x="66922" y="3201072"/>
                  </a:lnTo>
                  <a:lnTo>
                    <a:pt x="51767" y="3152423"/>
                  </a:lnTo>
                  <a:lnTo>
                    <a:pt x="37993" y="3090653"/>
                  </a:lnTo>
                  <a:lnTo>
                    <a:pt x="25831" y="3013920"/>
                  </a:lnTo>
                  <a:lnTo>
                    <a:pt x="15512" y="2920384"/>
                  </a:lnTo>
                  <a:lnTo>
                    <a:pt x="9978" y="2850706"/>
                  </a:lnTo>
                  <a:lnTo>
                    <a:pt x="5483" y="2773935"/>
                  </a:lnTo>
                  <a:lnTo>
                    <a:pt x="3683" y="2733080"/>
                  </a:lnTo>
                  <a:lnTo>
                    <a:pt x="2212" y="2690681"/>
                  </a:lnTo>
                  <a:lnTo>
                    <a:pt x="1092" y="2646814"/>
                  </a:lnTo>
                  <a:lnTo>
                    <a:pt x="347" y="2601556"/>
                  </a:lnTo>
                  <a:lnTo>
                    <a:pt x="0" y="2554983"/>
                  </a:lnTo>
                  <a:lnTo>
                    <a:pt x="72" y="2507172"/>
                  </a:lnTo>
                  <a:lnTo>
                    <a:pt x="588" y="2458199"/>
                  </a:lnTo>
                  <a:lnTo>
                    <a:pt x="1571" y="2408140"/>
                  </a:lnTo>
                  <a:lnTo>
                    <a:pt x="3043" y="2357072"/>
                  </a:lnTo>
                  <a:lnTo>
                    <a:pt x="5026" y="2305072"/>
                  </a:lnTo>
                  <a:lnTo>
                    <a:pt x="7545" y="2252215"/>
                  </a:lnTo>
                  <a:lnTo>
                    <a:pt x="10622" y="2198579"/>
                  </a:lnTo>
                  <a:lnTo>
                    <a:pt x="14280" y="2144239"/>
                  </a:lnTo>
                  <a:lnTo>
                    <a:pt x="18542" y="2089273"/>
                  </a:lnTo>
                  <a:lnTo>
                    <a:pt x="23431" y="2033756"/>
                  </a:lnTo>
                  <a:lnTo>
                    <a:pt x="28969" y="1977765"/>
                  </a:lnTo>
                  <a:lnTo>
                    <a:pt x="35180" y="1921377"/>
                  </a:lnTo>
                  <a:lnTo>
                    <a:pt x="42087" y="1864667"/>
                  </a:lnTo>
                  <a:lnTo>
                    <a:pt x="49712" y="1807713"/>
                  </a:lnTo>
                  <a:lnTo>
                    <a:pt x="58079" y="1750591"/>
                  </a:lnTo>
                  <a:lnTo>
                    <a:pt x="67211" y="1693377"/>
                  </a:lnTo>
                  <a:lnTo>
                    <a:pt x="77129" y="1636147"/>
                  </a:lnTo>
                  <a:lnTo>
                    <a:pt x="87858" y="1578979"/>
                  </a:lnTo>
                  <a:lnTo>
                    <a:pt x="99421" y="1521948"/>
                  </a:lnTo>
                  <a:lnTo>
                    <a:pt x="112303" y="1463030"/>
                  </a:lnTo>
                  <a:lnTo>
                    <a:pt x="126055" y="1404409"/>
                  </a:lnTo>
                  <a:lnTo>
                    <a:pt x="140625" y="1346156"/>
                  </a:lnTo>
                  <a:lnTo>
                    <a:pt x="155963" y="1288337"/>
                  </a:lnTo>
                  <a:lnTo>
                    <a:pt x="172017" y="1231021"/>
                  </a:lnTo>
                  <a:lnTo>
                    <a:pt x="188736" y="1174276"/>
                  </a:lnTo>
                  <a:lnTo>
                    <a:pt x="206069" y="1118171"/>
                  </a:lnTo>
                  <a:lnTo>
                    <a:pt x="223964" y="1062773"/>
                  </a:lnTo>
                  <a:lnTo>
                    <a:pt x="242371" y="1008152"/>
                  </a:lnTo>
                  <a:lnTo>
                    <a:pt x="261239" y="954374"/>
                  </a:lnTo>
                  <a:lnTo>
                    <a:pt x="280516" y="901508"/>
                  </a:lnTo>
                  <a:lnTo>
                    <a:pt x="300150" y="849623"/>
                  </a:lnTo>
                  <a:lnTo>
                    <a:pt x="320092" y="798787"/>
                  </a:lnTo>
                  <a:lnTo>
                    <a:pt x="340290" y="749068"/>
                  </a:lnTo>
                  <a:lnTo>
                    <a:pt x="360692" y="700533"/>
                  </a:lnTo>
                  <a:lnTo>
                    <a:pt x="381248" y="653252"/>
                  </a:lnTo>
                  <a:lnTo>
                    <a:pt x="401906" y="607293"/>
                  </a:lnTo>
                  <a:lnTo>
                    <a:pt x="422615" y="562723"/>
                  </a:lnTo>
                  <a:lnTo>
                    <a:pt x="443324" y="519611"/>
                  </a:lnTo>
                  <a:lnTo>
                    <a:pt x="463982" y="478026"/>
                  </a:lnTo>
                  <a:lnTo>
                    <a:pt x="484538" y="438034"/>
                  </a:lnTo>
                  <a:lnTo>
                    <a:pt x="504941" y="399705"/>
                  </a:lnTo>
                  <a:lnTo>
                    <a:pt x="525139" y="363108"/>
                  </a:lnTo>
                  <a:lnTo>
                    <a:pt x="545081" y="328309"/>
                  </a:lnTo>
                  <a:lnTo>
                    <a:pt x="564716" y="295377"/>
                  </a:lnTo>
                  <a:lnTo>
                    <a:pt x="602861" y="235388"/>
                  </a:lnTo>
                  <a:lnTo>
                    <a:pt x="651553" y="167198"/>
                  </a:lnTo>
                  <a:lnTo>
                    <a:pt x="697056" y="112769"/>
                  </a:lnTo>
                  <a:lnTo>
                    <a:pt x="739540" y="70759"/>
                  </a:lnTo>
                  <a:lnTo>
                    <a:pt x="779171" y="39824"/>
                  </a:lnTo>
                  <a:lnTo>
                    <a:pt x="816117" y="18624"/>
                  </a:lnTo>
                  <a:lnTo>
                    <a:pt x="882626" y="54"/>
                  </a:lnTo>
                  <a:lnTo>
                    <a:pt x="912525" y="0"/>
                  </a:lnTo>
                  <a:lnTo>
                    <a:pt x="940410" y="4309"/>
                  </a:lnTo>
                  <a:lnTo>
                    <a:pt x="1013663" y="31550"/>
                  </a:lnTo>
                  <a:lnTo>
                    <a:pt x="1055506" y="56832"/>
                  </a:lnTo>
                  <a:lnTo>
                    <a:pt x="1093321" y="86142"/>
                  </a:lnTo>
                  <a:lnTo>
                    <a:pt x="1128449" y="118138"/>
                  </a:lnTo>
                  <a:lnTo>
                    <a:pt x="1162233" y="151479"/>
                  </a:lnTo>
                  <a:lnTo>
                    <a:pt x="1203751" y="192997"/>
                  </a:lnTo>
                  <a:lnTo>
                    <a:pt x="1242645" y="231890"/>
                  </a:lnTo>
                  <a:lnTo>
                    <a:pt x="1276292" y="265538"/>
                  </a:lnTo>
                  <a:lnTo>
                    <a:pt x="1302073" y="291318"/>
                  </a:lnTo>
                  <a:lnTo>
                    <a:pt x="1318247" y="307493"/>
                  </a:lnTo>
                  <a:lnTo>
                    <a:pt x="1326553" y="315799"/>
                  </a:lnTo>
                  <a:lnTo>
                    <a:pt x="1329614" y="318859"/>
                  </a:lnTo>
                  <a:lnTo>
                    <a:pt x="1330051" y="319297"/>
                  </a:lnTo>
                </a:path>
                <a:path w="2331720" h="3507740">
                  <a:moveTo>
                    <a:pt x="1225161" y="1357636"/>
                  </a:moveTo>
                  <a:lnTo>
                    <a:pt x="1225844" y="1357608"/>
                  </a:lnTo>
                  <a:lnTo>
                    <a:pt x="1230624" y="1357417"/>
                  </a:lnTo>
                  <a:lnTo>
                    <a:pt x="1243598" y="1356896"/>
                  </a:lnTo>
                  <a:lnTo>
                    <a:pt x="1268862" y="1355883"/>
                  </a:lnTo>
                  <a:lnTo>
                    <a:pt x="1308998" y="1353751"/>
                  </a:lnTo>
                  <a:lnTo>
                    <a:pt x="1360524" y="1348016"/>
                  </a:lnTo>
                  <a:lnTo>
                    <a:pt x="1418442" y="1335727"/>
                  </a:lnTo>
                  <a:lnTo>
                    <a:pt x="1477752" y="1313935"/>
                  </a:lnTo>
                  <a:lnTo>
                    <a:pt x="1523075" y="1288467"/>
                  </a:lnTo>
                  <a:lnTo>
                    <a:pt x="1564916" y="1258303"/>
                  </a:lnTo>
                  <a:lnTo>
                    <a:pt x="1602100" y="1226713"/>
                  </a:lnTo>
                  <a:lnTo>
                    <a:pt x="1633453" y="1196970"/>
                  </a:lnTo>
                  <a:lnTo>
                    <a:pt x="1677506" y="1152130"/>
                  </a:lnTo>
                  <a:lnTo>
                    <a:pt x="1687626" y="1141750"/>
                  </a:lnTo>
                  <a:lnTo>
                    <a:pt x="1691354" y="1137926"/>
                  </a:lnTo>
                  <a:lnTo>
                    <a:pt x="1691886" y="1137380"/>
                  </a:lnTo>
                </a:path>
                <a:path w="2331720" h="3507740">
                  <a:moveTo>
                    <a:pt x="1791531" y="2055107"/>
                  </a:moveTo>
                  <a:lnTo>
                    <a:pt x="1792077" y="2055667"/>
                  </a:lnTo>
                  <a:lnTo>
                    <a:pt x="1795901" y="2059585"/>
                  </a:lnTo>
                  <a:lnTo>
                    <a:pt x="1806281" y="2070222"/>
                  </a:lnTo>
                  <a:lnTo>
                    <a:pt x="1851547" y="2116296"/>
                  </a:lnTo>
                  <a:lnTo>
                    <a:pt x="1884276" y="2147615"/>
                  </a:lnTo>
                  <a:lnTo>
                    <a:pt x="1923970" y="2182249"/>
                  </a:lnTo>
                  <a:lnTo>
                    <a:pt x="1969915" y="2217554"/>
                  </a:lnTo>
                  <a:lnTo>
                    <a:pt x="2021401" y="2250890"/>
                  </a:lnTo>
                  <a:lnTo>
                    <a:pt x="2077224" y="2280067"/>
                  </a:lnTo>
                  <a:lnTo>
                    <a:pt x="2134266" y="2304755"/>
                  </a:lnTo>
                  <a:lnTo>
                    <a:pt x="2188919" y="2325081"/>
                  </a:lnTo>
                  <a:lnTo>
                    <a:pt x="2237573" y="2341171"/>
                  </a:lnTo>
                  <a:lnTo>
                    <a:pt x="2276620" y="2353151"/>
                  </a:lnTo>
                  <a:lnTo>
                    <a:pt x="2324792" y="2367675"/>
                  </a:lnTo>
                  <a:lnTo>
                    <a:pt x="2330814" y="2369490"/>
                  </a:lnTo>
                  <a:lnTo>
                    <a:pt x="2331674" y="2369750"/>
                  </a:lnTo>
                </a:path>
                <a:path w="2331720" h="3507740">
                  <a:moveTo>
                    <a:pt x="422813" y="3240284"/>
                  </a:moveTo>
                  <a:lnTo>
                    <a:pt x="423496" y="3240543"/>
                  </a:lnTo>
                  <a:lnTo>
                    <a:pt x="428276" y="3242359"/>
                  </a:lnTo>
                  <a:lnTo>
                    <a:pt x="441250" y="3247287"/>
                  </a:lnTo>
                  <a:lnTo>
                    <a:pt x="466514" y="3256883"/>
                  </a:lnTo>
                  <a:lnTo>
                    <a:pt x="506801" y="3271512"/>
                  </a:lnTo>
                  <a:lnTo>
                    <a:pt x="559378" y="3286712"/>
                  </a:lnTo>
                  <a:lnTo>
                    <a:pt x="620149" y="3296831"/>
                  </a:lnTo>
                  <a:lnTo>
                    <a:pt x="685018" y="3296215"/>
                  </a:lnTo>
                  <a:lnTo>
                    <a:pt x="737109" y="3285243"/>
                  </a:lnTo>
                  <a:lnTo>
                    <a:pt x="787103" y="3267181"/>
                  </a:lnTo>
                  <a:lnTo>
                    <a:pt x="832901" y="3245429"/>
                  </a:lnTo>
                  <a:lnTo>
                    <a:pt x="872406" y="3223384"/>
                  </a:lnTo>
                  <a:lnTo>
                    <a:pt x="928786" y="3188784"/>
                  </a:lnTo>
                  <a:lnTo>
                    <a:pt x="941759" y="3180741"/>
                  </a:lnTo>
                  <a:lnTo>
                    <a:pt x="946539" y="3177779"/>
                  </a:lnTo>
                  <a:lnTo>
                    <a:pt x="947222" y="3177355"/>
                  </a:lnTo>
                </a:path>
                <a:path w="2331720" h="3507740">
                  <a:moveTo>
                    <a:pt x="1786285" y="3224549"/>
                  </a:moveTo>
                  <a:lnTo>
                    <a:pt x="1786982" y="3224712"/>
                  </a:lnTo>
                  <a:lnTo>
                    <a:pt x="1791858" y="3225860"/>
                  </a:lnTo>
                  <a:lnTo>
                    <a:pt x="1805091" y="3228974"/>
                  </a:lnTo>
                  <a:lnTo>
                    <a:pt x="1830863" y="3235039"/>
                  </a:lnTo>
                  <a:lnTo>
                    <a:pt x="1871875" y="3244257"/>
                  </a:lnTo>
                  <a:lnTo>
                    <a:pt x="1924931" y="3253719"/>
                  </a:lnTo>
                  <a:lnTo>
                    <a:pt x="1985360" y="3259740"/>
                  </a:lnTo>
                  <a:lnTo>
                    <a:pt x="2048490" y="3258635"/>
                  </a:lnTo>
                  <a:lnTo>
                    <a:pt x="2109905" y="3248067"/>
                  </a:lnTo>
                  <a:lnTo>
                    <a:pt x="2166158" y="3231105"/>
                  </a:lnTo>
                  <a:lnTo>
                    <a:pt x="2214053" y="3212176"/>
                  </a:lnTo>
                  <a:lnTo>
                    <a:pt x="2250394" y="3195707"/>
                  </a:lnTo>
                  <a:lnTo>
                    <a:pt x="2273133" y="3185097"/>
                  </a:lnTo>
                  <a:lnTo>
                    <a:pt x="2284810" y="3179649"/>
                  </a:lnTo>
                  <a:lnTo>
                    <a:pt x="2289112" y="3177642"/>
                  </a:lnTo>
                  <a:lnTo>
                    <a:pt x="2289726" y="3177355"/>
                  </a:lnTo>
                </a:path>
                <a:path w="2331720" h="3507740">
                  <a:moveTo>
                    <a:pt x="658792" y="3004292"/>
                  </a:moveTo>
                  <a:lnTo>
                    <a:pt x="968202" y="2532322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77474" y="4837569"/>
              <a:ext cx="168275" cy="215900"/>
            </a:xfrm>
            <a:custGeom>
              <a:avLst/>
              <a:gdLst/>
              <a:ahLst/>
              <a:cxnLst/>
              <a:rect l="l" t="t" r="r" b="b"/>
              <a:pathLst>
                <a:path w="168275" h="215900">
                  <a:moveTo>
                    <a:pt x="0" y="154914"/>
                  </a:moveTo>
                  <a:lnTo>
                    <a:pt x="92646" y="215646"/>
                  </a:lnTo>
                  <a:lnTo>
                    <a:pt x="167792" y="0"/>
                  </a:lnTo>
                  <a:lnTo>
                    <a:pt x="0" y="154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94466" y="4863249"/>
              <a:ext cx="1160780" cy="482600"/>
            </a:xfrm>
            <a:custGeom>
              <a:avLst/>
              <a:gdLst/>
              <a:ahLst/>
              <a:cxnLst/>
              <a:rect l="l" t="t" r="r" b="b"/>
              <a:pathLst>
                <a:path w="1160779" h="482600">
                  <a:moveTo>
                    <a:pt x="0" y="127825"/>
                  </a:moveTo>
                  <a:lnTo>
                    <a:pt x="127088" y="10490"/>
                  </a:lnTo>
                  <a:lnTo>
                    <a:pt x="70167" y="173837"/>
                  </a:lnTo>
                </a:path>
                <a:path w="1160779" h="482600">
                  <a:moveTo>
                    <a:pt x="1160183" y="482460"/>
                  </a:moveTo>
                  <a:lnTo>
                    <a:pt x="195262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51044" y="4843906"/>
              <a:ext cx="223520" cy="149225"/>
            </a:xfrm>
            <a:custGeom>
              <a:avLst/>
              <a:gdLst/>
              <a:ahLst/>
              <a:cxnLst/>
              <a:rect l="l" t="t" r="r" b="b"/>
              <a:pathLst>
                <a:path w="223520" h="149225">
                  <a:moveTo>
                    <a:pt x="0" y="0"/>
                  </a:moveTo>
                  <a:lnTo>
                    <a:pt x="173393" y="148615"/>
                  </a:lnTo>
                  <a:lnTo>
                    <a:pt x="222923" y="49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89729" y="4863249"/>
              <a:ext cx="168910" cy="113030"/>
            </a:xfrm>
            <a:custGeom>
              <a:avLst/>
              <a:gdLst/>
              <a:ahLst/>
              <a:cxnLst/>
              <a:rect l="l" t="t" r="r" b="b"/>
              <a:pathLst>
                <a:path w="168910" h="113029">
                  <a:moveTo>
                    <a:pt x="131330" y="112572"/>
                  </a:moveTo>
                  <a:lnTo>
                    <a:pt x="0" y="0"/>
                  </a:lnTo>
                  <a:lnTo>
                    <a:pt x="168859" y="37528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65916" y="1443596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7EF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65916" y="1443596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33632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299127" y="2584500"/>
            <a:ext cx="1671955" cy="2341880"/>
            <a:chOff x="4299127" y="2584500"/>
            <a:chExt cx="1671955" cy="2341880"/>
          </a:xfrm>
        </p:grpSpPr>
        <p:sp>
          <p:nvSpPr>
            <p:cNvPr id="29" name="object 29"/>
            <p:cNvSpPr/>
            <p:nvPr/>
          </p:nvSpPr>
          <p:spPr>
            <a:xfrm>
              <a:off x="4665916" y="2616250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7EF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65916" y="2616250"/>
              <a:ext cx="1273175" cy="1440815"/>
            </a:xfrm>
            <a:custGeom>
              <a:avLst/>
              <a:gdLst/>
              <a:ahLst/>
              <a:cxnLst/>
              <a:rect l="l" t="t" r="r" b="b"/>
              <a:pathLst>
                <a:path w="1273175" h="1440814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  <a:path w="1273175" h="1440814">
                  <a:moveTo>
                    <a:pt x="1273175" y="1222921"/>
                  </a:moveTo>
                  <a:lnTo>
                    <a:pt x="1267423" y="1172984"/>
                  </a:lnTo>
                  <a:lnTo>
                    <a:pt x="1251040" y="1127144"/>
                  </a:lnTo>
                  <a:lnTo>
                    <a:pt x="1225332" y="1086708"/>
                  </a:lnTo>
                  <a:lnTo>
                    <a:pt x="1191607" y="1052983"/>
                  </a:lnTo>
                  <a:lnTo>
                    <a:pt x="1151171" y="1027275"/>
                  </a:lnTo>
                  <a:lnTo>
                    <a:pt x="1105331" y="1010892"/>
                  </a:lnTo>
                  <a:lnTo>
                    <a:pt x="1055395" y="1005141"/>
                  </a:lnTo>
                  <a:lnTo>
                    <a:pt x="1005458" y="1010892"/>
                  </a:lnTo>
                  <a:lnTo>
                    <a:pt x="959619" y="1027275"/>
                  </a:lnTo>
                  <a:lnTo>
                    <a:pt x="919183" y="1052983"/>
                  </a:lnTo>
                  <a:lnTo>
                    <a:pt x="885457" y="1086708"/>
                  </a:lnTo>
                  <a:lnTo>
                    <a:pt x="859750" y="1127144"/>
                  </a:lnTo>
                  <a:lnTo>
                    <a:pt x="843367" y="1172984"/>
                  </a:lnTo>
                  <a:lnTo>
                    <a:pt x="837615" y="1222921"/>
                  </a:lnTo>
                  <a:lnTo>
                    <a:pt x="843367" y="1272853"/>
                  </a:lnTo>
                  <a:lnTo>
                    <a:pt x="859750" y="1318691"/>
                  </a:lnTo>
                  <a:lnTo>
                    <a:pt x="885457" y="1359128"/>
                  </a:lnTo>
                  <a:lnTo>
                    <a:pt x="919183" y="1392854"/>
                  </a:lnTo>
                  <a:lnTo>
                    <a:pt x="959619" y="1418564"/>
                  </a:lnTo>
                  <a:lnTo>
                    <a:pt x="1005458" y="1434948"/>
                  </a:lnTo>
                  <a:lnTo>
                    <a:pt x="1055395" y="1440700"/>
                  </a:lnTo>
                  <a:lnTo>
                    <a:pt x="1105331" y="1434948"/>
                  </a:lnTo>
                  <a:lnTo>
                    <a:pt x="1151171" y="1418564"/>
                  </a:lnTo>
                  <a:lnTo>
                    <a:pt x="1191607" y="1392854"/>
                  </a:lnTo>
                  <a:lnTo>
                    <a:pt x="1225332" y="1359128"/>
                  </a:lnTo>
                  <a:lnTo>
                    <a:pt x="1251040" y="1318691"/>
                  </a:lnTo>
                  <a:lnTo>
                    <a:pt x="1267423" y="1272853"/>
                  </a:lnTo>
                  <a:lnTo>
                    <a:pt x="1273175" y="1222921"/>
                  </a:lnTo>
                  <a:close/>
                </a:path>
              </a:pathLst>
            </a:custGeom>
            <a:ln w="6292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30877" y="4459008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1" y="267712"/>
                  </a:lnTo>
                  <a:lnTo>
                    <a:pt x="22134" y="313550"/>
                  </a:lnTo>
                  <a:lnTo>
                    <a:pt x="47842" y="353986"/>
                  </a:lnTo>
                  <a:lnTo>
                    <a:pt x="81567" y="387713"/>
                  </a:lnTo>
                  <a:lnTo>
                    <a:pt x="122003" y="413422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2" y="429807"/>
                  </a:lnTo>
                  <a:lnTo>
                    <a:pt x="313550" y="413422"/>
                  </a:lnTo>
                  <a:lnTo>
                    <a:pt x="353986" y="387713"/>
                  </a:lnTo>
                  <a:lnTo>
                    <a:pt x="387713" y="353986"/>
                  </a:lnTo>
                  <a:lnTo>
                    <a:pt x="413422" y="313550"/>
                  </a:lnTo>
                  <a:lnTo>
                    <a:pt x="429807" y="267712"/>
                  </a:lnTo>
                  <a:lnTo>
                    <a:pt x="435559" y="217779"/>
                  </a:lnTo>
                  <a:lnTo>
                    <a:pt x="429807" y="167843"/>
                  </a:lnTo>
                  <a:lnTo>
                    <a:pt x="413422" y="122003"/>
                  </a:lnTo>
                  <a:lnTo>
                    <a:pt x="387713" y="81567"/>
                  </a:lnTo>
                  <a:lnTo>
                    <a:pt x="353986" y="47842"/>
                  </a:lnTo>
                  <a:lnTo>
                    <a:pt x="313550" y="22134"/>
                  </a:lnTo>
                  <a:lnTo>
                    <a:pt x="267712" y="5751"/>
                  </a:lnTo>
                  <a:lnTo>
                    <a:pt x="217779" y="0"/>
                  </a:lnTo>
                  <a:lnTo>
                    <a:pt x="167843" y="5751"/>
                  </a:lnTo>
                  <a:lnTo>
                    <a:pt x="122003" y="22134"/>
                  </a:lnTo>
                  <a:lnTo>
                    <a:pt x="81567" y="47842"/>
                  </a:lnTo>
                  <a:lnTo>
                    <a:pt x="47842" y="81567"/>
                  </a:lnTo>
                  <a:lnTo>
                    <a:pt x="22134" y="122003"/>
                  </a:lnTo>
                  <a:lnTo>
                    <a:pt x="5751" y="167843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30877" y="4459008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3"/>
                  </a:lnTo>
                  <a:lnTo>
                    <a:pt x="413422" y="122003"/>
                  </a:lnTo>
                  <a:lnTo>
                    <a:pt x="387713" y="81567"/>
                  </a:lnTo>
                  <a:lnTo>
                    <a:pt x="353986" y="47842"/>
                  </a:lnTo>
                  <a:lnTo>
                    <a:pt x="313550" y="22134"/>
                  </a:lnTo>
                  <a:lnTo>
                    <a:pt x="267712" y="5751"/>
                  </a:lnTo>
                  <a:lnTo>
                    <a:pt x="217779" y="0"/>
                  </a:lnTo>
                  <a:lnTo>
                    <a:pt x="167843" y="5751"/>
                  </a:lnTo>
                  <a:lnTo>
                    <a:pt x="122003" y="22134"/>
                  </a:lnTo>
                  <a:lnTo>
                    <a:pt x="81567" y="47842"/>
                  </a:lnTo>
                  <a:lnTo>
                    <a:pt x="47842" y="81567"/>
                  </a:lnTo>
                  <a:lnTo>
                    <a:pt x="22134" y="122003"/>
                  </a:lnTo>
                  <a:lnTo>
                    <a:pt x="5751" y="167843"/>
                  </a:lnTo>
                  <a:lnTo>
                    <a:pt x="0" y="217779"/>
                  </a:lnTo>
                  <a:lnTo>
                    <a:pt x="5751" y="267712"/>
                  </a:lnTo>
                  <a:lnTo>
                    <a:pt x="22134" y="313550"/>
                  </a:lnTo>
                  <a:lnTo>
                    <a:pt x="47842" y="353986"/>
                  </a:lnTo>
                  <a:lnTo>
                    <a:pt x="81567" y="387713"/>
                  </a:lnTo>
                  <a:lnTo>
                    <a:pt x="122003" y="413422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2" y="429807"/>
                  </a:lnTo>
                  <a:lnTo>
                    <a:pt x="313550" y="413422"/>
                  </a:lnTo>
                  <a:lnTo>
                    <a:pt x="353986" y="387713"/>
                  </a:lnTo>
                  <a:lnTo>
                    <a:pt x="387713" y="353986"/>
                  </a:lnTo>
                  <a:lnTo>
                    <a:pt x="413422" y="313550"/>
                  </a:lnTo>
                  <a:lnTo>
                    <a:pt x="429807" y="267712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461658" y="1449199"/>
            <a:ext cx="1392555" cy="3398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Q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Arial"/>
              <a:cs typeface="Arial"/>
            </a:endParaRPr>
          </a:p>
          <a:p>
            <a:pPr marL="337820">
              <a:lnSpc>
                <a:spcPct val="100000"/>
              </a:lnSpc>
            </a:pPr>
            <a:r>
              <a:rPr sz="2300" spc="5" dirty="0">
                <a:latin typeface="Arial"/>
                <a:cs typeface="Arial"/>
              </a:rPr>
              <a:t>P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180"/>
              </a:spcBef>
            </a:pPr>
            <a:r>
              <a:rPr sz="2300" spc="10" dirty="0">
                <a:latin typeface="Arial"/>
                <a:cs typeface="Arial"/>
              </a:rPr>
              <a:t>M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00" spc="5" dirty="0">
                <a:latin typeface="Arial"/>
                <a:cs typeface="Arial"/>
              </a:rPr>
              <a:t>L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142157" y="5767710"/>
            <a:ext cx="499109" cy="499109"/>
            <a:chOff x="6142157" y="5767710"/>
            <a:chExt cx="499109" cy="499109"/>
          </a:xfrm>
        </p:grpSpPr>
        <p:sp>
          <p:nvSpPr>
            <p:cNvPr id="35" name="object 35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0" y="217779"/>
                  </a:move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297104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B</a:t>
            </a:r>
            <a:endParaRPr sz="23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65</a:t>
            </a:fld>
            <a:endParaRPr spc="2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6E8C593-AFC9-4932-A371-3EEB8B285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CF2D0C4-42A9-45FB-8A3C-5348397DBEAB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70" dirty="0"/>
              <a:t>Backward</a:t>
            </a:r>
            <a:r>
              <a:rPr spc="250" dirty="0"/>
              <a:t> </a:t>
            </a:r>
            <a:r>
              <a:rPr spc="45" dirty="0"/>
              <a:t>chaining</a:t>
            </a:r>
            <a:r>
              <a:rPr spc="225" dirty="0"/>
              <a:t> </a:t>
            </a:r>
            <a:r>
              <a:rPr spc="8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42557" y="1411846"/>
            <a:ext cx="2861945" cy="4855210"/>
            <a:chOff x="3542557" y="1411846"/>
            <a:chExt cx="2861945" cy="4855210"/>
          </a:xfrm>
        </p:grpSpPr>
        <p:sp>
          <p:nvSpPr>
            <p:cNvPr id="4" name="object 4"/>
            <p:cNvSpPr/>
            <p:nvPr/>
          </p:nvSpPr>
          <p:spPr>
            <a:xfrm>
              <a:off x="4883403" y="1821649"/>
              <a:ext cx="0" cy="839469"/>
            </a:xfrm>
            <a:custGeom>
              <a:avLst/>
              <a:gdLst/>
              <a:ahLst/>
              <a:cxnLst/>
              <a:rect l="l" t="t" r="r" b="b"/>
              <a:pathLst>
                <a:path h="839469">
                  <a:moveTo>
                    <a:pt x="0" y="839063"/>
                  </a:moveTo>
                  <a:lnTo>
                    <a:pt x="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8019" y="1778406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41443" y="1821649"/>
              <a:ext cx="84455" cy="1510665"/>
            </a:xfrm>
            <a:custGeom>
              <a:avLst/>
              <a:gdLst/>
              <a:ahLst/>
              <a:cxnLst/>
              <a:rect l="l" t="t" r="r" b="b"/>
              <a:pathLst>
                <a:path w="84454" h="1510664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  <a:path w="84454" h="1510664">
                  <a:moveTo>
                    <a:pt x="41960" y="1510309"/>
                  </a:moveTo>
                  <a:lnTo>
                    <a:pt x="41960" y="1174686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28019" y="2953092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41443" y="2996336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2572" y="3271128"/>
              <a:ext cx="121662" cy="1216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7768" y="3331959"/>
              <a:ext cx="1174750" cy="1174750"/>
            </a:xfrm>
            <a:custGeom>
              <a:avLst/>
              <a:gdLst/>
              <a:ahLst/>
              <a:cxnLst/>
              <a:rect l="l" t="t" r="r" b="b"/>
              <a:pathLst>
                <a:path w="1174750" h="1174750">
                  <a:moveTo>
                    <a:pt x="1174699" y="335622"/>
                  </a:moveTo>
                  <a:lnTo>
                    <a:pt x="335635" y="0"/>
                  </a:lnTo>
                </a:path>
                <a:path w="1174750" h="1174750">
                  <a:moveTo>
                    <a:pt x="0" y="1174686"/>
                  </a:moveTo>
                  <a:lnTo>
                    <a:pt x="335635" y="0"/>
                  </a:lnTo>
                </a:path>
                <a:path w="1174750" h="1174750">
                  <a:moveTo>
                    <a:pt x="1174699" y="1006881"/>
                  </a:moveTo>
                  <a:lnTo>
                    <a:pt x="1174699" y="67124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67082" y="3959961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51"/>
                  </a:moveTo>
                  <a:lnTo>
                    <a:pt x="110769" y="221551"/>
                  </a:lnTo>
                  <a:lnTo>
                    <a:pt x="55384" y="0"/>
                  </a:lnTo>
                  <a:lnTo>
                    <a:pt x="0" y="2215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80506" y="4003205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17"/>
                  </a:moveTo>
                  <a:lnTo>
                    <a:pt x="41960" y="0"/>
                  </a:lnTo>
                  <a:lnTo>
                    <a:pt x="83908" y="167817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1636" y="4277996"/>
              <a:ext cx="121662" cy="1216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47768" y="4338840"/>
              <a:ext cx="1845945" cy="1510665"/>
            </a:xfrm>
            <a:custGeom>
              <a:avLst/>
              <a:gdLst/>
              <a:ahLst/>
              <a:cxnLst/>
              <a:rect l="l" t="t" r="r" b="b"/>
              <a:pathLst>
                <a:path w="1845945" h="1510664">
                  <a:moveTo>
                    <a:pt x="1174699" y="0"/>
                  </a:moveTo>
                  <a:lnTo>
                    <a:pt x="1845945" y="1510309"/>
                  </a:lnTo>
                </a:path>
                <a:path w="1845945" h="1510664">
                  <a:moveTo>
                    <a:pt x="0" y="167805"/>
                  </a:moveTo>
                  <a:lnTo>
                    <a:pt x="1174699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3818" y="5284878"/>
              <a:ext cx="121662" cy="12166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51209" y="5345709"/>
              <a:ext cx="1343025" cy="503555"/>
            </a:xfrm>
            <a:custGeom>
              <a:avLst/>
              <a:gdLst/>
              <a:ahLst/>
              <a:cxnLst/>
              <a:rect l="l" t="t" r="r" b="b"/>
              <a:pathLst>
                <a:path w="1343025" h="503554">
                  <a:moveTo>
                    <a:pt x="0" y="503440"/>
                  </a:moveTo>
                  <a:lnTo>
                    <a:pt x="503440" y="0"/>
                  </a:lnTo>
                </a:path>
                <a:path w="1343025" h="503554">
                  <a:moveTo>
                    <a:pt x="1342504" y="503440"/>
                  </a:moveTo>
                  <a:lnTo>
                    <a:pt x="50344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1314" y="5284878"/>
              <a:ext cx="121662" cy="12166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553352" y="2341416"/>
              <a:ext cx="2331720" cy="3507740"/>
            </a:xfrm>
            <a:custGeom>
              <a:avLst/>
              <a:gdLst/>
              <a:ahLst/>
              <a:cxnLst/>
              <a:rect l="l" t="t" r="r" b="b"/>
              <a:pathLst>
                <a:path w="2331720" h="3507740">
                  <a:moveTo>
                    <a:pt x="1497856" y="3507733"/>
                  </a:moveTo>
                  <a:lnTo>
                    <a:pt x="658792" y="3004292"/>
                  </a:lnTo>
                </a:path>
                <a:path w="2331720" h="3507740">
                  <a:moveTo>
                    <a:pt x="658792" y="3004292"/>
                  </a:moveTo>
                  <a:lnTo>
                    <a:pt x="658355" y="3004729"/>
                  </a:lnTo>
                  <a:lnTo>
                    <a:pt x="655297" y="3007788"/>
                  </a:lnTo>
                  <a:lnTo>
                    <a:pt x="646994" y="3016090"/>
                  </a:lnTo>
                  <a:lnTo>
                    <a:pt x="630827" y="3032258"/>
                  </a:lnTo>
                  <a:lnTo>
                    <a:pt x="605044" y="3058046"/>
                  </a:lnTo>
                  <a:lnTo>
                    <a:pt x="571394" y="3091697"/>
                  </a:lnTo>
                  <a:lnTo>
                    <a:pt x="532500" y="3130592"/>
                  </a:lnTo>
                  <a:lnTo>
                    <a:pt x="490987" y="3172110"/>
                  </a:lnTo>
                  <a:lnTo>
                    <a:pt x="449031" y="3213623"/>
                  </a:lnTo>
                  <a:lnTo>
                    <a:pt x="407078" y="3252517"/>
                  </a:lnTo>
                  <a:lnTo>
                    <a:pt x="365125" y="3286167"/>
                  </a:lnTo>
                  <a:lnTo>
                    <a:pt x="323169" y="3311950"/>
                  </a:lnTo>
                  <a:lnTo>
                    <a:pt x="281219" y="3327680"/>
                  </a:lnTo>
                  <a:lnTo>
                    <a:pt x="239267" y="3332924"/>
                  </a:lnTo>
                  <a:lnTo>
                    <a:pt x="197314" y="3327680"/>
                  </a:lnTo>
                  <a:lnTo>
                    <a:pt x="155364" y="3311950"/>
                  </a:lnTo>
                  <a:lnTo>
                    <a:pt x="118376" y="3286706"/>
                  </a:lnTo>
                  <a:lnTo>
                    <a:pt x="83229" y="3238441"/>
                  </a:lnTo>
                  <a:lnTo>
                    <a:pt x="66922" y="3201072"/>
                  </a:lnTo>
                  <a:lnTo>
                    <a:pt x="51767" y="3152423"/>
                  </a:lnTo>
                  <a:lnTo>
                    <a:pt x="37993" y="3090653"/>
                  </a:lnTo>
                  <a:lnTo>
                    <a:pt x="25831" y="3013920"/>
                  </a:lnTo>
                  <a:lnTo>
                    <a:pt x="15512" y="2920384"/>
                  </a:lnTo>
                  <a:lnTo>
                    <a:pt x="9978" y="2850706"/>
                  </a:lnTo>
                  <a:lnTo>
                    <a:pt x="5483" y="2773935"/>
                  </a:lnTo>
                  <a:lnTo>
                    <a:pt x="3683" y="2733080"/>
                  </a:lnTo>
                  <a:lnTo>
                    <a:pt x="2212" y="2690681"/>
                  </a:lnTo>
                  <a:lnTo>
                    <a:pt x="1092" y="2646814"/>
                  </a:lnTo>
                  <a:lnTo>
                    <a:pt x="347" y="2601556"/>
                  </a:lnTo>
                  <a:lnTo>
                    <a:pt x="0" y="2554983"/>
                  </a:lnTo>
                  <a:lnTo>
                    <a:pt x="72" y="2507172"/>
                  </a:lnTo>
                  <a:lnTo>
                    <a:pt x="588" y="2458199"/>
                  </a:lnTo>
                  <a:lnTo>
                    <a:pt x="1571" y="2408140"/>
                  </a:lnTo>
                  <a:lnTo>
                    <a:pt x="3043" y="2357072"/>
                  </a:lnTo>
                  <a:lnTo>
                    <a:pt x="5026" y="2305072"/>
                  </a:lnTo>
                  <a:lnTo>
                    <a:pt x="7545" y="2252215"/>
                  </a:lnTo>
                  <a:lnTo>
                    <a:pt x="10622" y="2198579"/>
                  </a:lnTo>
                  <a:lnTo>
                    <a:pt x="14280" y="2144239"/>
                  </a:lnTo>
                  <a:lnTo>
                    <a:pt x="18542" y="2089273"/>
                  </a:lnTo>
                  <a:lnTo>
                    <a:pt x="23431" y="2033756"/>
                  </a:lnTo>
                  <a:lnTo>
                    <a:pt x="28969" y="1977765"/>
                  </a:lnTo>
                  <a:lnTo>
                    <a:pt x="35180" y="1921377"/>
                  </a:lnTo>
                  <a:lnTo>
                    <a:pt x="42087" y="1864667"/>
                  </a:lnTo>
                  <a:lnTo>
                    <a:pt x="49712" y="1807713"/>
                  </a:lnTo>
                  <a:lnTo>
                    <a:pt x="58079" y="1750591"/>
                  </a:lnTo>
                  <a:lnTo>
                    <a:pt x="67211" y="1693377"/>
                  </a:lnTo>
                  <a:lnTo>
                    <a:pt x="77129" y="1636147"/>
                  </a:lnTo>
                  <a:lnTo>
                    <a:pt x="87858" y="1578979"/>
                  </a:lnTo>
                  <a:lnTo>
                    <a:pt x="99421" y="1521948"/>
                  </a:lnTo>
                  <a:lnTo>
                    <a:pt x="112303" y="1463030"/>
                  </a:lnTo>
                  <a:lnTo>
                    <a:pt x="126055" y="1404409"/>
                  </a:lnTo>
                  <a:lnTo>
                    <a:pt x="140625" y="1346156"/>
                  </a:lnTo>
                  <a:lnTo>
                    <a:pt x="155963" y="1288337"/>
                  </a:lnTo>
                  <a:lnTo>
                    <a:pt x="172017" y="1231021"/>
                  </a:lnTo>
                  <a:lnTo>
                    <a:pt x="188736" y="1174276"/>
                  </a:lnTo>
                  <a:lnTo>
                    <a:pt x="206069" y="1118171"/>
                  </a:lnTo>
                  <a:lnTo>
                    <a:pt x="223964" y="1062773"/>
                  </a:lnTo>
                  <a:lnTo>
                    <a:pt x="242371" y="1008152"/>
                  </a:lnTo>
                  <a:lnTo>
                    <a:pt x="261239" y="954374"/>
                  </a:lnTo>
                  <a:lnTo>
                    <a:pt x="280516" y="901508"/>
                  </a:lnTo>
                  <a:lnTo>
                    <a:pt x="300150" y="849623"/>
                  </a:lnTo>
                  <a:lnTo>
                    <a:pt x="320092" y="798787"/>
                  </a:lnTo>
                  <a:lnTo>
                    <a:pt x="340290" y="749068"/>
                  </a:lnTo>
                  <a:lnTo>
                    <a:pt x="360692" y="700533"/>
                  </a:lnTo>
                  <a:lnTo>
                    <a:pt x="381248" y="653252"/>
                  </a:lnTo>
                  <a:lnTo>
                    <a:pt x="401906" y="607293"/>
                  </a:lnTo>
                  <a:lnTo>
                    <a:pt x="422615" y="562723"/>
                  </a:lnTo>
                  <a:lnTo>
                    <a:pt x="443324" y="519611"/>
                  </a:lnTo>
                  <a:lnTo>
                    <a:pt x="463982" y="478026"/>
                  </a:lnTo>
                  <a:lnTo>
                    <a:pt x="484538" y="438034"/>
                  </a:lnTo>
                  <a:lnTo>
                    <a:pt x="504941" y="399705"/>
                  </a:lnTo>
                  <a:lnTo>
                    <a:pt x="525139" y="363108"/>
                  </a:lnTo>
                  <a:lnTo>
                    <a:pt x="545081" y="328309"/>
                  </a:lnTo>
                  <a:lnTo>
                    <a:pt x="564716" y="295377"/>
                  </a:lnTo>
                  <a:lnTo>
                    <a:pt x="602861" y="235388"/>
                  </a:lnTo>
                  <a:lnTo>
                    <a:pt x="651553" y="167198"/>
                  </a:lnTo>
                  <a:lnTo>
                    <a:pt x="697056" y="112769"/>
                  </a:lnTo>
                  <a:lnTo>
                    <a:pt x="739540" y="70759"/>
                  </a:lnTo>
                  <a:lnTo>
                    <a:pt x="779171" y="39824"/>
                  </a:lnTo>
                  <a:lnTo>
                    <a:pt x="816117" y="18624"/>
                  </a:lnTo>
                  <a:lnTo>
                    <a:pt x="882626" y="54"/>
                  </a:lnTo>
                  <a:lnTo>
                    <a:pt x="912525" y="0"/>
                  </a:lnTo>
                  <a:lnTo>
                    <a:pt x="940410" y="4309"/>
                  </a:lnTo>
                  <a:lnTo>
                    <a:pt x="1013663" y="31550"/>
                  </a:lnTo>
                  <a:lnTo>
                    <a:pt x="1055506" y="56832"/>
                  </a:lnTo>
                  <a:lnTo>
                    <a:pt x="1093321" y="86142"/>
                  </a:lnTo>
                  <a:lnTo>
                    <a:pt x="1128449" y="118138"/>
                  </a:lnTo>
                  <a:lnTo>
                    <a:pt x="1162233" y="151479"/>
                  </a:lnTo>
                  <a:lnTo>
                    <a:pt x="1203751" y="192997"/>
                  </a:lnTo>
                  <a:lnTo>
                    <a:pt x="1242645" y="231890"/>
                  </a:lnTo>
                  <a:lnTo>
                    <a:pt x="1276292" y="265538"/>
                  </a:lnTo>
                  <a:lnTo>
                    <a:pt x="1302073" y="291318"/>
                  </a:lnTo>
                  <a:lnTo>
                    <a:pt x="1318247" y="307493"/>
                  </a:lnTo>
                  <a:lnTo>
                    <a:pt x="1326553" y="315799"/>
                  </a:lnTo>
                  <a:lnTo>
                    <a:pt x="1329614" y="318859"/>
                  </a:lnTo>
                  <a:lnTo>
                    <a:pt x="1330051" y="319297"/>
                  </a:lnTo>
                </a:path>
                <a:path w="2331720" h="3507740">
                  <a:moveTo>
                    <a:pt x="1225161" y="1357636"/>
                  </a:moveTo>
                  <a:lnTo>
                    <a:pt x="1225844" y="1357608"/>
                  </a:lnTo>
                  <a:lnTo>
                    <a:pt x="1230624" y="1357417"/>
                  </a:lnTo>
                  <a:lnTo>
                    <a:pt x="1243598" y="1356896"/>
                  </a:lnTo>
                  <a:lnTo>
                    <a:pt x="1268862" y="1355883"/>
                  </a:lnTo>
                  <a:lnTo>
                    <a:pt x="1308998" y="1353751"/>
                  </a:lnTo>
                  <a:lnTo>
                    <a:pt x="1360524" y="1348016"/>
                  </a:lnTo>
                  <a:lnTo>
                    <a:pt x="1418442" y="1335727"/>
                  </a:lnTo>
                  <a:lnTo>
                    <a:pt x="1477752" y="1313935"/>
                  </a:lnTo>
                  <a:lnTo>
                    <a:pt x="1523075" y="1288467"/>
                  </a:lnTo>
                  <a:lnTo>
                    <a:pt x="1564916" y="1258303"/>
                  </a:lnTo>
                  <a:lnTo>
                    <a:pt x="1602100" y="1226713"/>
                  </a:lnTo>
                  <a:lnTo>
                    <a:pt x="1633453" y="1196970"/>
                  </a:lnTo>
                  <a:lnTo>
                    <a:pt x="1677506" y="1152130"/>
                  </a:lnTo>
                  <a:lnTo>
                    <a:pt x="1687626" y="1141750"/>
                  </a:lnTo>
                  <a:lnTo>
                    <a:pt x="1691354" y="1137926"/>
                  </a:lnTo>
                  <a:lnTo>
                    <a:pt x="1691886" y="1137380"/>
                  </a:lnTo>
                </a:path>
                <a:path w="2331720" h="3507740">
                  <a:moveTo>
                    <a:pt x="1791531" y="2055107"/>
                  </a:moveTo>
                  <a:lnTo>
                    <a:pt x="1792077" y="2055667"/>
                  </a:lnTo>
                  <a:lnTo>
                    <a:pt x="1795901" y="2059585"/>
                  </a:lnTo>
                  <a:lnTo>
                    <a:pt x="1806281" y="2070222"/>
                  </a:lnTo>
                  <a:lnTo>
                    <a:pt x="1851547" y="2116296"/>
                  </a:lnTo>
                  <a:lnTo>
                    <a:pt x="1884276" y="2147615"/>
                  </a:lnTo>
                  <a:lnTo>
                    <a:pt x="1923970" y="2182249"/>
                  </a:lnTo>
                  <a:lnTo>
                    <a:pt x="1969915" y="2217554"/>
                  </a:lnTo>
                  <a:lnTo>
                    <a:pt x="2021401" y="2250890"/>
                  </a:lnTo>
                  <a:lnTo>
                    <a:pt x="2077224" y="2280067"/>
                  </a:lnTo>
                  <a:lnTo>
                    <a:pt x="2134266" y="2304755"/>
                  </a:lnTo>
                  <a:lnTo>
                    <a:pt x="2188919" y="2325081"/>
                  </a:lnTo>
                  <a:lnTo>
                    <a:pt x="2237573" y="2341171"/>
                  </a:lnTo>
                  <a:lnTo>
                    <a:pt x="2276620" y="2353151"/>
                  </a:lnTo>
                  <a:lnTo>
                    <a:pt x="2324792" y="2367675"/>
                  </a:lnTo>
                  <a:lnTo>
                    <a:pt x="2330814" y="2369490"/>
                  </a:lnTo>
                  <a:lnTo>
                    <a:pt x="2331674" y="2369750"/>
                  </a:lnTo>
                </a:path>
                <a:path w="2331720" h="3507740">
                  <a:moveTo>
                    <a:pt x="422813" y="3240284"/>
                  </a:moveTo>
                  <a:lnTo>
                    <a:pt x="423496" y="3240543"/>
                  </a:lnTo>
                  <a:lnTo>
                    <a:pt x="428276" y="3242359"/>
                  </a:lnTo>
                  <a:lnTo>
                    <a:pt x="441250" y="3247287"/>
                  </a:lnTo>
                  <a:lnTo>
                    <a:pt x="466514" y="3256883"/>
                  </a:lnTo>
                  <a:lnTo>
                    <a:pt x="506801" y="3271512"/>
                  </a:lnTo>
                  <a:lnTo>
                    <a:pt x="559378" y="3286712"/>
                  </a:lnTo>
                  <a:lnTo>
                    <a:pt x="620149" y="3296831"/>
                  </a:lnTo>
                  <a:lnTo>
                    <a:pt x="685018" y="3296215"/>
                  </a:lnTo>
                  <a:lnTo>
                    <a:pt x="737109" y="3285243"/>
                  </a:lnTo>
                  <a:lnTo>
                    <a:pt x="787103" y="3267181"/>
                  </a:lnTo>
                  <a:lnTo>
                    <a:pt x="832901" y="3245429"/>
                  </a:lnTo>
                  <a:lnTo>
                    <a:pt x="872406" y="3223384"/>
                  </a:lnTo>
                  <a:lnTo>
                    <a:pt x="928786" y="3188784"/>
                  </a:lnTo>
                  <a:lnTo>
                    <a:pt x="941759" y="3180741"/>
                  </a:lnTo>
                  <a:lnTo>
                    <a:pt x="946539" y="3177779"/>
                  </a:lnTo>
                  <a:lnTo>
                    <a:pt x="947222" y="3177355"/>
                  </a:lnTo>
                </a:path>
                <a:path w="2331720" h="3507740">
                  <a:moveTo>
                    <a:pt x="1786285" y="3224549"/>
                  </a:moveTo>
                  <a:lnTo>
                    <a:pt x="1786982" y="3224712"/>
                  </a:lnTo>
                  <a:lnTo>
                    <a:pt x="1791858" y="3225860"/>
                  </a:lnTo>
                  <a:lnTo>
                    <a:pt x="1805091" y="3228974"/>
                  </a:lnTo>
                  <a:lnTo>
                    <a:pt x="1830863" y="3235039"/>
                  </a:lnTo>
                  <a:lnTo>
                    <a:pt x="1871875" y="3244257"/>
                  </a:lnTo>
                  <a:lnTo>
                    <a:pt x="1924931" y="3253719"/>
                  </a:lnTo>
                  <a:lnTo>
                    <a:pt x="1985360" y="3259740"/>
                  </a:lnTo>
                  <a:lnTo>
                    <a:pt x="2048490" y="3258635"/>
                  </a:lnTo>
                  <a:lnTo>
                    <a:pt x="2109905" y="3248067"/>
                  </a:lnTo>
                  <a:lnTo>
                    <a:pt x="2166158" y="3231105"/>
                  </a:lnTo>
                  <a:lnTo>
                    <a:pt x="2214053" y="3212176"/>
                  </a:lnTo>
                  <a:lnTo>
                    <a:pt x="2250394" y="3195707"/>
                  </a:lnTo>
                  <a:lnTo>
                    <a:pt x="2273133" y="3185097"/>
                  </a:lnTo>
                  <a:lnTo>
                    <a:pt x="2284810" y="3179649"/>
                  </a:lnTo>
                  <a:lnTo>
                    <a:pt x="2289112" y="3177642"/>
                  </a:lnTo>
                  <a:lnTo>
                    <a:pt x="2289726" y="3177355"/>
                  </a:lnTo>
                </a:path>
                <a:path w="2331720" h="3507740">
                  <a:moveTo>
                    <a:pt x="658792" y="3004292"/>
                  </a:moveTo>
                  <a:lnTo>
                    <a:pt x="968202" y="2532322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77474" y="4837569"/>
              <a:ext cx="168275" cy="215900"/>
            </a:xfrm>
            <a:custGeom>
              <a:avLst/>
              <a:gdLst/>
              <a:ahLst/>
              <a:cxnLst/>
              <a:rect l="l" t="t" r="r" b="b"/>
              <a:pathLst>
                <a:path w="168275" h="215900">
                  <a:moveTo>
                    <a:pt x="0" y="154914"/>
                  </a:moveTo>
                  <a:lnTo>
                    <a:pt x="92646" y="215646"/>
                  </a:lnTo>
                  <a:lnTo>
                    <a:pt x="167792" y="0"/>
                  </a:lnTo>
                  <a:lnTo>
                    <a:pt x="0" y="154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94466" y="4863249"/>
              <a:ext cx="1160780" cy="482600"/>
            </a:xfrm>
            <a:custGeom>
              <a:avLst/>
              <a:gdLst/>
              <a:ahLst/>
              <a:cxnLst/>
              <a:rect l="l" t="t" r="r" b="b"/>
              <a:pathLst>
                <a:path w="1160779" h="482600">
                  <a:moveTo>
                    <a:pt x="0" y="127825"/>
                  </a:moveTo>
                  <a:lnTo>
                    <a:pt x="127088" y="10490"/>
                  </a:lnTo>
                  <a:lnTo>
                    <a:pt x="70167" y="173837"/>
                  </a:lnTo>
                </a:path>
                <a:path w="1160779" h="482600">
                  <a:moveTo>
                    <a:pt x="1160183" y="482460"/>
                  </a:moveTo>
                  <a:lnTo>
                    <a:pt x="195262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51044" y="4843906"/>
              <a:ext cx="223520" cy="149225"/>
            </a:xfrm>
            <a:custGeom>
              <a:avLst/>
              <a:gdLst/>
              <a:ahLst/>
              <a:cxnLst/>
              <a:rect l="l" t="t" r="r" b="b"/>
              <a:pathLst>
                <a:path w="223520" h="149225">
                  <a:moveTo>
                    <a:pt x="0" y="0"/>
                  </a:moveTo>
                  <a:lnTo>
                    <a:pt x="173393" y="148615"/>
                  </a:lnTo>
                  <a:lnTo>
                    <a:pt x="222923" y="49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89729" y="4863249"/>
              <a:ext cx="168910" cy="113030"/>
            </a:xfrm>
            <a:custGeom>
              <a:avLst/>
              <a:gdLst/>
              <a:ahLst/>
              <a:cxnLst/>
              <a:rect l="l" t="t" r="r" b="b"/>
              <a:pathLst>
                <a:path w="168910" h="113029">
                  <a:moveTo>
                    <a:pt x="131330" y="112572"/>
                  </a:moveTo>
                  <a:lnTo>
                    <a:pt x="0" y="0"/>
                  </a:lnTo>
                  <a:lnTo>
                    <a:pt x="168859" y="37528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65916" y="1443596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7EF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65916" y="1443596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33632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299127" y="2584500"/>
            <a:ext cx="2341880" cy="3682365"/>
            <a:chOff x="4299127" y="2584500"/>
            <a:chExt cx="2341880" cy="3682365"/>
          </a:xfrm>
        </p:grpSpPr>
        <p:sp>
          <p:nvSpPr>
            <p:cNvPr id="29" name="object 29"/>
            <p:cNvSpPr/>
            <p:nvPr/>
          </p:nvSpPr>
          <p:spPr>
            <a:xfrm>
              <a:off x="4665916" y="2616250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7EF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65916" y="2616250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03532" y="3621392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1" y="267712"/>
                  </a:lnTo>
                  <a:lnTo>
                    <a:pt x="22134" y="313550"/>
                  </a:lnTo>
                  <a:lnTo>
                    <a:pt x="47842" y="353986"/>
                  </a:lnTo>
                  <a:lnTo>
                    <a:pt x="81567" y="387713"/>
                  </a:lnTo>
                  <a:lnTo>
                    <a:pt x="122003" y="413422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2"/>
                  </a:lnTo>
                  <a:lnTo>
                    <a:pt x="353991" y="387713"/>
                  </a:lnTo>
                  <a:lnTo>
                    <a:pt x="387717" y="353986"/>
                  </a:lnTo>
                  <a:lnTo>
                    <a:pt x="413424" y="313550"/>
                  </a:lnTo>
                  <a:lnTo>
                    <a:pt x="429807" y="267712"/>
                  </a:lnTo>
                  <a:lnTo>
                    <a:pt x="435559" y="217779"/>
                  </a:lnTo>
                  <a:lnTo>
                    <a:pt x="429807" y="167843"/>
                  </a:lnTo>
                  <a:lnTo>
                    <a:pt x="413424" y="122003"/>
                  </a:lnTo>
                  <a:lnTo>
                    <a:pt x="387717" y="81567"/>
                  </a:lnTo>
                  <a:lnTo>
                    <a:pt x="353991" y="47842"/>
                  </a:lnTo>
                  <a:lnTo>
                    <a:pt x="313555" y="22134"/>
                  </a:lnTo>
                  <a:lnTo>
                    <a:pt x="267716" y="5751"/>
                  </a:lnTo>
                  <a:lnTo>
                    <a:pt x="217779" y="0"/>
                  </a:lnTo>
                  <a:lnTo>
                    <a:pt x="167843" y="5751"/>
                  </a:lnTo>
                  <a:lnTo>
                    <a:pt x="122003" y="22134"/>
                  </a:lnTo>
                  <a:lnTo>
                    <a:pt x="81567" y="47842"/>
                  </a:lnTo>
                  <a:lnTo>
                    <a:pt x="47842" y="81567"/>
                  </a:lnTo>
                  <a:lnTo>
                    <a:pt x="22134" y="122003"/>
                  </a:lnTo>
                  <a:lnTo>
                    <a:pt x="5751" y="167843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7EF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03532" y="3621392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3"/>
                  </a:lnTo>
                  <a:lnTo>
                    <a:pt x="413424" y="122003"/>
                  </a:lnTo>
                  <a:lnTo>
                    <a:pt x="387717" y="81567"/>
                  </a:lnTo>
                  <a:lnTo>
                    <a:pt x="353991" y="47842"/>
                  </a:lnTo>
                  <a:lnTo>
                    <a:pt x="313555" y="22134"/>
                  </a:lnTo>
                  <a:lnTo>
                    <a:pt x="267716" y="5751"/>
                  </a:lnTo>
                  <a:lnTo>
                    <a:pt x="217779" y="0"/>
                  </a:lnTo>
                  <a:lnTo>
                    <a:pt x="167843" y="5751"/>
                  </a:lnTo>
                  <a:lnTo>
                    <a:pt x="122003" y="22134"/>
                  </a:lnTo>
                  <a:lnTo>
                    <a:pt x="81567" y="47842"/>
                  </a:lnTo>
                  <a:lnTo>
                    <a:pt x="47842" y="81567"/>
                  </a:lnTo>
                  <a:lnTo>
                    <a:pt x="22134" y="122003"/>
                  </a:lnTo>
                  <a:lnTo>
                    <a:pt x="5751" y="167843"/>
                  </a:lnTo>
                  <a:lnTo>
                    <a:pt x="0" y="217779"/>
                  </a:lnTo>
                  <a:lnTo>
                    <a:pt x="5751" y="267712"/>
                  </a:lnTo>
                  <a:lnTo>
                    <a:pt x="22134" y="313550"/>
                  </a:lnTo>
                  <a:lnTo>
                    <a:pt x="47842" y="353986"/>
                  </a:lnTo>
                  <a:lnTo>
                    <a:pt x="81567" y="387713"/>
                  </a:lnTo>
                  <a:lnTo>
                    <a:pt x="122003" y="413422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2"/>
                  </a:lnTo>
                  <a:lnTo>
                    <a:pt x="353991" y="387713"/>
                  </a:lnTo>
                  <a:lnTo>
                    <a:pt x="387717" y="353986"/>
                  </a:lnTo>
                  <a:lnTo>
                    <a:pt x="413424" y="313550"/>
                  </a:lnTo>
                  <a:lnTo>
                    <a:pt x="429807" y="267712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30877" y="4459008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1" y="267712"/>
                  </a:lnTo>
                  <a:lnTo>
                    <a:pt x="22134" y="313550"/>
                  </a:lnTo>
                  <a:lnTo>
                    <a:pt x="47842" y="353986"/>
                  </a:lnTo>
                  <a:lnTo>
                    <a:pt x="81567" y="387713"/>
                  </a:lnTo>
                  <a:lnTo>
                    <a:pt x="122003" y="413422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2" y="429807"/>
                  </a:lnTo>
                  <a:lnTo>
                    <a:pt x="313550" y="413422"/>
                  </a:lnTo>
                  <a:lnTo>
                    <a:pt x="353986" y="387713"/>
                  </a:lnTo>
                  <a:lnTo>
                    <a:pt x="387713" y="353986"/>
                  </a:lnTo>
                  <a:lnTo>
                    <a:pt x="413422" y="313550"/>
                  </a:lnTo>
                  <a:lnTo>
                    <a:pt x="429807" y="267712"/>
                  </a:lnTo>
                  <a:lnTo>
                    <a:pt x="435559" y="217779"/>
                  </a:lnTo>
                  <a:lnTo>
                    <a:pt x="429807" y="167843"/>
                  </a:lnTo>
                  <a:lnTo>
                    <a:pt x="413422" y="122003"/>
                  </a:lnTo>
                  <a:lnTo>
                    <a:pt x="387713" y="81567"/>
                  </a:lnTo>
                  <a:lnTo>
                    <a:pt x="353986" y="47842"/>
                  </a:lnTo>
                  <a:lnTo>
                    <a:pt x="313550" y="22134"/>
                  </a:lnTo>
                  <a:lnTo>
                    <a:pt x="267712" y="5751"/>
                  </a:lnTo>
                  <a:lnTo>
                    <a:pt x="217779" y="0"/>
                  </a:lnTo>
                  <a:lnTo>
                    <a:pt x="167843" y="5751"/>
                  </a:lnTo>
                  <a:lnTo>
                    <a:pt x="122003" y="22134"/>
                  </a:lnTo>
                  <a:lnTo>
                    <a:pt x="81567" y="47842"/>
                  </a:lnTo>
                  <a:lnTo>
                    <a:pt x="47842" y="81567"/>
                  </a:lnTo>
                  <a:lnTo>
                    <a:pt x="22134" y="122003"/>
                  </a:lnTo>
                  <a:lnTo>
                    <a:pt x="5751" y="167843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30877" y="4459008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3"/>
                  </a:lnTo>
                  <a:lnTo>
                    <a:pt x="413422" y="122003"/>
                  </a:lnTo>
                  <a:lnTo>
                    <a:pt x="387713" y="81567"/>
                  </a:lnTo>
                  <a:lnTo>
                    <a:pt x="353986" y="47842"/>
                  </a:lnTo>
                  <a:lnTo>
                    <a:pt x="313550" y="22134"/>
                  </a:lnTo>
                  <a:lnTo>
                    <a:pt x="267712" y="5751"/>
                  </a:lnTo>
                  <a:lnTo>
                    <a:pt x="217779" y="0"/>
                  </a:lnTo>
                  <a:lnTo>
                    <a:pt x="167843" y="5751"/>
                  </a:lnTo>
                  <a:lnTo>
                    <a:pt x="122003" y="22134"/>
                  </a:lnTo>
                  <a:lnTo>
                    <a:pt x="81567" y="47842"/>
                  </a:lnTo>
                  <a:lnTo>
                    <a:pt x="47842" y="81567"/>
                  </a:lnTo>
                  <a:lnTo>
                    <a:pt x="22134" y="122003"/>
                  </a:lnTo>
                  <a:lnTo>
                    <a:pt x="5751" y="167843"/>
                  </a:lnTo>
                  <a:lnTo>
                    <a:pt x="0" y="217779"/>
                  </a:lnTo>
                  <a:lnTo>
                    <a:pt x="5751" y="267712"/>
                  </a:lnTo>
                  <a:lnTo>
                    <a:pt x="22134" y="313550"/>
                  </a:lnTo>
                  <a:lnTo>
                    <a:pt x="47842" y="353986"/>
                  </a:lnTo>
                  <a:lnTo>
                    <a:pt x="81567" y="387713"/>
                  </a:lnTo>
                  <a:lnTo>
                    <a:pt x="122003" y="413422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2" y="429807"/>
                  </a:lnTo>
                  <a:lnTo>
                    <a:pt x="313550" y="413422"/>
                  </a:lnTo>
                  <a:lnTo>
                    <a:pt x="353986" y="387713"/>
                  </a:lnTo>
                  <a:lnTo>
                    <a:pt x="387713" y="353986"/>
                  </a:lnTo>
                  <a:lnTo>
                    <a:pt x="413422" y="313550"/>
                  </a:lnTo>
                  <a:lnTo>
                    <a:pt x="429807" y="267712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0" y="217779"/>
                  </a:move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297104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B</a:t>
            </a:r>
            <a:endParaRPr sz="23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235056" y="4363186"/>
            <a:ext cx="2470150" cy="1967864"/>
          </a:xfrm>
          <a:custGeom>
            <a:avLst/>
            <a:gdLst/>
            <a:ahLst/>
            <a:cxnLst/>
            <a:rect l="l" t="t" r="r" b="b"/>
            <a:pathLst>
              <a:path w="2470150" h="1967864">
                <a:moveTo>
                  <a:pt x="627202" y="313601"/>
                </a:moveTo>
                <a:lnTo>
                  <a:pt x="623802" y="267258"/>
                </a:lnTo>
                <a:lnTo>
                  <a:pt x="613925" y="223026"/>
                </a:lnTo>
                <a:lnTo>
                  <a:pt x="598056" y="181392"/>
                </a:lnTo>
                <a:lnTo>
                  <a:pt x="576680" y="142839"/>
                </a:lnTo>
                <a:lnTo>
                  <a:pt x="550283" y="107853"/>
                </a:lnTo>
                <a:lnTo>
                  <a:pt x="519348" y="76919"/>
                </a:lnTo>
                <a:lnTo>
                  <a:pt x="484362" y="50521"/>
                </a:lnTo>
                <a:lnTo>
                  <a:pt x="445809" y="29145"/>
                </a:lnTo>
                <a:lnTo>
                  <a:pt x="404175" y="13277"/>
                </a:lnTo>
                <a:lnTo>
                  <a:pt x="359944" y="3400"/>
                </a:lnTo>
                <a:lnTo>
                  <a:pt x="313601" y="0"/>
                </a:lnTo>
                <a:lnTo>
                  <a:pt x="267258" y="3400"/>
                </a:lnTo>
                <a:lnTo>
                  <a:pt x="223026" y="13277"/>
                </a:lnTo>
                <a:lnTo>
                  <a:pt x="181392" y="29145"/>
                </a:lnTo>
                <a:lnTo>
                  <a:pt x="142839" y="50521"/>
                </a:lnTo>
                <a:lnTo>
                  <a:pt x="107853" y="76919"/>
                </a:lnTo>
                <a:lnTo>
                  <a:pt x="76919" y="107853"/>
                </a:lnTo>
                <a:lnTo>
                  <a:pt x="50521" y="142839"/>
                </a:lnTo>
                <a:lnTo>
                  <a:pt x="29145" y="181392"/>
                </a:lnTo>
                <a:lnTo>
                  <a:pt x="13277" y="223026"/>
                </a:lnTo>
                <a:lnTo>
                  <a:pt x="3400" y="267258"/>
                </a:lnTo>
                <a:lnTo>
                  <a:pt x="0" y="313601"/>
                </a:lnTo>
                <a:lnTo>
                  <a:pt x="3400" y="359944"/>
                </a:lnTo>
                <a:lnTo>
                  <a:pt x="13277" y="404175"/>
                </a:lnTo>
                <a:lnTo>
                  <a:pt x="29145" y="445809"/>
                </a:lnTo>
                <a:lnTo>
                  <a:pt x="50521" y="484362"/>
                </a:lnTo>
                <a:lnTo>
                  <a:pt x="76919" y="519348"/>
                </a:lnTo>
                <a:lnTo>
                  <a:pt x="107853" y="550283"/>
                </a:lnTo>
                <a:lnTo>
                  <a:pt x="142839" y="576680"/>
                </a:lnTo>
                <a:lnTo>
                  <a:pt x="181392" y="598056"/>
                </a:lnTo>
                <a:lnTo>
                  <a:pt x="223026" y="613925"/>
                </a:lnTo>
                <a:lnTo>
                  <a:pt x="267258" y="623802"/>
                </a:lnTo>
                <a:lnTo>
                  <a:pt x="313601" y="627202"/>
                </a:lnTo>
                <a:lnTo>
                  <a:pt x="359944" y="623802"/>
                </a:lnTo>
                <a:lnTo>
                  <a:pt x="404175" y="613925"/>
                </a:lnTo>
                <a:lnTo>
                  <a:pt x="445809" y="598056"/>
                </a:lnTo>
                <a:lnTo>
                  <a:pt x="484362" y="576680"/>
                </a:lnTo>
                <a:lnTo>
                  <a:pt x="519348" y="550283"/>
                </a:lnTo>
                <a:lnTo>
                  <a:pt x="550283" y="519348"/>
                </a:lnTo>
                <a:lnTo>
                  <a:pt x="576680" y="484362"/>
                </a:lnTo>
                <a:lnTo>
                  <a:pt x="598056" y="445809"/>
                </a:lnTo>
                <a:lnTo>
                  <a:pt x="613925" y="404175"/>
                </a:lnTo>
                <a:lnTo>
                  <a:pt x="623802" y="359944"/>
                </a:lnTo>
                <a:lnTo>
                  <a:pt x="627202" y="313601"/>
                </a:lnTo>
                <a:close/>
              </a:path>
              <a:path w="2470150" h="1967864">
                <a:moveTo>
                  <a:pt x="2469946" y="1653768"/>
                </a:moveTo>
                <a:lnTo>
                  <a:pt x="2466546" y="1607428"/>
                </a:lnTo>
                <a:lnTo>
                  <a:pt x="2456669" y="1563199"/>
                </a:lnTo>
                <a:lnTo>
                  <a:pt x="2440800" y="1521565"/>
                </a:lnTo>
                <a:lnTo>
                  <a:pt x="2419425" y="1483012"/>
                </a:lnTo>
                <a:lnTo>
                  <a:pt x="2393027" y="1448026"/>
                </a:lnTo>
                <a:lnTo>
                  <a:pt x="2362093" y="1417091"/>
                </a:lnTo>
                <a:lnTo>
                  <a:pt x="2327107" y="1390692"/>
                </a:lnTo>
                <a:lnTo>
                  <a:pt x="2288554" y="1369315"/>
                </a:lnTo>
                <a:lnTo>
                  <a:pt x="2246919" y="1353445"/>
                </a:lnTo>
                <a:lnTo>
                  <a:pt x="2202688" y="1343567"/>
                </a:lnTo>
                <a:lnTo>
                  <a:pt x="2156345" y="1340167"/>
                </a:lnTo>
                <a:lnTo>
                  <a:pt x="2110005" y="1343567"/>
                </a:lnTo>
                <a:lnTo>
                  <a:pt x="2065776" y="1353445"/>
                </a:lnTo>
                <a:lnTo>
                  <a:pt x="2024142" y="1369315"/>
                </a:lnTo>
                <a:lnTo>
                  <a:pt x="1985589" y="1390692"/>
                </a:lnTo>
                <a:lnTo>
                  <a:pt x="1950603" y="1417091"/>
                </a:lnTo>
                <a:lnTo>
                  <a:pt x="1919668" y="1448026"/>
                </a:lnTo>
                <a:lnTo>
                  <a:pt x="1893269" y="1483012"/>
                </a:lnTo>
                <a:lnTo>
                  <a:pt x="1871892" y="1521565"/>
                </a:lnTo>
                <a:lnTo>
                  <a:pt x="1856022" y="1563199"/>
                </a:lnTo>
                <a:lnTo>
                  <a:pt x="1846145" y="1607428"/>
                </a:lnTo>
                <a:lnTo>
                  <a:pt x="1842744" y="1653768"/>
                </a:lnTo>
                <a:lnTo>
                  <a:pt x="1846145" y="1700111"/>
                </a:lnTo>
                <a:lnTo>
                  <a:pt x="1856022" y="1744342"/>
                </a:lnTo>
                <a:lnTo>
                  <a:pt x="1871892" y="1785977"/>
                </a:lnTo>
                <a:lnTo>
                  <a:pt x="1893269" y="1824530"/>
                </a:lnTo>
                <a:lnTo>
                  <a:pt x="1919668" y="1859516"/>
                </a:lnTo>
                <a:lnTo>
                  <a:pt x="1950603" y="1890450"/>
                </a:lnTo>
                <a:lnTo>
                  <a:pt x="1985589" y="1916848"/>
                </a:lnTo>
                <a:lnTo>
                  <a:pt x="2024142" y="1938223"/>
                </a:lnTo>
                <a:lnTo>
                  <a:pt x="2065776" y="1954092"/>
                </a:lnTo>
                <a:lnTo>
                  <a:pt x="2110005" y="1963969"/>
                </a:lnTo>
                <a:lnTo>
                  <a:pt x="2156345" y="1967369"/>
                </a:lnTo>
                <a:lnTo>
                  <a:pt x="2202688" y="1963969"/>
                </a:lnTo>
                <a:lnTo>
                  <a:pt x="2246919" y="1954092"/>
                </a:lnTo>
                <a:lnTo>
                  <a:pt x="2288554" y="1938223"/>
                </a:lnTo>
                <a:lnTo>
                  <a:pt x="2327107" y="1916848"/>
                </a:lnTo>
                <a:lnTo>
                  <a:pt x="2362093" y="1890450"/>
                </a:lnTo>
                <a:lnTo>
                  <a:pt x="2393027" y="1859516"/>
                </a:lnTo>
                <a:lnTo>
                  <a:pt x="2419425" y="1824530"/>
                </a:lnTo>
                <a:lnTo>
                  <a:pt x="2440800" y="1785977"/>
                </a:lnTo>
                <a:lnTo>
                  <a:pt x="2456669" y="1744342"/>
                </a:lnTo>
                <a:lnTo>
                  <a:pt x="2466546" y="1700111"/>
                </a:lnTo>
                <a:lnTo>
                  <a:pt x="2469946" y="1653768"/>
                </a:lnTo>
                <a:close/>
              </a:path>
            </a:pathLst>
          </a:custGeom>
          <a:ln w="6292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461658" y="1449199"/>
            <a:ext cx="1392555" cy="3398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Q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Arial"/>
              <a:cs typeface="Arial"/>
            </a:endParaRPr>
          </a:p>
          <a:p>
            <a:pPr marL="337820">
              <a:lnSpc>
                <a:spcPct val="100000"/>
              </a:lnSpc>
            </a:pPr>
            <a:r>
              <a:rPr sz="2300" spc="5" dirty="0">
                <a:latin typeface="Arial"/>
                <a:cs typeface="Arial"/>
              </a:rPr>
              <a:t>P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180"/>
              </a:spcBef>
            </a:pPr>
            <a:r>
              <a:rPr sz="2300" spc="10" dirty="0">
                <a:latin typeface="Arial"/>
                <a:cs typeface="Arial"/>
              </a:rPr>
              <a:t>M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00" spc="5" dirty="0">
                <a:latin typeface="Arial"/>
                <a:cs typeface="Arial"/>
              </a:rPr>
              <a:t>L</a:t>
            </a:r>
            <a:endParaRPr sz="23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66</a:t>
            </a:fld>
            <a:endParaRPr spc="2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3E72BCC-49AD-4271-A2D7-27C215BBD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E78EB80-A0BC-45FF-A004-C4ED0F537A6B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70" dirty="0"/>
              <a:t>Backward</a:t>
            </a:r>
            <a:r>
              <a:rPr spc="250" dirty="0"/>
              <a:t> </a:t>
            </a:r>
            <a:r>
              <a:rPr spc="45" dirty="0"/>
              <a:t>chaining</a:t>
            </a:r>
            <a:r>
              <a:rPr spc="225" dirty="0"/>
              <a:t> </a:t>
            </a:r>
            <a:r>
              <a:rPr spc="8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42557" y="1411846"/>
            <a:ext cx="2861945" cy="4855210"/>
            <a:chOff x="3542557" y="1411846"/>
            <a:chExt cx="2861945" cy="4855210"/>
          </a:xfrm>
        </p:grpSpPr>
        <p:sp>
          <p:nvSpPr>
            <p:cNvPr id="4" name="object 4"/>
            <p:cNvSpPr/>
            <p:nvPr/>
          </p:nvSpPr>
          <p:spPr>
            <a:xfrm>
              <a:off x="4883403" y="1821649"/>
              <a:ext cx="0" cy="839469"/>
            </a:xfrm>
            <a:custGeom>
              <a:avLst/>
              <a:gdLst/>
              <a:ahLst/>
              <a:cxnLst/>
              <a:rect l="l" t="t" r="r" b="b"/>
              <a:pathLst>
                <a:path h="839469">
                  <a:moveTo>
                    <a:pt x="0" y="839063"/>
                  </a:moveTo>
                  <a:lnTo>
                    <a:pt x="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8019" y="1778406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41443" y="1821649"/>
              <a:ext cx="84455" cy="1510665"/>
            </a:xfrm>
            <a:custGeom>
              <a:avLst/>
              <a:gdLst/>
              <a:ahLst/>
              <a:cxnLst/>
              <a:rect l="l" t="t" r="r" b="b"/>
              <a:pathLst>
                <a:path w="84454" h="1510664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  <a:path w="84454" h="1510664">
                  <a:moveTo>
                    <a:pt x="41960" y="1510309"/>
                  </a:moveTo>
                  <a:lnTo>
                    <a:pt x="41960" y="1174686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28019" y="2953092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41443" y="2996336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2572" y="3271128"/>
              <a:ext cx="121662" cy="1216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7768" y="3331959"/>
              <a:ext cx="1174750" cy="1174750"/>
            </a:xfrm>
            <a:custGeom>
              <a:avLst/>
              <a:gdLst/>
              <a:ahLst/>
              <a:cxnLst/>
              <a:rect l="l" t="t" r="r" b="b"/>
              <a:pathLst>
                <a:path w="1174750" h="1174750">
                  <a:moveTo>
                    <a:pt x="1174699" y="335622"/>
                  </a:moveTo>
                  <a:lnTo>
                    <a:pt x="335635" y="0"/>
                  </a:lnTo>
                </a:path>
                <a:path w="1174750" h="1174750">
                  <a:moveTo>
                    <a:pt x="0" y="1174686"/>
                  </a:moveTo>
                  <a:lnTo>
                    <a:pt x="335635" y="0"/>
                  </a:lnTo>
                </a:path>
                <a:path w="1174750" h="1174750">
                  <a:moveTo>
                    <a:pt x="1174699" y="1006881"/>
                  </a:moveTo>
                  <a:lnTo>
                    <a:pt x="1174699" y="67124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67082" y="3959961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51"/>
                  </a:moveTo>
                  <a:lnTo>
                    <a:pt x="110769" y="221551"/>
                  </a:lnTo>
                  <a:lnTo>
                    <a:pt x="55384" y="0"/>
                  </a:lnTo>
                  <a:lnTo>
                    <a:pt x="0" y="2215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80506" y="4003205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17"/>
                  </a:moveTo>
                  <a:lnTo>
                    <a:pt x="41960" y="0"/>
                  </a:lnTo>
                  <a:lnTo>
                    <a:pt x="83908" y="167817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1636" y="4277996"/>
              <a:ext cx="121662" cy="1216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47768" y="4338840"/>
              <a:ext cx="1845945" cy="1510665"/>
            </a:xfrm>
            <a:custGeom>
              <a:avLst/>
              <a:gdLst/>
              <a:ahLst/>
              <a:cxnLst/>
              <a:rect l="l" t="t" r="r" b="b"/>
              <a:pathLst>
                <a:path w="1845945" h="1510664">
                  <a:moveTo>
                    <a:pt x="1174699" y="0"/>
                  </a:moveTo>
                  <a:lnTo>
                    <a:pt x="1845945" y="1510309"/>
                  </a:lnTo>
                </a:path>
                <a:path w="1845945" h="1510664">
                  <a:moveTo>
                    <a:pt x="0" y="167805"/>
                  </a:moveTo>
                  <a:lnTo>
                    <a:pt x="1174699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3818" y="5284878"/>
              <a:ext cx="121662" cy="12166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51209" y="5345709"/>
              <a:ext cx="1343025" cy="503555"/>
            </a:xfrm>
            <a:custGeom>
              <a:avLst/>
              <a:gdLst/>
              <a:ahLst/>
              <a:cxnLst/>
              <a:rect l="l" t="t" r="r" b="b"/>
              <a:pathLst>
                <a:path w="1343025" h="503554">
                  <a:moveTo>
                    <a:pt x="0" y="503440"/>
                  </a:moveTo>
                  <a:lnTo>
                    <a:pt x="503440" y="0"/>
                  </a:lnTo>
                </a:path>
                <a:path w="1343025" h="503554">
                  <a:moveTo>
                    <a:pt x="1342504" y="503440"/>
                  </a:moveTo>
                  <a:lnTo>
                    <a:pt x="50344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1314" y="5284878"/>
              <a:ext cx="121662" cy="12166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553352" y="2341416"/>
              <a:ext cx="2331720" cy="3507740"/>
            </a:xfrm>
            <a:custGeom>
              <a:avLst/>
              <a:gdLst/>
              <a:ahLst/>
              <a:cxnLst/>
              <a:rect l="l" t="t" r="r" b="b"/>
              <a:pathLst>
                <a:path w="2331720" h="3507740">
                  <a:moveTo>
                    <a:pt x="1497856" y="3507733"/>
                  </a:moveTo>
                  <a:lnTo>
                    <a:pt x="658792" y="3004292"/>
                  </a:lnTo>
                </a:path>
                <a:path w="2331720" h="3507740">
                  <a:moveTo>
                    <a:pt x="658792" y="3004292"/>
                  </a:moveTo>
                  <a:lnTo>
                    <a:pt x="658355" y="3004729"/>
                  </a:lnTo>
                  <a:lnTo>
                    <a:pt x="655297" y="3007788"/>
                  </a:lnTo>
                  <a:lnTo>
                    <a:pt x="646994" y="3016090"/>
                  </a:lnTo>
                  <a:lnTo>
                    <a:pt x="630827" y="3032258"/>
                  </a:lnTo>
                  <a:lnTo>
                    <a:pt x="605044" y="3058046"/>
                  </a:lnTo>
                  <a:lnTo>
                    <a:pt x="571394" y="3091697"/>
                  </a:lnTo>
                  <a:lnTo>
                    <a:pt x="532500" y="3130592"/>
                  </a:lnTo>
                  <a:lnTo>
                    <a:pt x="490987" y="3172110"/>
                  </a:lnTo>
                  <a:lnTo>
                    <a:pt x="449031" y="3213623"/>
                  </a:lnTo>
                  <a:lnTo>
                    <a:pt x="407078" y="3252517"/>
                  </a:lnTo>
                  <a:lnTo>
                    <a:pt x="365125" y="3286167"/>
                  </a:lnTo>
                  <a:lnTo>
                    <a:pt x="323169" y="3311950"/>
                  </a:lnTo>
                  <a:lnTo>
                    <a:pt x="281219" y="3327680"/>
                  </a:lnTo>
                  <a:lnTo>
                    <a:pt x="239267" y="3332924"/>
                  </a:lnTo>
                  <a:lnTo>
                    <a:pt x="197314" y="3327680"/>
                  </a:lnTo>
                  <a:lnTo>
                    <a:pt x="155364" y="3311950"/>
                  </a:lnTo>
                  <a:lnTo>
                    <a:pt x="118376" y="3286706"/>
                  </a:lnTo>
                  <a:lnTo>
                    <a:pt x="83229" y="3238441"/>
                  </a:lnTo>
                  <a:lnTo>
                    <a:pt x="66922" y="3201072"/>
                  </a:lnTo>
                  <a:lnTo>
                    <a:pt x="51767" y="3152423"/>
                  </a:lnTo>
                  <a:lnTo>
                    <a:pt x="37993" y="3090653"/>
                  </a:lnTo>
                  <a:lnTo>
                    <a:pt x="25831" y="3013920"/>
                  </a:lnTo>
                  <a:lnTo>
                    <a:pt x="15512" y="2920384"/>
                  </a:lnTo>
                  <a:lnTo>
                    <a:pt x="9978" y="2850706"/>
                  </a:lnTo>
                  <a:lnTo>
                    <a:pt x="5483" y="2773935"/>
                  </a:lnTo>
                  <a:lnTo>
                    <a:pt x="3683" y="2733080"/>
                  </a:lnTo>
                  <a:lnTo>
                    <a:pt x="2212" y="2690681"/>
                  </a:lnTo>
                  <a:lnTo>
                    <a:pt x="1092" y="2646814"/>
                  </a:lnTo>
                  <a:lnTo>
                    <a:pt x="347" y="2601556"/>
                  </a:lnTo>
                  <a:lnTo>
                    <a:pt x="0" y="2554983"/>
                  </a:lnTo>
                  <a:lnTo>
                    <a:pt x="72" y="2507172"/>
                  </a:lnTo>
                  <a:lnTo>
                    <a:pt x="588" y="2458199"/>
                  </a:lnTo>
                  <a:lnTo>
                    <a:pt x="1571" y="2408140"/>
                  </a:lnTo>
                  <a:lnTo>
                    <a:pt x="3043" y="2357072"/>
                  </a:lnTo>
                  <a:lnTo>
                    <a:pt x="5026" y="2305072"/>
                  </a:lnTo>
                  <a:lnTo>
                    <a:pt x="7545" y="2252215"/>
                  </a:lnTo>
                  <a:lnTo>
                    <a:pt x="10622" y="2198579"/>
                  </a:lnTo>
                  <a:lnTo>
                    <a:pt x="14280" y="2144239"/>
                  </a:lnTo>
                  <a:lnTo>
                    <a:pt x="18542" y="2089273"/>
                  </a:lnTo>
                  <a:lnTo>
                    <a:pt x="23431" y="2033756"/>
                  </a:lnTo>
                  <a:lnTo>
                    <a:pt x="28969" y="1977765"/>
                  </a:lnTo>
                  <a:lnTo>
                    <a:pt x="35180" y="1921377"/>
                  </a:lnTo>
                  <a:lnTo>
                    <a:pt x="42087" y="1864667"/>
                  </a:lnTo>
                  <a:lnTo>
                    <a:pt x="49712" y="1807713"/>
                  </a:lnTo>
                  <a:lnTo>
                    <a:pt x="58079" y="1750591"/>
                  </a:lnTo>
                  <a:lnTo>
                    <a:pt x="67211" y="1693377"/>
                  </a:lnTo>
                  <a:lnTo>
                    <a:pt x="77129" y="1636147"/>
                  </a:lnTo>
                  <a:lnTo>
                    <a:pt x="87858" y="1578979"/>
                  </a:lnTo>
                  <a:lnTo>
                    <a:pt x="99421" y="1521948"/>
                  </a:lnTo>
                  <a:lnTo>
                    <a:pt x="112303" y="1463030"/>
                  </a:lnTo>
                  <a:lnTo>
                    <a:pt x="126055" y="1404409"/>
                  </a:lnTo>
                  <a:lnTo>
                    <a:pt x="140625" y="1346156"/>
                  </a:lnTo>
                  <a:lnTo>
                    <a:pt x="155963" y="1288337"/>
                  </a:lnTo>
                  <a:lnTo>
                    <a:pt x="172017" y="1231021"/>
                  </a:lnTo>
                  <a:lnTo>
                    <a:pt x="188736" y="1174276"/>
                  </a:lnTo>
                  <a:lnTo>
                    <a:pt x="206069" y="1118171"/>
                  </a:lnTo>
                  <a:lnTo>
                    <a:pt x="223964" y="1062773"/>
                  </a:lnTo>
                  <a:lnTo>
                    <a:pt x="242371" y="1008152"/>
                  </a:lnTo>
                  <a:lnTo>
                    <a:pt x="261239" y="954374"/>
                  </a:lnTo>
                  <a:lnTo>
                    <a:pt x="280516" y="901508"/>
                  </a:lnTo>
                  <a:lnTo>
                    <a:pt x="300150" y="849623"/>
                  </a:lnTo>
                  <a:lnTo>
                    <a:pt x="320092" y="798787"/>
                  </a:lnTo>
                  <a:lnTo>
                    <a:pt x="340290" y="749068"/>
                  </a:lnTo>
                  <a:lnTo>
                    <a:pt x="360692" y="700533"/>
                  </a:lnTo>
                  <a:lnTo>
                    <a:pt x="381248" y="653252"/>
                  </a:lnTo>
                  <a:lnTo>
                    <a:pt x="401906" y="607293"/>
                  </a:lnTo>
                  <a:lnTo>
                    <a:pt x="422615" y="562723"/>
                  </a:lnTo>
                  <a:lnTo>
                    <a:pt x="443324" y="519611"/>
                  </a:lnTo>
                  <a:lnTo>
                    <a:pt x="463982" y="478026"/>
                  </a:lnTo>
                  <a:lnTo>
                    <a:pt x="484538" y="438034"/>
                  </a:lnTo>
                  <a:lnTo>
                    <a:pt x="504941" y="399705"/>
                  </a:lnTo>
                  <a:lnTo>
                    <a:pt x="525139" y="363108"/>
                  </a:lnTo>
                  <a:lnTo>
                    <a:pt x="545081" y="328309"/>
                  </a:lnTo>
                  <a:lnTo>
                    <a:pt x="564716" y="295377"/>
                  </a:lnTo>
                  <a:lnTo>
                    <a:pt x="602861" y="235388"/>
                  </a:lnTo>
                  <a:lnTo>
                    <a:pt x="651553" y="167198"/>
                  </a:lnTo>
                  <a:lnTo>
                    <a:pt x="697056" y="112769"/>
                  </a:lnTo>
                  <a:lnTo>
                    <a:pt x="739540" y="70759"/>
                  </a:lnTo>
                  <a:lnTo>
                    <a:pt x="779171" y="39824"/>
                  </a:lnTo>
                  <a:lnTo>
                    <a:pt x="816117" y="18624"/>
                  </a:lnTo>
                  <a:lnTo>
                    <a:pt x="882626" y="54"/>
                  </a:lnTo>
                  <a:lnTo>
                    <a:pt x="912525" y="0"/>
                  </a:lnTo>
                  <a:lnTo>
                    <a:pt x="940410" y="4309"/>
                  </a:lnTo>
                  <a:lnTo>
                    <a:pt x="1013663" y="31550"/>
                  </a:lnTo>
                  <a:lnTo>
                    <a:pt x="1055506" y="56832"/>
                  </a:lnTo>
                  <a:lnTo>
                    <a:pt x="1093321" y="86142"/>
                  </a:lnTo>
                  <a:lnTo>
                    <a:pt x="1128449" y="118138"/>
                  </a:lnTo>
                  <a:lnTo>
                    <a:pt x="1162233" y="151479"/>
                  </a:lnTo>
                  <a:lnTo>
                    <a:pt x="1203751" y="192997"/>
                  </a:lnTo>
                  <a:lnTo>
                    <a:pt x="1242645" y="231890"/>
                  </a:lnTo>
                  <a:lnTo>
                    <a:pt x="1276292" y="265538"/>
                  </a:lnTo>
                  <a:lnTo>
                    <a:pt x="1302073" y="291318"/>
                  </a:lnTo>
                  <a:lnTo>
                    <a:pt x="1318247" y="307493"/>
                  </a:lnTo>
                  <a:lnTo>
                    <a:pt x="1326553" y="315799"/>
                  </a:lnTo>
                  <a:lnTo>
                    <a:pt x="1329614" y="318859"/>
                  </a:lnTo>
                  <a:lnTo>
                    <a:pt x="1330051" y="319297"/>
                  </a:lnTo>
                </a:path>
                <a:path w="2331720" h="3507740">
                  <a:moveTo>
                    <a:pt x="1225161" y="1357636"/>
                  </a:moveTo>
                  <a:lnTo>
                    <a:pt x="1225844" y="1357608"/>
                  </a:lnTo>
                  <a:lnTo>
                    <a:pt x="1230624" y="1357417"/>
                  </a:lnTo>
                  <a:lnTo>
                    <a:pt x="1243598" y="1356896"/>
                  </a:lnTo>
                  <a:lnTo>
                    <a:pt x="1268862" y="1355883"/>
                  </a:lnTo>
                  <a:lnTo>
                    <a:pt x="1308998" y="1353751"/>
                  </a:lnTo>
                  <a:lnTo>
                    <a:pt x="1360524" y="1348016"/>
                  </a:lnTo>
                  <a:lnTo>
                    <a:pt x="1418442" y="1335727"/>
                  </a:lnTo>
                  <a:lnTo>
                    <a:pt x="1477752" y="1313935"/>
                  </a:lnTo>
                  <a:lnTo>
                    <a:pt x="1523075" y="1288467"/>
                  </a:lnTo>
                  <a:lnTo>
                    <a:pt x="1564916" y="1258303"/>
                  </a:lnTo>
                  <a:lnTo>
                    <a:pt x="1602100" y="1226713"/>
                  </a:lnTo>
                  <a:lnTo>
                    <a:pt x="1633453" y="1196970"/>
                  </a:lnTo>
                  <a:lnTo>
                    <a:pt x="1677506" y="1152130"/>
                  </a:lnTo>
                  <a:lnTo>
                    <a:pt x="1687626" y="1141750"/>
                  </a:lnTo>
                  <a:lnTo>
                    <a:pt x="1691354" y="1137926"/>
                  </a:lnTo>
                  <a:lnTo>
                    <a:pt x="1691886" y="1137380"/>
                  </a:lnTo>
                </a:path>
                <a:path w="2331720" h="3507740">
                  <a:moveTo>
                    <a:pt x="1791531" y="2055107"/>
                  </a:moveTo>
                  <a:lnTo>
                    <a:pt x="1792077" y="2055667"/>
                  </a:lnTo>
                  <a:lnTo>
                    <a:pt x="1795901" y="2059585"/>
                  </a:lnTo>
                  <a:lnTo>
                    <a:pt x="1806281" y="2070222"/>
                  </a:lnTo>
                  <a:lnTo>
                    <a:pt x="1851547" y="2116296"/>
                  </a:lnTo>
                  <a:lnTo>
                    <a:pt x="1884276" y="2147615"/>
                  </a:lnTo>
                  <a:lnTo>
                    <a:pt x="1923970" y="2182249"/>
                  </a:lnTo>
                  <a:lnTo>
                    <a:pt x="1969915" y="2217554"/>
                  </a:lnTo>
                  <a:lnTo>
                    <a:pt x="2021401" y="2250890"/>
                  </a:lnTo>
                  <a:lnTo>
                    <a:pt x="2077224" y="2280067"/>
                  </a:lnTo>
                  <a:lnTo>
                    <a:pt x="2134266" y="2304755"/>
                  </a:lnTo>
                  <a:lnTo>
                    <a:pt x="2188919" y="2325081"/>
                  </a:lnTo>
                  <a:lnTo>
                    <a:pt x="2237573" y="2341171"/>
                  </a:lnTo>
                  <a:lnTo>
                    <a:pt x="2276620" y="2353151"/>
                  </a:lnTo>
                  <a:lnTo>
                    <a:pt x="2324792" y="2367675"/>
                  </a:lnTo>
                  <a:lnTo>
                    <a:pt x="2330814" y="2369490"/>
                  </a:lnTo>
                  <a:lnTo>
                    <a:pt x="2331674" y="2369750"/>
                  </a:lnTo>
                </a:path>
                <a:path w="2331720" h="3507740">
                  <a:moveTo>
                    <a:pt x="422813" y="3240284"/>
                  </a:moveTo>
                  <a:lnTo>
                    <a:pt x="423496" y="3240543"/>
                  </a:lnTo>
                  <a:lnTo>
                    <a:pt x="428276" y="3242359"/>
                  </a:lnTo>
                  <a:lnTo>
                    <a:pt x="441250" y="3247287"/>
                  </a:lnTo>
                  <a:lnTo>
                    <a:pt x="466514" y="3256883"/>
                  </a:lnTo>
                  <a:lnTo>
                    <a:pt x="506801" y="3271512"/>
                  </a:lnTo>
                  <a:lnTo>
                    <a:pt x="559378" y="3286712"/>
                  </a:lnTo>
                  <a:lnTo>
                    <a:pt x="620149" y="3296831"/>
                  </a:lnTo>
                  <a:lnTo>
                    <a:pt x="685018" y="3296215"/>
                  </a:lnTo>
                  <a:lnTo>
                    <a:pt x="737109" y="3285243"/>
                  </a:lnTo>
                  <a:lnTo>
                    <a:pt x="787103" y="3267181"/>
                  </a:lnTo>
                  <a:lnTo>
                    <a:pt x="832901" y="3245429"/>
                  </a:lnTo>
                  <a:lnTo>
                    <a:pt x="872406" y="3223384"/>
                  </a:lnTo>
                  <a:lnTo>
                    <a:pt x="928786" y="3188784"/>
                  </a:lnTo>
                  <a:lnTo>
                    <a:pt x="941759" y="3180741"/>
                  </a:lnTo>
                  <a:lnTo>
                    <a:pt x="946539" y="3177779"/>
                  </a:lnTo>
                  <a:lnTo>
                    <a:pt x="947222" y="3177355"/>
                  </a:lnTo>
                </a:path>
                <a:path w="2331720" h="3507740">
                  <a:moveTo>
                    <a:pt x="1786285" y="3224549"/>
                  </a:moveTo>
                  <a:lnTo>
                    <a:pt x="1786982" y="3224712"/>
                  </a:lnTo>
                  <a:lnTo>
                    <a:pt x="1791858" y="3225860"/>
                  </a:lnTo>
                  <a:lnTo>
                    <a:pt x="1805091" y="3228974"/>
                  </a:lnTo>
                  <a:lnTo>
                    <a:pt x="1830863" y="3235039"/>
                  </a:lnTo>
                  <a:lnTo>
                    <a:pt x="1871875" y="3244257"/>
                  </a:lnTo>
                  <a:lnTo>
                    <a:pt x="1924931" y="3253719"/>
                  </a:lnTo>
                  <a:lnTo>
                    <a:pt x="1985360" y="3259740"/>
                  </a:lnTo>
                  <a:lnTo>
                    <a:pt x="2048490" y="3258635"/>
                  </a:lnTo>
                  <a:lnTo>
                    <a:pt x="2109905" y="3248067"/>
                  </a:lnTo>
                  <a:lnTo>
                    <a:pt x="2166158" y="3231105"/>
                  </a:lnTo>
                  <a:lnTo>
                    <a:pt x="2214053" y="3212176"/>
                  </a:lnTo>
                  <a:lnTo>
                    <a:pt x="2250394" y="3195707"/>
                  </a:lnTo>
                  <a:lnTo>
                    <a:pt x="2273133" y="3185097"/>
                  </a:lnTo>
                  <a:lnTo>
                    <a:pt x="2284810" y="3179649"/>
                  </a:lnTo>
                  <a:lnTo>
                    <a:pt x="2289112" y="3177642"/>
                  </a:lnTo>
                  <a:lnTo>
                    <a:pt x="2289726" y="3177355"/>
                  </a:lnTo>
                </a:path>
                <a:path w="2331720" h="3507740">
                  <a:moveTo>
                    <a:pt x="658792" y="3004292"/>
                  </a:moveTo>
                  <a:lnTo>
                    <a:pt x="968202" y="2532322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77474" y="4837569"/>
              <a:ext cx="168275" cy="215900"/>
            </a:xfrm>
            <a:custGeom>
              <a:avLst/>
              <a:gdLst/>
              <a:ahLst/>
              <a:cxnLst/>
              <a:rect l="l" t="t" r="r" b="b"/>
              <a:pathLst>
                <a:path w="168275" h="215900">
                  <a:moveTo>
                    <a:pt x="0" y="154914"/>
                  </a:moveTo>
                  <a:lnTo>
                    <a:pt x="92646" y="215646"/>
                  </a:lnTo>
                  <a:lnTo>
                    <a:pt x="167792" y="0"/>
                  </a:lnTo>
                  <a:lnTo>
                    <a:pt x="0" y="154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94466" y="4863249"/>
              <a:ext cx="1160780" cy="482600"/>
            </a:xfrm>
            <a:custGeom>
              <a:avLst/>
              <a:gdLst/>
              <a:ahLst/>
              <a:cxnLst/>
              <a:rect l="l" t="t" r="r" b="b"/>
              <a:pathLst>
                <a:path w="1160779" h="482600">
                  <a:moveTo>
                    <a:pt x="0" y="127825"/>
                  </a:moveTo>
                  <a:lnTo>
                    <a:pt x="127088" y="10490"/>
                  </a:lnTo>
                  <a:lnTo>
                    <a:pt x="70167" y="173837"/>
                  </a:lnTo>
                </a:path>
                <a:path w="1160779" h="482600">
                  <a:moveTo>
                    <a:pt x="1160183" y="482460"/>
                  </a:moveTo>
                  <a:lnTo>
                    <a:pt x="195262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51044" y="4843906"/>
              <a:ext cx="223520" cy="149225"/>
            </a:xfrm>
            <a:custGeom>
              <a:avLst/>
              <a:gdLst/>
              <a:ahLst/>
              <a:cxnLst/>
              <a:rect l="l" t="t" r="r" b="b"/>
              <a:pathLst>
                <a:path w="223520" h="149225">
                  <a:moveTo>
                    <a:pt x="0" y="0"/>
                  </a:moveTo>
                  <a:lnTo>
                    <a:pt x="173393" y="148615"/>
                  </a:lnTo>
                  <a:lnTo>
                    <a:pt x="222923" y="49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89729" y="4863249"/>
              <a:ext cx="168910" cy="113030"/>
            </a:xfrm>
            <a:custGeom>
              <a:avLst/>
              <a:gdLst/>
              <a:ahLst/>
              <a:cxnLst/>
              <a:rect l="l" t="t" r="r" b="b"/>
              <a:pathLst>
                <a:path w="168910" h="113029">
                  <a:moveTo>
                    <a:pt x="131330" y="112572"/>
                  </a:moveTo>
                  <a:lnTo>
                    <a:pt x="0" y="0"/>
                  </a:lnTo>
                  <a:lnTo>
                    <a:pt x="168859" y="37528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65916" y="1443596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7EF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65916" y="1443596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33632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299412" y="2584785"/>
            <a:ext cx="2341245" cy="3681729"/>
            <a:chOff x="4299412" y="2584785"/>
            <a:chExt cx="2341245" cy="3681729"/>
          </a:xfrm>
        </p:grpSpPr>
        <p:sp>
          <p:nvSpPr>
            <p:cNvPr id="29" name="object 29"/>
            <p:cNvSpPr/>
            <p:nvPr/>
          </p:nvSpPr>
          <p:spPr>
            <a:xfrm>
              <a:off x="4665916" y="2616250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7EF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65916" y="2616250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03532" y="3621392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1" y="267712"/>
                  </a:lnTo>
                  <a:lnTo>
                    <a:pt x="22134" y="313550"/>
                  </a:lnTo>
                  <a:lnTo>
                    <a:pt x="47842" y="353986"/>
                  </a:lnTo>
                  <a:lnTo>
                    <a:pt x="81567" y="387713"/>
                  </a:lnTo>
                  <a:lnTo>
                    <a:pt x="122003" y="413422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2"/>
                  </a:lnTo>
                  <a:lnTo>
                    <a:pt x="353991" y="387713"/>
                  </a:lnTo>
                  <a:lnTo>
                    <a:pt x="387717" y="353986"/>
                  </a:lnTo>
                  <a:lnTo>
                    <a:pt x="413424" y="313550"/>
                  </a:lnTo>
                  <a:lnTo>
                    <a:pt x="429807" y="267712"/>
                  </a:lnTo>
                  <a:lnTo>
                    <a:pt x="435559" y="217779"/>
                  </a:lnTo>
                  <a:lnTo>
                    <a:pt x="429807" y="167843"/>
                  </a:lnTo>
                  <a:lnTo>
                    <a:pt x="413424" y="122003"/>
                  </a:lnTo>
                  <a:lnTo>
                    <a:pt x="387717" y="81567"/>
                  </a:lnTo>
                  <a:lnTo>
                    <a:pt x="353991" y="47842"/>
                  </a:lnTo>
                  <a:lnTo>
                    <a:pt x="313555" y="22134"/>
                  </a:lnTo>
                  <a:lnTo>
                    <a:pt x="267716" y="5751"/>
                  </a:lnTo>
                  <a:lnTo>
                    <a:pt x="217779" y="0"/>
                  </a:lnTo>
                  <a:lnTo>
                    <a:pt x="167843" y="5751"/>
                  </a:lnTo>
                  <a:lnTo>
                    <a:pt x="122003" y="22134"/>
                  </a:lnTo>
                  <a:lnTo>
                    <a:pt x="81567" y="47842"/>
                  </a:lnTo>
                  <a:lnTo>
                    <a:pt x="47842" y="81567"/>
                  </a:lnTo>
                  <a:lnTo>
                    <a:pt x="22134" y="122003"/>
                  </a:lnTo>
                  <a:lnTo>
                    <a:pt x="5751" y="167843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03532" y="3621392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3"/>
                  </a:lnTo>
                  <a:lnTo>
                    <a:pt x="413424" y="122003"/>
                  </a:lnTo>
                  <a:lnTo>
                    <a:pt x="387717" y="81567"/>
                  </a:lnTo>
                  <a:lnTo>
                    <a:pt x="353991" y="47842"/>
                  </a:lnTo>
                  <a:lnTo>
                    <a:pt x="313555" y="22134"/>
                  </a:lnTo>
                  <a:lnTo>
                    <a:pt x="267716" y="5751"/>
                  </a:lnTo>
                  <a:lnTo>
                    <a:pt x="217779" y="0"/>
                  </a:lnTo>
                  <a:lnTo>
                    <a:pt x="167843" y="5751"/>
                  </a:lnTo>
                  <a:lnTo>
                    <a:pt x="122003" y="22134"/>
                  </a:lnTo>
                  <a:lnTo>
                    <a:pt x="81567" y="47842"/>
                  </a:lnTo>
                  <a:lnTo>
                    <a:pt x="47842" y="81567"/>
                  </a:lnTo>
                  <a:lnTo>
                    <a:pt x="22134" y="122003"/>
                  </a:lnTo>
                  <a:lnTo>
                    <a:pt x="5751" y="167843"/>
                  </a:lnTo>
                  <a:lnTo>
                    <a:pt x="0" y="217779"/>
                  </a:lnTo>
                  <a:lnTo>
                    <a:pt x="5751" y="267712"/>
                  </a:lnTo>
                  <a:lnTo>
                    <a:pt x="22134" y="313550"/>
                  </a:lnTo>
                  <a:lnTo>
                    <a:pt x="47842" y="353986"/>
                  </a:lnTo>
                  <a:lnTo>
                    <a:pt x="81567" y="387713"/>
                  </a:lnTo>
                  <a:lnTo>
                    <a:pt x="122003" y="413422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2"/>
                  </a:lnTo>
                  <a:lnTo>
                    <a:pt x="353991" y="387713"/>
                  </a:lnTo>
                  <a:lnTo>
                    <a:pt x="387717" y="353986"/>
                  </a:lnTo>
                  <a:lnTo>
                    <a:pt x="413424" y="313550"/>
                  </a:lnTo>
                  <a:lnTo>
                    <a:pt x="429807" y="267712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30877" y="4459008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1" y="267712"/>
                  </a:lnTo>
                  <a:lnTo>
                    <a:pt x="22134" y="313550"/>
                  </a:lnTo>
                  <a:lnTo>
                    <a:pt x="47842" y="353986"/>
                  </a:lnTo>
                  <a:lnTo>
                    <a:pt x="81567" y="387713"/>
                  </a:lnTo>
                  <a:lnTo>
                    <a:pt x="122003" y="413422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2" y="429807"/>
                  </a:lnTo>
                  <a:lnTo>
                    <a:pt x="313550" y="413422"/>
                  </a:lnTo>
                  <a:lnTo>
                    <a:pt x="353986" y="387713"/>
                  </a:lnTo>
                  <a:lnTo>
                    <a:pt x="387713" y="353986"/>
                  </a:lnTo>
                  <a:lnTo>
                    <a:pt x="413422" y="313550"/>
                  </a:lnTo>
                  <a:lnTo>
                    <a:pt x="429807" y="267712"/>
                  </a:lnTo>
                  <a:lnTo>
                    <a:pt x="435559" y="217779"/>
                  </a:lnTo>
                  <a:lnTo>
                    <a:pt x="429807" y="167843"/>
                  </a:lnTo>
                  <a:lnTo>
                    <a:pt x="413422" y="122003"/>
                  </a:lnTo>
                  <a:lnTo>
                    <a:pt x="387713" y="81567"/>
                  </a:lnTo>
                  <a:lnTo>
                    <a:pt x="353986" y="47842"/>
                  </a:lnTo>
                  <a:lnTo>
                    <a:pt x="313550" y="22134"/>
                  </a:lnTo>
                  <a:lnTo>
                    <a:pt x="267712" y="5751"/>
                  </a:lnTo>
                  <a:lnTo>
                    <a:pt x="217779" y="0"/>
                  </a:lnTo>
                  <a:lnTo>
                    <a:pt x="167843" y="5751"/>
                  </a:lnTo>
                  <a:lnTo>
                    <a:pt x="122003" y="22134"/>
                  </a:lnTo>
                  <a:lnTo>
                    <a:pt x="81567" y="47842"/>
                  </a:lnTo>
                  <a:lnTo>
                    <a:pt x="47842" y="81567"/>
                  </a:lnTo>
                  <a:lnTo>
                    <a:pt x="22134" y="122003"/>
                  </a:lnTo>
                  <a:lnTo>
                    <a:pt x="5751" y="167843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30877" y="4459008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3"/>
                  </a:lnTo>
                  <a:lnTo>
                    <a:pt x="413422" y="122003"/>
                  </a:lnTo>
                  <a:lnTo>
                    <a:pt x="387713" y="81567"/>
                  </a:lnTo>
                  <a:lnTo>
                    <a:pt x="353986" y="47842"/>
                  </a:lnTo>
                  <a:lnTo>
                    <a:pt x="313550" y="22134"/>
                  </a:lnTo>
                  <a:lnTo>
                    <a:pt x="267712" y="5751"/>
                  </a:lnTo>
                  <a:lnTo>
                    <a:pt x="217779" y="0"/>
                  </a:lnTo>
                  <a:lnTo>
                    <a:pt x="167843" y="5751"/>
                  </a:lnTo>
                  <a:lnTo>
                    <a:pt x="122003" y="22134"/>
                  </a:lnTo>
                  <a:lnTo>
                    <a:pt x="81567" y="47842"/>
                  </a:lnTo>
                  <a:lnTo>
                    <a:pt x="47842" y="81567"/>
                  </a:lnTo>
                  <a:lnTo>
                    <a:pt x="22134" y="122003"/>
                  </a:lnTo>
                  <a:lnTo>
                    <a:pt x="5751" y="167843"/>
                  </a:lnTo>
                  <a:lnTo>
                    <a:pt x="0" y="217779"/>
                  </a:lnTo>
                  <a:lnTo>
                    <a:pt x="5751" y="267712"/>
                  </a:lnTo>
                  <a:lnTo>
                    <a:pt x="22134" y="313550"/>
                  </a:lnTo>
                  <a:lnTo>
                    <a:pt x="47842" y="353986"/>
                  </a:lnTo>
                  <a:lnTo>
                    <a:pt x="81567" y="387713"/>
                  </a:lnTo>
                  <a:lnTo>
                    <a:pt x="122003" y="413422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2" y="429807"/>
                  </a:lnTo>
                  <a:lnTo>
                    <a:pt x="313550" y="413422"/>
                  </a:lnTo>
                  <a:lnTo>
                    <a:pt x="353986" y="387713"/>
                  </a:lnTo>
                  <a:lnTo>
                    <a:pt x="387713" y="353986"/>
                  </a:lnTo>
                  <a:lnTo>
                    <a:pt x="413422" y="313550"/>
                  </a:lnTo>
                  <a:lnTo>
                    <a:pt x="429807" y="267712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0" y="217779"/>
                  </a:move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297104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B</a:t>
            </a:r>
            <a:endParaRPr sz="23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67</a:t>
            </a:fld>
            <a:endParaRPr spc="20" dirty="0"/>
          </a:p>
        </p:txBody>
      </p:sp>
      <p:sp>
        <p:nvSpPr>
          <p:cNvPr id="38" name="object 38"/>
          <p:cNvSpPr txBox="1"/>
          <p:nvPr/>
        </p:nvSpPr>
        <p:spPr>
          <a:xfrm>
            <a:off x="4461658" y="1449199"/>
            <a:ext cx="1392555" cy="3398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Q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Arial"/>
              <a:cs typeface="Arial"/>
            </a:endParaRPr>
          </a:p>
          <a:p>
            <a:pPr marL="337820">
              <a:lnSpc>
                <a:spcPct val="100000"/>
              </a:lnSpc>
            </a:pPr>
            <a:r>
              <a:rPr sz="2300" spc="5" dirty="0">
                <a:latin typeface="Arial"/>
                <a:cs typeface="Arial"/>
              </a:rPr>
              <a:t>P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180"/>
              </a:spcBef>
            </a:pPr>
            <a:r>
              <a:rPr sz="2300" spc="10" dirty="0">
                <a:latin typeface="Arial"/>
                <a:cs typeface="Arial"/>
              </a:rPr>
              <a:t>M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00" spc="5" dirty="0">
                <a:latin typeface="Arial"/>
                <a:cs typeface="Arial"/>
              </a:rPr>
              <a:t>L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7FB4DAA-8263-4265-8A66-D58E2CC6A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16D3D33-F1FF-464E-AE6B-6741B1720465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70" dirty="0"/>
              <a:t>Backward</a:t>
            </a:r>
            <a:r>
              <a:rPr spc="250" dirty="0"/>
              <a:t> </a:t>
            </a:r>
            <a:r>
              <a:rPr spc="45" dirty="0"/>
              <a:t>chaining</a:t>
            </a:r>
            <a:r>
              <a:rPr spc="225" dirty="0"/>
              <a:t> </a:t>
            </a:r>
            <a:r>
              <a:rPr spc="8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42557" y="1411846"/>
            <a:ext cx="2861945" cy="4855210"/>
            <a:chOff x="3542557" y="1411846"/>
            <a:chExt cx="2861945" cy="4855210"/>
          </a:xfrm>
        </p:grpSpPr>
        <p:sp>
          <p:nvSpPr>
            <p:cNvPr id="4" name="object 4"/>
            <p:cNvSpPr/>
            <p:nvPr/>
          </p:nvSpPr>
          <p:spPr>
            <a:xfrm>
              <a:off x="4883403" y="1821649"/>
              <a:ext cx="0" cy="839469"/>
            </a:xfrm>
            <a:custGeom>
              <a:avLst/>
              <a:gdLst/>
              <a:ahLst/>
              <a:cxnLst/>
              <a:rect l="l" t="t" r="r" b="b"/>
              <a:pathLst>
                <a:path h="839469">
                  <a:moveTo>
                    <a:pt x="0" y="839063"/>
                  </a:moveTo>
                  <a:lnTo>
                    <a:pt x="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8019" y="1778406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41443" y="1821649"/>
              <a:ext cx="84455" cy="1510665"/>
            </a:xfrm>
            <a:custGeom>
              <a:avLst/>
              <a:gdLst/>
              <a:ahLst/>
              <a:cxnLst/>
              <a:rect l="l" t="t" r="r" b="b"/>
              <a:pathLst>
                <a:path w="84454" h="1510664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  <a:path w="84454" h="1510664">
                  <a:moveTo>
                    <a:pt x="41960" y="1510309"/>
                  </a:moveTo>
                  <a:lnTo>
                    <a:pt x="41960" y="1174686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28019" y="2953092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41443" y="2996336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2572" y="3271128"/>
              <a:ext cx="121662" cy="1216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7768" y="3331959"/>
              <a:ext cx="1174750" cy="1174750"/>
            </a:xfrm>
            <a:custGeom>
              <a:avLst/>
              <a:gdLst/>
              <a:ahLst/>
              <a:cxnLst/>
              <a:rect l="l" t="t" r="r" b="b"/>
              <a:pathLst>
                <a:path w="1174750" h="1174750">
                  <a:moveTo>
                    <a:pt x="1174699" y="335622"/>
                  </a:moveTo>
                  <a:lnTo>
                    <a:pt x="335635" y="0"/>
                  </a:lnTo>
                </a:path>
                <a:path w="1174750" h="1174750">
                  <a:moveTo>
                    <a:pt x="0" y="1174686"/>
                  </a:moveTo>
                  <a:lnTo>
                    <a:pt x="335635" y="0"/>
                  </a:lnTo>
                </a:path>
                <a:path w="1174750" h="1174750">
                  <a:moveTo>
                    <a:pt x="1174699" y="1006881"/>
                  </a:moveTo>
                  <a:lnTo>
                    <a:pt x="1174699" y="67124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67082" y="3959961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51"/>
                  </a:moveTo>
                  <a:lnTo>
                    <a:pt x="110769" y="221551"/>
                  </a:lnTo>
                  <a:lnTo>
                    <a:pt x="55384" y="0"/>
                  </a:lnTo>
                  <a:lnTo>
                    <a:pt x="0" y="2215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80506" y="4003205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17"/>
                  </a:moveTo>
                  <a:lnTo>
                    <a:pt x="41960" y="0"/>
                  </a:lnTo>
                  <a:lnTo>
                    <a:pt x="83908" y="167817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1636" y="4277996"/>
              <a:ext cx="121662" cy="1216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47768" y="4338840"/>
              <a:ext cx="1845945" cy="1510665"/>
            </a:xfrm>
            <a:custGeom>
              <a:avLst/>
              <a:gdLst/>
              <a:ahLst/>
              <a:cxnLst/>
              <a:rect l="l" t="t" r="r" b="b"/>
              <a:pathLst>
                <a:path w="1845945" h="1510664">
                  <a:moveTo>
                    <a:pt x="1174699" y="0"/>
                  </a:moveTo>
                  <a:lnTo>
                    <a:pt x="1845945" y="1510309"/>
                  </a:lnTo>
                </a:path>
                <a:path w="1845945" h="1510664">
                  <a:moveTo>
                    <a:pt x="0" y="167805"/>
                  </a:moveTo>
                  <a:lnTo>
                    <a:pt x="1174699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3818" y="5284878"/>
              <a:ext cx="121662" cy="12166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51209" y="5345709"/>
              <a:ext cx="1343025" cy="503555"/>
            </a:xfrm>
            <a:custGeom>
              <a:avLst/>
              <a:gdLst/>
              <a:ahLst/>
              <a:cxnLst/>
              <a:rect l="l" t="t" r="r" b="b"/>
              <a:pathLst>
                <a:path w="1343025" h="503554">
                  <a:moveTo>
                    <a:pt x="0" y="503440"/>
                  </a:moveTo>
                  <a:lnTo>
                    <a:pt x="503440" y="0"/>
                  </a:lnTo>
                </a:path>
                <a:path w="1343025" h="503554">
                  <a:moveTo>
                    <a:pt x="1342504" y="503440"/>
                  </a:moveTo>
                  <a:lnTo>
                    <a:pt x="50344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1314" y="5284878"/>
              <a:ext cx="121662" cy="12166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553352" y="2341416"/>
              <a:ext cx="2331720" cy="3507740"/>
            </a:xfrm>
            <a:custGeom>
              <a:avLst/>
              <a:gdLst/>
              <a:ahLst/>
              <a:cxnLst/>
              <a:rect l="l" t="t" r="r" b="b"/>
              <a:pathLst>
                <a:path w="2331720" h="3507740">
                  <a:moveTo>
                    <a:pt x="1497856" y="3507733"/>
                  </a:moveTo>
                  <a:lnTo>
                    <a:pt x="658792" y="3004292"/>
                  </a:lnTo>
                </a:path>
                <a:path w="2331720" h="3507740">
                  <a:moveTo>
                    <a:pt x="658792" y="3004292"/>
                  </a:moveTo>
                  <a:lnTo>
                    <a:pt x="658355" y="3004729"/>
                  </a:lnTo>
                  <a:lnTo>
                    <a:pt x="655297" y="3007788"/>
                  </a:lnTo>
                  <a:lnTo>
                    <a:pt x="646994" y="3016090"/>
                  </a:lnTo>
                  <a:lnTo>
                    <a:pt x="630827" y="3032258"/>
                  </a:lnTo>
                  <a:lnTo>
                    <a:pt x="605044" y="3058046"/>
                  </a:lnTo>
                  <a:lnTo>
                    <a:pt x="571394" y="3091697"/>
                  </a:lnTo>
                  <a:lnTo>
                    <a:pt x="532500" y="3130592"/>
                  </a:lnTo>
                  <a:lnTo>
                    <a:pt x="490987" y="3172110"/>
                  </a:lnTo>
                  <a:lnTo>
                    <a:pt x="449031" y="3213623"/>
                  </a:lnTo>
                  <a:lnTo>
                    <a:pt x="407078" y="3252517"/>
                  </a:lnTo>
                  <a:lnTo>
                    <a:pt x="365125" y="3286167"/>
                  </a:lnTo>
                  <a:lnTo>
                    <a:pt x="323169" y="3311950"/>
                  </a:lnTo>
                  <a:lnTo>
                    <a:pt x="281219" y="3327680"/>
                  </a:lnTo>
                  <a:lnTo>
                    <a:pt x="239267" y="3332924"/>
                  </a:lnTo>
                  <a:lnTo>
                    <a:pt x="197314" y="3327680"/>
                  </a:lnTo>
                  <a:lnTo>
                    <a:pt x="155364" y="3311950"/>
                  </a:lnTo>
                  <a:lnTo>
                    <a:pt x="118376" y="3286706"/>
                  </a:lnTo>
                  <a:lnTo>
                    <a:pt x="83229" y="3238441"/>
                  </a:lnTo>
                  <a:lnTo>
                    <a:pt x="66922" y="3201072"/>
                  </a:lnTo>
                  <a:lnTo>
                    <a:pt x="51767" y="3152423"/>
                  </a:lnTo>
                  <a:lnTo>
                    <a:pt x="37993" y="3090653"/>
                  </a:lnTo>
                  <a:lnTo>
                    <a:pt x="25831" y="3013920"/>
                  </a:lnTo>
                  <a:lnTo>
                    <a:pt x="15512" y="2920384"/>
                  </a:lnTo>
                  <a:lnTo>
                    <a:pt x="9978" y="2850706"/>
                  </a:lnTo>
                  <a:lnTo>
                    <a:pt x="5483" y="2773935"/>
                  </a:lnTo>
                  <a:lnTo>
                    <a:pt x="3683" y="2733080"/>
                  </a:lnTo>
                  <a:lnTo>
                    <a:pt x="2212" y="2690681"/>
                  </a:lnTo>
                  <a:lnTo>
                    <a:pt x="1092" y="2646814"/>
                  </a:lnTo>
                  <a:lnTo>
                    <a:pt x="347" y="2601556"/>
                  </a:lnTo>
                  <a:lnTo>
                    <a:pt x="0" y="2554983"/>
                  </a:lnTo>
                  <a:lnTo>
                    <a:pt x="72" y="2507172"/>
                  </a:lnTo>
                  <a:lnTo>
                    <a:pt x="588" y="2458199"/>
                  </a:lnTo>
                  <a:lnTo>
                    <a:pt x="1571" y="2408140"/>
                  </a:lnTo>
                  <a:lnTo>
                    <a:pt x="3043" y="2357072"/>
                  </a:lnTo>
                  <a:lnTo>
                    <a:pt x="5026" y="2305072"/>
                  </a:lnTo>
                  <a:lnTo>
                    <a:pt x="7545" y="2252215"/>
                  </a:lnTo>
                  <a:lnTo>
                    <a:pt x="10622" y="2198579"/>
                  </a:lnTo>
                  <a:lnTo>
                    <a:pt x="14280" y="2144239"/>
                  </a:lnTo>
                  <a:lnTo>
                    <a:pt x="18542" y="2089273"/>
                  </a:lnTo>
                  <a:lnTo>
                    <a:pt x="23431" y="2033756"/>
                  </a:lnTo>
                  <a:lnTo>
                    <a:pt x="28969" y="1977765"/>
                  </a:lnTo>
                  <a:lnTo>
                    <a:pt x="35180" y="1921377"/>
                  </a:lnTo>
                  <a:lnTo>
                    <a:pt x="42087" y="1864667"/>
                  </a:lnTo>
                  <a:lnTo>
                    <a:pt x="49712" y="1807713"/>
                  </a:lnTo>
                  <a:lnTo>
                    <a:pt x="58079" y="1750591"/>
                  </a:lnTo>
                  <a:lnTo>
                    <a:pt x="67211" y="1693377"/>
                  </a:lnTo>
                  <a:lnTo>
                    <a:pt x="77129" y="1636147"/>
                  </a:lnTo>
                  <a:lnTo>
                    <a:pt x="87858" y="1578979"/>
                  </a:lnTo>
                  <a:lnTo>
                    <a:pt x="99421" y="1521948"/>
                  </a:lnTo>
                  <a:lnTo>
                    <a:pt x="112303" y="1463030"/>
                  </a:lnTo>
                  <a:lnTo>
                    <a:pt x="126055" y="1404409"/>
                  </a:lnTo>
                  <a:lnTo>
                    <a:pt x="140625" y="1346156"/>
                  </a:lnTo>
                  <a:lnTo>
                    <a:pt x="155963" y="1288337"/>
                  </a:lnTo>
                  <a:lnTo>
                    <a:pt x="172017" y="1231021"/>
                  </a:lnTo>
                  <a:lnTo>
                    <a:pt x="188736" y="1174276"/>
                  </a:lnTo>
                  <a:lnTo>
                    <a:pt x="206069" y="1118171"/>
                  </a:lnTo>
                  <a:lnTo>
                    <a:pt x="223964" y="1062773"/>
                  </a:lnTo>
                  <a:lnTo>
                    <a:pt x="242371" y="1008152"/>
                  </a:lnTo>
                  <a:lnTo>
                    <a:pt x="261239" y="954374"/>
                  </a:lnTo>
                  <a:lnTo>
                    <a:pt x="280516" y="901508"/>
                  </a:lnTo>
                  <a:lnTo>
                    <a:pt x="300150" y="849623"/>
                  </a:lnTo>
                  <a:lnTo>
                    <a:pt x="320092" y="798787"/>
                  </a:lnTo>
                  <a:lnTo>
                    <a:pt x="340290" y="749068"/>
                  </a:lnTo>
                  <a:lnTo>
                    <a:pt x="360692" y="700533"/>
                  </a:lnTo>
                  <a:lnTo>
                    <a:pt x="381248" y="653252"/>
                  </a:lnTo>
                  <a:lnTo>
                    <a:pt x="401906" y="607293"/>
                  </a:lnTo>
                  <a:lnTo>
                    <a:pt x="422615" y="562723"/>
                  </a:lnTo>
                  <a:lnTo>
                    <a:pt x="443324" y="519611"/>
                  </a:lnTo>
                  <a:lnTo>
                    <a:pt x="463982" y="478026"/>
                  </a:lnTo>
                  <a:lnTo>
                    <a:pt x="484538" y="438034"/>
                  </a:lnTo>
                  <a:lnTo>
                    <a:pt x="504941" y="399705"/>
                  </a:lnTo>
                  <a:lnTo>
                    <a:pt x="525139" y="363108"/>
                  </a:lnTo>
                  <a:lnTo>
                    <a:pt x="545081" y="328309"/>
                  </a:lnTo>
                  <a:lnTo>
                    <a:pt x="564716" y="295377"/>
                  </a:lnTo>
                  <a:lnTo>
                    <a:pt x="602861" y="235388"/>
                  </a:lnTo>
                  <a:lnTo>
                    <a:pt x="651553" y="167198"/>
                  </a:lnTo>
                  <a:lnTo>
                    <a:pt x="697056" y="112769"/>
                  </a:lnTo>
                  <a:lnTo>
                    <a:pt x="739540" y="70759"/>
                  </a:lnTo>
                  <a:lnTo>
                    <a:pt x="779171" y="39824"/>
                  </a:lnTo>
                  <a:lnTo>
                    <a:pt x="816117" y="18624"/>
                  </a:lnTo>
                  <a:lnTo>
                    <a:pt x="882626" y="54"/>
                  </a:lnTo>
                  <a:lnTo>
                    <a:pt x="912525" y="0"/>
                  </a:lnTo>
                  <a:lnTo>
                    <a:pt x="940410" y="4309"/>
                  </a:lnTo>
                  <a:lnTo>
                    <a:pt x="1013663" y="31550"/>
                  </a:lnTo>
                  <a:lnTo>
                    <a:pt x="1055506" y="56832"/>
                  </a:lnTo>
                  <a:lnTo>
                    <a:pt x="1093321" y="86142"/>
                  </a:lnTo>
                  <a:lnTo>
                    <a:pt x="1128449" y="118138"/>
                  </a:lnTo>
                  <a:lnTo>
                    <a:pt x="1162233" y="151479"/>
                  </a:lnTo>
                  <a:lnTo>
                    <a:pt x="1203751" y="192997"/>
                  </a:lnTo>
                  <a:lnTo>
                    <a:pt x="1242645" y="231890"/>
                  </a:lnTo>
                  <a:lnTo>
                    <a:pt x="1276292" y="265538"/>
                  </a:lnTo>
                  <a:lnTo>
                    <a:pt x="1302073" y="291318"/>
                  </a:lnTo>
                  <a:lnTo>
                    <a:pt x="1318247" y="307493"/>
                  </a:lnTo>
                  <a:lnTo>
                    <a:pt x="1326553" y="315799"/>
                  </a:lnTo>
                  <a:lnTo>
                    <a:pt x="1329614" y="318859"/>
                  </a:lnTo>
                  <a:lnTo>
                    <a:pt x="1330051" y="319297"/>
                  </a:lnTo>
                </a:path>
                <a:path w="2331720" h="3507740">
                  <a:moveTo>
                    <a:pt x="1225161" y="1357636"/>
                  </a:moveTo>
                  <a:lnTo>
                    <a:pt x="1225844" y="1357608"/>
                  </a:lnTo>
                  <a:lnTo>
                    <a:pt x="1230624" y="1357417"/>
                  </a:lnTo>
                  <a:lnTo>
                    <a:pt x="1243598" y="1356896"/>
                  </a:lnTo>
                  <a:lnTo>
                    <a:pt x="1268862" y="1355883"/>
                  </a:lnTo>
                  <a:lnTo>
                    <a:pt x="1308998" y="1353751"/>
                  </a:lnTo>
                  <a:lnTo>
                    <a:pt x="1360524" y="1348016"/>
                  </a:lnTo>
                  <a:lnTo>
                    <a:pt x="1418442" y="1335727"/>
                  </a:lnTo>
                  <a:lnTo>
                    <a:pt x="1477752" y="1313935"/>
                  </a:lnTo>
                  <a:lnTo>
                    <a:pt x="1523075" y="1288467"/>
                  </a:lnTo>
                  <a:lnTo>
                    <a:pt x="1564916" y="1258303"/>
                  </a:lnTo>
                  <a:lnTo>
                    <a:pt x="1602100" y="1226713"/>
                  </a:lnTo>
                  <a:lnTo>
                    <a:pt x="1633453" y="1196970"/>
                  </a:lnTo>
                  <a:lnTo>
                    <a:pt x="1677506" y="1152130"/>
                  </a:lnTo>
                  <a:lnTo>
                    <a:pt x="1687626" y="1141750"/>
                  </a:lnTo>
                  <a:lnTo>
                    <a:pt x="1691354" y="1137926"/>
                  </a:lnTo>
                  <a:lnTo>
                    <a:pt x="1691886" y="1137380"/>
                  </a:lnTo>
                </a:path>
                <a:path w="2331720" h="3507740">
                  <a:moveTo>
                    <a:pt x="1791531" y="2055107"/>
                  </a:moveTo>
                  <a:lnTo>
                    <a:pt x="1792077" y="2055667"/>
                  </a:lnTo>
                  <a:lnTo>
                    <a:pt x="1795901" y="2059585"/>
                  </a:lnTo>
                  <a:lnTo>
                    <a:pt x="1806281" y="2070222"/>
                  </a:lnTo>
                  <a:lnTo>
                    <a:pt x="1851547" y="2116296"/>
                  </a:lnTo>
                  <a:lnTo>
                    <a:pt x="1884276" y="2147615"/>
                  </a:lnTo>
                  <a:lnTo>
                    <a:pt x="1923970" y="2182249"/>
                  </a:lnTo>
                  <a:lnTo>
                    <a:pt x="1969915" y="2217554"/>
                  </a:lnTo>
                  <a:lnTo>
                    <a:pt x="2021401" y="2250890"/>
                  </a:lnTo>
                  <a:lnTo>
                    <a:pt x="2077224" y="2280067"/>
                  </a:lnTo>
                  <a:lnTo>
                    <a:pt x="2134266" y="2304755"/>
                  </a:lnTo>
                  <a:lnTo>
                    <a:pt x="2188919" y="2325081"/>
                  </a:lnTo>
                  <a:lnTo>
                    <a:pt x="2237573" y="2341171"/>
                  </a:lnTo>
                  <a:lnTo>
                    <a:pt x="2276620" y="2353151"/>
                  </a:lnTo>
                  <a:lnTo>
                    <a:pt x="2324792" y="2367675"/>
                  </a:lnTo>
                  <a:lnTo>
                    <a:pt x="2330814" y="2369490"/>
                  </a:lnTo>
                  <a:lnTo>
                    <a:pt x="2331674" y="2369750"/>
                  </a:lnTo>
                </a:path>
                <a:path w="2331720" h="3507740">
                  <a:moveTo>
                    <a:pt x="422813" y="3240284"/>
                  </a:moveTo>
                  <a:lnTo>
                    <a:pt x="423496" y="3240543"/>
                  </a:lnTo>
                  <a:lnTo>
                    <a:pt x="428276" y="3242359"/>
                  </a:lnTo>
                  <a:lnTo>
                    <a:pt x="441250" y="3247287"/>
                  </a:lnTo>
                  <a:lnTo>
                    <a:pt x="466514" y="3256883"/>
                  </a:lnTo>
                  <a:lnTo>
                    <a:pt x="506801" y="3271512"/>
                  </a:lnTo>
                  <a:lnTo>
                    <a:pt x="559378" y="3286712"/>
                  </a:lnTo>
                  <a:lnTo>
                    <a:pt x="620149" y="3296831"/>
                  </a:lnTo>
                  <a:lnTo>
                    <a:pt x="685018" y="3296215"/>
                  </a:lnTo>
                  <a:lnTo>
                    <a:pt x="737109" y="3285243"/>
                  </a:lnTo>
                  <a:lnTo>
                    <a:pt x="787103" y="3267181"/>
                  </a:lnTo>
                  <a:lnTo>
                    <a:pt x="832901" y="3245429"/>
                  </a:lnTo>
                  <a:lnTo>
                    <a:pt x="872406" y="3223384"/>
                  </a:lnTo>
                  <a:lnTo>
                    <a:pt x="928786" y="3188784"/>
                  </a:lnTo>
                  <a:lnTo>
                    <a:pt x="941759" y="3180741"/>
                  </a:lnTo>
                  <a:lnTo>
                    <a:pt x="946539" y="3177779"/>
                  </a:lnTo>
                  <a:lnTo>
                    <a:pt x="947222" y="3177355"/>
                  </a:lnTo>
                </a:path>
                <a:path w="2331720" h="3507740">
                  <a:moveTo>
                    <a:pt x="1786285" y="3224549"/>
                  </a:moveTo>
                  <a:lnTo>
                    <a:pt x="1786982" y="3224712"/>
                  </a:lnTo>
                  <a:lnTo>
                    <a:pt x="1791858" y="3225860"/>
                  </a:lnTo>
                  <a:lnTo>
                    <a:pt x="1805091" y="3228974"/>
                  </a:lnTo>
                  <a:lnTo>
                    <a:pt x="1830863" y="3235039"/>
                  </a:lnTo>
                  <a:lnTo>
                    <a:pt x="1871875" y="3244257"/>
                  </a:lnTo>
                  <a:lnTo>
                    <a:pt x="1924931" y="3253719"/>
                  </a:lnTo>
                  <a:lnTo>
                    <a:pt x="1985360" y="3259740"/>
                  </a:lnTo>
                  <a:lnTo>
                    <a:pt x="2048490" y="3258635"/>
                  </a:lnTo>
                  <a:lnTo>
                    <a:pt x="2109905" y="3248067"/>
                  </a:lnTo>
                  <a:lnTo>
                    <a:pt x="2166158" y="3231105"/>
                  </a:lnTo>
                  <a:lnTo>
                    <a:pt x="2214053" y="3212176"/>
                  </a:lnTo>
                  <a:lnTo>
                    <a:pt x="2250394" y="3195707"/>
                  </a:lnTo>
                  <a:lnTo>
                    <a:pt x="2273133" y="3185097"/>
                  </a:lnTo>
                  <a:lnTo>
                    <a:pt x="2284810" y="3179649"/>
                  </a:lnTo>
                  <a:lnTo>
                    <a:pt x="2289112" y="3177642"/>
                  </a:lnTo>
                  <a:lnTo>
                    <a:pt x="2289726" y="3177355"/>
                  </a:lnTo>
                </a:path>
                <a:path w="2331720" h="3507740">
                  <a:moveTo>
                    <a:pt x="658792" y="3004292"/>
                  </a:moveTo>
                  <a:lnTo>
                    <a:pt x="968202" y="2532322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77474" y="4837569"/>
              <a:ext cx="168275" cy="215900"/>
            </a:xfrm>
            <a:custGeom>
              <a:avLst/>
              <a:gdLst/>
              <a:ahLst/>
              <a:cxnLst/>
              <a:rect l="l" t="t" r="r" b="b"/>
              <a:pathLst>
                <a:path w="168275" h="215900">
                  <a:moveTo>
                    <a:pt x="0" y="154914"/>
                  </a:moveTo>
                  <a:lnTo>
                    <a:pt x="92646" y="215646"/>
                  </a:lnTo>
                  <a:lnTo>
                    <a:pt x="167792" y="0"/>
                  </a:lnTo>
                  <a:lnTo>
                    <a:pt x="0" y="154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94466" y="4863249"/>
              <a:ext cx="1160780" cy="482600"/>
            </a:xfrm>
            <a:custGeom>
              <a:avLst/>
              <a:gdLst/>
              <a:ahLst/>
              <a:cxnLst/>
              <a:rect l="l" t="t" r="r" b="b"/>
              <a:pathLst>
                <a:path w="1160779" h="482600">
                  <a:moveTo>
                    <a:pt x="0" y="127825"/>
                  </a:moveTo>
                  <a:lnTo>
                    <a:pt x="127088" y="10490"/>
                  </a:lnTo>
                  <a:lnTo>
                    <a:pt x="70167" y="173837"/>
                  </a:lnTo>
                </a:path>
                <a:path w="1160779" h="482600">
                  <a:moveTo>
                    <a:pt x="1160183" y="482460"/>
                  </a:moveTo>
                  <a:lnTo>
                    <a:pt x="195262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51044" y="4843906"/>
              <a:ext cx="223520" cy="149225"/>
            </a:xfrm>
            <a:custGeom>
              <a:avLst/>
              <a:gdLst/>
              <a:ahLst/>
              <a:cxnLst/>
              <a:rect l="l" t="t" r="r" b="b"/>
              <a:pathLst>
                <a:path w="223520" h="149225">
                  <a:moveTo>
                    <a:pt x="0" y="0"/>
                  </a:moveTo>
                  <a:lnTo>
                    <a:pt x="173393" y="148615"/>
                  </a:lnTo>
                  <a:lnTo>
                    <a:pt x="222923" y="49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89729" y="4863249"/>
              <a:ext cx="168910" cy="113030"/>
            </a:xfrm>
            <a:custGeom>
              <a:avLst/>
              <a:gdLst/>
              <a:ahLst/>
              <a:cxnLst/>
              <a:rect l="l" t="t" r="r" b="b"/>
              <a:pathLst>
                <a:path w="168910" h="113029">
                  <a:moveTo>
                    <a:pt x="131330" y="112572"/>
                  </a:moveTo>
                  <a:lnTo>
                    <a:pt x="0" y="0"/>
                  </a:lnTo>
                  <a:lnTo>
                    <a:pt x="168859" y="37528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65916" y="1443596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7EF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65916" y="1443596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33632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299412" y="2584785"/>
            <a:ext cx="2341245" cy="3681729"/>
            <a:chOff x="4299412" y="2584785"/>
            <a:chExt cx="2341245" cy="3681729"/>
          </a:xfrm>
        </p:grpSpPr>
        <p:sp>
          <p:nvSpPr>
            <p:cNvPr id="29" name="object 29"/>
            <p:cNvSpPr/>
            <p:nvPr/>
          </p:nvSpPr>
          <p:spPr>
            <a:xfrm>
              <a:off x="4665916" y="2616250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65916" y="2616250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03532" y="3621392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1" y="267712"/>
                  </a:lnTo>
                  <a:lnTo>
                    <a:pt x="22134" y="313550"/>
                  </a:lnTo>
                  <a:lnTo>
                    <a:pt x="47842" y="353986"/>
                  </a:lnTo>
                  <a:lnTo>
                    <a:pt x="81567" y="387713"/>
                  </a:lnTo>
                  <a:lnTo>
                    <a:pt x="122003" y="413422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2"/>
                  </a:lnTo>
                  <a:lnTo>
                    <a:pt x="353991" y="387713"/>
                  </a:lnTo>
                  <a:lnTo>
                    <a:pt x="387717" y="353986"/>
                  </a:lnTo>
                  <a:lnTo>
                    <a:pt x="413424" y="313550"/>
                  </a:lnTo>
                  <a:lnTo>
                    <a:pt x="429807" y="267712"/>
                  </a:lnTo>
                  <a:lnTo>
                    <a:pt x="435559" y="217779"/>
                  </a:lnTo>
                  <a:lnTo>
                    <a:pt x="429807" y="167843"/>
                  </a:lnTo>
                  <a:lnTo>
                    <a:pt x="413424" y="122003"/>
                  </a:lnTo>
                  <a:lnTo>
                    <a:pt x="387717" y="81567"/>
                  </a:lnTo>
                  <a:lnTo>
                    <a:pt x="353991" y="47842"/>
                  </a:lnTo>
                  <a:lnTo>
                    <a:pt x="313555" y="22134"/>
                  </a:lnTo>
                  <a:lnTo>
                    <a:pt x="267716" y="5751"/>
                  </a:lnTo>
                  <a:lnTo>
                    <a:pt x="217779" y="0"/>
                  </a:lnTo>
                  <a:lnTo>
                    <a:pt x="167843" y="5751"/>
                  </a:lnTo>
                  <a:lnTo>
                    <a:pt x="122003" y="22134"/>
                  </a:lnTo>
                  <a:lnTo>
                    <a:pt x="81567" y="47842"/>
                  </a:lnTo>
                  <a:lnTo>
                    <a:pt x="47842" y="81567"/>
                  </a:lnTo>
                  <a:lnTo>
                    <a:pt x="22134" y="122003"/>
                  </a:lnTo>
                  <a:lnTo>
                    <a:pt x="5751" y="167843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03532" y="3621392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3"/>
                  </a:lnTo>
                  <a:lnTo>
                    <a:pt x="413424" y="122003"/>
                  </a:lnTo>
                  <a:lnTo>
                    <a:pt x="387717" y="81567"/>
                  </a:lnTo>
                  <a:lnTo>
                    <a:pt x="353991" y="47842"/>
                  </a:lnTo>
                  <a:lnTo>
                    <a:pt x="313555" y="22134"/>
                  </a:lnTo>
                  <a:lnTo>
                    <a:pt x="267716" y="5751"/>
                  </a:lnTo>
                  <a:lnTo>
                    <a:pt x="217779" y="0"/>
                  </a:lnTo>
                  <a:lnTo>
                    <a:pt x="167843" y="5751"/>
                  </a:lnTo>
                  <a:lnTo>
                    <a:pt x="122003" y="22134"/>
                  </a:lnTo>
                  <a:lnTo>
                    <a:pt x="81567" y="47842"/>
                  </a:lnTo>
                  <a:lnTo>
                    <a:pt x="47842" y="81567"/>
                  </a:lnTo>
                  <a:lnTo>
                    <a:pt x="22134" y="122003"/>
                  </a:lnTo>
                  <a:lnTo>
                    <a:pt x="5751" y="167843"/>
                  </a:lnTo>
                  <a:lnTo>
                    <a:pt x="0" y="217779"/>
                  </a:lnTo>
                  <a:lnTo>
                    <a:pt x="5751" y="267712"/>
                  </a:lnTo>
                  <a:lnTo>
                    <a:pt x="22134" y="313550"/>
                  </a:lnTo>
                  <a:lnTo>
                    <a:pt x="47842" y="353986"/>
                  </a:lnTo>
                  <a:lnTo>
                    <a:pt x="81567" y="387713"/>
                  </a:lnTo>
                  <a:lnTo>
                    <a:pt x="122003" y="413422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2"/>
                  </a:lnTo>
                  <a:lnTo>
                    <a:pt x="353991" y="387713"/>
                  </a:lnTo>
                  <a:lnTo>
                    <a:pt x="387717" y="353986"/>
                  </a:lnTo>
                  <a:lnTo>
                    <a:pt x="413424" y="313550"/>
                  </a:lnTo>
                  <a:lnTo>
                    <a:pt x="429807" y="267712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30877" y="4459008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1" y="267712"/>
                  </a:lnTo>
                  <a:lnTo>
                    <a:pt x="22134" y="313550"/>
                  </a:lnTo>
                  <a:lnTo>
                    <a:pt x="47842" y="353986"/>
                  </a:lnTo>
                  <a:lnTo>
                    <a:pt x="81567" y="387713"/>
                  </a:lnTo>
                  <a:lnTo>
                    <a:pt x="122003" y="413422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2" y="429807"/>
                  </a:lnTo>
                  <a:lnTo>
                    <a:pt x="313550" y="413422"/>
                  </a:lnTo>
                  <a:lnTo>
                    <a:pt x="353986" y="387713"/>
                  </a:lnTo>
                  <a:lnTo>
                    <a:pt x="387713" y="353986"/>
                  </a:lnTo>
                  <a:lnTo>
                    <a:pt x="413422" y="313550"/>
                  </a:lnTo>
                  <a:lnTo>
                    <a:pt x="429807" y="267712"/>
                  </a:lnTo>
                  <a:lnTo>
                    <a:pt x="435559" y="217779"/>
                  </a:lnTo>
                  <a:lnTo>
                    <a:pt x="429807" y="167843"/>
                  </a:lnTo>
                  <a:lnTo>
                    <a:pt x="413422" y="122003"/>
                  </a:lnTo>
                  <a:lnTo>
                    <a:pt x="387713" y="81567"/>
                  </a:lnTo>
                  <a:lnTo>
                    <a:pt x="353986" y="47842"/>
                  </a:lnTo>
                  <a:lnTo>
                    <a:pt x="313550" y="22134"/>
                  </a:lnTo>
                  <a:lnTo>
                    <a:pt x="267712" y="5751"/>
                  </a:lnTo>
                  <a:lnTo>
                    <a:pt x="217779" y="0"/>
                  </a:lnTo>
                  <a:lnTo>
                    <a:pt x="167843" y="5751"/>
                  </a:lnTo>
                  <a:lnTo>
                    <a:pt x="122003" y="22134"/>
                  </a:lnTo>
                  <a:lnTo>
                    <a:pt x="81567" y="47842"/>
                  </a:lnTo>
                  <a:lnTo>
                    <a:pt x="47842" y="81567"/>
                  </a:lnTo>
                  <a:lnTo>
                    <a:pt x="22134" y="122003"/>
                  </a:lnTo>
                  <a:lnTo>
                    <a:pt x="5751" y="167843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30877" y="4459008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3"/>
                  </a:lnTo>
                  <a:lnTo>
                    <a:pt x="413422" y="122003"/>
                  </a:lnTo>
                  <a:lnTo>
                    <a:pt x="387713" y="81567"/>
                  </a:lnTo>
                  <a:lnTo>
                    <a:pt x="353986" y="47842"/>
                  </a:lnTo>
                  <a:lnTo>
                    <a:pt x="313550" y="22134"/>
                  </a:lnTo>
                  <a:lnTo>
                    <a:pt x="267712" y="5751"/>
                  </a:lnTo>
                  <a:lnTo>
                    <a:pt x="217779" y="0"/>
                  </a:lnTo>
                  <a:lnTo>
                    <a:pt x="167843" y="5751"/>
                  </a:lnTo>
                  <a:lnTo>
                    <a:pt x="122003" y="22134"/>
                  </a:lnTo>
                  <a:lnTo>
                    <a:pt x="81567" y="47842"/>
                  </a:lnTo>
                  <a:lnTo>
                    <a:pt x="47842" y="81567"/>
                  </a:lnTo>
                  <a:lnTo>
                    <a:pt x="22134" y="122003"/>
                  </a:lnTo>
                  <a:lnTo>
                    <a:pt x="5751" y="167843"/>
                  </a:lnTo>
                  <a:lnTo>
                    <a:pt x="0" y="217779"/>
                  </a:lnTo>
                  <a:lnTo>
                    <a:pt x="5751" y="267712"/>
                  </a:lnTo>
                  <a:lnTo>
                    <a:pt x="22134" y="313550"/>
                  </a:lnTo>
                  <a:lnTo>
                    <a:pt x="47842" y="353986"/>
                  </a:lnTo>
                  <a:lnTo>
                    <a:pt x="81567" y="387713"/>
                  </a:lnTo>
                  <a:lnTo>
                    <a:pt x="122003" y="413422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2" y="429807"/>
                  </a:lnTo>
                  <a:lnTo>
                    <a:pt x="313550" y="413422"/>
                  </a:lnTo>
                  <a:lnTo>
                    <a:pt x="353986" y="387713"/>
                  </a:lnTo>
                  <a:lnTo>
                    <a:pt x="387713" y="353986"/>
                  </a:lnTo>
                  <a:lnTo>
                    <a:pt x="413422" y="313550"/>
                  </a:lnTo>
                  <a:lnTo>
                    <a:pt x="429807" y="267712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0" y="217779"/>
                  </a:move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297104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B</a:t>
            </a:r>
            <a:endParaRPr sz="23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68</a:t>
            </a:fld>
            <a:endParaRPr spc="20" dirty="0"/>
          </a:p>
        </p:txBody>
      </p:sp>
      <p:sp>
        <p:nvSpPr>
          <p:cNvPr id="38" name="object 38"/>
          <p:cNvSpPr txBox="1"/>
          <p:nvPr/>
        </p:nvSpPr>
        <p:spPr>
          <a:xfrm>
            <a:off x="4461658" y="1449199"/>
            <a:ext cx="1392555" cy="3398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Q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Arial"/>
              <a:cs typeface="Arial"/>
            </a:endParaRPr>
          </a:p>
          <a:p>
            <a:pPr marL="337820">
              <a:lnSpc>
                <a:spcPct val="100000"/>
              </a:lnSpc>
            </a:pPr>
            <a:r>
              <a:rPr sz="2300" spc="5" dirty="0">
                <a:latin typeface="Arial"/>
                <a:cs typeface="Arial"/>
              </a:rPr>
              <a:t>P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180"/>
              </a:spcBef>
            </a:pPr>
            <a:r>
              <a:rPr sz="2300" spc="10" dirty="0">
                <a:latin typeface="Arial"/>
                <a:cs typeface="Arial"/>
              </a:rPr>
              <a:t>M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00" spc="5" dirty="0">
                <a:latin typeface="Arial"/>
                <a:cs typeface="Arial"/>
              </a:rPr>
              <a:t>L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E8269FE-F664-4EA2-A03F-70DFDEC41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33157C0-0F6B-4234-97F1-2EBC3C7342E9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70" dirty="0"/>
              <a:t>Backward</a:t>
            </a:r>
            <a:r>
              <a:rPr spc="250" dirty="0"/>
              <a:t> </a:t>
            </a:r>
            <a:r>
              <a:rPr spc="45" dirty="0"/>
              <a:t>chaining</a:t>
            </a:r>
            <a:r>
              <a:rPr spc="225" dirty="0"/>
              <a:t> </a:t>
            </a:r>
            <a:r>
              <a:rPr spc="8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42557" y="1411846"/>
            <a:ext cx="2861945" cy="4855210"/>
            <a:chOff x="3542557" y="1411846"/>
            <a:chExt cx="2861945" cy="4855210"/>
          </a:xfrm>
        </p:grpSpPr>
        <p:sp>
          <p:nvSpPr>
            <p:cNvPr id="4" name="object 4"/>
            <p:cNvSpPr/>
            <p:nvPr/>
          </p:nvSpPr>
          <p:spPr>
            <a:xfrm>
              <a:off x="4883403" y="1821649"/>
              <a:ext cx="0" cy="839469"/>
            </a:xfrm>
            <a:custGeom>
              <a:avLst/>
              <a:gdLst/>
              <a:ahLst/>
              <a:cxnLst/>
              <a:rect l="l" t="t" r="r" b="b"/>
              <a:pathLst>
                <a:path h="839469">
                  <a:moveTo>
                    <a:pt x="0" y="839063"/>
                  </a:moveTo>
                  <a:lnTo>
                    <a:pt x="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8019" y="1778406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41443" y="1821649"/>
              <a:ext cx="84455" cy="1510665"/>
            </a:xfrm>
            <a:custGeom>
              <a:avLst/>
              <a:gdLst/>
              <a:ahLst/>
              <a:cxnLst/>
              <a:rect l="l" t="t" r="r" b="b"/>
              <a:pathLst>
                <a:path w="84454" h="1510664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  <a:path w="84454" h="1510664">
                  <a:moveTo>
                    <a:pt x="41960" y="1510309"/>
                  </a:moveTo>
                  <a:lnTo>
                    <a:pt x="41960" y="1174686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28019" y="2953092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38"/>
                  </a:moveTo>
                  <a:lnTo>
                    <a:pt x="110769" y="221538"/>
                  </a:lnTo>
                  <a:lnTo>
                    <a:pt x="55384" y="0"/>
                  </a:lnTo>
                  <a:lnTo>
                    <a:pt x="0" y="221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41443" y="2996336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05"/>
                  </a:moveTo>
                  <a:lnTo>
                    <a:pt x="41960" y="0"/>
                  </a:lnTo>
                  <a:lnTo>
                    <a:pt x="83908" y="16780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2572" y="3271128"/>
              <a:ext cx="121662" cy="1216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7768" y="3331959"/>
              <a:ext cx="1174750" cy="1174750"/>
            </a:xfrm>
            <a:custGeom>
              <a:avLst/>
              <a:gdLst/>
              <a:ahLst/>
              <a:cxnLst/>
              <a:rect l="l" t="t" r="r" b="b"/>
              <a:pathLst>
                <a:path w="1174750" h="1174750">
                  <a:moveTo>
                    <a:pt x="1174699" y="335622"/>
                  </a:moveTo>
                  <a:lnTo>
                    <a:pt x="335635" y="0"/>
                  </a:lnTo>
                </a:path>
                <a:path w="1174750" h="1174750">
                  <a:moveTo>
                    <a:pt x="0" y="1174686"/>
                  </a:moveTo>
                  <a:lnTo>
                    <a:pt x="335635" y="0"/>
                  </a:lnTo>
                </a:path>
                <a:path w="1174750" h="1174750">
                  <a:moveTo>
                    <a:pt x="1174699" y="1006881"/>
                  </a:moveTo>
                  <a:lnTo>
                    <a:pt x="1174699" y="671245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67082" y="3959961"/>
              <a:ext cx="111125" cy="221615"/>
            </a:xfrm>
            <a:custGeom>
              <a:avLst/>
              <a:gdLst/>
              <a:ahLst/>
              <a:cxnLst/>
              <a:rect l="l" t="t" r="r" b="b"/>
              <a:pathLst>
                <a:path w="111125" h="221614">
                  <a:moveTo>
                    <a:pt x="0" y="221551"/>
                  </a:moveTo>
                  <a:lnTo>
                    <a:pt x="110769" y="221551"/>
                  </a:lnTo>
                  <a:lnTo>
                    <a:pt x="55384" y="0"/>
                  </a:lnTo>
                  <a:lnTo>
                    <a:pt x="0" y="2215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80506" y="4003205"/>
              <a:ext cx="84455" cy="168275"/>
            </a:xfrm>
            <a:custGeom>
              <a:avLst/>
              <a:gdLst/>
              <a:ahLst/>
              <a:cxnLst/>
              <a:rect l="l" t="t" r="r" b="b"/>
              <a:pathLst>
                <a:path w="84454" h="168275">
                  <a:moveTo>
                    <a:pt x="0" y="167817"/>
                  </a:moveTo>
                  <a:lnTo>
                    <a:pt x="41960" y="0"/>
                  </a:lnTo>
                  <a:lnTo>
                    <a:pt x="83908" y="167817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1636" y="4277996"/>
              <a:ext cx="121662" cy="1216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47768" y="4338840"/>
              <a:ext cx="1845945" cy="1510665"/>
            </a:xfrm>
            <a:custGeom>
              <a:avLst/>
              <a:gdLst/>
              <a:ahLst/>
              <a:cxnLst/>
              <a:rect l="l" t="t" r="r" b="b"/>
              <a:pathLst>
                <a:path w="1845945" h="1510664">
                  <a:moveTo>
                    <a:pt x="1174699" y="0"/>
                  </a:moveTo>
                  <a:lnTo>
                    <a:pt x="1845945" y="1510309"/>
                  </a:lnTo>
                </a:path>
                <a:path w="1845945" h="1510664">
                  <a:moveTo>
                    <a:pt x="0" y="167805"/>
                  </a:moveTo>
                  <a:lnTo>
                    <a:pt x="1174699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3818" y="5284878"/>
              <a:ext cx="121662" cy="12166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51209" y="5345709"/>
              <a:ext cx="1343025" cy="503555"/>
            </a:xfrm>
            <a:custGeom>
              <a:avLst/>
              <a:gdLst/>
              <a:ahLst/>
              <a:cxnLst/>
              <a:rect l="l" t="t" r="r" b="b"/>
              <a:pathLst>
                <a:path w="1343025" h="503554">
                  <a:moveTo>
                    <a:pt x="0" y="503440"/>
                  </a:moveTo>
                  <a:lnTo>
                    <a:pt x="503440" y="0"/>
                  </a:lnTo>
                </a:path>
                <a:path w="1343025" h="503554">
                  <a:moveTo>
                    <a:pt x="1342504" y="503440"/>
                  </a:moveTo>
                  <a:lnTo>
                    <a:pt x="503440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1314" y="5284878"/>
              <a:ext cx="121662" cy="12166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553352" y="2341416"/>
              <a:ext cx="2331720" cy="3507740"/>
            </a:xfrm>
            <a:custGeom>
              <a:avLst/>
              <a:gdLst/>
              <a:ahLst/>
              <a:cxnLst/>
              <a:rect l="l" t="t" r="r" b="b"/>
              <a:pathLst>
                <a:path w="2331720" h="3507740">
                  <a:moveTo>
                    <a:pt x="1497856" y="3507733"/>
                  </a:moveTo>
                  <a:lnTo>
                    <a:pt x="658792" y="3004292"/>
                  </a:lnTo>
                </a:path>
                <a:path w="2331720" h="3507740">
                  <a:moveTo>
                    <a:pt x="658792" y="3004292"/>
                  </a:moveTo>
                  <a:lnTo>
                    <a:pt x="658355" y="3004729"/>
                  </a:lnTo>
                  <a:lnTo>
                    <a:pt x="655297" y="3007788"/>
                  </a:lnTo>
                  <a:lnTo>
                    <a:pt x="646994" y="3016090"/>
                  </a:lnTo>
                  <a:lnTo>
                    <a:pt x="630827" y="3032258"/>
                  </a:lnTo>
                  <a:lnTo>
                    <a:pt x="605044" y="3058046"/>
                  </a:lnTo>
                  <a:lnTo>
                    <a:pt x="571394" y="3091697"/>
                  </a:lnTo>
                  <a:lnTo>
                    <a:pt x="532500" y="3130592"/>
                  </a:lnTo>
                  <a:lnTo>
                    <a:pt x="490987" y="3172110"/>
                  </a:lnTo>
                  <a:lnTo>
                    <a:pt x="449031" y="3213623"/>
                  </a:lnTo>
                  <a:lnTo>
                    <a:pt x="407078" y="3252517"/>
                  </a:lnTo>
                  <a:lnTo>
                    <a:pt x="365125" y="3286167"/>
                  </a:lnTo>
                  <a:lnTo>
                    <a:pt x="323169" y="3311950"/>
                  </a:lnTo>
                  <a:lnTo>
                    <a:pt x="281219" y="3327680"/>
                  </a:lnTo>
                  <a:lnTo>
                    <a:pt x="239267" y="3332924"/>
                  </a:lnTo>
                  <a:lnTo>
                    <a:pt x="197314" y="3327680"/>
                  </a:lnTo>
                  <a:lnTo>
                    <a:pt x="155364" y="3311950"/>
                  </a:lnTo>
                  <a:lnTo>
                    <a:pt x="118376" y="3286706"/>
                  </a:lnTo>
                  <a:lnTo>
                    <a:pt x="83229" y="3238441"/>
                  </a:lnTo>
                  <a:lnTo>
                    <a:pt x="66922" y="3201072"/>
                  </a:lnTo>
                  <a:lnTo>
                    <a:pt x="51767" y="3152423"/>
                  </a:lnTo>
                  <a:lnTo>
                    <a:pt x="37993" y="3090653"/>
                  </a:lnTo>
                  <a:lnTo>
                    <a:pt x="25831" y="3013920"/>
                  </a:lnTo>
                  <a:lnTo>
                    <a:pt x="15512" y="2920384"/>
                  </a:lnTo>
                  <a:lnTo>
                    <a:pt x="9978" y="2850706"/>
                  </a:lnTo>
                  <a:lnTo>
                    <a:pt x="5483" y="2773935"/>
                  </a:lnTo>
                  <a:lnTo>
                    <a:pt x="3683" y="2733080"/>
                  </a:lnTo>
                  <a:lnTo>
                    <a:pt x="2212" y="2690681"/>
                  </a:lnTo>
                  <a:lnTo>
                    <a:pt x="1092" y="2646814"/>
                  </a:lnTo>
                  <a:lnTo>
                    <a:pt x="347" y="2601556"/>
                  </a:lnTo>
                  <a:lnTo>
                    <a:pt x="0" y="2554983"/>
                  </a:lnTo>
                  <a:lnTo>
                    <a:pt x="72" y="2507172"/>
                  </a:lnTo>
                  <a:lnTo>
                    <a:pt x="588" y="2458199"/>
                  </a:lnTo>
                  <a:lnTo>
                    <a:pt x="1571" y="2408140"/>
                  </a:lnTo>
                  <a:lnTo>
                    <a:pt x="3043" y="2357072"/>
                  </a:lnTo>
                  <a:lnTo>
                    <a:pt x="5026" y="2305072"/>
                  </a:lnTo>
                  <a:lnTo>
                    <a:pt x="7545" y="2252215"/>
                  </a:lnTo>
                  <a:lnTo>
                    <a:pt x="10622" y="2198579"/>
                  </a:lnTo>
                  <a:lnTo>
                    <a:pt x="14280" y="2144239"/>
                  </a:lnTo>
                  <a:lnTo>
                    <a:pt x="18542" y="2089273"/>
                  </a:lnTo>
                  <a:lnTo>
                    <a:pt x="23431" y="2033756"/>
                  </a:lnTo>
                  <a:lnTo>
                    <a:pt x="28969" y="1977765"/>
                  </a:lnTo>
                  <a:lnTo>
                    <a:pt x="35180" y="1921377"/>
                  </a:lnTo>
                  <a:lnTo>
                    <a:pt x="42087" y="1864667"/>
                  </a:lnTo>
                  <a:lnTo>
                    <a:pt x="49712" y="1807713"/>
                  </a:lnTo>
                  <a:lnTo>
                    <a:pt x="58079" y="1750591"/>
                  </a:lnTo>
                  <a:lnTo>
                    <a:pt x="67211" y="1693377"/>
                  </a:lnTo>
                  <a:lnTo>
                    <a:pt x="77129" y="1636147"/>
                  </a:lnTo>
                  <a:lnTo>
                    <a:pt x="87858" y="1578979"/>
                  </a:lnTo>
                  <a:lnTo>
                    <a:pt x="99421" y="1521948"/>
                  </a:lnTo>
                  <a:lnTo>
                    <a:pt x="112303" y="1463030"/>
                  </a:lnTo>
                  <a:lnTo>
                    <a:pt x="126055" y="1404409"/>
                  </a:lnTo>
                  <a:lnTo>
                    <a:pt x="140625" y="1346156"/>
                  </a:lnTo>
                  <a:lnTo>
                    <a:pt x="155963" y="1288337"/>
                  </a:lnTo>
                  <a:lnTo>
                    <a:pt x="172017" y="1231021"/>
                  </a:lnTo>
                  <a:lnTo>
                    <a:pt x="188736" y="1174276"/>
                  </a:lnTo>
                  <a:lnTo>
                    <a:pt x="206069" y="1118171"/>
                  </a:lnTo>
                  <a:lnTo>
                    <a:pt x="223964" y="1062773"/>
                  </a:lnTo>
                  <a:lnTo>
                    <a:pt x="242371" y="1008152"/>
                  </a:lnTo>
                  <a:lnTo>
                    <a:pt x="261239" y="954374"/>
                  </a:lnTo>
                  <a:lnTo>
                    <a:pt x="280516" y="901508"/>
                  </a:lnTo>
                  <a:lnTo>
                    <a:pt x="300150" y="849623"/>
                  </a:lnTo>
                  <a:lnTo>
                    <a:pt x="320092" y="798787"/>
                  </a:lnTo>
                  <a:lnTo>
                    <a:pt x="340290" y="749068"/>
                  </a:lnTo>
                  <a:lnTo>
                    <a:pt x="360692" y="700533"/>
                  </a:lnTo>
                  <a:lnTo>
                    <a:pt x="381248" y="653252"/>
                  </a:lnTo>
                  <a:lnTo>
                    <a:pt x="401906" y="607293"/>
                  </a:lnTo>
                  <a:lnTo>
                    <a:pt x="422615" y="562723"/>
                  </a:lnTo>
                  <a:lnTo>
                    <a:pt x="443324" y="519611"/>
                  </a:lnTo>
                  <a:lnTo>
                    <a:pt x="463982" y="478026"/>
                  </a:lnTo>
                  <a:lnTo>
                    <a:pt x="484538" y="438034"/>
                  </a:lnTo>
                  <a:lnTo>
                    <a:pt x="504941" y="399705"/>
                  </a:lnTo>
                  <a:lnTo>
                    <a:pt x="525139" y="363108"/>
                  </a:lnTo>
                  <a:lnTo>
                    <a:pt x="545081" y="328309"/>
                  </a:lnTo>
                  <a:lnTo>
                    <a:pt x="564716" y="295377"/>
                  </a:lnTo>
                  <a:lnTo>
                    <a:pt x="602861" y="235388"/>
                  </a:lnTo>
                  <a:lnTo>
                    <a:pt x="651553" y="167198"/>
                  </a:lnTo>
                  <a:lnTo>
                    <a:pt x="697056" y="112769"/>
                  </a:lnTo>
                  <a:lnTo>
                    <a:pt x="739540" y="70759"/>
                  </a:lnTo>
                  <a:lnTo>
                    <a:pt x="779171" y="39824"/>
                  </a:lnTo>
                  <a:lnTo>
                    <a:pt x="816117" y="18624"/>
                  </a:lnTo>
                  <a:lnTo>
                    <a:pt x="882626" y="54"/>
                  </a:lnTo>
                  <a:lnTo>
                    <a:pt x="912525" y="0"/>
                  </a:lnTo>
                  <a:lnTo>
                    <a:pt x="940410" y="4309"/>
                  </a:lnTo>
                  <a:lnTo>
                    <a:pt x="1013663" y="31550"/>
                  </a:lnTo>
                  <a:lnTo>
                    <a:pt x="1055506" y="56832"/>
                  </a:lnTo>
                  <a:lnTo>
                    <a:pt x="1093321" y="86142"/>
                  </a:lnTo>
                  <a:lnTo>
                    <a:pt x="1128449" y="118138"/>
                  </a:lnTo>
                  <a:lnTo>
                    <a:pt x="1162233" y="151479"/>
                  </a:lnTo>
                  <a:lnTo>
                    <a:pt x="1203751" y="192997"/>
                  </a:lnTo>
                  <a:lnTo>
                    <a:pt x="1242645" y="231890"/>
                  </a:lnTo>
                  <a:lnTo>
                    <a:pt x="1276292" y="265538"/>
                  </a:lnTo>
                  <a:lnTo>
                    <a:pt x="1302073" y="291318"/>
                  </a:lnTo>
                  <a:lnTo>
                    <a:pt x="1318247" y="307493"/>
                  </a:lnTo>
                  <a:lnTo>
                    <a:pt x="1326553" y="315799"/>
                  </a:lnTo>
                  <a:lnTo>
                    <a:pt x="1329614" y="318859"/>
                  </a:lnTo>
                  <a:lnTo>
                    <a:pt x="1330051" y="319297"/>
                  </a:lnTo>
                </a:path>
                <a:path w="2331720" h="3507740">
                  <a:moveTo>
                    <a:pt x="1225161" y="1357636"/>
                  </a:moveTo>
                  <a:lnTo>
                    <a:pt x="1225844" y="1357608"/>
                  </a:lnTo>
                  <a:lnTo>
                    <a:pt x="1230624" y="1357417"/>
                  </a:lnTo>
                  <a:lnTo>
                    <a:pt x="1243598" y="1356896"/>
                  </a:lnTo>
                  <a:lnTo>
                    <a:pt x="1268862" y="1355883"/>
                  </a:lnTo>
                  <a:lnTo>
                    <a:pt x="1308998" y="1353751"/>
                  </a:lnTo>
                  <a:lnTo>
                    <a:pt x="1360524" y="1348016"/>
                  </a:lnTo>
                  <a:lnTo>
                    <a:pt x="1418442" y="1335727"/>
                  </a:lnTo>
                  <a:lnTo>
                    <a:pt x="1477752" y="1313935"/>
                  </a:lnTo>
                  <a:lnTo>
                    <a:pt x="1523075" y="1288467"/>
                  </a:lnTo>
                  <a:lnTo>
                    <a:pt x="1564916" y="1258303"/>
                  </a:lnTo>
                  <a:lnTo>
                    <a:pt x="1602100" y="1226713"/>
                  </a:lnTo>
                  <a:lnTo>
                    <a:pt x="1633453" y="1196970"/>
                  </a:lnTo>
                  <a:lnTo>
                    <a:pt x="1677506" y="1152130"/>
                  </a:lnTo>
                  <a:lnTo>
                    <a:pt x="1687626" y="1141750"/>
                  </a:lnTo>
                  <a:lnTo>
                    <a:pt x="1691354" y="1137926"/>
                  </a:lnTo>
                  <a:lnTo>
                    <a:pt x="1691886" y="1137380"/>
                  </a:lnTo>
                </a:path>
                <a:path w="2331720" h="3507740">
                  <a:moveTo>
                    <a:pt x="1791531" y="2055107"/>
                  </a:moveTo>
                  <a:lnTo>
                    <a:pt x="1792077" y="2055667"/>
                  </a:lnTo>
                  <a:lnTo>
                    <a:pt x="1795901" y="2059585"/>
                  </a:lnTo>
                  <a:lnTo>
                    <a:pt x="1806281" y="2070222"/>
                  </a:lnTo>
                  <a:lnTo>
                    <a:pt x="1851547" y="2116296"/>
                  </a:lnTo>
                  <a:lnTo>
                    <a:pt x="1884276" y="2147615"/>
                  </a:lnTo>
                  <a:lnTo>
                    <a:pt x="1923970" y="2182249"/>
                  </a:lnTo>
                  <a:lnTo>
                    <a:pt x="1969915" y="2217554"/>
                  </a:lnTo>
                  <a:lnTo>
                    <a:pt x="2021401" y="2250890"/>
                  </a:lnTo>
                  <a:lnTo>
                    <a:pt x="2077224" y="2280067"/>
                  </a:lnTo>
                  <a:lnTo>
                    <a:pt x="2134266" y="2304755"/>
                  </a:lnTo>
                  <a:lnTo>
                    <a:pt x="2188919" y="2325081"/>
                  </a:lnTo>
                  <a:lnTo>
                    <a:pt x="2237573" y="2341171"/>
                  </a:lnTo>
                  <a:lnTo>
                    <a:pt x="2276620" y="2353151"/>
                  </a:lnTo>
                  <a:lnTo>
                    <a:pt x="2324792" y="2367675"/>
                  </a:lnTo>
                  <a:lnTo>
                    <a:pt x="2330814" y="2369490"/>
                  </a:lnTo>
                  <a:lnTo>
                    <a:pt x="2331674" y="2369750"/>
                  </a:lnTo>
                </a:path>
                <a:path w="2331720" h="3507740">
                  <a:moveTo>
                    <a:pt x="422813" y="3240284"/>
                  </a:moveTo>
                  <a:lnTo>
                    <a:pt x="423496" y="3240543"/>
                  </a:lnTo>
                  <a:lnTo>
                    <a:pt x="428276" y="3242359"/>
                  </a:lnTo>
                  <a:lnTo>
                    <a:pt x="441250" y="3247287"/>
                  </a:lnTo>
                  <a:lnTo>
                    <a:pt x="466514" y="3256883"/>
                  </a:lnTo>
                  <a:lnTo>
                    <a:pt x="506801" y="3271512"/>
                  </a:lnTo>
                  <a:lnTo>
                    <a:pt x="559378" y="3286712"/>
                  </a:lnTo>
                  <a:lnTo>
                    <a:pt x="620149" y="3296831"/>
                  </a:lnTo>
                  <a:lnTo>
                    <a:pt x="685018" y="3296215"/>
                  </a:lnTo>
                  <a:lnTo>
                    <a:pt x="737109" y="3285243"/>
                  </a:lnTo>
                  <a:lnTo>
                    <a:pt x="787103" y="3267181"/>
                  </a:lnTo>
                  <a:lnTo>
                    <a:pt x="832901" y="3245429"/>
                  </a:lnTo>
                  <a:lnTo>
                    <a:pt x="872406" y="3223384"/>
                  </a:lnTo>
                  <a:lnTo>
                    <a:pt x="928786" y="3188784"/>
                  </a:lnTo>
                  <a:lnTo>
                    <a:pt x="941759" y="3180741"/>
                  </a:lnTo>
                  <a:lnTo>
                    <a:pt x="946539" y="3177779"/>
                  </a:lnTo>
                  <a:lnTo>
                    <a:pt x="947222" y="3177355"/>
                  </a:lnTo>
                </a:path>
                <a:path w="2331720" h="3507740">
                  <a:moveTo>
                    <a:pt x="1786285" y="3224549"/>
                  </a:moveTo>
                  <a:lnTo>
                    <a:pt x="1786982" y="3224712"/>
                  </a:lnTo>
                  <a:lnTo>
                    <a:pt x="1791858" y="3225860"/>
                  </a:lnTo>
                  <a:lnTo>
                    <a:pt x="1805091" y="3228974"/>
                  </a:lnTo>
                  <a:lnTo>
                    <a:pt x="1830863" y="3235039"/>
                  </a:lnTo>
                  <a:lnTo>
                    <a:pt x="1871875" y="3244257"/>
                  </a:lnTo>
                  <a:lnTo>
                    <a:pt x="1924931" y="3253719"/>
                  </a:lnTo>
                  <a:lnTo>
                    <a:pt x="1985360" y="3259740"/>
                  </a:lnTo>
                  <a:lnTo>
                    <a:pt x="2048490" y="3258635"/>
                  </a:lnTo>
                  <a:lnTo>
                    <a:pt x="2109905" y="3248067"/>
                  </a:lnTo>
                  <a:lnTo>
                    <a:pt x="2166158" y="3231105"/>
                  </a:lnTo>
                  <a:lnTo>
                    <a:pt x="2214053" y="3212176"/>
                  </a:lnTo>
                  <a:lnTo>
                    <a:pt x="2250394" y="3195707"/>
                  </a:lnTo>
                  <a:lnTo>
                    <a:pt x="2273133" y="3185097"/>
                  </a:lnTo>
                  <a:lnTo>
                    <a:pt x="2284810" y="3179649"/>
                  </a:lnTo>
                  <a:lnTo>
                    <a:pt x="2289112" y="3177642"/>
                  </a:lnTo>
                  <a:lnTo>
                    <a:pt x="2289726" y="3177355"/>
                  </a:lnTo>
                </a:path>
                <a:path w="2331720" h="3507740">
                  <a:moveTo>
                    <a:pt x="658792" y="3004292"/>
                  </a:moveTo>
                  <a:lnTo>
                    <a:pt x="968202" y="2532322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77474" y="4837569"/>
              <a:ext cx="168275" cy="215900"/>
            </a:xfrm>
            <a:custGeom>
              <a:avLst/>
              <a:gdLst/>
              <a:ahLst/>
              <a:cxnLst/>
              <a:rect l="l" t="t" r="r" b="b"/>
              <a:pathLst>
                <a:path w="168275" h="215900">
                  <a:moveTo>
                    <a:pt x="0" y="154914"/>
                  </a:moveTo>
                  <a:lnTo>
                    <a:pt x="92646" y="215646"/>
                  </a:lnTo>
                  <a:lnTo>
                    <a:pt x="167792" y="0"/>
                  </a:lnTo>
                  <a:lnTo>
                    <a:pt x="0" y="154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94466" y="4863249"/>
              <a:ext cx="1160780" cy="482600"/>
            </a:xfrm>
            <a:custGeom>
              <a:avLst/>
              <a:gdLst/>
              <a:ahLst/>
              <a:cxnLst/>
              <a:rect l="l" t="t" r="r" b="b"/>
              <a:pathLst>
                <a:path w="1160779" h="482600">
                  <a:moveTo>
                    <a:pt x="0" y="127825"/>
                  </a:moveTo>
                  <a:lnTo>
                    <a:pt x="127088" y="10490"/>
                  </a:lnTo>
                  <a:lnTo>
                    <a:pt x="70167" y="173837"/>
                  </a:lnTo>
                </a:path>
                <a:path w="1160779" h="482600">
                  <a:moveTo>
                    <a:pt x="1160183" y="482460"/>
                  </a:moveTo>
                  <a:lnTo>
                    <a:pt x="195262" y="0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51044" y="4843906"/>
              <a:ext cx="223520" cy="149225"/>
            </a:xfrm>
            <a:custGeom>
              <a:avLst/>
              <a:gdLst/>
              <a:ahLst/>
              <a:cxnLst/>
              <a:rect l="l" t="t" r="r" b="b"/>
              <a:pathLst>
                <a:path w="223520" h="149225">
                  <a:moveTo>
                    <a:pt x="0" y="0"/>
                  </a:moveTo>
                  <a:lnTo>
                    <a:pt x="173393" y="148615"/>
                  </a:lnTo>
                  <a:lnTo>
                    <a:pt x="222923" y="49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89729" y="4863249"/>
              <a:ext cx="168910" cy="113030"/>
            </a:xfrm>
            <a:custGeom>
              <a:avLst/>
              <a:gdLst/>
              <a:ahLst/>
              <a:cxnLst/>
              <a:rect l="l" t="t" r="r" b="b"/>
              <a:pathLst>
                <a:path w="168910" h="113029">
                  <a:moveTo>
                    <a:pt x="131330" y="112572"/>
                  </a:moveTo>
                  <a:lnTo>
                    <a:pt x="0" y="0"/>
                  </a:lnTo>
                  <a:lnTo>
                    <a:pt x="168859" y="37528"/>
                  </a:lnTo>
                </a:path>
              </a:pathLst>
            </a:custGeom>
            <a:ln w="2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3429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65916" y="1443596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65916" y="1443596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33632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299412" y="2584785"/>
            <a:ext cx="2341245" cy="3681729"/>
            <a:chOff x="4299412" y="2584785"/>
            <a:chExt cx="2341245" cy="3681729"/>
          </a:xfrm>
        </p:grpSpPr>
        <p:sp>
          <p:nvSpPr>
            <p:cNvPr id="29" name="object 29"/>
            <p:cNvSpPr/>
            <p:nvPr/>
          </p:nvSpPr>
          <p:spPr>
            <a:xfrm>
              <a:off x="4665916" y="2616250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65916" y="2616250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7" y="5752"/>
                  </a:lnTo>
                  <a:lnTo>
                    <a:pt x="122008" y="22136"/>
                  </a:lnTo>
                  <a:lnTo>
                    <a:pt x="81572" y="47846"/>
                  </a:lnTo>
                  <a:lnTo>
                    <a:pt x="47846" y="81572"/>
                  </a:lnTo>
                  <a:lnTo>
                    <a:pt x="22136" y="122008"/>
                  </a:lnTo>
                  <a:lnTo>
                    <a:pt x="5752" y="167847"/>
                  </a:lnTo>
                  <a:lnTo>
                    <a:pt x="0" y="217779"/>
                  </a:lnTo>
                  <a:lnTo>
                    <a:pt x="5752" y="267716"/>
                  </a:lnTo>
                  <a:lnTo>
                    <a:pt x="22136" y="313555"/>
                  </a:lnTo>
                  <a:lnTo>
                    <a:pt x="47846" y="353991"/>
                  </a:lnTo>
                  <a:lnTo>
                    <a:pt x="81572" y="387717"/>
                  </a:lnTo>
                  <a:lnTo>
                    <a:pt x="122008" y="413424"/>
                  </a:lnTo>
                  <a:lnTo>
                    <a:pt x="167847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03532" y="3621392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1" y="267712"/>
                  </a:lnTo>
                  <a:lnTo>
                    <a:pt x="22134" y="313550"/>
                  </a:lnTo>
                  <a:lnTo>
                    <a:pt x="47842" y="353986"/>
                  </a:lnTo>
                  <a:lnTo>
                    <a:pt x="81567" y="387713"/>
                  </a:lnTo>
                  <a:lnTo>
                    <a:pt x="122003" y="413422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2"/>
                  </a:lnTo>
                  <a:lnTo>
                    <a:pt x="353991" y="387713"/>
                  </a:lnTo>
                  <a:lnTo>
                    <a:pt x="387717" y="353986"/>
                  </a:lnTo>
                  <a:lnTo>
                    <a:pt x="413424" y="313550"/>
                  </a:lnTo>
                  <a:lnTo>
                    <a:pt x="429807" y="267712"/>
                  </a:lnTo>
                  <a:lnTo>
                    <a:pt x="435559" y="217779"/>
                  </a:lnTo>
                  <a:lnTo>
                    <a:pt x="429807" y="167843"/>
                  </a:lnTo>
                  <a:lnTo>
                    <a:pt x="413424" y="122003"/>
                  </a:lnTo>
                  <a:lnTo>
                    <a:pt x="387717" y="81567"/>
                  </a:lnTo>
                  <a:lnTo>
                    <a:pt x="353991" y="47842"/>
                  </a:lnTo>
                  <a:lnTo>
                    <a:pt x="313555" y="22134"/>
                  </a:lnTo>
                  <a:lnTo>
                    <a:pt x="267716" y="5751"/>
                  </a:lnTo>
                  <a:lnTo>
                    <a:pt x="217779" y="0"/>
                  </a:lnTo>
                  <a:lnTo>
                    <a:pt x="167843" y="5751"/>
                  </a:lnTo>
                  <a:lnTo>
                    <a:pt x="122003" y="22134"/>
                  </a:lnTo>
                  <a:lnTo>
                    <a:pt x="81567" y="47842"/>
                  </a:lnTo>
                  <a:lnTo>
                    <a:pt x="47842" y="81567"/>
                  </a:lnTo>
                  <a:lnTo>
                    <a:pt x="22134" y="122003"/>
                  </a:lnTo>
                  <a:lnTo>
                    <a:pt x="5751" y="167843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03532" y="3621392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3"/>
                  </a:lnTo>
                  <a:lnTo>
                    <a:pt x="413424" y="122003"/>
                  </a:lnTo>
                  <a:lnTo>
                    <a:pt x="387717" y="81567"/>
                  </a:lnTo>
                  <a:lnTo>
                    <a:pt x="353991" y="47842"/>
                  </a:lnTo>
                  <a:lnTo>
                    <a:pt x="313555" y="22134"/>
                  </a:lnTo>
                  <a:lnTo>
                    <a:pt x="267716" y="5751"/>
                  </a:lnTo>
                  <a:lnTo>
                    <a:pt x="217779" y="0"/>
                  </a:lnTo>
                  <a:lnTo>
                    <a:pt x="167843" y="5751"/>
                  </a:lnTo>
                  <a:lnTo>
                    <a:pt x="122003" y="22134"/>
                  </a:lnTo>
                  <a:lnTo>
                    <a:pt x="81567" y="47842"/>
                  </a:lnTo>
                  <a:lnTo>
                    <a:pt x="47842" y="81567"/>
                  </a:lnTo>
                  <a:lnTo>
                    <a:pt x="22134" y="122003"/>
                  </a:lnTo>
                  <a:lnTo>
                    <a:pt x="5751" y="167843"/>
                  </a:lnTo>
                  <a:lnTo>
                    <a:pt x="0" y="217779"/>
                  </a:lnTo>
                  <a:lnTo>
                    <a:pt x="5751" y="267712"/>
                  </a:lnTo>
                  <a:lnTo>
                    <a:pt x="22134" y="313550"/>
                  </a:lnTo>
                  <a:lnTo>
                    <a:pt x="47842" y="353986"/>
                  </a:lnTo>
                  <a:lnTo>
                    <a:pt x="81567" y="387713"/>
                  </a:lnTo>
                  <a:lnTo>
                    <a:pt x="122003" y="413422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2"/>
                  </a:lnTo>
                  <a:lnTo>
                    <a:pt x="353991" y="387713"/>
                  </a:lnTo>
                  <a:lnTo>
                    <a:pt x="387717" y="353986"/>
                  </a:lnTo>
                  <a:lnTo>
                    <a:pt x="413424" y="313550"/>
                  </a:lnTo>
                  <a:lnTo>
                    <a:pt x="429807" y="267712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30877" y="4459008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0" y="217779"/>
                  </a:moveTo>
                  <a:lnTo>
                    <a:pt x="5751" y="267712"/>
                  </a:lnTo>
                  <a:lnTo>
                    <a:pt x="22134" y="313550"/>
                  </a:lnTo>
                  <a:lnTo>
                    <a:pt x="47842" y="353986"/>
                  </a:lnTo>
                  <a:lnTo>
                    <a:pt x="81567" y="387713"/>
                  </a:lnTo>
                  <a:lnTo>
                    <a:pt x="122003" y="413422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2" y="429807"/>
                  </a:lnTo>
                  <a:lnTo>
                    <a:pt x="313550" y="413422"/>
                  </a:lnTo>
                  <a:lnTo>
                    <a:pt x="353986" y="387713"/>
                  </a:lnTo>
                  <a:lnTo>
                    <a:pt x="387713" y="353986"/>
                  </a:lnTo>
                  <a:lnTo>
                    <a:pt x="413422" y="313550"/>
                  </a:lnTo>
                  <a:lnTo>
                    <a:pt x="429807" y="267712"/>
                  </a:lnTo>
                  <a:lnTo>
                    <a:pt x="435559" y="217779"/>
                  </a:lnTo>
                  <a:lnTo>
                    <a:pt x="429807" y="167843"/>
                  </a:lnTo>
                  <a:lnTo>
                    <a:pt x="413422" y="122003"/>
                  </a:lnTo>
                  <a:lnTo>
                    <a:pt x="387713" y="81567"/>
                  </a:lnTo>
                  <a:lnTo>
                    <a:pt x="353986" y="47842"/>
                  </a:lnTo>
                  <a:lnTo>
                    <a:pt x="313550" y="22134"/>
                  </a:lnTo>
                  <a:lnTo>
                    <a:pt x="267712" y="5751"/>
                  </a:lnTo>
                  <a:lnTo>
                    <a:pt x="217779" y="0"/>
                  </a:lnTo>
                  <a:lnTo>
                    <a:pt x="167843" y="5751"/>
                  </a:lnTo>
                  <a:lnTo>
                    <a:pt x="122003" y="22134"/>
                  </a:lnTo>
                  <a:lnTo>
                    <a:pt x="81567" y="47842"/>
                  </a:lnTo>
                  <a:lnTo>
                    <a:pt x="47842" y="81567"/>
                  </a:lnTo>
                  <a:lnTo>
                    <a:pt x="22134" y="122003"/>
                  </a:lnTo>
                  <a:lnTo>
                    <a:pt x="5751" y="167843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30877" y="4459008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10" h="435610">
                  <a:moveTo>
                    <a:pt x="435559" y="217779"/>
                  </a:moveTo>
                  <a:lnTo>
                    <a:pt x="429807" y="167843"/>
                  </a:lnTo>
                  <a:lnTo>
                    <a:pt x="413422" y="122003"/>
                  </a:lnTo>
                  <a:lnTo>
                    <a:pt x="387713" y="81567"/>
                  </a:lnTo>
                  <a:lnTo>
                    <a:pt x="353986" y="47842"/>
                  </a:lnTo>
                  <a:lnTo>
                    <a:pt x="313550" y="22134"/>
                  </a:lnTo>
                  <a:lnTo>
                    <a:pt x="267712" y="5751"/>
                  </a:lnTo>
                  <a:lnTo>
                    <a:pt x="217779" y="0"/>
                  </a:lnTo>
                  <a:lnTo>
                    <a:pt x="167843" y="5751"/>
                  </a:lnTo>
                  <a:lnTo>
                    <a:pt x="122003" y="22134"/>
                  </a:lnTo>
                  <a:lnTo>
                    <a:pt x="81567" y="47842"/>
                  </a:lnTo>
                  <a:lnTo>
                    <a:pt x="47842" y="81567"/>
                  </a:lnTo>
                  <a:lnTo>
                    <a:pt x="22134" y="122003"/>
                  </a:lnTo>
                  <a:lnTo>
                    <a:pt x="5751" y="167843"/>
                  </a:lnTo>
                  <a:lnTo>
                    <a:pt x="0" y="217779"/>
                  </a:lnTo>
                  <a:lnTo>
                    <a:pt x="5751" y="267712"/>
                  </a:lnTo>
                  <a:lnTo>
                    <a:pt x="22134" y="313550"/>
                  </a:lnTo>
                  <a:lnTo>
                    <a:pt x="47842" y="353986"/>
                  </a:lnTo>
                  <a:lnTo>
                    <a:pt x="81567" y="387713"/>
                  </a:lnTo>
                  <a:lnTo>
                    <a:pt x="122003" y="413422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2" y="429807"/>
                  </a:lnTo>
                  <a:lnTo>
                    <a:pt x="313550" y="413422"/>
                  </a:lnTo>
                  <a:lnTo>
                    <a:pt x="353986" y="387713"/>
                  </a:lnTo>
                  <a:lnTo>
                    <a:pt x="387713" y="353986"/>
                  </a:lnTo>
                  <a:lnTo>
                    <a:pt x="413422" y="313550"/>
                  </a:lnTo>
                  <a:lnTo>
                    <a:pt x="429807" y="267712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0" y="217779"/>
                  </a:move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73622" y="5799175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>
                  <a:moveTo>
                    <a:pt x="435559" y="217779"/>
                  </a:moveTo>
                  <a:lnTo>
                    <a:pt x="429807" y="167847"/>
                  </a:lnTo>
                  <a:lnTo>
                    <a:pt x="413424" y="122008"/>
                  </a:lnTo>
                  <a:lnTo>
                    <a:pt x="387717" y="81572"/>
                  </a:lnTo>
                  <a:lnTo>
                    <a:pt x="353991" y="47846"/>
                  </a:lnTo>
                  <a:lnTo>
                    <a:pt x="313555" y="22136"/>
                  </a:lnTo>
                  <a:lnTo>
                    <a:pt x="267716" y="5752"/>
                  </a:lnTo>
                  <a:lnTo>
                    <a:pt x="217779" y="0"/>
                  </a:lnTo>
                  <a:lnTo>
                    <a:pt x="167843" y="5752"/>
                  </a:lnTo>
                  <a:lnTo>
                    <a:pt x="122003" y="22136"/>
                  </a:lnTo>
                  <a:lnTo>
                    <a:pt x="81567" y="47846"/>
                  </a:lnTo>
                  <a:lnTo>
                    <a:pt x="47842" y="81572"/>
                  </a:lnTo>
                  <a:lnTo>
                    <a:pt x="22134" y="122008"/>
                  </a:lnTo>
                  <a:lnTo>
                    <a:pt x="5751" y="167847"/>
                  </a:lnTo>
                  <a:lnTo>
                    <a:pt x="0" y="217779"/>
                  </a:lnTo>
                  <a:lnTo>
                    <a:pt x="5751" y="267716"/>
                  </a:lnTo>
                  <a:lnTo>
                    <a:pt x="22134" y="313555"/>
                  </a:lnTo>
                  <a:lnTo>
                    <a:pt x="47842" y="353991"/>
                  </a:lnTo>
                  <a:lnTo>
                    <a:pt x="81567" y="387717"/>
                  </a:lnTo>
                  <a:lnTo>
                    <a:pt x="122003" y="413424"/>
                  </a:lnTo>
                  <a:lnTo>
                    <a:pt x="167843" y="429807"/>
                  </a:lnTo>
                  <a:lnTo>
                    <a:pt x="217779" y="435559"/>
                  </a:lnTo>
                  <a:lnTo>
                    <a:pt x="267716" y="429807"/>
                  </a:lnTo>
                  <a:lnTo>
                    <a:pt x="313555" y="413424"/>
                  </a:lnTo>
                  <a:lnTo>
                    <a:pt x="353991" y="387717"/>
                  </a:lnTo>
                  <a:lnTo>
                    <a:pt x="387717" y="353991"/>
                  </a:lnTo>
                  <a:lnTo>
                    <a:pt x="413424" y="313555"/>
                  </a:lnTo>
                  <a:lnTo>
                    <a:pt x="429807" y="267716"/>
                  </a:lnTo>
                  <a:lnTo>
                    <a:pt x="435559" y="217779"/>
                  </a:lnTo>
                  <a:close/>
                </a:path>
              </a:pathLst>
            </a:custGeom>
            <a:ln w="629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297104" y="5812322"/>
            <a:ext cx="2216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B</a:t>
            </a:r>
            <a:endParaRPr sz="23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69</a:t>
            </a:fld>
            <a:endParaRPr spc="20" dirty="0"/>
          </a:p>
        </p:txBody>
      </p:sp>
      <p:sp>
        <p:nvSpPr>
          <p:cNvPr id="38" name="object 38"/>
          <p:cNvSpPr txBox="1"/>
          <p:nvPr/>
        </p:nvSpPr>
        <p:spPr>
          <a:xfrm>
            <a:off x="4461658" y="1449199"/>
            <a:ext cx="1392555" cy="3398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110"/>
              </a:spcBef>
            </a:pPr>
            <a:r>
              <a:rPr sz="2300" spc="5" dirty="0">
                <a:latin typeface="Arial"/>
                <a:cs typeface="Arial"/>
              </a:rPr>
              <a:t>Q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Arial"/>
              <a:cs typeface="Arial"/>
            </a:endParaRPr>
          </a:p>
          <a:p>
            <a:pPr marL="337820">
              <a:lnSpc>
                <a:spcPct val="100000"/>
              </a:lnSpc>
            </a:pPr>
            <a:r>
              <a:rPr sz="2300" spc="5" dirty="0">
                <a:latin typeface="Arial"/>
                <a:cs typeface="Arial"/>
              </a:rPr>
              <a:t>P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180"/>
              </a:spcBef>
            </a:pPr>
            <a:r>
              <a:rPr sz="2300" spc="10" dirty="0">
                <a:latin typeface="Arial"/>
                <a:cs typeface="Arial"/>
              </a:rPr>
              <a:t>M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00" spc="5" dirty="0">
                <a:latin typeface="Arial"/>
                <a:cs typeface="Arial"/>
              </a:rPr>
              <a:t>L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CD8CDB0-03A3-43E9-96D0-17C685F0F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1E72809-022D-47BE-AA8D-C255576CD16E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14" dirty="0"/>
              <a:t>Wumpus</a:t>
            </a:r>
            <a:r>
              <a:rPr spc="195" dirty="0"/>
              <a:t> </a:t>
            </a:r>
            <a:r>
              <a:rPr spc="85" dirty="0"/>
              <a:t>world</a:t>
            </a:r>
            <a:r>
              <a:rPr spc="245" dirty="0"/>
              <a:t> </a:t>
            </a:r>
            <a:r>
              <a:rPr spc="70" dirty="0"/>
              <a:t>characterization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713"/>
            <a:ext cx="4166235" cy="850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spc="-6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Observable</a:t>
            </a:r>
            <a:r>
              <a:rPr sz="2050" spc="-6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39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No—only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0" dirty="0">
                <a:solidFill>
                  <a:srgbClr val="004B00"/>
                </a:solidFill>
                <a:latin typeface="Calibri"/>
                <a:cs typeface="Calibri"/>
              </a:rPr>
              <a:t>local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perception</a:t>
            </a:r>
            <a:endParaRPr sz="2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4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Deterministic</a:t>
            </a:r>
            <a:r>
              <a:rPr sz="2050" spc="-4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endParaRPr sz="205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42FDA-FEF7-46B9-8E8E-268926A49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E66E85-EBF9-4AF6-BFB4-3C549D515EFF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70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0" dirty="0"/>
              <a:t>Forward</a:t>
            </a:r>
            <a:r>
              <a:rPr spc="265" dirty="0"/>
              <a:t> </a:t>
            </a:r>
            <a:r>
              <a:rPr spc="80" dirty="0"/>
              <a:t>vs.</a:t>
            </a:r>
            <a:r>
              <a:rPr spc="250" dirty="0"/>
              <a:t> </a:t>
            </a:r>
            <a:r>
              <a:rPr spc="65" dirty="0"/>
              <a:t>backward</a:t>
            </a:r>
            <a:r>
              <a:rPr spc="270" dirty="0"/>
              <a:t> </a:t>
            </a:r>
            <a:r>
              <a:rPr spc="45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1" y="1396713"/>
            <a:ext cx="7071995" cy="2504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44220" marR="1175385" indent="-732155">
              <a:lnSpc>
                <a:spcPct val="101000"/>
              </a:lnSpc>
              <a:spcBef>
                <a:spcPts val="90"/>
              </a:spcBef>
            </a:pPr>
            <a:r>
              <a:rPr sz="2050" spc="125" dirty="0">
                <a:latin typeface="Calibri"/>
                <a:cs typeface="Calibri"/>
              </a:rPr>
              <a:t>FC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007E"/>
                </a:solidFill>
                <a:latin typeface="Calibri"/>
                <a:cs typeface="Calibri"/>
              </a:rPr>
              <a:t>data-driven</a:t>
            </a:r>
            <a:r>
              <a:rPr sz="2050" spc="-50" dirty="0">
                <a:latin typeface="Calibri"/>
                <a:cs typeface="Calibri"/>
              </a:rPr>
              <a:t>,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cf.</a:t>
            </a:r>
            <a:r>
              <a:rPr sz="2050" spc="39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automatic,</a:t>
            </a:r>
            <a:r>
              <a:rPr sz="2050" spc="14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unconscious</a:t>
            </a:r>
            <a:r>
              <a:rPr sz="2050" spc="22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processing,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object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recognition,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routine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decisions</a:t>
            </a:r>
            <a:endParaRPr sz="2050">
              <a:latin typeface="Calibri"/>
              <a:cs typeface="Calibri"/>
            </a:endParaRPr>
          </a:p>
          <a:p>
            <a:pPr marL="12700" marR="1882775" indent="-635">
              <a:lnSpc>
                <a:spcPct val="163400"/>
              </a:lnSpc>
            </a:pPr>
            <a:r>
              <a:rPr sz="2050" spc="-70" dirty="0">
                <a:latin typeface="Calibri"/>
                <a:cs typeface="Calibri"/>
              </a:rPr>
              <a:t>May</a:t>
            </a:r>
            <a:r>
              <a:rPr sz="2050" spc="-6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do</a:t>
            </a:r>
            <a:r>
              <a:rPr sz="2050" spc="-9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lots</a:t>
            </a:r>
            <a:r>
              <a:rPr sz="2050" spc="-4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-7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work</a:t>
            </a:r>
            <a:r>
              <a:rPr sz="2050" spc="26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 </a:t>
            </a:r>
            <a:r>
              <a:rPr sz="2050" spc="-40" dirty="0">
                <a:latin typeface="Calibri"/>
                <a:cs typeface="Calibri"/>
              </a:rPr>
              <a:t>is </a:t>
            </a:r>
            <a:r>
              <a:rPr sz="2050" spc="-70" dirty="0">
                <a:latin typeface="Calibri"/>
                <a:cs typeface="Calibri"/>
              </a:rPr>
              <a:t>irrelevant</a:t>
            </a:r>
            <a:r>
              <a:rPr sz="2050" spc="32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35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30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goal </a:t>
            </a:r>
            <a:r>
              <a:rPr sz="2050" spc="-40" dirty="0">
                <a:latin typeface="Calibri"/>
                <a:cs typeface="Calibri"/>
              </a:rPr>
              <a:t> </a:t>
            </a:r>
            <a:r>
              <a:rPr sz="2050" spc="160" dirty="0">
                <a:latin typeface="Calibri"/>
                <a:cs typeface="Calibri"/>
              </a:rPr>
              <a:t>BC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007E"/>
                </a:solidFill>
                <a:latin typeface="Calibri"/>
                <a:cs typeface="Calibri"/>
              </a:rPr>
              <a:t>goal-driven</a:t>
            </a:r>
            <a:r>
              <a:rPr sz="2050" spc="-50" dirty="0">
                <a:latin typeface="Calibri"/>
                <a:cs typeface="Calibri"/>
              </a:rPr>
              <a:t>,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appropriate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problem-solving,</a:t>
            </a:r>
            <a:endParaRPr sz="205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Where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my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keys?</a:t>
            </a:r>
            <a:r>
              <a:rPr sz="2050" spc="3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How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do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I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get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into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75" dirty="0">
                <a:latin typeface="Calibri"/>
                <a:cs typeface="Calibri"/>
              </a:rPr>
              <a:t>PhD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program?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45" dirty="0">
                <a:latin typeface="Calibri"/>
                <a:cs typeface="Calibri"/>
              </a:rPr>
              <a:t>Complexity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160" dirty="0">
                <a:latin typeface="Calibri"/>
                <a:cs typeface="Calibri"/>
              </a:rPr>
              <a:t>BC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45" dirty="0">
                <a:solidFill>
                  <a:srgbClr val="7E0000"/>
                </a:solidFill>
                <a:latin typeface="Century"/>
                <a:cs typeface="Century"/>
              </a:rPr>
              <a:t>much</a:t>
            </a:r>
            <a:r>
              <a:rPr sz="2050" spc="19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10" dirty="0">
                <a:solidFill>
                  <a:srgbClr val="7E0000"/>
                </a:solidFill>
                <a:latin typeface="Century"/>
                <a:cs typeface="Century"/>
              </a:rPr>
              <a:t>less</a:t>
            </a:r>
            <a:r>
              <a:rPr sz="2050" spc="7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55" dirty="0">
                <a:latin typeface="Calibri"/>
                <a:cs typeface="Calibri"/>
              </a:rPr>
              <a:t>than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linear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size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220" dirty="0">
                <a:latin typeface="Calibri"/>
                <a:cs typeface="Calibri"/>
              </a:rPr>
              <a:t>KB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0E2944-1E6D-4BA2-82C8-59CB9ECBB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69AFF0-523E-4CDE-94D1-BEBB83C1AA25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71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50" dirty="0"/>
              <a:t>Effective Propositional Model Checking</a:t>
            </a:r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1168755" y="1371600"/>
            <a:ext cx="7722234" cy="34473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44220" marR="1175385" indent="-732155">
              <a:lnSpc>
                <a:spcPct val="101000"/>
              </a:lnSpc>
              <a:spcBef>
                <a:spcPts val="90"/>
              </a:spcBef>
            </a:pPr>
            <a:r>
              <a:rPr lang="en-MY" sz="1800" b="0" i="0" u="none" strike="noStrike" baseline="0" dirty="0">
                <a:latin typeface="NimbusRomNo9L-Medi"/>
              </a:rPr>
              <a:t>Davis–Putnam algorithm</a:t>
            </a:r>
            <a:r>
              <a:rPr lang="en-MY" dirty="0">
                <a:latin typeface="NimbusRomNo9L-Regu"/>
              </a:rPr>
              <a:t> with three improvements over TT-ENTAILS</a:t>
            </a:r>
            <a:endParaRPr lang="en-MY" sz="1800" b="0" i="0" u="none" strike="noStrike" baseline="0" dirty="0">
              <a:latin typeface="NimbusRomNo9L-Regu"/>
            </a:endParaRPr>
          </a:p>
          <a:p>
            <a:pPr marL="744220" marR="1175385" indent="-732155">
              <a:lnSpc>
                <a:spcPct val="101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MY" dirty="0">
                <a:latin typeface="NimbusRomNo9L-Regu"/>
                <a:cs typeface="Calibri"/>
              </a:rPr>
              <a:t>Early termination: detect T/F </a:t>
            </a:r>
          </a:p>
          <a:p>
            <a:pPr marL="744220" marR="1175385" indent="-732155">
              <a:lnSpc>
                <a:spcPct val="101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MY" dirty="0">
                <a:latin typeface="NimbusRomNo9L-Regu"/>
                <a:cs typeface="Calibri"/>
              </a:rPr>
              <a:t>Pure symbol heuristic: same sign in all clauses</a:t>
            </a:r>
          </a:p>
          <a:p>
            <a:pPr marL="744220" marR="1175385" indent="-732155">
              <a:lnSpc>
                <a:spcPct val="101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MY" dirty="0">
                <a:latin typeface="NimbusRomNo9L-Regu"/>
                <a:cs typeface="Calibri"/>
              </a:rPr>
              <a:t>Unit Clause heuristic: clause with one literal</a:t>
            </a:r>
          </a:p>
          <a:p>
            <a:pPr marL="12065" marR="1175385">
              <a:lnSpc>
                <a:spcPct val="101000"/>
              </a:lnSpc>
              <a:spcBef>
                <a:spcPts val="90"/>
              </a:spcBef>
            </a:pPr>
            <a:endParaRPr lang="en-MY" dirty="0">
              <a:latin typeface="NimbusRomNo9L-Regu"/>
              <a:cs typeface="Calibri"/>
            </a:endParaRPr>
          </a:p>
          <a:p>
            <a:pPr marL="12065" marR="1175385">
              <a:lnSpc>
                <a:spcPct val="101000"/>
              </a:lnSpc>
              <a:spcBef>
                <a:spcPts val="90"/>
              </a:spcBef>
            </a:pPr>
            <a:r>
              <a:rPr lang="en-MY" dirty="0">
                <a:latin typeface="NimbusRomNo9L-Regu"/>
                <a:cs typeface="Calibri"/>
              </a:rPr>
              <a:t>Local search algorithms such as hill-climbing &amp; simulated annealing.</a:t>
            </a:r>
          </a:p>
          <a:p>
            <a:pPr marL="12065" marR="1175385">
              <a:lnSpc>
                <a:spcPct val="101000"/>
              </a:lnSpc>
              <a:spcBef>
                <a:spcPts val="90"/>
              </a:spcBef>
            </a:pPr>
            <a:endParaRPr lang="en-MY" dirty="0">
              <a:latin typeface="NimbusRomNo9L-Regu"/>
              <a:cs typeface="Calibri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In recent years, there has been a great deal of experimentation to find a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good balance between greediness and randomness.</a:t>
            </a:r>
            <a:endParaRPr lang="en-MY" dirty="0">
              <a:latin typeface="NimbusRomNo9L-Regu"/>
              <a:cs typeface="Calibri"/>
            </a:endParaRPr>
          </a:p>
          <a:p>
            <a:pPr marL="744220" marR="1175385" indent="-732155">
              <a:lnSpc>
                <a:spcPct val="101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MY" dirty="0">
              <a:latin typeface="NimbusRomNo9L-Regu"/>
              <a:cs typeface="Calibri"/>
            </a:endParaRPr>
          </a:p>
          <a:p>
            <a:pPr algn="l"/>
            <a:r>
              <a:rPr lang="en-MY" sz="1800" b="0" i="0" u="none" strike="noStrike" baseline="0" dirty="0">
                <a:latin typeface="NimbusRomNo9L-Regu"/>
              </a:rPr>
              <a:t>WALKSAT: </a:t>
            </a:r>
            <a:r>
              <a:rPr lang="en-US" sz="1800" b="0" i="0" u="none" strike="noStrike" baseline="0" dirty="0">
                <a:latin typeface="NimbusRomNo9L-Regu"/>
              </a:rPr>
              <a:t>On every iteration, the algorithm picks an unsatisfied clause and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picks a symbol in the clause to flip.</a:t>
            </a:r>
            <a:endParaRPr sz="205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DC566-AD19-4B7E-8CBD-645E894B9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098AFD-C007-4CBB-80BD-3B9490BEC443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5380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72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7973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10"/>
              </a:lnSpc>
            </a:pPr>
            <a:r>
              <a:rPr spc="9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78" y="1393664"/>
            <a:ext cx="7788909" cy="551779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78460" marR="2516505" indent="-365760">
              <a:lnSpc>
                <a:spcPct val="101499"/>
              </a:lnSpc>
              <a:spcBef>
                <a:spcPts val="80"/>
              </a:spcBef>
            </a:pPr>
            <a:r>
              <a:rPr sz="2050" dirty="0">
                <a:latin typeface="Calibri"/>
                <a:cs typeface="Calibri"/>
              </a:rPr>
              <a:t>Logical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agents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apply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00007E"/>
                </a:solidFill>
                <a:latin typeface="Calibri"/>
                <a:cs typeface="Calibri"/>
              </a:rPr>
              <a:t>inference</a:t>
            </a:r>
            <a:r>
              <a:rPr sz="2050" spc="23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00007E"/>
                </a:solidFill>
                <a:latin typeface="Calibri"/>
                <a:cs typeface="Calibri"/>
              </a:rPr>
              <a:t>knowledge</a:t>
            </a:r>
            <a:r>
              <a:rPr sz="2050" spc="19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00007E"/>
                </a:solidFill>
                <a:latin typeface="Calibri"/>
                <a:cs typeface="Calibri"/>
              </a:rPr>
              <a:t>base </a:t>
            </a:r>
            <a:r>
              <a:rPr sz="2050" spc="-44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derive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30" dirty="0">
                <a:latin typeface="Calibri"/>
                <a:cs typeface="Calibri"/>
              </a:rPr>
              <a:t>new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information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make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decisions</a:t>
            </a:r>
            <a:endParaRPr sz="2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10" dirty="0">
                <a:latin typeface="Calibri"/>
                <a:cs typeface="Calibri"/>
              </a:rPr>
              <a:t>Basic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concepts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logic:</a:t>
            </a:r>
            <a:endParaRPr sz="2050" dirty="0">
              <a:latin typeface="Calibri"/>
              <a:cs typeface="Calibri"/>
            </a:endParaRPr>
          </a:p>
          <a:p>
            <a:pPr marL="583565" indent="-20574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Char char="–"/>
              <a:tabLst>
                <a:tab pos="584200" algn="l"/>
              </a:tabLst>
            </a:pPr>
            <a:r>
              <a:rPr sz="2050" spc="-35" dirty="0">
                <a:solidFill>
                  <a:srgbClr val="00007E"/>
                </a:solidFill>
                <a:latin typeface="Calibri"/>
                <a:cs typeface="Calibri"/>
              </a:rPr>
              <a:t>syntax</a:t>
            </a:r>
            <a:r>
              <a:rPr sz="2050" spc="-35" dirty="0">
                <a:latin typeface="Calibri"/>
                <a:cs typeface="Calibri"/>
              </a:rPr>
              <a:t>:</a:t>
            </a:r>
            <a:r>
              <a:rPr sz="2050" spc="-2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formal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structure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00007E"/>
                </a:solidFill>
                <a:latin typeface="Calibri"/>
                <a:cs typeface="Calibri"/>
              </a:rPr>
              <a:t>sentences</a:t>
            </a:r>
            <a:endParaRPr sz="2050" dirty="0">
              <a:latin typeface="Calibri"/>
              <a:cs typeface="Calibri"/>
            </a:endParaRPr>
          </a:p>
          <a:p>
            <a:pPr marL="583565" indent="-205740">
              <a:lnSpc>
                <a:spcPct val="100000"/>
              </a:lnSpc>
              <a:spcBef>
                <a:spcPts val="40"/>
              </a:spcBef>
              <a:buClr>
                <a:srgbClr val="000000"/>
              </a:buClr>
              <a:buChar char="–"/>
              <a:tabLst>
                <a:tab pos="584200" algn="l"/>
              </a:tabLst>
            </a:pP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semantics</a:t>
            </a:r>
            <a:r>
              <a:rPr sz="2050" spc="-55" dirty="0">
                <a:latin typeface="Calibri"/>
                <a:cs typeface="Calibri"/>
              </a:rPr>
              <a:t>:</a:t>
            </a:r>
            <a:r>
              <a:rPr sz="2050" spc="5" dirty="0"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00007E"/>
                </a:solidFill>
                <a:latin typeface="Calibri"/>
                <a:cs typeface="Calibri"/>
              </a:rPr>
              <a:t>truth</a:t>
            </a:r>
            <a:r>
              <a:rPr sz="2050" spc="21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wrt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00007E"/>
                </a:solidFill>
                <a:latin typeface="Calibri"/>
                <a:cs typeface="Calibri"/>
              </a:rPr>
              <a:t>models</a:t>
            </a:r>
            <a:endParaRPr sz="2050" dirty="0">
              <a:latin typeface="Calibri"/>
              <a:cs typeface="Calibri"/>
            </a:endParaRPr>
          </a:p>
          <a:p>
            <a:pPr marL="583565" indent="-20574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Char char="–"/>
              <a:tabLst>
                <a:tab pos="584200" algn="l"/>
              </a:tabLst>
            </a:pPr>
            <a:r>
              <a:rPr sz="2050" spc="-60" dirty="0">
                <a:solidFill>
                  <a:srgbClr val="00007E"/>
                </a:solidFill>
                <a:latin typeface="Calibri"/>
                <a:cs typeface="Calibri"/>
              </a:rPr>
              <a:t>entailment</a:t>
            </a:r>
            <a:r>
              <a:rPr sz="2050" spc="-60" dirty="0">
                <a:latin typeface="Calibri"/>
                <a:cs typeface="Calibri"/>
              </a:rPr>
              <a:t>: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necessary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truth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114" dirty="0">
                <a:latin typeface="Calibri"/>
                <a:cs typeface="Calibri"/>
              </a:rPr>
              <a:t>one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given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another</a:t>
            </a:r>
            <a:endParaRPr sz="2050" dirty="0">
              <a:latin typeface="Calibri"/>
              <a:cs typeface="Calibri"/>
            </a:endParaRPr>
          </a:p>
          <a:p>
            <a:pPr marL="583565" indent="-205740">
              <a:lnSpc>
                <a:spcPct val="100000"/>
              </a:lnSpc>
              <a:spcBef>
                <a:spcPts val="40"/>
              </a:spcBef>
              <a:buClr>
                <a:srgbClr val="000000"/>
              </a:buClr>
              <a:buChar char="–"/>
              <a:tabLst>
                <a:tab pos="584200" algn="l"/>
              </a:tabLst>
            </a:pPr>
            <a:r>
              <a:rPr sz="2050" spc="-80" dirty="0">
                <a:solidFill>
                  <a:srgbClr val="00007E"/>
                </a:solidFill>
                <a:latin typeface="Calibri"/>
                <a:cs typeface="Calibri"/>
              </a:rPr>
              <a:t>inference</a:t>
            </a:r>
            <a:r>
              <a:rPr sz="2050" spc="-80" dirty="0">
                <a:latin typeface="Calibri"/>
                <a:cs typeface="Calibri"/>
              </a:rPr>
              <a:t>:</a:t>
            </a:r>
            <a:r>
              <a:rPr sz="2050" spc="4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deriving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from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other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sentences</a:t>
            </a:r>
            <a:endParaRPr sz="2050" dirty="0">
              <a:latin typeface="Calibri"/>
              <a:cs typeface="Calibri"/>
            </a:endParaRPr>
          </a:p>
          <a:p>
            <a:pPr marL="583565" indent="-20574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Char char="–"/>
              <a:tabLst>
                <a:tab pos="584200" algn="l"/>
              </a:tabLst>
            </a:pPr>
            <a:r>
              <a:rPr sz="2050" spc="-80" dirty="0">
                <a:solidFill>
                  <a:srgbClr val="00007E"/>
                </a:solidFill>
                <a:latin typeface="Calibri"/>
                <a:cs typeface="Calibri"/>
              </a:rPr>
              <a:t>soundess</a:t>
            </a:r>
            <a:r>
              <a:rPr sz="2050" spc="-80" dirty="0">
                <a:latin typeface="Calibri"/>
                <a:cs typeface="Calibri"/>
              </a:rPr>
              <a:t>:</a:t>
            </a:r>
            <a:r>
              <a:rPr sz="2050" spc="3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derivations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produce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only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entailed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sentences</a:t>
            </a:r>
            <a:endParaRPr sz="2050" dirty="0">
              <a:latin typeface="Calibri"/>
              <a:cs typeface="Calibri"/>
            </a:endParaRPr>
          </a:p>
          <a:p>
            <a:pPr marL="583565" indent="-205740">
              <a:lnSpc>
                <a:spcPct val="100000"/>
              </a:lnSpc>
              <a:spcBef>
                <a:spcPts val="40"/>
              </a:spcBef>
              <a:buClr>
                <a:srgbClr val="000000"/>
              </a:buClr>
              <a:buChar char="–"/>
              <a:tabLst>
                <a:tab pos="584200" algn="l"/>
              </a:tabLst>
            </a:pPr>
            <a:r>
              <a:rPr sz="2050" spc="-80" dirty="0">
                <a:solidFill>
                  <a:srgbClr val="00007E"/>
                </a:solidFill>
                <a:latin typeface="Calibri"/>
                <a:cs typeface="Calibri"/>
              </a:rPr>
              <a:t>completeness</a:t>
            </a:r>
            <a:r>
              <a:rPr sz="2050" spc="-80" dirty="0">
                <a:latin typeface="Calibri"/>
                <a:cs typeface="Calibri"/>
              </a:rPr>
              <a:t>:</a:t>
            </a:r>
            <a:r>
              <a:rPr sz="2050" spc="5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derivations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produce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entailed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sentences</a:t>
            </a:r>
            <a:endParaRPr sz="2050" dirty="0">
              <a:latin typeface="Calibri"/>
              <a:cs typeface="Calibri"/>
            </a:endParaRPr>
          </a:p>
          <a:p>
            <a:pPr marL="12700" marR="5080">
              <a:lnSpc>
                <a:spcPct val="101499"/>
              </a:lnSpc>
              <a:spcBef>
                <a:spcPts val="1520"/>
              </a:spcBef>
            </a:pPr>
            <a:r>
              <a:rPr sz="2050" spc="-75" dirty="0">
                <a:latin typeface="Calibri"/>
                <a:cs typeface="Calibri"/>
              </a:rPr>
              <a:t>Wumpus</a:t>
            </a:r>
            <a:r>
              <a:rPr sz="2050" spc="14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world</a:t>
            </a:r>
            <a:r>
              <a:rPr sz="2050" spc="14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requires</a:t>
            </a:r>
            <a:r>
              <a:rPr sz="2050" spc="14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ability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represent</a:t>
            </a:r>
            <a:r>
              <a:rPr sz="2050" spc="14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partial</a:t>
            </a:r>
            <a:r>
              <a:rPr sz="2050" spc="13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3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negated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informa-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tion,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reason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cases,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etc.</a:t>
            </a:r>
            <a:endParaRPr sz="2050" dirty="0">
              <a:latin typeface="Calibri"/>
              <a:cs typeface="Calibri"/>
            </a:endParaRPr>
          </a:p>
          <a:p>
            <a:pPr marL="12700" marR="551815">
              <a:lnSpc>
                <a:spcPct val="101000"/>
              </a:lnSpc>
              <a:spcBef>
                <a:spcPts val="1535"/>
              </a:spcBef>
            </a:pPr>
            <a:r>
              <a:rPr sz="2050" spc="-65" dirty="0">
                <a:latin typeface="Calibri"/>
                <a:cs typeface="Calibri"/>
              </a:rPr>
              <a:t>Forward,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backward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chaining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linear-time,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complete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Horn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clauses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Resolution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complete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propositional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logic</a:t>
            </a:r>
            <a:r>
              <a:rPr lang="en-US" sz="2050" dirty="0">
                <a:latin typeface="Calibri"/>
                <a:cs typeface="Calibri"/>
              </a:rPr>
              <a:t>. </a:t>
            </a:r>
            <a:r>
              <a:rPr lang="en-MY" sz="2050" spc="-35" dirty="0">
                <a:latin typeface="Calibri"/>
                <a:cs typeface="Calibri"/>
              </a:rPr>
              <a:t>Propositional</a:t>
            </a:r>
            <a:r>
              <a:rPr lang="en-MY" sz="2050" spc="180" dirty="0">
                <a:latin typeface="Calibri"/>
                <a:cs typeface="Calibri"/>
              </a:rPr>
              <a:t> </a:t>
            </a:r>
            <a:r>
              <a:rPr lang="en-MY" sz="2050" spc="-35" dirty="0">
                <a:latin typeface="Calibri"/>
                <a:cs typeface="Calibri"/>
              </a:rPr>
              <a:t>logic</a:t>
            </a:r>
            <a:r>
              <a:rPr lang="en-MY" sz="2050" spc="185" dirty="0">
                <a:latin typeface="Calibri"/>
                <a:cs typeface="Calibri"/>
              </a:rPr>
              <a:t> </a:t>
            </a:r>
            <a:r>
              <a:rPr lang="en-MY" sz="2050" spc="-30" dirty="0">
                <a:latin typeface="Calibri"/>
                <a:cs typeface="Calibri"/>
              </a:rPr>
              <a:t>lacks</a:t>
            </a:r>
            <a:r>
              <a:rPr lang="en-MY" sz="2050" spc="195" dirty="0">
                <a:latin typeface="Calibri"/>
                <a:cs typeface="Calibri"/>
              </a:rPr>
              <a:t> </a:t>
            </a:r>
            <a:r>
              <a:rPr lang="en-MY" sz="2050" spc="-85" dirty="0">
                <a:latin typeface="Calibri"/>
                <a:cs typeface="Calibri"/>
              </a:rPr>
              <a:t>expressive</a:t>
            </a:r>
            <a:r>
              <a:rPr lang="en-MY" sz="2050" spc="180" dirty="0">
                <a:latin typeface="Calibri"/>
                <a:cs typeface="Calibri"/>
              </a:rPr>
              <a:t> </a:t>
            </a:r>
            <a:r>
              <a:rPr lang="en-MY" sz="2050" spc="-125" dirty="0">
                <a:latin typeface="Calibri"/>
                <a:cs typeface="Calibri"/>
              </a:rPr>
              <a:t>power</a:t>
            </a:r>
          </a:p>
          <a:p>
            <a:pPr algn="l"/>
            <a:r>
              <a:rPr lang="en-US" sz="1800" b="0" i="0" u="none" strike="noStrike" baseline="0" dirty="0">
                <a:latin typeface="NimbusRomNo9L-Medi"/>
              </a:rPr>
              <a:t>Local search </a:t>
            </a:r>
            <a:r>
              <a:rPr lang="en-US" sz="1800" b="0" i="0" u="none" strike="noStrike" baseline="0" dirty="0">
                <a:latin typeface="NimbusRomNo9L-Regu"/>
              </a:rPr>
              <a:t>methods (WALKSAT) find solutions (sound but not complete).</a:t>
            </a:r>
            <a:endParaRPr sz="205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D1A05-FB76-42FE-B7FA-2047D1066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1BA557-5BB7-4749-910D-3B77AF6E7B24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14" dirty="0"/>
              <a:t>Wumpus</a:t>
            </a:r>
            <a:r>
              <a:rPr spc="195" dirty="0"/>
              <a:t> </a:t>
            </a:r>
            <a:r>
              <a:rPr spc="85" dirty="0"/>
              <a:t>world</a:t>
            </a:r>
            <a:r>
              <a:rPr spc="245" dirty="0"/>
              <a:t> </a:t>
            </a:r>
            <a:r>
              <a:rPr spc="70" dirty="0"/>
              <a:t>characterization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713"/>
            <a:ext cx="5042535" cy="1361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spc="-6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Observable</a:t>
            </a:r>
            <a:r>
              <a:rPr sz="2050" spc="-6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-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No—only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0" dirty="0">
                <a:solidFill>
                  <a:srgbClr val="004B00"/>
                </a:solidFill>
                <a:latin typeface="Calibri"/>
                <a:cs typeface="Calibri"/>
              </a:rPr>
              <a:t>local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perception</a:t>
            </a:r>
            <a:endParaRPr sz="2050" dirty="0">
              <a:latin typeface="Calibri"/>
              <a:cs typeface="Calibri"/>
            </a:endParaRPr>
          </a:p>
          <a:p>
            <a:pPr marL="12700" marR="5080">
              <a:lnSpc>
                <a:spcPct val="163400"/>
              </a:lnSpc>
            </a:pPr>
            <a:r>
              <a:rPr sz="2050" u="sng" spc="-4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Deterministic</a:t>
            </a:r>
            <a:r>
              <a:rPr sz="2050" spc="-4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-2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Yes—outcomes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exactly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specified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u="sng" spc="-3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Episodic</a:t>
            </a:r>
            <a:r>
              <a:rPr sz="2050" spc="-3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endParaRPr sz="205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484570-1D3E-4B46-A8EF-49D32F296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BC96FD-3A91-4E22-87AA-C20E5EC1D213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9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14" dirty="0"/>
              <a:t>Wumpus</a:t>
            </a:r>
            <a:r>
              <a:rPr spc="195" dirty="0"/>
              <a:t> </a:t>
            </a:r>
            <a:r>
              <a:rPr spc="85" dirty="0"/>
              <a:t>world</a:t>
            </a:r>
            <a:r>
              <a:rPr spc="245" dirty="0"/>
              <a:t> </a:t>
            </a:r>
            <a:r>
              <a:rPr spc="70" dirty="0"/>
              <a:t>characterization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713"/>
            <a:ext cx="5095240" cy="1871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4"/>
              </a:spcBef>
            </a:pPr>
            <a:r>
              <a:rPr sz="2050" u="sng" spc="-6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Observable</a:t>
            </a:r>
            <a:r>
              <a:rPr sz="2050" spc="-6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-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No—only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0" dirty="0">
                <a:solidFill>
                  <a:srgbClr val="004B00"/>
                </a:solidFill>
                <a:latin typeface="Calibri"/>
                <a:cs typeface="Calibri"/>
              </a:rPr>
              <a:t>local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perception</a:t>
            </a:r>
            <a:endParaRPr sz="2050" dirty="0">
              <a:latin typeface="Calibri"/>
              <a:cs typeface="Calibri"/>
            </a:endParaRPr>
          </a:p>
          <a:p>
            <a:pPr marL="12700" marR="5080" algn="just">
              <a:lnSpc>
                <a:spcPct val="163400"/>
              </a:lnSpc>
            </a:pPr>
            <a:r>
              <a:rPr sz="2050" u="sng" spc="-4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Deterministic</a:t>
            </a:r>
            <a:r>
              <a:rPr sz="2050" spc="-4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-3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Yes—outcomes </a:t>
            </a:r>
            <a:r>
              <a:rPr sz="2050" spc="-35" dirty="0">
                <a:latin typeface="Calibri"/>
                <a:cs typeface="Calibri"/>
              </a:rPr>
              <a:t>exactly </a:t>
            </a:r>
            <a:r>
              <a:rPr sz="2050" spc="-65" dirty="0">
                <a:latin typeface="Calibri"/>
                <a:cs typeface="Calibri"/>
              </a:rPr>
              <a:t>specified </a:t>
            </a:r>
            <a:r>
              <a:rPr sz="2050" spc="-60" dirty="0">
                <a:latin typeface="Calibri"/>
                <a:cs typeface="Calibri"/>
              </a:rPr>
              <a:t> </a:t>
            </a:r>
            <a:r>
              <a:rPr sz="2050" u="sng" spc="-2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Episodic</a:t>
            </a:r>
            <a:r>
              <a:rPr sz="2050" spc="-25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-2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No—sequential </a:t>
            </a:r>
            <a:r>
              <a:rPr sz="2050" spc="-20" dirty="0">
                <a:latin typeface="Calibri"/>
                <a:cs typeface="Calibri"/>
              </a:rPr>
              <a:t>at </a:t>
            </a:r>
            <a:r>
              <a:rPr sz="2050" spc="-80" dirty="0">
                <a:latin typeface="Calibri"/>
                <a:cs typeface="Calibri"/>
              </a:rPr>
              <a:t>the </a:t>
            </a:r>
            <a:r>
              <a:rPr sz="2050" spc="-85" dirty="0">
                <a:latin typeface="Calibri"/>
                <a:cs typeface="Calibri"/>
              </a:rPr>
              <a:t>level </a:t>
            </a:r>
            <a:r>
              <a:rPr sz="2050" spc="-75" dirty="0">
                <a:latin typeface="Calibri"/>
                <a:cs typeface="Calibri"/>
              </a:rPr>
              <a:t>of </a:t>
            </a:r>
            <a:r>
              <a:rPr sz="2050" spc="-45" dirty="0">
                <a:latin typeface="Calibri"/>
                <a:cs typeface="Calibri"/>
              </a:rPr>
              <a:t>actions </a:t>
            </a:r>
            <a:r>
              <a:rPr sz="2050" spc="-40" dirty="0">
                <a:latin typeface="Calibri"/>
                <a:cs typeface="Calibri"/>
              </a:rPr>
              <a:t> </a:t>
            </a:r>
            <a:r>
              <a:rPr sz="2050" u="sng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Static</a:t>
            </a:r>
            <a:r>
              <a:rPr sz="205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endParaRPr sz="205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9EF037-5BFF-4639-A4C7-30E4EA28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BE8D07-28D8-47E2-B725-542EEB05B57C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5090</Words>
  <Application>Microsoft Office PowerPoint</Application>
  <PresentationFormat>Custom</PresentationFormat>
  <Paragraphs>1489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9" baseType="lpstr">
      <vt:lpstr>Arial</vt:lpstr>
      <vt:lpstr>Bahnschrift SemiCondensed</vt:lpstr>
      <vt:lpstr>Bookman Old Style</vt:lpstr>
      <vt:lpstr>Calibri</vt:lpstr>
      <vt:lpstr>Cambria</vt:lpstr>
      <vt:lpstr>Century</vt:lpstr>
      <vt:lpstr>Garamond</vt:lpstr>
      <vt:lpstr>Georgia</vt:lpstr>
      <vt:lpstr>Gill Sans MT</vt:lpstr>
      <vt:lpstr>Lucida Sans Unicode</vt:lpstr>
      <vt:lpstr>NimbusRomNo9L-Medi</vt:lpstr>
      <vt:lpstr>NimbusRomNo9L-Regu</vt:lpstr>
      <vt:lpstr>Palatino Linotype</vt:lpstr>
      <vt:lpstr>Tahoma</vt:lpstr>
      <vt:lpstr>Times New Roman</vt:lpstr>
      <vt:lpstr>Trebuchet MS</vt:lpstr>
      <vt:lpstr>Office Theme</vt:lpstr>
      <vt:lpstr>PowerPoint Presentation</vt:lpstr>
      <vt:lpstr>Outline</vt:lpstr>
      <vt:lpstr>Knowledge bases</vt:lpstr>
      <vt:lpstr>A simple knowledge-based agent</vt:lpstr>
      <vt:lpstr>Wumpus World PEAS description</vt:lpstr>
      <vt:lpstr>Wumpus world characterization</vt:lpstr>
      <vt:lpstr>Wumpus world characterization</vt:lpstr>
      <vt:lpstr>Wumpus world characterization</vt:lpstr>
      <vt:lpstr>Wumpus world characterization</vt:lpstr>
      <vt:lpstr>Wumpus world characterization</vt:lpstr>
      <vt:lpstr>Wumpus world characterization</vt:lpstr>
      <vt:lpstr>Wumpus world characterization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Other tight spots</vt:lpstr>
      <vt:lpstr>Logic in general</vt:lpstr>
      <vt:lpstr>Entailment</vt:lpstr>
      <vt:lpstr>Models</vt:lpstr>
      <vt:lpstr>Entailment in the wumpus world</vt:lpstr>
      <vt:lpstr>Wumpus models</vt:lpstr>
      <vt:lpstr>Wumpus models</vt:lpstr>
      <vt:lpstr>Wumpus models</vt:lpstr>
      <vt:lpstr>Wumpus models</vt:lpstr>
      <vt:lpstr>Wumpus models</vt:lpstr>
      <vt:lpstr>Inference</vt:lpstr>
      <vt:lpstr>Propositional logic: Syntax</vt:lpstr>
      <vt:lpstr>Propositional logic: Semantics</vt:lpstr>
      <vt:lpstr>Truth tables for connectives</vt:lpstr>
      <vt:lpstr>Wumpus world sentences</vt:lpstr>
      <vt:lpstr>Wumpus world sentences</vt:lpstr>
      <vt:lpstr>Truth tables for inference</vt:lpstr>
      <vt:lpstr>Inference by enumeration</vt:lpstr>
      <vt:lpstr>Logical equivalence</vt:lpstr>
      <vt:lpstr>Validity and satisfiability</vt:lpstr>
      <vt:lpstr>Proof methods</vt:lpstr>
      <vt:lpstr>Resolution</vt:lpstr>
      <vt:lpstr>Conversion to CNF</vt:lpstr>
      <vt:lpstr>Resolution algorithm</vt:lpstr>
      <vt:lpstr>Resolution example</vt:lpstr>
      <vt:lpstr>Forward and backward chaining</vt:lpstr>
      <vt:lpstr>Forward chaining</vt:lpstr>
      <vt:lpstr>Forward chaining algorithm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Proof of completeness</vt:lpstr>
      <vt:lpstr>Backward chaining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Forward vs. backward chaining</vt:lpstr>
      <vt:lpstr>Effective Propositional Model Checking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chapter07.dvi</dc:title>
  <dc:creator>User</dc:creator>
  <cp:lastModifiedBy>Kumar, Aman</cp:lastModifiedBy>
  <cp:revision>7</cp:revision>
  <dcterms:created xsi:type="dcterms:W3CDTF">2021-09-01T06:17:57Z</dcterms:created>
  <dcterms:modified xsi:type="dcterms:W3CDTF">2022-02-02T12:19:38Z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2015-12-13T00:00:00Z</vt:filetime>
  </property>
  <property fmtid="{D5CDD505-2E9C-101B-9397-08002B2CF9AE}" pid="3" name="Creator">
    <vt:lpwstr>dvips(k) 5.86 Copyright 1999 Radical Eye Software</vt:lpwstr>
  </property>
  <property fmtid="{D5CDD505-2E9C-101B-9397-08002B2CF9AE}" pid="4" name="LastSaved">
    <vt:filetime>2021-09-01T00:00:00Z</vt:filetime>
  </property>
</Properties>
</file>