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Zen Dots"/>
      <p:regular r:id="rId27"/>
    </p:embeddedFont>
    <p:embeddedFont>
      <p:font typeface="Anaheim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naheim-regular.fntdata"/><Relationship Id="rId27" Type="http://schemas.openxmlformats.org/officeDocument/2006/relationships/font" Target="fonts/ZenDot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d2547d03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d2547d03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704e7c8ea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704e7c8ea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d1233846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d1233846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d1233846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d1233846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ff5bc0ec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ff5bc0ec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ff5bc0ec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1ff5bc0ec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ff5bc0ec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ff5bc0ec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ff5bc0ecf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ff5bc0ecf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d1233846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d1233846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d1233846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d1233846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ff5bc0ec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ff5bc0ec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d260f7b4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d260f7b4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704e7c8ea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704e7c8ea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d1233846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d1233846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704e7c8e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704e7c8e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d260f7b45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d260f7b45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6ffefb4d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6ffefb4d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d2547d0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d2547d0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6ffefb4d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6ffefb4d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qWTJWizuy89VRlgNzE3DeRcvnYrpDq1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SRC PROJECT</a:t>
            </a:r>
            <a:endParaRPr b="1" sz="6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INVENTORY MANAGER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>
            <a:off x="2904775" y="3440926"/>
            <a:ext cx="3482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Karlos De Los Santos, Hoang Quan Dinh, Aryan Mitharwal, Alicia Prince, Hadya Rohin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Class</a:t>
            </a:r>
            <a:endParaRPr/>
          </a:p>
        </p:txBody>
      </p:sp>
      <p:sp>
        <p:nvSpPr>
          <p:cNvPr id="1339" name="Google Shape;1339;p39"/>
          <p:cNvSpPr txBox="1"/>
          <p:nvPr>
            <p:ph idx="1" type="body"/>
          </p:nvPr>
        </p:nvSpPr>
        <p:spPr>
          <a:xfrm>
            <a:off x="720000" y="1237081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methods in our program contained here</a:t>
            </a:r>
            <a:endParaRPr sz="2400"/>
          </a:p>
        </p:txBody>
      </p:sp>
      <p:grpSp>
        <p:nvGrpSpPr>
          <p:cNvPr id="1340" name="Google Shape;1340;p39"/>
          <p:cNvGrpSpPr/>
          <p:nvPr/>
        </p:nvGrpSpPr>
        <p:grpSpPr>
          <a:xfrm>
            <a:off x="657198" y="1780512"/>
            <a:ext cx="2222150" cy="1153381"/>
            <a:chOff x="720000" y="1123025"/>
            <a:chExt cx="2336400" cy="1392300"/>
          </a:xfrm>
        </p:grpSpPr>
        <p:sp>
          <p:nvSpPr>
            <p:cNvPr id="1341" name="Google Shape;1341;p39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39"/>
          <p:cNvSpPr txBox="1"/>
          <p:nvPr>
            <p:ph type="title"/>
          </p:nvPr>
        </p:nvSpPr>
        <p:spPr>
          <a:xfrm>
            <a:off x="657125" y="1961011"/>
            <a:ext cx="2222100" cy="437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addProduct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347" name="Google Shape;1347;p39"/>
          <p:cNvSpPr txBox="1"/>
          <p:nvPr>
            <p:ph idx="4294967295" type="subTitle"/>
          </p:nvPr>
        </p:nvSpPr>
        <p:spPr>
          <a:xfrm>
            <a:off x="657125" y="2398162"/>
            <a:ext cx="2222100" cy="535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Adds product into current list w/ unique ID</a:t>
            </a:r>
            <a:endParaRPr/>
          </a:p>
        </p:txBody>
      </p:sp>
      <p:grpSp>
        <p:nvGrpSpPr>
          <p:cNvPr id="1348" name="Google Shape;1348;p39"/>
          <p:cNvGrpSpPr/>
          <p:nvPr/>
        </p:nvGrpSpPr>
        <p:grpSpPr>
          <a:xfrm>
            <a:off x="3331711" y="1780555"/>
            <a:ext cx="2417707" cy="1153381"/>
            <a:chOff x="3403800" y="1123025"/>
            <a:chExt cx="2336400" cy="1392300"/>
          </a:xfrm>
        </p:grpSpPr>
        <p:sp>
          <p:nvSpPr>
            <p:cNvPr id="1349" name="Google Shape;1349;p39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39"/>
          <p:cNvSpPr txBox="1"/>
          <p:nvPr>
            <p:ph idx="4294967295" type="title"/>
          </p:nvPr>
        </p:nvSpPr>
        <p:spPr>
          <a:xfrm>
            <a:off x="3331826" y="1960925"/>
            <a:ext cx="2417700" cy="437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searchForProduct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355" name="Google Shape;1355;p39"/>
          <p:cNvSpPr txBox="1"/>
          <p:nvPr>
            <p:ph idx="4294967295" type="subTitle"/>
          </p:nvPr>
        </p:nvSpPr>
        <p:spPr>
          <a:xfrm>
            <a:off x="3331826" y="2398071"/>
            <a:ext cx="2417700" cy="535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Searches any product and its data in inventory</a:t>
            </a:r>
            <a:endParaRPr/>
          </a:p>
        </p:txBody>
      </p:sp>
      <p:grpSp>
        <p:nvGrpSpPr>
          <p:cNvPr id="1356" name="Google Shape;1356;p39"/>
          <p:cNvGrpSpPr/>
          <p:nvPr/>
        </p:nvGrpSpPr>
        <p:grpSpPr>
          <a:xfrm>
            <a:off x="6201857" y="1780555"/>
            <a:ext cx="2222150" cy="1153381"/>
            <a:chOff x="6087600" y="1123025"/>
            <a:chExt cx="2336400" cy="1392300"/>
          </a:xfrm>
        </p:grpSpPr>
        <p:sp>
          <p:nvSpPr>
            <p:cNvPr id="1357" name="Google Shape;1357;p39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2" name="Google Shape;1362;p39"/>
          <p:cNvSpPr txBox="1"/>
          <p:nvPr>
            <p:ph idx="4294967295" type="title"/>
          </p:nvPr>
        </p:nvSpPr>
        <p:spPr>
          <a:xfrm>
            <a:off x="6201775" y="1960965"/>
            <a:ext cx="2222100" cy="437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s</a:t>
            </a:r>
            <a:r>
              <a:rPr lang="en" sz="1300">
                <a:solidFill>
                  <a:schemeClr val="lt2"/>
                </a:solidFill>
              </a:rPr>
              <a:t>howProduceData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363" name="Google Shape;1363;p39"/>
          <p:cNvSpPr txBox="1"/>
          <p:nvPr>
            <p:ph idx="4294967295" type="subTitle"/>
          </p:nvPr>
        </p:nvSpPr>
        <p:spPr>
          <a:xfrm>
            <a:off x="6201775" y="2398081"/>
            <a:ext cx="2222100" cy="535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Shows name, weight, &amp; quantity of product</a:t>
            </a:r>
            <a:endParaRPr/>
          </a:p>
        </p:txBody>
      </p:sp>
      <p:grpSp>
        <p:nvGrpSpPr>
          <p:cNvPr id="1364" name="Google Shape;1364;p39"/>
          <p:cNvGrpSpPr/>
          <p:nvPr/>
        </p:nvGrpSpPr>
        <p:grpSpPr>
          <a:xfrm>
            <a:off x="817681" y="3319601"/>
            <a:ext cx="2221916" cy="1218819"/>
            <a:chOff x="720000" y="1123025"/>
            <a:chExt cx="2336400" cy="1392300"/>
          </a:xfrm>
        </p:grpSpPr>
        <p:sp>
          <p:nvSpPr>
            <p:cNvPr id="1365" name="Google Shape;1365;p39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0" name="Google Shape;1370;p39"/>
          <p:cNvSpPr txBox="1"/>
          <p:nvPr>
            <p:ph type="title"/>
          </p:nvPr>
        </p:nvSpPr>
        <p:spPr>
          <a:xfrm>
            <a:off x="817765" y="3515960"/>
            <a:ext cx="2222100" cy="402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addToExisitingEntry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371" name="Google Shape;1371;p39"/>
          <p:cNvSpPr txBox="1"/>
          <p:nvPr>
            <p:ph idx="4294967295" type="subTitle"/>
          </p:nvPr>
        </p:nvSpPr>
        <p:spPr>
          <a:xfrm>
            <a:off x="817765" y="3918699"/>
            <a:ext cx="2222100" cy="566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Adds a quantity to an </a:t>
            </a:r>
            <a:r>
              <a:rPr lang="en"/>
              <a:t>existing</a:t>
            </a:r>
            <a:r>
              <a:rPr lang="en"/>
              <a:t> produce entry</a:t>
            </a:r>
            <a:endParaRPr/>
          </a:p>
        </p:txBody>
      </p:sp>
      <p:grpSp>
        <p:nvGrpSpPr>
          <p:cNvPr id="1372" name="Google Shape;1372;p39"/>
          <p:cNvGrpSpPr/>
          <p:nvPr/>
        </p:nvGrpSpPr>
        <p:grpSpPr>
          <a:xfrm>
            <a:off x="3460969" y="3254646"/>
            <a:ext cx="2222150" cy="1348721"/>
            <a:chOff x="720000" y="1123025"/>
            <a:chExt cx="2336400" cy="1392300"/>
          </a:xfrm>
        </p:grpSpPr>
        <p:sp>
          <p:nvSpPr>
            <p:cNvPr id="1373" name="Google Shape;1373;p39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39"/>
          <p:cNvSpPr txBox="1"/>
          <p:nvPr>
            <p:ph type="title"/>
          </p:nvPr>
        </p:nvSpPr>
        <p:spPr>
          <a:xfrm>
            <a:off x="3461008" y="3472086"/>
            <a:ext cx="2222100" cy="445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removeQuantity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379" name="Google Shape;1379;p39"/>
          <p:cNvSpPr txBox="1"/>
          <p:nvPr>
            <p:ph idx="4294967295" type="subTitle"/>
          </p:nvPr>
        </p:nvSpPr>
        <p:spPr>
          <a:xfrm>
            <a:off x="3460875" y="3917741"/>
            <a:ext cx="2222100" cy="62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Removes a </a:t>
            </a:r>
            <a:r>
              <a:rPr lang="en"/>
              <a:t>quantity</a:t>
            </a:r>
            <a:r>
              <a:rPr lang="en"/>
              <a:t> from a produce entry</a:t>
            </a:r>
            <a:endParaRPr/>
          </a:p>
        </p:txBody>
      </p:sp>
      <p:grpSp>
        <p:nvGrpSpPr>
          <p:cNvPr id="1380" name="Google Shape;1380;p39"/>
          <p:cNvGrpSpPr/>
          <p:nvPr/>
        </p:nvGrpSpPr>
        <p:grpSpPr>
          <a:xfrm>
            <a:off x="6104222" y="3254747"/>
            <a:ext cx="2221916" cy="1348721"/>
            <a:chOff x="720000" y="1123025"/>
            <a:chExt cx="2336400" cy="1392300"/>
          </a:xfrm>
        </p:grpSpPr>
        <p:sp>
          <p:nvSpPr>
            <p:cNvPr id="1381" name="Google Shape;1381;p39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39"/>
          <p:cNvSpPr txBox="1"/>
          <p:nvPr>
            <p:ph type="title"/>
          </p:nvPr>
        </p:nvSpPr>
        <p:spPr>
          <a:xfrm>
            <a:off x="6104268" y="3472104"/>
            <a:ext cx="2221800" cy="445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saveInventory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387" name="Google Shape;1387;p39"/>
          <p:cNvSpPr txBox="1"/>
          <p:nvPr>
            <p:ph idx="4294967295" type="subTitle"/>
          </p:nvPr>
        </p:nvSpPr>
        <p:spPr>
          <a:xfrm>
            <a:off x="6104268" y="3917771"/>
            <a:ext cx="2221800" cy="626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Saves all current data in the inventory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0"/>
          <p:cNvSpPr txBox="1"/>
          <p:nvPr>
            <p:ph type="title"/>
          </p:nvPr>
        </p:nvSpPr>
        <p:spPr>
          <a:xfrm>
            <a:off x="49765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addProduce</a:t>
            </a:r>
            <a:endParaRPr sz="1700"/>
          </a:p>
        </p:txBody>
      </p:sp>
      <p:sp>
        <p:nvSpPr>
          <p:cNvPr id="1393" name="Google Shape;1393;p40"/>
          <p:cNvSpPr txBox="1"/>
          <p:nvPr>
            <p:ph idx="1" type="subTitle"/>
          </p:nvPr>
        </p:nvSpPr>
        <p:spPr>
          <a:xfrm>
            <a:off x="582975" y="1729675"/>
            <a:ext cx="36723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Adds in a new product into ArrayList with name, </a:t>
            </a:r>
            <a:r>
              <a:rPr lang="en" sz="1650"/>
              <a:t>weight</a:t>
            </a:r>
            <a:r>
              <a:rPr lang="en" sz="1650"/>
              <a:t>, and quantity as object fields  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string containing the name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double including the weight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</a:t>
            </a:r>
            <a:r>
              <a:rPr lang="en" sz="1650"/>
              <a:t>integer</a:t>
            </a:r>
            <a:r>
              <a:rPr lang="en" sz="1650"/>
              <a:t> for the </a:t>
            </a:r>
            <a:r>
              <a:rPr lang="en" sz="1650"/>
              <a:t>quantity</a:t>
            </a:r>
            <a:r>
              <a:rPr lang="en" sz="1650"/>
              <a:t> of one produce</a:t>
            </a:r>
            <a:endParaRPr sz="16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/>
              <a:t> </a:t>
            </a:r>
            <a:endParaRPr sz="1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1394" name="Google Shape;1394;p40"/>
          <p:cNvGrpSpPr/>
          <p:nvPr/>
        </p:nvGrpSpPr>
        <p:grpSpPr>
          <a:xfrm>
            <a:off x="4442884" y="1956586"/>
            <a:ext cx="4193091" cy="1120138"/>
            <a:chOff x="5072850" y="1998050"/>
            <a:chExt cx="2813400" cy="2227800"/>
          </a:xfrm>
        </p:grpSpPr>
        <p:sp>
          <p:nvSpPr>
            <p:cNvPr id="1395" name="Google Shape;1395;p40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40"/>
          <p:cNvGrpSpPr/>
          <p:nvPr/>
        </p:nvGrpSpPr>
        <p:grpSpPr>
          <a:xfrm>
            <a:off x="4556855" y="1771671"/>
            <a:ext cx="3965206" cy="256769"/>
            <a:chOff x="1290775" y="1427525"/>
            <a:chExt cx="2813400" cy="218100"/>
          </a:xfrm>
        </p:grpSpPr>
        <p:sp>
          <p:nvSpPr>
            <p:cNvPr id="1398" name="Google Shape;1398;p40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02" name="Google Shape;14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413" y="2246950"/>
            <a:ext cx="4140074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3" name="Google Shape;14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76" y="3175901"/>
            <a:ext cx="1918486" cy="13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40"/>
          <p:cNvSpPr txBox="1"/>
          <p:nvPr/>
        </p:nvSpPr>
        <p:spPr>
          <a:xfrm>
            <a:off x="582950" y="1418375"/>
            <a:ext cx="3672300" cy="3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41"/>
          <p:cNvPicPr preferRelativeResize="0"/>
          <p:nvPr/>
        </p:nvPicPr>
        <p:blipFill rotWithShape="1">
          <a:blip r:embed="rId3">
            <a:alphaModFix/>
          </a:blip>
          <a:srcRect b="10756" l="26141" r="12737" t="37971"/>
          <a:stretch/>
        </p:blipFill>
        <p:spPr>
          <a:xfrm>
            <a:off x="3914700" y="2219389"/>
            <a:ext cx="4499174" cy="212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41"/>
          <p:cNvSpPr/>
          <p:nvPr/>
        </p:nvSpPr>
        <p:spPr>
          <a:xfrm>
            <a:off x="585225" y="16591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41"/>
          <p:cNvGrpSpPr/>
          <p:nvPr/>
        </p:nvGrpSpPr>
        <p:grpSpPr>
          <a:xfrm>
            <a:off x="3805353" y="1824426"/>
            <a:ext cx="4757741" cy="2778958"/>
            <a:chOff x="5072850" y="1998050"/>
            <a:chExt cx="2813400" cy="2227800"/>
          </a:xfrm>
        </p:grpSpPr>
        <p:sp>
          <p:nvSpPr>
            <p:cNvPr id="1412" name="Google Shape;1412;p41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41"/>
          <p:cNvSpPr txBox="1"/>
          <p:nvPr>
            <p:ph idx="1" type="subTitle"/>
          </p:nvPr>
        </p:nvSpPr>
        <p:spPr>
          <a:xfrm>
            <a:off x="585225" y="1659097"/>
            <a:ext cx="2907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Searches the ArrayList for product that matches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match found, add to List and eventually return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not found, an error message prints</a:t>
            </a:r>
            <a:endParaRPr/>
          </a:p>
        </p:txBody>
      </p:sp>
      <p:grpSp>
        <p:nvGrpSpPr>
          <p:cNvPr id="1415" name="Google Shape;1415;p41"/>
          <p:cNvGrpSpPr/>
          <p:nvPr/>
        </p:nvGrpSpPr>
        <p:grpSpPr>
          <a:xfrm>
            <a:off x="3914688" y="1619437"/>
            <a:ext cx="4499189" cy="272058"/>
            <a:chOff x="1290775" y="1427525"/>
            <a:chExt cx="2813400" cy="218100"/>
          </a:xfrm>
        </p:grpSpPr>
        <p:sp>
          <p:nvSpPr>
            <p:cNvPr id="1416" name="Google Shape;1416;p41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41"/>
          <p:cNvSpPr/>
          <p:nvPr/>
        </p:nvSpPr>
        <p:spPr>
          <a:xfrm>
            <a:off x="585225" y="1441000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1"/>
          <p:cNvSpPr txBox="1"/>
          <p:nvPr/>
        </p:nvSpPr>
        <p:spPr>
          <a:xfrm>
            <a:off x="480625" y="624175"/>
            <a:ext cx="3893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searchForProducts</a:t>
            </a:r>
            <a:endParaRPr sz="17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422" name="Google Shape;14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463" y="3394250"/>
            <a:ext cx="1209125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2"/>
          <p:cNvSpPr/>
          <p:nvPr/>
        </p:nvSpPr>
        <p:spPr>
          <a:xfrm>
            <a:off x="585225" y="165910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42"/>
          <p:cNvGrpSpPr/>
          <p:nvPr/>
        </p:nvGrpSpPr>
        <p:grpSpPr>
          <a:xfrm>
            <a:off x="3805353" y="1824426"/>
            <a:ext cx="4757741" cy="2778958"/>
            <a:chOff x="5072850" y="1998050"/>
            <a:chExt cx="2813400" cy="2227800"/>
          </a:xfrm>
        </p:grpSpPr>
        <p:sp>
          <p:nvSpPr>
            <p:cNvPr id="1429" name="Google Shape;1429;p42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42"/>
          <p:cNvSpPr txBox="1"/>
          <p:nvPr>
            <p:ph idx="1" type="subTitle"/>
          </p:nvPr>
        </p:nvSpPr>
        <p:spPr>
          <a:xfrm>
            <a:off x="585225" y="1659099"/>
            <a:ext cx="29076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Returns a string containing various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produce not found, out </a:t>
            </a:r>
            <a:r>
              <a:rPr lang="en" sz="1600"/>
              <a:t>prints</a:t>
            </a:r>
            <a:r>
              <a:rPr lang="en" sz="1600"/>
              <a:t> an error</a:t>
            </a:r>
            <a:endParaRPr sz="1600"/>
          </a:p>
        </p:txBody>
      </p:sp>
      <p:pic>
        <p:nvPicPr>
          <p:cNvPr id="1432" name="Google Shape;1432;p42"/>
          <p:cNvPicPr preferRelativeResize="0"/>
          <p:nvPr/>
        </p:nvPicPr>
        <p:blipFill rotWithShape="1">
          <a:blip r:embed="rId3">
            <a:alphaModFix/>
          </a:blip>
          <a:srcRect b="17340" l="26309" r="25362" t="44038"/>
          <a:stretch/>
        </p:blipFill>
        <p:spPr>
          <a:xfrm>
            <a:off x="3914713" y="2222303"/>
            <a:ext cx="4499304" cy="2117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3" name="Google Shape;1433;p42"/>
          <p:cNvGrpSpPr/>
          <p:nvPr/>
        </p:nvGrpSpPr>
        <p:grpSpPr>
          <a:xfrm>
            <a:off x="3914688" y="1619437"/>
            <a:ext cx="4499189" cy="272058"/>
            <a:chOff x="1290775" y="1427525"/>
            <a:chExt cx="2813400" cy="218100"/>
          </a:xfrm>
        </p:grpSpPr>
        <p:sp>
          <p:nvSpPr>
            <p:cNvPr id="1434" name="Google Shape;1434;p42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42"/>
          <p:cNvSpPr/>
          <p:nvPr/>
        </p:nvSpPr>
        <p:spPr>
          <a:xfrm>
            <a:off x="585225" y="1441000"/>
            <a:ext cx="2907600" cy="2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2"/>
          <p:cNvSpPr txBox="1"/>
          <p:nvPr/>
        </p:nvSpPr>
        <p:spPr>
          <a:xfrm>
            <a:off x="450100" y="623775"/>
            <a:ext cx="5126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showProduceData</a:t>
            </a:r>
            <a:endParaRPr sz="17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440" name="Google Shape;14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450" y="2855649"/>
            <a:ext cx="2245202" cy="187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addToExistingEntry	</a:t>
            </a:r>
            <a:endParaRPr/>
          </a:p>
        </p:txBody>
      </p:sp>
      <p:sp>
        <p:nvSpPr>
          <p:cNvPr id="1446" name="Google Shape;1446;p43"/>
          <p:cNvSpPr txBox="1"/>
          <p:nvPr>
            <p:ph idx="1" type="subTitle"/>
          </p:nvPr>
        </p:nvSpPr>
        <p:spPr>
          <a:xfrm>
            <a:off x="420875" y="1199900"/>
            <a:ext cx="39651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Adds a certain quantity to an existing produce in the ArrayList</a:t>
            </a:r>
            <a:endParaRPr sz="1650"/>
          </a:p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No matching produce = error message.</a:t>
            </a:r>
            <a:endParaRPr sz="1650"/>
          </a:p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string that indicates the produce name to add the </a:t>
            </a:r>
            <a:r>
              <a:rPr lang="en" sz="1650"/>
              <a:t>quantity</a:t>
            </a:r>
            <a:r>
              <a:rPr lang="en" sz="1650"/>
              <a:t> to</a:t>
            </a:r>
            <a:endParaRPr sz="1650"/>
          </a:p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An integer with the amount of quantities desired to add</a:t>
            </a:r>
            <a:endParaRPr sz="16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7C7C7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</a:endParaRPr>
          </a:p>
        </p:txBody>
      </p:sp>
      <p:grpSp>
        <p:nvGrpSpPr>
          <p:cNvPr id="1447" name="Google Shape;1447;p43"/>
          <p:cNvGrpSpPr/>
          <p:nvPr/>
        </p:nvGrpSpPr>
        <p:grpSpPr>
          <a:xfrm>
            <a:off x="4513184" y="1418839"/>
            <a:ext cx="4193091" cy="2109504"/>
            <a:chOff x="5072850" y="1998050"/>
            <a:chExt cx="2813400" cy="2227800"/>
          </a:xfrm>
        </p:grpSpPr>
        <p:sp>
          <p:nvSpPr>
            <p:cNvPr id="1448" name="Google Shape;1448;p43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43"/>
          <p:cNvGrpSpPr/>
          <p:nvPr/>
        </p:nvGrpSpPr>
        <p:grpSpPr>
          <a:xfrm>
            <a:off x="4627255" y="1234021"/>
            <a:ext cx="3965206" cy="256769"/>
            <a:chOff x="1290775" y="1427525"/>
            <a:chExt cx="2813400" cy="218100"/>
          </a:xfrm>
        </p:grpSpPr>
        <p:sp>
          <p:nvSpPr>
            <p:cNvPr id="1451" name="Google Shape;1451;p43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5" name="Google Shape;1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300" y="1806563"/>
            <a:ext cx="3965100" cy="153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removeQuantity</a:t>
            </a:r>
            <a:r>
              <a:rPr lang="en"/>
              <a:t>	</a:t>
            </a:r>
            <a:endParaRPr/>
          </a:p>
        </p:txBody>
      </p:sp>
      <p:sp>
        <p:nvSpPr>
          <p:cNvPr id="1461" name="Google Shape;1461;p44"/>
          <p:cNvSpPr txBox="1"/>
          <p:nvPr>
            <p:ph idx="1" type="subTitle"/>
          </p:nvPr>
        </p:nvSpPr>
        <p:spPr>
          <a:xfrm>
            <a:off x="420875" y="1199900"/>
            <a:ext cx="26868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Remove a certain quantity from a product in the ArrayList</a:t>
            </a:r>
            <a:endParaRPr sz="1350"/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String indicates which produce </a:t>
            </a:r>
            <a:endParaRPr sz="1350"/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Integer is </a:t>
            </a:r>
            <a:r>
              <a:rPr lang="en" sz="1350"/>
              <a:t>amount</a:t>
            </a:r>
            <a:r>
              <a:rPr lang="en" sz="1350"/>
              <a:t> to remove</a:t>
            </a:r>
            <a:endParaRPr sz="1350"/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Error message if </a:t>
            </a:r>
            <a:r>
              <a:rPr lang="en" sz="1350"/>
              <a:t>quantity removed</a:t>
            </a:r>
            <a:r>
              <a:rPr lang="en" sz="1350"/>
              <a:t> exceeds quantity stored</a:t>
            </a:r>
            <a:endParaRPr sz="1350"/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Produce does not exist = error code and exiting method</a:t>
            </a:r>
            <a:endParaRPr sz="13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7C7C7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300">
              <a:solidFill>
                <a:srgbClr val="7C7C7C"/>
              </a:solidFill>
              <a:highlight>
                <a:schemeClr val="dk1"/>
              </a:highlight>
            </a:endParaRPr>
          </a:p>
        </p:txBody>
      </p:sp>
      <p:grpSp>
        <p:nvGrpSpPr>
          <p:cNvPr id="1462" name="Google Shape;1462;p44"/>
          <p:cNvGrpSpPr/>
          <p:nvPr/>
        </p:nvGrpSpPr>
        <p:grpSpPr>
          <a:xfrm>
            <a:off x="3252625" y="1418943"/>
            <a:ext cx="5453495" cy="2578901"/>
            <a:chOff x="5072850" y="1998050"/>
            <a:chExt cx="2813400" cy="2227800"/>
          </a:xfrm>
        </p:grpSpPr>
        <p:sp>
          <p:nvSpPr>
            <p:cNvPr id="1463" name="Google Shape;1463;p44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44"/>
          <p:cNvGrpSpPr/>
          <p:nvPr/>
        </p:nvGrpSpPr>
        <p:grpSpPr>
          <a:xfrm>
            <a:off x="3381622" y="1199895"/>
            <a:ext cx="5195506" cy="332624"/>
            <a:chOff x="1290775" y="1427525"/>
            <a:chExt cx="2813400" cy="218100"/>
          </a:xfrm>
        </p:grpSpPr>
        <p:sp>
          <p:nvSpPr>
            <p:cNvPr id="1466" name="Google Shape;1466;p44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0" name="Google Shape;1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75" y="1878250"/>
            <a:ext cx="5195626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saveInventory</a:t>
            </a:r>
            <a:r>
              <a:rPr lang="en"/>
              <a:t>	</a:t>
            </a:r>
            <a:endParaRPr/>
          </a:p>
        </p:txBody>
      </p:sp>
      <p:sp>
        <p:nvSpPr>
          <p:cNvPr id="1476" name="Google Shape;1476;p45"/>
          <p:cNvSpPr txBox="1"/>
          <p:nvPr>
            <p:ph idx="1" type="subTitle"/>
          </p:nvPr>
        </p:nvSpPr>
        <p:spPr>
          <a:xfrm>
            <a:off x="515200" y="1233975"/>
            <a:ext cx="35568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Saves the inventory data to a file</a:t>
            </a:r>
            <a:endParaRPr sz="1650"/>
          </a:p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File name is automatically named “inventory.txt” upon shutdown with shutdown hook</a:t>
            </a:r>
            <a:endParaRPr sz="16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</a:endParaRPr>
          </a:p>
        </p:txBody>
      </p:sp>
      <p:grpSp>
        <p:nvGrpSpPr>
          <p:cNvPr id="1477" name="Google Shape;1477;p45"/>
          <p:cNvGrpSpPr/>
          <p:nvPr/>
        </p:nvGrpSpPr>
        <p:grpSpPr>
          <a:xfrm>
            <a:off x="4216498" y="1418893"/>
            <a:ext cx="4489624" cy="2015713"/>
            <a:chOff x="5072850" y="1998050"/>
            <a:chExt cx="2813400" cy="2227800"/>
          </a:xfrm>
        </p:grpSpPr>
        <p:sp>
          <p:nvSpPr>
            <p:cNvPr id="1478" name="Google Shape;1478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45"/>
          <p:cNvGrpSpPr/>
          <p:nvPr/>
        </p:nvGrpSpPr>
        <p:grpSpPr>
          <a:xfrm>
            <a:off x="4455932" y="1233987"/>
            <a:ext cx="4136542" cy="256769"/>
            <a:chOff x="1290775" y="1427525"/>
            <a:chExt cx="2813400" cy="218100"/>
          </a:xfrm>
        </p:grpSpPr>
        <p:sp>
          <p:nvSpPr>
            <p:cNvPr id="1481" name="Google Shape;1481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5" name="Google Shape;14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75" y="1788426"/>
            <a:ext cx="4193099" cy="14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r>
              <a:rPr lang="en"/>
              <a:t>Inventory	</a:t>
            </a:r>
            <a:endParaRPr/>
          </a:p>
        </p:txBody>
      </p:sp>
      <p:sp>
        <p:nvSpPr>
          <p:cNvPr id="1491" name="Google Shape;1491;p46"/>
          <p:cNvSpPr txBox="1"/>
          <p:nvPr>
            <p:ph idx="1" type="subTitle"/>
          </p:nvPr>
        </p:nvSpPr>
        <p:spPr>
          <a:xfrm>
            <a:off x="420875" y="1199900"/>
            <a:ext cx="35568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Loads inventory data from file into CSV format</a:t>
            </a:r>
            <a:endParaRPr sz="1950"/>
          </a:p>
          <a:p>
            <a:pPr indent="-3524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String filename is the name of file with inventory data</a:t>
            </a:r>
            <a:endParaRPr sz="19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7C7C7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7C7C7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7C7C7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1"/>
              </a:highlight>
            </a:endParaRPr>
          </a:p>
        </p:txBody>
      </p:sp>
      <p:grpSp>
        <p:nvGrpSpPr>
          <p:cNvPr id="1492" name="Google Shape;1492;p46"/>
          <p:cNvGrpSpPr/>
          <p:nvPr/>
        </p:nvGrpSpPr>
        <p:grpSpPr>
          <a:xfrm>
            <a:off x="4216498" y="1418852"/>
            <a:ext cx="4489624" cy="2988148"/>
            <a:chOff x="5072850" y="1998050"/>
            <a:chExt cx="2813400" cy="2227800"/>
          </a:xfrm>
        </p:grpSpPr>
        <p:sp>
          <p:nvSpPr>
            <p:cNvPr id="1493" name="Google Shape;1493;p46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46"/>
          <p:cNvGrpSpPr/>
          <p:nvPr/>
        </p:nvGrpSpPr>
        <p:grpSpPr>
          <a:xfrm>
            <a:off x="4455932" y="1233987"/>
            <a:ext cx="4136542" cy="256769"/>
            <a:chOff x="1290775" y="1427525"/>
            <a:chExt cx="2813400" cy="218100"/>
          </a:xfrm>
        </p:grpSpPr>
        <p:sp>
          <p:nvSpPr>
            <p:cNvPr id="1496" name="Google Shape;1496;p46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0" name="Google Shape;15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925" y="1944025"/>
            <a:ext cx="4086550" cy="2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47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506" name="Google Shape;1506;p47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1" name="Google Shape;1511;p47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" name="Google Shape;1516;p48"/>
          <p:cNvGrpSpPr/>
          <p:nvPr/>
        </p:nvGrpSpPr>
        <p:grpSpPr>
          <a:xfrm>
            <a:off x="3805353" y="1824426"/>
            <a:ext cx="4757741" cy="2778958"/>
            <a:chOff x="5072850" y="1998050"/>
            <a:chExt cx="2813400" cy="2227800"/>
          </a:xfrm>
        </p:grpSpPr>
        <p:sp>
          <p:nvSpPr>
            <p:cNvPr id="1517" name="Google Shape;1517;p48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48"/>
          <p:cNvGrpSpPr/>
          <p:nvPr/>
        </p:nvGrpSpPr>
        <p:grpSpPr>
          <a:xfrm>
            <a:off x="3914688" y="1619437"/>
            <a:ext cx="4499189" cy="272058"/>
            <a:chOff x="1290775" y="1427525"/>
            <a:chExt cx="2813400" cy="218100"/>
          </a:xfrm>
        </p:grpSpPr>
        <p:sp>
          <p:nvSpPr>
            <p:cNvPr id="1520" name="Google Shape;1520;p48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4" name="Google Shape;15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00" y="2332700"/>
            <a:ext cx="4499174" cy="1813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5" name="Google Shape;1525;p48"/>
          <p:cNvSpPr txBox="1"/>
          <p:nvPr/>
        </p:nvSpPr>
        <p:spPr>
          <a:xfrm>
            <a:off x="830300" y="1619425"/>
            <a:ext cx="2170500" cy="25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</a:t>
            </a: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ive Main Buttons: 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naheim"/>
              <a:buChar char="●"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Add Product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naheim"/>
              <a:buChar char="●"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Remove Product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naheim"/>
              <a:buChar char="●"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Add Quantity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naheim"/>
              <a:buChar char="●"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Remove Quantity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naheim"/>
              <a:buChar char="●"/>
            </a:pPr>
            <a:r>
              <a:rPr lang="en" sz="1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Show Product</a:t>
            </a:r>
            <a:endParaRPr sz="1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1"/>
          <p:cNvSpPr txBox="1"/>
          <p:nvPr>
            <p:ph type="ctrTitle"/>
          </p:nvPr>
        </p:nvSpPr>
        <p:spPr>
          <a:xfrm>
            <a:off x="1319250" y="381000"/>
            <a:ext cx="65055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Team NullPointerException</a:t>
            </a:r>
            <a:endParaRPr sz="3700"/>
          </a:p>
        </p:txBody>
      </p:sp>
      <p:pic>
        <p:nvPicPr>
          <p:cNvPr id="1264" name="Google Shape;1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75" y="2394025"/>
            <a:ext cx="3341226" cy="20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229100"/>
            <a:ext cx="1785761" cy="2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9"/>
          <p:cNvSpPr txBox="1"/>
          <p:nvPr>
            <p:ph idx="1" type="subTitle"/>
          </p:nvPr>
        </p:nvSpPr>
        <p:spPr>
          <a:xfrm>
            <a:off x="720000" y="1443143"/>
            <a:ext cx="29076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‘searchBar’ field allows users to find specific products. The ‘textArea’ displays product information and is non-editable. Lastly, we've added a ‘JScrollPane’ to ensure smooth navigation through product data. These components ensure a user-friendly experience, making inventory management efficient.</a:t>
            </a:r>
            <a:endParaRPr/>
          </a:p>
        </p:txBody>
      </p:sp>
      <p:pic>
        <p:nvPicPr>
          <p:cNvPr id="1531" name="Google Shape;15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825" y="1665225"/>
            <a:ext cx="4499174" cy="1813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7" name="Google Shape;1537;p50"/>
          <p:cNvSpPr txBox="1"/>
          <p:nvPr>
            <p:ph idx="1" type="subTitle"/>
          </p:nvPr>
        </p:nvSpPr>
        <p:spPr>
          <a:xfrm>
            <a:off x="1930500" y="1734477"/>
            <a:ext cx="5283000" cy="24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 for listening</a:t>
            </a:r>
            <a:endParaRPr sz="5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The </a:t>
            </a:r>
            <a:r>
              <a:rPr lang="en" sz="3200"/>
              <a:t>issue? </a:t>
            </a:r>
            <a:endParaRPr sz="3200"/>
          </a:p>
        </p:txBody>
      </p:sp>
      <p:sp>
        <p:nvSpPr>
          <p:cNvPr id="1271" name="Google Shape;1271;p3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was a struggle with produce tracking/inventory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Currently use paper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Difficult to track how much donated and produced each season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2" name="Google Shape;1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27" y="2645077"/>
            <a:ext cx="3044025" cy="2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Our</a:t>
            </a:r>
            <a:r>
              <a:rPr lang="en" sz="3200">
                <a:solidFill>
                  <a:schemeClr val="lt2"/>
                </a:solidFill>
              </a:rPr>
              <a:t> </a:t>
            </a:r>
            <a:r>
              <a:rPr lang="en" sz="3200"/>
              <a:t>Solution</a:t>
            </a:r>
            <a:endParaRPr sz="3200"/>
          </a:p>
        </p:txBody>
      </p:sp>
      <p:sp>
        <p:nvSpPr>
          <p:cNvPr id="1278" name="Google Shape;1278;p3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automated inventory system for tracking how much produce is donated and grown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Creates a more organized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Furthers efficiency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Minimizes human error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a strong foundation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farm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9" name="Google Shape;1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51" y="2234951"/>
            <a:ext cx="2826175" cy="18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Main </a:t>
            </a:r>
            <a:r>
              <a:rPr lang="en"/>
              <a:t>Features</a:t>
            </a:r>
            <a:endParaRPr/>
          </a:p>
        </p:txBody>
      </p:sp>
      <p:sp>
        <p:nvSpPr>
          <p:cNvPr id="1285" name="Google Shape;1285;p34"/>
          <p:cNvSpPr txBox="1"/>
          <p:nvPr>
            <p:ph idx="1" type="body"/>
          </p:nvPr>
        </p:nvSpPr>
        <p:spPr>
          <a:xfrm>
            <a:off x="720000" y="1237075"/>
            <a:ext cx="4268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Program allow the employees to enter produce, </a:t>
            </a:r>
            <a:r>
              <a:rPr lang="en" sz="2350"/>
              <a:t>quantity</a:t>
            </a:r>
            <a:r>
              <a:rPr lang="en" sz="2350"/>
              <a:t>, and weight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Produce </a:t>
            </a:r>
            <a:r>
              <a:rPr lang="en" sz="2350"/>
              <a:t>quantity</a:t>
            </a:r>
            <a:r>
              <a:rPr lang="en" sz="2350"/>
              <a:t> can be altered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A search bar implemented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Displays data when searching</a:t>
            </a:r>
            <a:endParaRPr sz="2350"/>
          </a:p>
        </p:txBody>
      </p:sp>
      <p:pic>
        <p:nvPicPr>
          <p:cNvPr id="1286" name="Google Shape;1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000" y="1503475"/>
            <a:ext cx="2651674" cy="26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pic>
        <p:nvPicPr>
          <p:cNvPr id="1292" name="Google Shape;1292;p35" title="demowha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713" y="1172525"/>
            <a:ext cx="6220570" cy="34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grpSp>
        <p:nvGrpSpPr>
          <p:cNvPr id="1298" name="Google Shape;1298;p36"/>
          <p:cNvGrpSpPr/>
          <p:nvPr/>
        </p:nvGrpSpPr>
        <p:grpSpPr>
          <a:xfrm>
            <a:off x="3403800" y="2936213"/>
            <a:ext cx="2336400" cy="1392300"/>
            <a:chOff x="720000" y="1123025"/>
            <a:chExt cx="2336400" cy="1392300"/>
          </a:xfrm>
        </p:grpSpPr>
        <p:sp>
          <p:nvSpPr>
            <p:cNvPr id="1299" name="Google Shape;1299;p36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Inventory 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Class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834775" y="1448663"/>
            <a:ext cx="2336400" cy="1392300"/>
            <a:chOff x="720000" y="1123025"/>
            <a:chExt cx="2336400" cy="1392300"/>
          </a:xfrm>
        </p:grpSpPr>
        <p:sp>
          <p:nvSpPr>
            <p:cNvPr id="1305" name="Google Shape;1305;p36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Main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Class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36"/>
          <p:cNvGrpSpPr/>
          <p:nvPr/>
        </p:nvGrpSpPr>
        <p:grpSpPr>
          <a:xfrm>
            <a:off x="5972825" y="1448663"/>
            <a:ext cx="2336400" cy="1392300"/>
            <a:chOff x="720000" y="1123025"/>
            <a:chExt cx="2336400" cy="1392300"/>
          </a:xfrm>
        </p:grpSpPr>
        <p:sp>
          <p:nvSpPr>
            <p:cNvPr id="1311" name="Google Shape;1311;p36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Produce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Zen Dots"/>
                  <a:ea typeface="Zen Dots"/>
                  <a:cs typeface="Zen Dots"/>
                  <a:sym typeface="Zen Dots"/>
                </a:rPr>
                <a:t>Class</a:t>
              </a:r>
              <a:endParaRPr sz="20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6" name="Google Shape;1316;p36"/>
          <p:cNvPicPr preferRelativeResize="0"/>
          <p:nvPr/>
        </p:nvPicPr>
        <p:blipFill rotWithShape="1">
          <a:blip r:embed="rId3">
            <a:alphaModFix/>
          </a:blip>
          <a:srcRect b="0" l="10635" r="19624" t="0"/>
          <a:stretch/>
        </p:blipFill>
        <p:spPr>
          <a:xfrm>
            <a:off x="5972825" y="2984675"/>
            <a:ext cx="24511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38" y="2984675"/>
            <a:ext cx="2463637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435" y="1372550"/>
            <a:ext cx="226314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</a:t>
            </a:r>
            <a:endParaRPr/>
          </a:p>
        </p:txBody>
      </p:sp>
      <p:sp>
        <p:nvSpPr>
          <p:cNvPr id="1324" name="Google Shape;1324;p37"/>
          <p:cNvSpPr txBox="1"/>
          <p:nvPr>
            <p:ph idx="1" type="body"/>
          </p:nvPr>
        </p:nvSpPr>
        <p:spPr>
          <a:xfrm>
            <a:off x="720000" y="1237075"/>
            <a:ext cx="4249800" cy="336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Heart of our inventory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Acts as an entryway/control 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Contains various interface </a:t>
            </a:r>
            <a:r>
              <a:rPr lang="en" sz="2400"/>
              <a:t>components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Saves and loads data files</a:t>
            </a:r>
            <a:endParaRPr sz="2400"/>
          </a:p>
        </p:txBody>
      </p:sp>
      <p:pic>
        <p:nvPicPr>
          <p:cNvPr id="1325" name="Google Shape;1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700" y="1468150"/>
            <a:ext cx="3532100" cy="290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 Class</a:t>
            </a:r>
            <a:endParaRPr/>
          </a:p>
        </p:txBody>
      </p:sp>
      <p:sp>
        <p:nvSpPr>
          <p:cNvPr id="1331" name="Google Shape;1331;p38"/>
          <p:cNvSpPr txBox="1"/>
          <p:nvPr>
            <p:ph idx="1" type="body"/>
          </p:nvPr>
        </p:nvSpPr>
        <p:spPr>
          <a:xfrm>
            <a:off x="720000" y="1237075"/>
            <a:ext cx="3566700" cy="336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Mainly consists of setters and getters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Holds </a:t>
            </a:r>
            <a:r>
              <a:rPr lang="en" sz="2300"/>
              <a:t>details</a:t>
            </a:r>
            <a:r>
              <a:rPr lang="en" sz="2300"/>
              <a:t> like name, weight, and quantity</a:t>
            </a:r>
            <a:endParaRPr sz="2300"/>
          </a:p>
        </p:txBody>
      </p:sp>
      <p:pic>
        <p:nvPicPr>
          <p:cNvPr id="1332" name="Google Shape;13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650" y="1237075"/>
            <a:ext cx="3729410" cy="336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275" y="2939874"/>
            <a:ext cx="2398150" cy="1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