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6" r:id="rId1"/>
  </p:sldMasterIdLst>
  <p:notesMasterIdLst>
    <p:notesMasterId r:id="rId41"/>
  </p:notesMasterIdLst>
  <p:handoutMasterIdLst>
    <p:handoutMasterId r:id="rId42"/>
  </p:handoutMasterIdLst>
  <p:sldIdLst>
    <p:sldId id="257" r:id="rId2"/>
    <p:sldId id="420" r:id="rId3"/>
    <p:sldId id="356" r:id="rId4"/>
    <p:sldId id="429" r:id="rId5"/>
    <p:sldId id="419" r:id="rId6"/>
    <p:sldId id="418" r:id="rId7"/>
    <p:sldId id="353" r:id="rId8"/>
    <p:sldId id="401" r:id="rId9"/>
    <p:sldId id="431" r:id="rId10"/>
    <p:sldId id="430" r:id="rId11"/>
    <p:sldId id="394" r:id="rId12"/>
    <p:sldId id="441" r:id="rId13"/>
    <p:sldId id="442" r:id="rId14"/>
    <p:sldId id="309" r:id="rId15"/>
    <p:sldId id="417" r:id="rId16"/>
    <p:sldId id="354" r:id="rId17"/>
    <p:sldId id="415" r:id="rId18"/>
    <p:sldId id="355" r:id="rId19"/>
    <p:sldId id="421" r:id="rId20"/>
    <p:sldId id="352" r:id="rId21"/>
    <p:sldId id="433" r:id="rId22"/>
    <p:sldId id="422" r:id="rId23"/>
    <p:sldId id="358" r:id="rId24"/>
    <p:sldId id="357" r:id="rId25"/>
    <p:sldId id="409" r:id="rId26"/>
    <p:sldId id="411" r:id="rId27"/>
    <p:sldId id="412" r:id="rId28"/>
    <p:sldId id="424" r:id="rId29"/>
    <p:sldId id="413" r:id="rId30"/>
    <p:sldId id="423" r:id="rId31"/>
    <p:sldId id="378" r:id="rId32"/>
    <p:sldId id="426" r:id="rId33"/>
    <p:sldId id="361" r:id="rId34"/>
    <p:sldId id="434" r:id="rId35"/>
    <p:sldId id="435" r:id="rId36"/>
    <p:sldId id="379" r:id="rId37"/>
    <p:sldId id="432" r:id="rId38"/>
    <p:sldId id="437" r:id="rId39"/>
    <p:sldId id="436" r:id="rId40"/>
  </p:sldIdLst>
  <p:sldSz cx="18288000" cy="96012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8E15"/>
    <a:srgbClr val="3F6374"/>
    <a:srgbClr val="757575"/>
    <a:srgbClr val="8AD0D6"/>
    <a:srgbClr val="336B66"/>
    <a:srgbClr val="ED5654"/>
    <a:srgbClr val="4B866D"/>
    <a:srgbClr val="316A69"/>
    <a:srgbClr val="B04A0E"/>
    <a:srgbClr val="3269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87" autoAdjust="0"/>
  </p:normalViewPr>
  <p:slideViewPr>
    <p:cSldViewPr snapToGrid="0">
      <p:cViewPr varScale="1">
        <p:scale>
          <a:sx n="75" d="100"/>
          <a:sy n="75" d="100"/>
        </p:scale>
        <p:origin x="5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6095A3-635F-416A-80D9-EC36222AA56C}"/>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el-GR"/>
              <a:t>γ</a:t>
            </a:r>
            <a:endParaRPr lang="en-US"/>
          </a:p>
        </p:txBody>
      </p:sp>
      <p:sp>
        <p:nvSpPr>
          <p:cNvPr id="3" name="Date Placeholder 2">
            <a:extLst>
              <a:ext uri="{FF2B5EF4-FFF2-40B4-BE49-F238E27FC236}">
                <a16:creationId xmlns:a16="http://schemas.microsoft.com/office/drawing/2014/main" id="{A45A9061-8C6E-4D20-B4AE-C3C3949C7F9E}"/>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C2150EAF-F781-42A8-8365-90EE41F5CC7B}" type="datetimeFigureOut">
              <a:rPr lang="en-US" smtClean="0"/>
              <a:t>6/11/2024</a:t>
            </a:fld>
            <a:endParaRPr lang="en-US"/>
          </a:p>
        </p:txBody>
      </p:sp>
      <p:sp>
        <p:nvSpPr>
          <p:cNvPr id="4" name="Footer Placeholder 3">
            <a:extLst>
              <a:ext uri="{FF2B5EF4-FFF2-40B4-BE49-F238E27FC236}">
                <a16:creationId xmlns:a16="http://schemas.microsoft.com/office/drawing/2014/main" id="{7F42632E-AFF1-4C57-804D-85B0C4A7EE95}"/>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D0D35B8-805F-4F71-B953-A2EE88DB8DD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9E4D920-18FD-4E35-A2AD-3243F9B1F77F}" type="slidenum">
              <a:rPr lang="en-US" smtClean="0"/>
              <a:t>‹#›</a:t>
            </a:fld>
            <a:endParaRPr lang="en-US"/>
          </a:p>
        </p:txBody>
      </p:sp>
    </p:spTree>
    <p:extLst>
      <p:ext uri="{BB962C8B-B14F-4D97-AF65-F5344CB8AC3E}">
        <p14:creationId xmlns:p14="http://schemas.microsoft.com/office/powerpoint/2010/main" val="1581184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el-GR"/>
              <a:t>γ</a:t>
            </a:r>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AA705A3-8EF1-4F70-8A58-C7D29ED2A6DE}" type="datetimeFigureOut">
              <a:rPr lang="en-US" smtClean="0"/>
              <a:t>6/11/2024</a:t>
            </a:fld>
            <a:endParaRPr lang="en-US"/>
          </a:p>
        </p:txBody>
      </p:sp>
      <p:sp>
        <p:nvSpPr>
          <p:cNvPr id="4" name="Slide Image Placeholder 3"/>
          <p:cNvSpPr>
            <a:spLocks noGrp="1" noRot="1" noChangeAspect="1"/>
          </p:cNvSpPr>
          <p:nvPr>
            <p:ph type="sldImg" idx="2"/>
          </p:nvPr>
        </p:nvSpPr>
        <p:spPr>
          <a:xfrm>
            <a:off x="2368550" y="857250"/>
            <a:ext cx="44069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A8E99A5-3147-4463-9D04-5377A4932C68}" type="slidenum">
              <a:rPr lang="en-US" smtClean="0"/>
              <a:t>‹#›</a:t>
            </a:fld>
            <a:endParaRPr lang="en-US"/>
          </a:p>
        </p:txBody>
      </p:sp>
    </p:spTree>
    <p:extLst>
      <p:ext uri="{BB962C8B-B14F-4D97-AF65-F5344CB8AC3E}">
        <p14:creationId xmlns:p14="http://schemas.microsoft.com/office/powerpoint/2010/main" val="1368170726"/>
      </p:ext>
    </p:extLst>
  </p:cSld>
  <p:clrMap bg1="lt1" tx1="dk1" bg2="lt2" tx2="dk2" accent1="accent1" accent2="accent2" accent3="accent3" accent4="accent4" accent5="accent5" accent6="accent6" hlink="hlink" folHlink="folHlink"/>
  <p:hf sldNum="0" hdr="0" ftr="0" dt="0"/>
  <p:notesStyle>
    <a:lvl1pPr marL="0" algn="l" defTabSz="1434768" rtl="0" eaLnBrk="1" latinLnBrk="0" hangingPunct="1">
      <a:defRPr sz="1883" kern="1200">
        <a:solidFill>
          <a:schemeClr val="tx1"/>
        </a:solidFill>
        <a:latin typeface="+mn-lt"/>
        <a:ea typeface="+mn-ea"/>
        <a:cs typeface="+mn-cs"/>
      </a:defRPr>
    </a:lvl1pPr>
    <a:lvl2pPr marL="717384" algn="l" defTabSz="1434768" rtl="0" eaLnBrk="1" latinLnBrk="0" hangingPunct="1">
      <a:defRPr sz="1883" kern="1200">
        <a:solidFill>
          <a:schemeClr val="tx1"/>
        </a:solidFill>
        <a:latin typeface="+mn-lt"/>
        <a:ea typeface="+mn-ea"/>
        <a:cs typeface="+mn-cs"/>
      </a:defRPr>
    </a:lvl2pPr>
    <a:lvl3pPr marL="1434768" algn="l" defTabSz="1434768" rtl="0" eaLnBrk="1" latinLnBrk="0" hangingPunct="1">
      <a:defRPr sz="1883" kern="1200">
        <a:solidFill>
          <a:schemeClr val="tx1"/>
        </a:solidFill>
        <a:latin typeface="+mn-lt"/>
        <a:ea typeface="+mn-ea"/>
        <a:cs typeface="+mn-cs"/>
      </a:defRPr>
    </a:lvl3pPr>
    <a:lvl4pPr marL="2152150" algn="l" defTabSz="1434768" rtl="0" eaLnBrk="1" latinLnBrk="0" hangingPunct="1">
      <a:defRPr sz="1883" kern="1200">
        <a:solidFill>
          <a:schemeClr val="tx1"/>
        </a:solidFill>
        <a:latin typeface="+mn-lt"/>
        <a:ea typeface="+mn-ea"/>
        <a:cs typeface="+mn-cs"/>
      </a:defRPr>
    </a:lvl4pPr>
    <a:lvl5pPr marL="2869534" algn="l" defTabSz="1434768" rtl="0" eaLnBrk="1" latinLnBrk="0" hangingPunct="1">
      <a:defRPr sz="1883" kern="1200">
        <a:solidFill>
          <a:schemeClr val="tx1"/>
        </a:solidFill>
        <a:latin typeface="+mn-lt"/>
        <a:ea typeface="+mn-ea"/>
        <a:cs typeface="+mn-cs"/>
      </a:defRPr>
    </a:lvl5pPr>
    <a:lvl6pPr marL="3586918" algn="l" defTabSz="1434768" rtl="0" eaLnBrk="1" latinLnBrk="0" hangingPunct="1">
      <a:defRPr sz="1883" kern="1200">
        <a:solidFill>
          <a:schemeClr val="tx1"/>
        </a:solidFill>
        <a:latin typeface="+mn-lt"/>
        <a:ea typeface="+mn-ea"/>
        <a:cs typeface="+mn-cs"/>
      </a:defRPr>
    </a:lvl6pPr>
    <a:lvl7pPr marL="4304302" algn="l" defTabSz="1434768" rtl="0" eaLnBrk="1" latinLnBrk="0" hangingPunct="1">
      <a:defRPr sz="1883" kern="1200">
        <a:solidFill>
          <a:schemeClr val="tx1"/>
        </a:solidFill>
        <a:latin typeface="+mn-lt"/>
        <a:ea typeface="+mn-ea"/>
        <a:cs typeface="+mn-cs"/>
      </a:defRPr>
    </a:lvl7pPr>
    <a:lvl8pPr marL="5021687" algn="l" defTabSz="1434768" rtl="0" eaLnBrk="1" latinLnBrk="0" hangingPunct="1">
      <a:defRPr sz="1883" kern="1200">
        <a:solidFill>
          <a:schemeClr val="tx1"/>
        </a:solidFill>
        <a:latin typeface="+mn-lt"/>
        <a:ea typeface="+mn-ea"/>
        <a:cs typeface="+mn-cs"/>
      </a:defRPr>
    </a:lvl8pPr>
    <a:lvl9pPr marL="5739069" algn="l" defTabSz="1434768" rtl="0" eaLnBrk="1" latinLnBrk="0" hangingPunct="1">
      <a:defRPr sz="188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latin typeface="Comic Sans MS" panose="030F0702030302020204" pitchFamily="66" charset="0"/>
              </a:rPr>
              <a:t>© Copyright University of Piraeus | Department of Digital Systems 202</a:t>
            </a:r>
            <a:r>
              <a:rPr lang="el-GR" sz="1200" b="1" i="1" dirty="0">
                <a:latin typeface="Comic Sans MS" panose="030F0702030302020204" pitchFamily="66" charset="0"/>
              </a:rPr>
              <a:t>4</a:t>
            </a:r>
            <a:endParaRPr lang="en-US" sz="1200" b="1" i="1" dirty="0">
              <a:latin typeface="Comic Sans MS" panose="030F0702030302020204" pitchFamily="66" charset="0"/>
            </a:endParaRPr>
          </a:p>
        </p:txBody>
      </p:sp>
    </p:spTree>
    <p:extLst>
      <p:ext uri="{BB962C8B-B14F-4D97-AF65-F5344CB8AC3E}">
        <p14:creationId xmlns:p14="http://schemas.microsoft.com/office/powerpoint/2010/main" val="102827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latin typeface="Comic Sans MS" panose="030F0702030302020204" pitchFamily="66" charset="0"/>
              </a:rPr>
              <a:t>© Copyright University of Piraeus | Department of Digital Systems 202</a:t>
            </a:r>
            <a:r>
              <a:rPr lang="el-GR" sz="2000" b="1" i="1" dirty="0">
                <a:latin typeface="Comic Sans MS" panose="030F0702030302020204" pitchFamily="66" charset="0"/>
              </a:rPr>
              <a:t>4</a:t>
            </a:r>
            <a:endParaRPr lang="en-US" sz="2000" b="1" i="1" dirty="0">
              <a:latin typeface="Comic Sans MS" panose="030F0702030302020204" pitchFamily="66" charset="0"/>
            </a:endParaRPr>
          </a:p>
        </p:txBody>
      </p:sp>
      <p:sp>
        <p:nvSpPr>
          <p:cNvPr id="4" name="Slide Number Placeholder 3"/>
          <p:cNvSpPr>
            <a:spLocks noGrp="1"/>
          </p:cNvSpPr>
          <p:nvPr>
            <p:ph type="sldNum" sz="quarter" idx="10"/>
          </p:nvPr>
        </p:nvSpPr>
        <p:spPr/>
        <p:txBody>
          <a:bodyPr/>
          <a:lstStyle/>
          <a:p>
            <a:fld id="{B68D2766-C49B-4C1A-9FEE-6F146754B02B}" type="slidenum">
              <a:rPr lang="en-US" smtClean="0"/>
              <a:t>10</a:t>
            </a:fld>
            <a:endParaRPr lang="en-US"/>
          </a:p>
        </p:txBody>
      </p:sp>
    </p:spTree>
    <p:extLst>
      <p:ext uri="{BB962C8B-B14F-4D97-AF65-F5344CB8AC3E}">
        <p14:creationId xmlns:p14="http://schemas.microsoft.com/office/powerpoint/2010/main" val="3957280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latin typeface="Comic Sans MS" panose="030F0702030302020204" pitchFamily="66" charset="0"/>
              </a:rPr>
              <a:t>© Copyright University of Piraeus | Department of Digital Systems 202</a:t>
            </a:r>
            <a:r>
              <a:rPr lang="el-GR" sz="1200" b="1" i="1" dirty="0">
                <a:latin typeface="Comic Sans MS" panose="030F0702030302020204" pitchFamily="66" charset="0"/>
              </a:rPr>
              <a:t>4</a:t>
            </a:r>
            <a:endParaRPr lang="en-US" sz="1200" b="1" i="1" dirty="0">
              <a:latin typeface="Comic Sans MS" panose="030F0702030302020204" pitchFamily="66" charset="0"/>
            </a:endParaRPr>
          </a:p>
        </p:txBody>
      </p:sp>
    </p:spTree>
    <p:extLst>
      <p:ext uri="{BB962C8B-B14F-4D97-AF65-F5344CB8AC3E}">
        <p14:creationId xmlns:p14="http://schemas.microsoft.com/office/powerpoint/2010/main" val="2846576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latin typeface="Comic Sans MS" panose="030F0702030302020204" pitchFamily="66" charset="0"/>
              </a:rPr>
              <a:t>© Copyright University of Piraeus | Department of Digital Systems 202</a:t>
            </a:r>
            <a:r>
              <a:rPr lang="el-GR" sz="1800" b="1" i="1" dirty="0">
                <a:latin typeface="Comic Sans MS" panose="030F0702030302020204" pitchFamily="66" charset="0"/>
              </a:rPr>
              <a:t>4</a:t>
            </a:r>
            <a:endParaRPr lang="en-US" sz="1800" b="1" i="1" dirty="0">
              <a:latin typeface="Comic Sans MS" panose="030F0702030302020204" pitchFamily="66" charset="0"/>
            </a:endParaRPr>
          </a:p>
        </p:txBody>
      </p:sp>
      <p:sp>
        <p:nvSpPr>
          <p:cNvPr id="4" name="Slide Number Placeholder 3"/>
          <p:cNvSpPr>
            <a:spLocks noGrp="1"/>
          </p:cNvSpPr>
          <p:nvPr>
            <p:ph type="sldNum" sz="quarter" idx="5"/>
          </p:nvPr>
        </p:nvSpPr>
        <p:spPr/>
        <p:txBody>
          <a:bodyPr/>
          <a:lstStyle/>
          <a:p>
            <a:fld id="{B68D2766-C49B-4C1A-9FEE-6F146754B02B}" type="slidenum">
              <a:rPr lang="en-US" smtClean="0"/>
              <a:t>12</a:t>
            </a:fld>
            <a:endParaRPr lang="en-US"/>
          </a:p>
        </p:txBody>
      </p:sp>
    </p:spTree>
    <p:extLst>
      <p:ext uri="{BB962C8B-B14F-4D97-AF65-F5344CB8AC3E}">
        <p14:creationId xmlns:p14="http://schemas.microsoft.com/office/powerpoint/2010/main" val="1771250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latin typeface="Comic Sans MS" panose="030F0702030302020204" pitchFamily="66" charset="0"/>
              </a:rPr>
              <a:t>© Copyright University of Piraeus | Department of Digital Systems 202</a:t>
            </a:r>
            <a:r>
              <a:rPr lang="el-GR" sz="1800" b="1" i="1" dirty="0">
                <a:latin typeface="Comic Sans MS" panose="030F0702030302020204" pitchFamily="66" charset="0"/>
              </a:rPr>
              <a:t>4</a:t>
            </a:r>
            <a:endParaRPr lang="en-US" sz="1800" b="1" i="1" dirty="0">
              <a:latin typeface="Comic Sans MS" panose="030F0702030302020204" pitchFamily="66" charset="0"/>
            </a:endParaRPr>
          </a:p>
        </p:txBody>
      </p:sp>
      <p:sp>
        <p:nvSpPr>
          <p:cNvPr id="4" name="Slide Number Placeholder 3"/>
          <p:cNvSpPr>
            <a:spLocks noGrp="1"/>
          </p:cNvSpPr>
          <p:nvPr>
            <p:ph type="sldNum" sz="quarter" idx="5"/>
          </p:nvPr>
        </p:nvSpPr>
        <p:spPr/>
        <p:txBody>
          <a:bodyPr/>
          <a:lstStyle/>
          <a:p>
            <a:fld id="{B68D2766-C49B-4C1A-9FEE-6F146754B02B}" type="slidenum">
              <a:rPr lang="en-US" smtClean="0"/>
              <a:t>13</a:t>
            </a:fld>
            <a:endParaRPr lang="en-US"/>
          </a:p>
        </p:txBody>
      </p:sp>
    </p:spTree>
    <p:extLst>
      <p:ext uri="{BB962C8B-B14F-4D97-AF65-F5344CB8AC3E}">
        <p14:creationId xmlns:p14="http://schemas.microsoft.com/office/powerpoint/2010/main" val="1312418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latin typeface="Comic Sans MS" panose="030F0702030302020204" pitchFamily="66" charset="0"/>
              </a:rPr>
              <a:t>© Copyright University of Piraeus | Department of Digital Systems 202</a:t>
            </a:r>
            <a:r>
              <a:rPr lang="el-GR" sz="2000" b="1" i="1" dirty="0">
                <a:latin typeface="Comic Sans MS" panose="030F0702030302020204" pitchFamily="66" charset="0"/>
              </a:rPr>
              <a:t>4</a:t>
            </a:r>
            <a:endParaRPr lang="en-US" sz="2000" b="1" i="1" dirty="0">
              <a:latin typeface="Comic Sans MS" panose="030F0702030302020204" pitchFamily="66" charset="0"/>
            </a:endParaRPr>
          </a:p>
        </p:txBody>
      </p:sp>
      <p:sp>
        <p:nvSpPr>
          <p:cNvPr id="4" name="Slide Number Placeholder 3"/>
          <p:cNvSpPr>
            <a:spLocks noGrp="1"/>
          </p:cNvSpPr>
          <p:nvPr>
            <p:ph type="sldNum" sz="quarter" idx="5"/>
          </p:nvPr>
        </p:nvSpPr>
        <p:spPr/>
        <p:txBody>
          <a:bodyPr/>
          <a:lstStyle/>
          <a:p>
            <a:fld id="{B68D2766-C49B-4C1A-9FEE-6F146754B02B}" type="slidenum">
              <a:rPr lang="en-US" smtClean="0"/>
              <a:t>14</a:t>
            </a:fld>
            <a:endParaRPr lang="en-US"/>
          </a:p>
        </p:txBody>
      </p:sp>
    </p:spTree>
    <p:extLst>
      <p:ext uri="{BB962C8B-B14F-4D97-AF65-F5344CB8AC3E}">
        <p14:creationId xmlns:p14="http://schemas.microsoft.com/office/powerpoint/2010/main" val="3578792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latin typeface="Comic Sans MS" panose="030F0702030302020204" pitchFamily="66" charset="0"/>
              </a:rPr>
              <a:t>© Copyright University of Piraeus | Department of Digital Systems 202</a:t>
            </a:r>
            <a:r>
              <a:rPr lang="el-GR" sz="2000" b="1" i="1" dirty="0">
                <a:latin typeface="Comic Sans MS" panose="030F0702030302020204" pitchFamily="66" charset="0"/>
              </a:rPr>
              <a:t>4</a:t>
            </a:r>
            <a:endParaRPr lang="en-US" sz="2000" b="1" i="1" dirty="0">
              <a:latin typeface="Comic Sans MS" panose="030F0702030302020204" pitchFamily="66" charset="0"/>
            </a:endParaRPr>
          </a:p>
        </p:txBody>
      </p:sp>
    </p:spTree>
    <p:extLst>
      <p:ext uri="{BB962C8B-B14F-4D97-AF65-F5344CB8AC3E}">
        <p14:creationId xmlns:p14="http://schemas.microsoft.com/office/powerpoint/2010/main" val="3431050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latin typeface="Comic Sans MS" panose="030F0702030302020204" pitchFamily="66" charset="0"/>
              </a:rPr>
              <a:t>© Copyright University of Piraeus | Department of Digital Systems 202</a:t>
            </a:r>
            <a:r>
              <a:rPr lang="el-GR" sz="1200" b="1" i="1" dirty="0">
                <a:latin typeface="Comic Sans MS" panose="030F0702030302020204" pitchFamily="66" charset="0"/>
              </a:rPr>
              <a:t>4</a:t>
            </a:r>
            <a:endParaRPr lang="en-US" sz="1200" b="1" i="1" dirty="0">
              <a:latin typeface="Comic Sans MS" panose="030F0702030302020204" pitchFamily="66" charset="0"/>
            </a:endParaRPr>
          </a:p>
        </p:txBody>
      </p:sp>
    </p:spTree>
    <p:extLst>
      <p:ext uri="{BB962C8B-B14F-4D97-AF65-F5344CB8AC3E}">
        <p14:creationId xmlns:p14="http://schemas.microsoft.com/office/powerpoint/2010/main" val="3391016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latin typeface="Comic Sans MS" panose="030F0702030302020204" pitchFamily="66" charset="0"/>
              </a:rPr>
              <a:t>© Copyright University of Piraeus | Department of Digital Systems 202</a:t>
            </a:r>
            <a:r>
              <a:rPr lang="el-GR" sz="2000" b="1" i="1" dirty="0">
                <a:latin typeface="Comic Sans MS" panose="030F0702030302020204" pitchFamily="66" charset="0"/>
              </a:rPr>
              <a:t>4</a:t>
            </a:r>
            <a:endParaRPr lang="en-US" sz="2000" b="1" i="1" dirty="0">
              <a:latin typeface="Comic Sans MS" panose="030F0702030302020204" pitchFamily="66" charset="0"/>
            </a:endParaRPr>
          </a:p>
        </p:txBody>
      </p:sp>
    </p:spTree>
    <p:extLst>
      <p:ext uri="{BB962C8B-B14F-4D97-AF65-F5344CB8AC3E}">
        <p14:creationId xmlns:p14="http://schemas.microsoft.com/office/powerpoint/2010/main" val="2221837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latin typeface="Comic Sans MS" panose="030F0702030302020204" pitchFamily="66" charset="0"/>
              </a:rPr>
              <a:t>© Copyright University of Piraeus | Department of Digital Systems 202</a:t>
            </a:r>
            <a:r>
              <a:rPr lang="el-GR" sz="2000" b="1" i="1" dirty="0">
                <a:latin typeface="Comic Sans MS" panose="030F0702030302020204" pitchFamily="66" charset="0"/>
              </a:rPr>
              <a:t>4</a:t>
            </a:r>
            <a:endParaRPr lang="en-US" sz="2000" b="1" i="1" dirty="0">
              <a:latin typeface="Comic Sans MS" panose="030F0702030302020204" pitchFamily="66" charset="0"/>
            </a:endParaRPr>
          </a:p>
        </p:txBody>
      </p:sp>
    </p:spTree>
    <p:extLst>
      <p:ext uri="{BB962C8B-B14F-4D97-AF65-F5344CB8AC3E}">
        <p14:creationId xmlns:p14="http://schemas.microsoft.com/office/powerpoint/2010/main" val="2546086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latin typeface="Comic Sans MS" panose="030F0702030302020204" pitchFamily="66" charset="0"/>
              </a:rPr>
              <a:t>© Copyright University of Piraeus | Department of Digital Systems 202</a:t>
            </a:r>
            <a:r>
              <a:rPr lang="el-GR" sz="2000" b="1" i="1" dirty="0">
                <a:latin typeface="Comic Sans MS" panose="030F0702030302020204" pitchFamily="66" charset="0"/>
              </a:rPr>
              <a:t>4</a:t>
            </a:r>
            <a:endParaRPr lang="en-US" sz="2000" b="1" i="1" dirty="0">
              <a:latin typeface="Comic Sans MS" panose="030F0702030302020204" pitchFamily="66" charset="0"/>
            </a:endParaRPr>
          </a:p>
        </p:txBody>
      </p:sp>
    </p:spTree>
    <p:extLst>
      <p:ext uri="{BB962C8B-B14F-4D97-AF65-F5344CB8AC3E}">
        <p14:creationId xmlns:p14="http://schemas.microsoft.com/office/powerpoint/2010/main" val="20595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latin typeface="Comic Sans MS" panose="030F0702030302020204" pitchFamily="66" charset="0"/>
              </a:rPr>
              <a:t>© Copyright University of Piraeus | Department of Digital Systems 202</a:t>
            </a:r>
            <a:r>
              <a:rPr lang="el-GR" sz="2000" b="1" i="1" dirty="0">
                <a:latin typeface="Comic Sans MS" panose="030F0702030302020204" pitchFamily="66" charset="0"/>
              </a:rPr>
              <a:t>4</a:t>
            </a:r>
            <a:endParaRPr lang="en-US" sz="2000" b="1" i="1" dirty="0">
              <a:latin typeface="Comic Sans MS" panose="030F0702030302020204" pitchFamily="66" charset="0"/>
            </a:endParaRPr>
          </a:p>
        </p:txBody>
      </p:sp>
    </p:spTree>
    <p:extLst>
      <p:ext uri="{BB962C8B-B14F-4D97-AF65-F5344CB8AC3E}">
        <p14:creationId xmlns:p14="http://schemas.microsoft.com/office/powerpoint/2010/main" val="3134261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latin typeface="Comic Sans MS" panose="030F0702030302020204" pitchFamily="66" charset="0"/>
              </a:rPr>
              <a:t>© Copyright University of Piraeus | Department of Digital Systems 202</a:t>
            </a:r>
            <a:r>
              <a:rPr lang="el-GR" sz="1800" b="1" i="1" dirty="0">
                <a:latin typeface="Comic Sans MS" panose="030F0702030302020204" pitchFamily="66" charset="0"/>
              </a:rPr>
              <a:t>4</a:t>
            </a:r>
            <a:endParaRPr lang="en-US" sz="1800" b="1" i="1" dirty="0">
              <a:latin typeface="Comic Sans MS" panose="030F0702030302020204" pitchFamily="66" charset="0"/>
            </a:endParaRPr>
          </a:p>
        </p:txBody>
      </p:sp>
      <p:sp>
        <p:nvSpPr>
          <p:cNvPr id="4" name="Slide Number Placeholder 3"/>
          <p:cNvSpPr>
            <a:spLocks noGrp="1"/>
          </p:cNvSpPr>
          <p:nvPr>
            <p:ph type="sldNum" sz="quarter" idx="10"/>
          </p:nvPr>
        </p:nvSpPr>
        <p:spPr/>
        <p:txBody>
          <a:bodyPr/>
          <a:lstStyle/>
          <a:p>
            <a:fld id="{B68D2766-C49B-4C1A-9FEE-6F146754B02B}" type="slidenum">
              <a:rPr lang="en-US" smtClean="0"/>
              <a:t>20</a:t>
            </a:fld>
            <a:endParaRPr lang="en-US"/>
          </a:p>
        </p:txBody>
      </p:sp>
    </p:spTree>
    <p:extLst>
      <p:ext uri="{BB962C8B-B14F-4D97-AF65-F5344CB8AC3E}">
        <p14:creationId xmlns:p14="http://schemas.microsoft.com/office/powerpoint/2010/main" val="139123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latin typeface="Comic Sans MS" panose="030F0702030302020204" pitchFamily="66" charset="0"/>
              </a:rPr>
              <a:t>© Copyright University of Piraeus | Department of Digital Systems 202</a:t>
            </a:r>
            <a:r>
              <a:rPr lang="el-GR" sz="2000" b="1" i="1" dirty="0">
                <a:latin typeface="Comic Sans MS" panose="030F0702030302020204" pitchFamily="66" charset="0"/>
              </a:rPr>
              <a:t>4</a:t>
            </a:r>
            <a:endParaRPr lang="en-US" sz="2000" b="1" i="1" dirty="0">
              <a:latin typeface="Comic Sans MS" panose="030F0702030302020204" pitchFamily="66" charset="0"/>
            </a:endParaRPr>
          </a:p>
        </p:txBody>
      </p:sp>
      <p:sp>
        <p:nvSpPr>
          <p:cNvPr id="4" name="Slide Number Placeholder 3"/>
          <p:cNvSpPr>
            <a:spLocks noGrp="1"/>
          </p:cNvSpPr>
          <p:nvPr>
            <p:ph type="sldNum" sz="quarter" idx="10"/>
          </p:nvPr>
        </p:nvSpPr>
        <p:spPr/>
        <p:txBody>
          <a:bodyPr/>
          <a:lstStyle/>
          <a:p>
            <a:fld id="{B68D2766-C49B-4C1A-9FEE-6F146754B02B}" type="slidenum">
              <a:rPr lang="en-US" smtClean="0"/>
              <a:t>21</a:t>
            </a:fld>
            <a:endParaRPr lang="en-US"/>
          </a:p>
        </p:txBody>
      </p:sp>
    </p:spTree>
    <p:extLst>
      <p:ext uri="{BB962C8B-B14F-4D97-AF65-F5344CB8AC3E}">
        <p14:creationId xmlns:p14="http://schemas.microsoft.com/office/powerpoint/2010/main" val="3843507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latin typeface="Comic Sans MS" panose="030F0702030302020204" pitchFamily="66" charset="0"/>
              </a:rPr>
              <a:t>© Copyright University of Piraeus | Department of Digital Systems 202</a:t>
            </a:r>
            <a:r>
              <a:rPr lang="el-GR" sz="2000" b="1" i="1" dirty="0">
                <a:latin typeface="Comic Sans MS" panose="030F0702030302020204" pitchFamily="66" charset="0"/>
              </a:rPr>
              <a:t>4</a:t>
            </a:r>
            <a:endParaRPr lang="en-US" sz="2000" b="1" i="1" dirty="0">
              <a:latin typeface="Comic Sans MS" panose="030F0702030302020204" pitchFamily="66" charset="0"/>
            </a:endParaRPr>
          </a:p>
        </p:txBody>
      </p:sp>
    </p:spTree>
    <p:extLst>
      <p:ext uri="{BB962C8B-B14F-4D97-AF65-F5344CB8AC3E}">
        <p14:creationId xmlns:p14="http://schemas.microsoft.com/office/powerpoint/2010/main" val="209214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latin typeface="Comic Sans MS" panose="030F0702030302020204" pitchFamily="66" charset="0"/>
              </a:rPr>
              <a:t>© Copyright University of Piraeus | Department of Digital Systems 202</a:t>
            </a:r>
            <a:r>
              <a:rPr lang="el-GR" sz="1200" b="1" i="1" dirty="0">
                <a:latin typeface="Comic Sans MS" panose="030F0702030302020204" pitchFamily="66" charset="0"/>
              </a:rPr>
              <a:t>4</a:t>
            </a:r>
            <a:endParaRPr lang="en-US" sz="1200" b="1" i="1" dirty="0">
              <a:latin typeface="Comic Sans MS" panose="030F0702030302020204" pitchFamily="66" charset="0"/>
            </a:endParaRPr>
          </a:p>
        </p:txBody>
      </p:sp>
    </p:spTree>
    <p:extLst>
      <p:ext uri="{BB962C8B-B14F-4D97-AF65-F5344CB8AC3E}">
        <p14:creationId xmlns:p14="http://schemas.microsoft.com/office/powerpoint/2010/main" val="2193142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latin typeface="Comic Sans MS" panose="030F0702030302020204" pitchFamily="66" charset="0"/>
              </a:rPr>
              <a:t>© Copyright University of Piraeus | Department of Digital Systems 202</a:t>
            </a:r>
            <a:r>
              <a:rPr lang="el-GR" sz="1200" b="1" i="1" dirty="0">
                <a:latin typeface="Comic Sans MS" panose="030F0702030302020204" pitchFamily="66" charset="0"/>
              </a:rPr>
              <a:t>4</a:t>
            </a:r>
            <a:endParaRPr lang="en-US" sz="1200" b="1" i="1" dirty="0">
              <a:latin typeface="Comic Sans MS" panose="030F0702030302020204" pitchFamily="66" charset="0"/>
            </a:endParaRPr>
          </a:p>
        </p:txBody>
      </p:sp>
    </p:spTree>
    <p:extLst>
      <p:ext uri="{BB962C8B-B14F-4D97-AF65-F5344CB8AC3E}">
        <p14:creationId xmlns:p14="http://schemas.microsoft.com/office/powerpoint/2010/main" val="2879405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latin typeface="Comic Sans MS" panose="030F0702030302020204" pitchFamily="66" charset="0"/>
              </a:rPr>
              <a:t>© Copyright University of Piraeus | Department of Digital Systems 202</a:t>
            </a:r>
            <a:r>
              <a:rPr lang="el-GR" sz="1200" b="1" i="1" dirty="0">
                <a:latin typeface="Comic Sans MS" panose="030F0702030302020204" pitchFamily="66" charset="0"/>
              </a:rPr>
              <a:t>4</a:t>
            </a:r>
            <a:endParaRPr lang="en-US" sz="1200" b="1" i="1" dirty="0">
              <a:latin typeface="Comic Sans MS" panose="030F0702030302020204" pitchFamily="66" charset="0"/>
            </a:endParaRPr>
          </a:p>
        </p:txBody>
      </p:sp>
    </p:spTree>
    <p:extLst>
      <p:ext uri="{BB962C8B-B14F-4D97-AF65-F5344CB8AC3E}">
        <p14:creationId xmlns:p14="http://schemas.microsoft.com/office/powerpoint/2010/main" val="4047548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latin typeface="Comic Sans MS" panose="030F0702030302020204" pitchFamily="66" charset="0"/>
              </a:rPr>
              <a:t>© Copyright University of Piraeus | Department of Digital Systems 202</a:t>
            </a:r>
            <a:r>
              <a:rPr lang="el-GR" sz="1200" b="1" i="1" dirty="0">
                <a:latin typeface="Comic Sans MS" panose="030F0702030302020204" pitchFamily="66" charset="0"/>
              </a:rPr>
              <a:t>4</a:t>
            </a:r>
            <a:endParaRPr lang="en-US" sz="1200" b="1" i="1" dirty="0">
              <a:latin typeface="Comic Sans MS" panose="030F0702030302020204" pitchFamily="66" charset="0"/>
            </a:endParaRPr>
          </a:p>
        </p:txBody>
      </p:sp>
    </p:spTree>
    <p:extLst>
      <p:ext uri="{BB962C8B-B14F-4D97-AF65-F5344CB8AC3E}">
        <p14:creationId xmlns:p14="http://schemas.microsoft.com/office/powerpoint/2010/main" val="3772722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latin typeface="Comic Sans MS" panose="030F0702030302020204" pitchFamily="66" charset="0"/>
              </a:rPr>
              <a:t>© Copyright University of Piraeus | Department of Digital Systems 202</a:t>
            </a:r>
            <a:r>
              <a:rPr lang="el-GR" sz="1200" b="1" i="1" dirty="0">
                <a:latin typeface="Comic Sans MS" panose="030F0702030302020204" pitchFamily="66" charset="0"/>
              </a:rPr>
              <a:t>4</a:t>
            </a:r>
            <a:endParaRPr lang="en-US" sz="1200" b="1" i="1" dirty="0">
              <a:latin typeface="Comic Sans MS" panose="030F0702030302020204" pitchFamily="66" charset="0"/>
            </a:endParaRPr>
          </a:p>
        </p:txBody>
      </p:sp>
    </p:spTree>
    <p:extLst>
      <p:ext uri="{BB962C8B-B14F-4D97-AF65-F5344CB8AC3E}">
        <p14:creationId xmlns:p14="http://schemas.microsoft.com/office/powerpoint/2010/main" val="1104270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latin typeface="Comic Sans MS" panose="030F0702030302020204" pitchFamily="66" charset="0"/>
              </a:rPr>
              <a:t>© Copyright University of Piraeus | Department of Digital Systems 202</a:t>
            </a:r>
            <a:r>
              <a:rPr lang="el-GR" sz="2000" b="1" i="1">
                <a:latin typeface="Comic Sans MS" panose="030F0702030302020204" pitchFamily="66" charset="0"/>
              </a:rPr>
              <a:t>4</a:t>
            </a:r>
            <a:endParaRPr lang="en-US" sz="2000" b="1" i="1" dirty="0">
              <a:latin typeface="Comic Sans MS" panose="030F0702030302020204" pitchFamily="66" charset="0"/>
            </a:endParaRPr>
          </a:p>
        </p:txBody>
      </p:sp>
    </p:spTree>
    <p:extLst>
      <p:ext uri="{BB962C8B-B14F-4D97-AF65-F5344CB8AC3E}">
        <p14:creationId xmlns:p14="http://schemas.microsoft.com/office/powerpoint/2010/main" val="3683175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latin typeface="Comic Sans MS" panose="030F0702030302020204" pitchFamily="66" charset="0"/>
              </a:rPr>
              <a:t>© Copyright University of Piraeus | Department of Digital Systems 202</a:t>
            </a:r>
            <a:r>
              <a:rPr lang="el-GR" sz="1200" b="1" i="1" dirty="0">
                <a:latin typeface="Comic Sans MS" panose="030F0702030302020204" pitchFamily="66" charset="0"/>
              </a:rPr>
              <a:t>4</a:t>
            </a:r>
            <a:endParaRPr lang="en-US" sz="1200" b="1" i="1" dirty="0">
              <a:latin typeface="Comic Sans MS" panose="030F0702030302020204" pitchFamily="66" charset="0"/>
            </a:endParaRPr>
          </a:p>
        </p:txBody>
      </p:sp>
    </p:spTree>
    <p:extLst>
      <p:ext uri="{BB962C8B-B14F-4D97-AF65-F5344CB8AC3E}">
        <p14:creationId xmlns:p14="http://schemas.microsoft.com/office/powerpoint/2010/main" val="3305869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latin typeface="Comic Sans MS" panose="030F0702030302020204" pitchFamily="66" charset="0"/>
              </a:rPr>
              <a:t>© Copyright University of Piraeus | Department of Digital Systems 202</a:t>
            </a:r>
            <a:r>
              <a:rPr lang="el-GR" sz="1200" b="1" i="1" dirty="0">
                <a:latin typeface="Comic Sans MS" panose="030F0702030302020204" pitchFamily="66" charset="0"/>
              </a:rPr>
              <a:t>4</a:t>
            </a:r>
            <a:endParaRPr lang="en-US" sz="1200" b="1" i="1" dirty="0">
              <a:latin typeface="Comic Sans MS" panose="030F0702030302020204" pitchFamily="66" charset="0"/>
            </a:endParaRPr>
          </a:p>
        </p:txBody>
      </p:sp>
    </p:spTree>
    <p:extLst>
      <p:ext uri="{BB962C8B-B14F-4D97-AF65-F5344CB8AC3E}">
        <p14:creationId xmlns:p14="http://schemas.microsoft.com/office/powerpoint/2010/main" val="3501759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latin typeface="Comic Sans MS" panose="030F0702030302020204" pitchFamily="66" charset="0"/>
              </a:rPr>
              <a:t>© Copyright University of Piraeus | Department of Digital Systems 202</a:t>
            </a:r>
            <a:r>
              <a:rPr lang="el-GR" sz="2000" b="1" i="1" dirty="0">
                <a:latin typeface="Comic Sans MS" panose="030F0702030302020204" pitchFamily="66" charset="0"/>
              </a:rPr>
              <a:t>4</a:t>
            </a:r>
            <a:endParaRPr lang="en-US" sz="2000" b="1" i="1" dirty="0">
              <a:latin typeface="Comic Sans MS" panose="030F0702030302020204" pitchFamily="66" charset="0"/>
            </a:endParaRPr>
          </a:p>
        </p:txBody>
      </p:sp>
    </p:spTree>
    <p:extLst>
      <p:ext uri="{BB962C8B-B14F-4D97-AF65-F5344CB8AC3E}">
        <p14:creationId xmlns:p14="http://schemas.microsoft.com/office/powerpoint/2010/main" val="30070618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latin typeface="Comic Sans MS" panose="030F0702030302020204" pitchFamily="66" charset="0"/>
              </a:rPr>
              <a:t>© Copyright University of Piraeus | Department of Digital Systems 202</a:t>
            </a:r>
            <a:r>
              <a:rPr lang="el-GR" sz="1200" b="1" i="1" dirty="0">
                <a:latin typeface="Comic Sans MS" panose="030F0702030302020204" pitchFamily="66" charset="0"/>
              </a:rPr>
              <a:t>4</a:t>
            </a:r>
            <a:endParaRPr lang="en-US" sz="1200" b="1" i="1" dirty="0">
              <a:latin typeface="Comic Sans MS" panose="030F0702030302020204" pitchFamily="66" charset="0"/>
            </a:endParaRPr>
          </a:p>
        </p:txBody>
      </p:sp>
    </p:spTree>
    <p:extLst>
      <p:ext uri="{BB962C8B-B14F-4D97-AF65-F5344CB8AC3E}">
        <p14:creationId xmlns:p14="http://schemas.microsoft.com/office/powerpoint/2010/main" val="4114751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latin typeface="Comic Sans MS" panose="030F0702030302020204" pitchFamily="66" charset="0"/>
              </a:rPr>
              <a:t>© Copyright University of Piraeus | Department of Digital Systems 202</a:t>
            </a:r>
            <a:r>
              <a:rPr lang="el-GR" sz="2000" b="1" i="1" dirty="0">
                <a:latin typeface="Comic Sans MS" panose="030F0702030302020204" pitchFamily="66" charset="0"/>
              </a:rPr>
              <a:t>4</a:t>
            </a:r>
            <a:endParaRPr lang="en-US" sz="2000" b="1" i="1" dirty="0">
              <a:latin typeface="Comic Sans MS" panose="030F0702030302020204" pitchFamily="66" charset="0"/>
            </a:endParaRPr>
          </a:p>
        </p:txBody>
      </p:sp>
      <p:sp>
        <p:nvSpPr>
          <p:cNvPr id="4" name="Slide Number Placeholder 3"/>
          <p:cNvSpPr>
            <a:spLocks noGrp="1"/>
          </p:cNvSpPr>
          <p:nvPr>
            <p:ph type="sldNum" sz="quarter" idx="10"/>
          </p:nvPr>
        </p:nvSpPr>
        <p:spPr/>
        <p:txBody>
          <a:bodyPr/>
          <a:lstStyle/>
          <a:p>
            <a:fld id="{B68D2766-C49B-4C1A-9FEE-6F146754B02B}" type="slidenum">
              <a:rPr lang="en-US" smtClean="0"/>
              <a:t>32</a:t>
            </a:fld>
            <a:endParaRPr lang="en-US"/>
          </a:p>
        </p:txBody>
      </p:sp>
    </p:spTree>
    <p:extLst>
      <p:ext uri="{BB962C8B-B14F-4D97-AF65-F5344CB8AC3E}">
        <p14:creationId xmlns:p14="http://schemas.microsoft.com/office/powerpoint/2010/main" val="2211023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latin typeface="Comic Sans MS" panose="030F0702030302020204" pitchFamily="66" charset="0"/>
              </a:rPr>
              <a:t>© Copyright University of Piraeus | Department of Digital Systems 202</a:t>
            </a:r>
            <a:r>
              <a:rPr lang="el-GR" sz="1200" b="1" i="1" dirty="0">
                <a:latin typeface="Comic Sans MS" panose="030F0702030302020204" pitchFamily="66" charset="0"/>
              </a:rPr>
              <a:t>4</a:t>
            </a:r>
            <a:endParaRPr lang="en-US" sz="1200" b="1" i="1" dirty="0">
              <a:latin typeface="Comic Sans MS" panose="030F0702030302020204" pitchFamily="66" charset="0"/>
            </a:endParaRPr>
          </a:p>
        </p:txBody>
      </p:sp>
    </p:spTree>
    <p:extLst>
      <p:ext uri="{BB962C8B-B14F-4D97-AF65-F5344CB8AC3E}">
        <p14:creationId xmlns:p14="http://schemas.microsoft.com/office/powerpoint/2010/main" val="4154991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434768" rtl="0" eaLnBrk="1" fontAlgn="auto" latinLnBrk="0" hangingPunct="1">
              <a:lnSpc>
                <a:spcPct val="100000"/>
              </a:lnSpc>
              <a:spcBef>
                <a:spcPts val="0"/>
              </a:spcBef>
              <a:spcAft>
                <a:spcPts val="0"/>
              </a:spcAft>
              <a:buClrTx/>
              <a:buSzTx/>
              <a:buFontTx/>
              <a:buNone/>
              <a:tabLst/>
              <a:defRPr/>
            </a:pPr>
            <a:r>
              <a:rPr lang="en-US" sz="2000" b="1" i="1" dirty="0">
                <a:latin typeface="Comic Sans MS" panose="030F0702030302020204" pitchFamily="66" charset="0"/>
              </a:rPr>
              <a:t>© Copyright University of Piraeus | Department of Digital Systems 202</a:t>
            </a:r>
            <a:r>
              <a:rPr lang="el-GR" sz="2000" b="1" i="1" dirty="0">
                <a:latin typeface="Comic Sans MS" panose="030F0702030302020204" pitchFamily="66" charset="0"/>
              </a:rPr>
              <a:t>4</a:t>
            </a:r>
            <a:endParaRPr lang="en-US" sz="2000" b="1" i="1" dirty="0">
              <a:latin typeface="Comic Sans MS" panose="030F0702030302020204" pitchFamily="66" charset="0"/>
            </a:endParaRPr>
          </a:p>
          <a:p>
            <a:endParaRPr lang="en-US" dirty="0"/>
          </a:p>
        </p:txBody>
      </p:sp>
    </p:spTree>
    <p:extLst>
      <p:ext uri="{BB962C8B-B14F-4D97-AF65-F5344CB8AC3E}">
        <p14:creationId xmlns:p14="http://schemas.microsoft.com/office/powerpoint/2010/main" val="545876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latin typeface="Comic Sans MS" panose="030F0702030302020204" pitchFamily="66" charset="0"/>
              </a:rPr>
              <a:t>© Copyright University of Piraeus | Department of Digital Systems 202</a:t>
            </a:r>
            <a:r>
              <a:rPr lang="el-GR" sz="1200" b="1" i="1" dirty="0">
                <a:latin typeface="Comic Sans MS" panose="030F0702030302020204" pitchFamily="66" charset="0"/>
              </a:rPr>
              <a:t>4</a:t>
            </a:r>
            <a:endParaRPr lang="en-US" sz="1200" b="1" i="1" dirty="0">
              <a:latin typeface="Comic Sans MS" panose="030F0702030302020204" pitchFamily="66" charset="0"/>
            </a:endParaRPr>
          </a:p>
        </p:txBody>
      </p:sp>
    </p:spTree>
    <p:extLst>
      <p:ext uri="{BB962C8B-B14F-4D97-AF65-F5344CB8AC3E}">
        <p14:creationId xmlns:p14="http://schemas.microsoft.com/office/powerpoint/2010/main" val="8700186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latin typeface="Comic Sans MS" panose="030F0702030302020204" pitchFamily="66" charset="0"/>
              </a:rPr>
              <a:t>© Copyright University of Piraeus | Department of Digital Systems 202</a:t>
            </a:r>
            <a:r>
              <a:rPr lang="el-GR" sz="2000" b="1" i="1" dirty="0">
                <a:latin typeface="Comic Sans MS" panose="030F0702030302020204" pitchFamily="66" charset="0"/>
              </a:rPr>
              <a:t>4</a:t>
            </a:r>
            <a:endParaRPr lang="en-US" sz="2000" b="1" i="1" dirty="0">
              <a:latin typeface="Comic Sans MS" panose="030F0702030302020204" pitchFamily="66" charset="0"/>
            </a:endParaRPr>
          </a:p>
        </p:txBody>
      </p:sp>
    </p:spTree>
    <p:extLst>
      <p:ext uri="{BB962C8B-B14F-4D97-AF65-F5344CB8AC3E}">
        <p14:creationId xmlns:p14="http://schemas.microsoft.com/office/powerpoint/2010/main" val="533812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latin typeface="Comic Sans MS" panose="030F0702030302020204" pitchFamily="66" charset="0"/>
              </a:rPr>
              <a:t>© Copyright University of Piraeus | Department of Digital Systems 202</a:t>
            </a:r>
            <a:r>
              <a:rPr lang="el-GR" sz="1800" b="1" i="1" dirty="0">
                <a:latin typeface="Comic Sans MS" panose="030F0702030302020204" pitchFamily="66" charset="0"/>
              </a:rPr>
              <a:t>4</a:t>
            </a:r>
            <a:endParaRPr lang="en-US" sz="1800" b="1" i="1" dirty="0">
              <a:latin typeface="Comic Sans MS" panose="030F0702030302020204" pitchFamily="66" charset="0"/>
            </a:endParaRPr>
          </a:p>
        </p:txBody>
      </p:sp>
      <p:sp>
        <p:nvSpPr>
          <p:cNvPr id="4" name="Slide Number Placeholder 3"/>
          <p:cNvSpPr>
            <a:spLocks noGrp="1"/>
          </p:cNvSpPr>
          <p:nvPr>
            <p:ph type="sldNum" sz="quarter" idx="10"/>
          </p:nvPr>
        </p:nvSpPr>
        <p:spPr/>
        <p:txBody>
          <a:bodyPr/>
          <a:lstStyle/>
          <a:p>
            <a:fld id="{B68D2766-C49B-4C1A-9FEE-6F146754B02B}" type="slidenum">
              <a:rPr lang="en-US" smtClean="0"/>
              <a:t>38</a:t>
            </a:fld>
            <a:endParaRPr lang="en-US"/>
          </a:p>
        </p:txBody>
      </p:sp>
    </p:spTree>
    <p:extLst>
      <p:ext uri="{BB962C8B-B14F-4D97-AF65-F5344CB8AC3E}">
        <p14:creationId xmlns:p14="http://schemas.microsoft.com/office/powerpoint/2010/main" val="25822739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latin typeface="Comic Sans MS" panose="030F0702030302020204" pitchFamily="66" charset="0"/>
              </a:rPr>
              <a:t>© Copyright University of Piraeus | Department of Digital Systems 202</a:t>
            </a:r>
            <a:r>
              <a:rPr lang="el-GR" sz="1800" b="1" i="1" dirty="0">
                <a:latin typeface="Comic Sans MS" panose="030F0702030302020204" pitchFamily="66" charset="0"/>
              </a:rPr>
              <a:t>4</a:t>
            </a:r>
            <a:endParaRPr lang="en-US" sz="1800" b="1" i="1" dirty="0">
              <a:latin typeface="Comic Sans MS" panose="030F0702030302020204" pitchFamily="66" charset="0"/>
            </a:endParaRPr>
          </a:p>
        </p:txBody>
      </p:sp>
      <p:sp>
        <p:nvSpPr>
          <p:cNvPr id="4" name="Slide Number Placeholder 3"/>
          <p:cNvSpPr>
            <a:spLocks noGrp="1"/>
          </p:cNvSpPr>
          <p:nvPr>
            <p:ph type="sldNum" sz="quarter" idx="10"/>
          </p:nvPr>
        </p:nvSpPr>
        <p:spPr/>
        <p:txBody>
          <a:bodyPr/>
          <a:lstStyle/>
          <a:p>
            <a:fld id="{B68D2766-C49B-4C1A-9FEE-6F146754B02B}" type="slidenum">
              <a:rPr lang="en-US" smtClean="0"/>
              <a:t>39</a:t>
            </a:fld>
            <a:endParaRPr lang="en-US"/>
          </a:p>
        </p:txBody>
      </p:sp>
    </p:spTree>
    <p:extLst>
      <p:ext uri="{BB962C8B-B14F-4D97-AF65-F5344CB8AC3E}">
        <p14:creationId xmlns:p14="http://schemas.microsoft.com/office/powerpoint/2010/main" val="3150709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latin typeface="Comic Sans MS" panose="030F0702030302020204" pitchFamily="66" charset="0"/>
              </a:rPr>
              <a:t>© Copyright University of Piraeus | Department of Digital Systems 202</a:t>
            </a:r>
            <a:r>
              <a:rPr lang="el-GR" sz="2000" b="1" i="1" dirty="0">
                <a:latin typeface="Comic Sans MS" panose="030F0702030302020204" pitchFamily="66" charset="0"/>
              </a:rPr>
              <a:t>4</a:t>
            </a:r>
            <a:endParaRPr lang="en-US" sz="2000" b="1" i="1" dirty="0">
              <a:latin typeface="Comic Sans MS" panose="030F0702030302020204" pitchFamily="66" charset="0"/>
            </a:endParaRPr>
          </a:p>
        </p:txBody>
      </p:sp>
      <p:sp>
        <p:nvSpPr>
          <p:cNvPr id="4" name="Slide Number Placeholder 3"/>
          <p:cNvSpPr>
            <a:spLocks noGrp="1"/>
          </p:cNvSpPr>
          <p:nvPr>
            <p:ph type="sldNum" sz="quarter" idx="10"/>
          </p:nvPr>
        </p:nvSpPr>
        <p:spPr/>
        <p:txBody>
          <a:bodyPr/>
          <a:lstStyle/>
          <a:p>
            <a:fld id="{B68D2766-C49B-4C1A-9FEE-6F146754B02B}" type="slidenum">
              <a:rPr lang="en-US" smtClean="0"/>
              <a:t>4</a:t>
            </a:fld>
            <a:endParaRPr lang="en-US"/>
          </a:p>
        </p:txBody>
      </p:sp>
    </p:spTree>
    <p:extLst>
      <p:ext uri="{BB962C8B-B14F-4D97-AF65-F5344CB8AC3E}">
        <p14:creationId xmlns:p14="http://schemas.microsoft.com/office/powerpoint/2010/main" val="3739457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latin typeface="Comic Sans MS" panose="030F0702030302020204" pitchFamily="66" charset="0"/>
              </a:rPr>
              <a:t>© Copyright University of Piraeus | Department of Digital Systems 202</a:t>
            </a:r>
            <a:r>
              <a:rPr lang="el-GR" sz="2000" b="1" i="1" dirty="0">
                <a:latin typeface="Comic Sans MS" panose="030F0702030302020204" pitchFamily="66" charset="0"/>
              </a:rPr>
              <a:t>4</a:t>
            </a:r>
            <a:endParaRPr lang="en-US" sz="2000" b="1" i="1" dirty="0">
              <a:latin typeface="Comic Sans MS" panose="030F0702030302020204" pitchFamily="66" charset="0"/>
            </a:endParaRPr>
          </a:p>
        </p:txBody>
      </p:sp>
    </p:spTree>
    <p:extLst>
      <p:ext uri="{BB962C8B-B14F-4D97-AF65-F5344CB8AC3E}">
        <p14:creationId xmlns:p14="http://schemas.microsoft.com/office/powerpoint/2010/main" val="528874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latin typeface="Comic Sans MS" panose="030F0702030302020204" pitchFamily="66" charset="0"/>
              </a:rPr>
              <a:t>© Copyright University of Piraeus | Department of Digital Systems 202</a:t>
            </a:r>
            <a:r>
              <a:rPr lang="el-GR" sz="2000" b="1" i="1" dirty="0">
                <a:latin typeface="Comic Sans MS" panose="030F0702030302020204" pitchFamily="66" charset="0"/>
              </a:rPr>
              <a:t>4</a:t>
            </a:r>
            <a:endParaRPr lang="en-US" sz="2000" b="1" i="1" dirty="0">
              <a:latin typeface="Comic Sans MS" panose="030F0702030302020204" pitchFamily="66" charset="0"/>
            </a:endParaRPr>
          </a:p>
        </p:txBody>
      </p:sp>
    </p:spTree>
    <p:extLst>
      <p:ext uri="{BB962C8B-B14F-4D97-AF65-F5344CB8AC3E}">
        <p14:creationId xmlns:p14="http://schemas.microsoft.com/office/powerpoint/2010/main" val="4145546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latin typeface="Comic Sans MS" panose="030F0702030302020204" pitchFamily="66" charset="0"/>
              </a:rPr>
              <a:t>© Copyright University of Piraeus | Department of Digital Systems 202</a:t>
            </a:r>
            <a:r>
              <a:rPr lang="el-GR" sz="1200" b="1" i="1" dirty="0">
                <a:latin typeface="Comic Sans MS" panose="030F0702030302020204" pitchFamily="66" charset="0"/>
              </a:rPr>
              <a:t>4</a:t>
            </a:r>
            <a:endParaRPr lang="en-US" sz="1200" b="1" i="1" dirty="0">
              <a:latin typeface="Comic Sans MS" panose="030F0702030302020204" pitchFamily="66" charset="0"/>
            </a:endParaRPr>
          </a:p>
        </p:txBody>
      </p:sp>
    </p:spTree>
    <p:extLst>
      <p:ext uri="{BB962C8B-B14F-4D97-AF65-F5344CB8AC3E}">
        <p14:creationId xmlns:p14="http://schemas.microsoft.com/office/powerpoint/2010/main" val="3856330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857250"/>
            <a:ext cx="4406900" cy="2314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latin typeface="Comic Sans MS" panose="030F0702030302020204" pitchFamily="66" charset="0"/>
              </a:rPr>
              <a:t>© Copyright University of Piraeus | Department of Digital Systems 202</a:t>
            </a:r>
            <a:r>
              <a:rPr lang="el-GR" sz="1200" b="1" i="1" dirty="0">
                <a:latin typeface="Comic Sans MS" panose="030F0702030302020204" pitchFamily="66" charset="0"/>
              </a:rPr>
              <a:t>4</a:t>
            </a:r>
            <a:endParaRPr lang="en-US" sz="1200" b="1" i="1" dirty="0">
              <a:latin typeface="Comic Sans MS" panose="030F0702030302020204" pitchFamily="66" charset="0"/>
            </a:endParaRPr>
          </a:p>
        </p:txBody>
      </p:sp>
    </p:spTree>
    <p:extLst>
      <p:ext uri="{BB962C8B-B14F-4D97-AF65-F5344CB8AC3E}">
        <p14:creationId xmlns:p14="http://schemas.microsoft.com/office/powerpoint/2010/main" val="277255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latin typeface="Comic Sans MS" panose="030F0702030302020204" pitchFamily="66" charset="0"/>
              </a:rPr>
              <a:t>© Copyright University of Piraeus | Department of Digital Systems 202</a:t>
            </a:r>
            <a:r>
              <a:rPr lang="el-GR" sz="2000" b="1" i="1" dirty="0">
                <a:latin typeface="Comic Sans MS" panose="030F0702030302020204" pitchFamily="66" charset="0"/>
              </a:rPr>
              <a:t>4</a:t>
            </a:r>
            <a:endParaRPr lang="en-US" sz="2000" b="1" i="1" dirty="0">
              <a:latin typeface="Comic Sans MS" panose="030F0702030302020204" pitchFamily="66" charset="0"/>
            </a:endParaRPr>
          </a:p>
        </p:txBody>
      </p:sp>
      <p:sp>
        <p:nvSpPr>
          <p:cNvPr id="4" name="Slide Number Placeholder 3"/>
          <p:cNvSpPr>
            <a:spLocks noGrp="1"/>
          </p:cNvSpPr>
          <p:nvPr>
            <p:ph type="sldNum" sz="quarter" idx="10"/>
          </p:nvPr>
        </p:nvSpPr>
        <p:spPr/>
        <p:txBody>
          <a:bodyPr/>
          <a:lstStyle/>
          <a:p>
            <a:fld id="{B68D2766-C49B-4C1A-9FEE-6F146754B02B}" type="slidenum">
              <a:rPr lang="en-US" smtClean="0"/>
              <a:t>9</a:t>
            </a:fld>
            <a:endParaRPr lang="en-US"/>
          </a:p>
        </p:txBody>
      </p:sp>
    </p:spTree>
    <p:extLst>
      <p:ext uri="{BB962C8B-B14F-4D97-AF65-F5344CB8AC3E}">
        <p14:creationId xmlns:p14="http://schemas.microsoft.com/office/powerpoint/2010/main" val="47735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026921"/>
            <a:ext cx="13238487" cy="4661413"/>
          </a:xfrm>
        </p:spPr>
        <p:txBody>
          <a:bodyPr anchor="b"/>
          <a:lstStyle>
            <a:lvl1pPr>
              <a:defRPr sz="10080"/>
            </a:lvl1pPr>
          </a:lstStyle>
          <a:p>
            <a:r>
              <a:rPr lang="en-US"/>
              <a:t>Click to edit Master title style</a:t>
            </a:r>
            <a:endParaRPr lang="en-US" dirty="0"/>
          </a:p>
        </p:txBody>
      </p:sp>
      <p:sp>
        <p:nvSpPr>
          <p:cNvPr id="3" name="Subtitle 2"/>
          <p:cNvSpPr>
            <a:spLocks noGrp="1"/>
          </p:cNvSpPr>
          <p:nvPr>
            <p:ph type="subTitle" idx="1"/>
          </p:nvPr>
        </p:nvSpPr>
        <p:spPr>
          <a:xfrm>
            <a:off x="1732433" y="6688332"/>
            <a:ext cx="13238487" cy="1205988"/>
          </a:xfrm>
        </p:spPr>
        <p:txBody>
          <a:bodyPr anchor="t"/>
          <a:lstStyle>
            <a:lvl1pPr marL="0" indent="0" algn="l">
              <a:buNone/>
              <a:defRPr cap="all">
                <a:solidFill>
                  <a:schemeClr val="bg2">
                    <a:lumMod val="40000"/>
                    <a:lumOff val="60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4A70BE-47E3-4546-BF64-2DE6C08D4435}" type="datetime1">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D2D36-5D11-429F-A10B-61490F16675A}" type="slidenum">
              <a:rPr lang="en-US" smtClean="0"/>
              <a:t>‹#›</a:t>
            </a:fld>
            <a:endParaRPr lang="en-US"/>
          </a:p>
        </p:txBody>
      </p:sp>
    </p:spTree>
    <p:extLst>
      <p:ext uri="{BB962C8B-B14F-4D97-AF65-F5344CB8AC3E}">
        <p14:creationId xmlns:p14="http://schemas.microsoft.com/office/powerpoint/2010/main" val="261094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6720822"/>
            <a:ext cx="13238486" cy="793433"/>
          </a:xfrm>
        </p:spPr>
        <p:txBody>
          <a:bodyPr anchor="b">
            <a:normAutofit/>
          </a:bodyPr>
          <a:lstStyle>
            <a:lvl1pPr algn="l">
              <a:defRPr sz="33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960120"/>
            <a:ext cx="13238487" cy="509693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40"/>
            </a:lvl1pPr>
            <a:lvl2pPr marL="640080" indent="0">
              <a:buNone/>
              <a:defRPr sz="2240"/>
            </a:lvl2pPr>
            <a:lvl3pPr marL="1280160" indent="0">
              <a:buNone/>
              <a:defRPr sz="2240"/>
            </a:lvl3pPr>
            <a:lvl4pPr marL="1920240" indent="0">
              <a:buNone/>
              <a:defRPr sz="2240"/>
            </a:lvl4pPr>
            <a:lvl5pPr marL="2560320" indent="0">
              <a:buNone/>
              <a:defRPr sz="2240"/>
            </a:lvl5pPr>
            <a:lvl6pPr marL="3200400" indent="0">
              <a:buNone/>
              <a:defRPr sz="2240"/>
            </a:lvl6pPr>
            <a:lvl7pPr marL="3840480" indent="0">
              <a:buNone/>
              <a:defRPr sz="2240"/>
            </a:lvl7pPr>
            <a:lvl8pPr marL="4480560" indent="0">
              <a:buNone/>
              <a:defRPr sz="2240"/>
            </a:lvl8pPr>
            <a:lvl9pPr marL="5120640" indent="0">
              <a:buNone/>
              <a:defRPr sz="2240"/>
            </a:lvl9pPr>
          </a:lstStyle>
          <a:p>
            <a:r>
              <a:rPr lang="en-US"/>
              <a:t>Click icon to add picture</a:t>
            </a:r>
            <a:endParaRPr lang="en-US" dirty="0"/>
          </a:p>
        </p:txBody>
      </p:sp>
      <p:sp>
        <p:nvSpPr>
          <p:cNvPr id="4" name="Text Placeholder 3"/>
          <p:cNvSpPr>
            <a:spLocks noGrp="1"/>
          </p:cNvSpPr>
          <p:nvPr>
            <p:ph type="body" sz="half" idx="2"/>
          </p:nvPr>
        </p:nvSpPr>
        <p:spPr>
          <a:xfrm>
            <a:off x="1732434" y="7514255"/>
            <a:ext cx="13238484" cy="691197"/>
          </a:xfrm>
        </p:spPr>
        <p:txBody>
          <a:bodyPr>
            <a:normAutofit/>
          </a:bodyPr>
          <a:lstStyle>
            <a:lvl1pPr marL="0" indent="0">
              <a:buNone/>
              <a:defRPr sz="168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5" name="Date Placeholder 4"/>
          <p:cNvSpPr>
            <a:spLocks noGrp="1"/>
          </p:cNvSpPr>
          <p:nvPr>
            <p:ph type="dt" sz="half" idx="10"/>
          </p:nvPr>
        </p:nvSpPr>
        <p:spPr/>
        <p:txBody>
          <a:bodyPr/>
          <a:lstStyle/>
          <a:p>
            <a:fld id="{25184180-B857-4A74-9794-9180ED927136}" type="datetime1">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D2D36-5D11-429F-A10B-61490F16675A}" type="slidenum">
              <a:rPr lang="en-US" smtClean="0"/>
              <a:t>‹#›</a:t>
            </a:fld>
            <a:endParaRPr lang="en-US"/>
          </a:p>
        </p:txBody>
      </p:sp>
    </p:spTree>
    <p:extLst>
      <p:ext uri="{BB962C8B-B14F-4D97-AF65-F5344CB8AC3E}">
        <p14:creationId xmlns:p14="http://schemas.microsoft.com/office/powerpoint/2010/main" val="666730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026920"/>
            <a:ext cx="13238489" cy="2773680"/>
          </a:xfrm>
        </p:spPr>
        <p:txBody>
          <a:bodyPr/>
          <a:lstStyle>
            <a:lvl1pPr>
              <a:defRPr sz="6720"/>
            </a:lvl1pPr>
          </a:lstStyle>
          <a:p>
            <a:r>
              <a:rPr lang="en-US"/>
              <a:t>Click to edit Master title style</a:t>
            </a:r>
            <a:endParaRPr lang="en-US" dirty="0"/>
          </a:p>
        </p:txBody>
      </p:sp>
      <p:sp>
        <p:nvSpPr>
          <p:cNvPr id="8" name="Text Placeholder 3"/>
          <p:cNvSpPr>
            <a:spLocks noGrp="1"/>
          </p:cNvSpPr>
          <p:nvPr>
            <p:ph type="body" sz="half" idx="2"/>
          </p:nvPr>
        </p:nvSpPr>
        <p:spPr>
          <a:xfrm>
            <a:off x="1732432" y="5120640"/>
            <a:ext cx="13238489" cy="3307080"/>
          </a:xfrm>
        </p:spPr>
        <p:txBody>
          <a:bodyPr anchor="ctr">
            <a:normAutofit/>
          </a:bodyPr>
          <a:lstStyle>
            <a:lvl1pPr marL="0" indent="0">
              <a:buNone/>
              <a:defRPr sz="252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4" name="Date Placeholder 3"/>
          <p:cNvSpPr>
            <a:spLocks noGrp="1"/>
          </p:cNvSpPr>
          <p:nvPr>
            <p:ph type="dt" sz="half" idx="10"/>
          </p:nvPr>
        </p:nvSpPr>
        <p:spPr/>
        <p:txBody>
          <a:bodyPr/>
          <a:lstStyle/>
          <a:p>
            <a:fld id="{CC10DADF-4771-4BD7-9DD6-6FAA9F226B41}" type="datetime1">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D2D36-5D11-429F-A10B-61490F16675A}" type="slidenum">
              <a:rPr lang="en-US" smtClean="0"/>
              <a:t>‹#›</a:t>
            </a:fld>
            <a:endParaRPr lang="en-US"/>
          </a:p>
        </p:txBody>
      </p:sp>
    </p:spTree>
    <p:extLst>
      <p:ext uri="{BB962C8B-B14F-4D97-AF65-F5344CB8AC3E}">
        <p14:creationId xmlns:p14="http://schemas.microsoft.com/office/powerpoint/2010/main" val="2712725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026920"/>
            <a:ext cx="11998973" cy="3252724"/>
          </a:xfrm>
        </p:spPr>
        <p:txBody>
          <a:bodyPr/>
          <a:lstStyle>
            <a:lvl1pPr>
              <a:defRPr sz="6720"/>
            </a:lvl1pPr>
          </a:lstStyle>
          <a:p>
            <a:r>
              <a:rPr lang="en-US"/>
              <a:t>Click to edit Master title style</a:t>
            </a:r>
            <a:endParaRPr lang="en-US" dirty="0"/>
          </a:p>
        </p:txBody>
      </p:sp>
      <p:sp>
        <p:nvSpPr>
          <p:cNvPr id="11" name="Text Placeholder 3"/>
          <p:cNvSpPr>
            <a:spLocks noGrp="1"/>
          </p:cNvSpPr>
          <p:nvPr>
            <p:ph type="body" sz="half" idx="14"/>
          </p:nvPr>
        </p:nvSpPr>
        <p:spPr>
          <a:xfrm>
            <a:off x="2895601" y="5279643"/>
            <a:ext cx="10919474" cy="479044"/>
          </a:xfrm>
        </p:spPr>
        <p:txBody>
          <a:bodyPr vert="horz" lIns="91440" tIns="45720" rIns="91440" bIns="45720" rtlCol="0" anchor="t">
            <a:normAutofit/>
          </a:bodyPr>
          <a:lstStyle>
            <a:lvl1pPr marL="0" indent="0">
              <a:buNone/>
              <a:defRPr lang="en-US" sz="1960" b="0" i="0" kern="1200" cap="small" dirty="0">
                <a:solidFill>
                  <a:schemeClr val="bg2">
                    <a:lumMod val="40000"/>
                    <a:lumOff val="60000"/>
                  </a:schemeClr>
                </a:solidFill>
                <a:latin typeface="+mj-lt"/>
                <a:ea typeface="+mj-ea"/>
                <a:cs typeface="+mj-cs"/>
              </a:defRPr>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marL="0" lvl="0" indent="0">
              <a:buNone/>
            </a:pPr>
            <a:r>
              <a:rPr lang="en-US"/>
              <a:t>Click to edit Master text styles</a:t>
            </a:r>
          </a:p>
        </p:txBody>
      </p:sp>
      <p:sp>
        <p:nvSpPr>
          <p:cNvPr id="10" name="Text Placeholder 3"/>
          <p:cNvSpPr>
            <a:spLocks noGrp="1"/>
          </p:cNvSpPr>
          <p:nvPr>
            <p:ph type="body" sz="half" idx="2"/>
          </p:nvPr>
        </p:nvSpPr>
        <p:spPr>
          <a:xfrm>
            <a:off x="1732432" y="6090920"/>
            <a:ext cx="13238489" cy="2346960"/>
          </a:xfrm>
        </p:spPr>
        <p:txBody>
          <a:bodyPr anchor="ctr">
            <a:normAutofit/>
          </a:bodyPr>
          <a:lstStyle>
            <a:lvl1pPr marL="0" indent="0">
              <a:buNone/>
              <a:defRPr sz="252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4" name="Date Placeholder 3"/>
          <p:cNvSpPr>
            <a:spLocks noGrp="1"/>
          </p:cNvSpPr>
          <p:nvPr>
            <p:ph type="dt" sz="half" idx="10"/>
          </p:nvPr>
        </p:nvSpPr>
        <p:spPr/>
        <p:txBody>
          <a:bodyPr/>
          <a:lstStyle/>
          <a:p>
            <a:fld id="{7811DF0D-7D00-4D05-BDAF-2095B405F183}" type="datetime1">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D2D36-5D11-429F-A10B-61490F16675A}" type="slidenum">
              <a:rPr lang="en-US" smtClean="0"/>
              <a:t>‹#›</a:t>
            </a:fld>
            <a:endParaRPr lang="en-US"/>
          </a:p>
        </p:txBody>
      </p:sp>
      <p:sp>
        <p:nvSpPr>
          <p:cNvPr id="12" name="TextBox 11"/>
          <p:cNvSpPr txBox="1"/>
          <p:nvPr/>
        </p:nvSpPr>
        <p:spPr>
          <a:xfrm>
            <a:off x="1347443" y="1359755"/>
            <a:ext cx="1202868" cy="2720745"/>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080" dirty="0"/>
              <a:t>“</a:t>
            </a:r>
          </a:p>
        </p:txBody>
      </p:sp>
      <p:sp>
        <p:nvSpPr>
          <p:cNvPr id="15" name="TextBox 14"/>
          <p:cNvSpPr txBox="1"/>
          <p:nvPr/>
        </p:nvSpPr>
        <p:spPr>
          <a:xfrm>
            <a:off x="13995735" y="3659303"/>
            <a:ext cx="1202868" cy="2720745"/>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080" dirty="0"/>
              <a:t>”</a:t>
            </a:r>
          </a:p>
        </p:txBody>
      </p:sp>
    </p:spTree>
    <p:extLst>
      <p:ext uri="{BB962C8B-B14F-4D97-AF65-F5344CB8AC3E}">
        <p14:creationId xmlns:p14="http://schemas.microsoft.com/office/powerpoint/2010/main" val="763747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373881"/>
            <a:ext cx="13238490" cy="2314452"/>
          </a:xfrm>
        </p:spPr>
        <p:txBody>
          <a:bodyPr anchor="b"/>
          <a:lstStyle>
            <a:lvl1pPr algn="l">
              <a:defRPr sz="56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6688333"/>
            <a:ext cx="13238489" cy="1204560"/>
          </a:xfrm>
        </p:spPr>
        <p:txBody>
          <a:bodyPr anchor="t"/>
          <a:lstStyle>
            <a:lvl1pPr marL="0" indent="0" algn="l">
              <a:buNone/>
              <a:defRPr sz="2800" cap="none">
                <a:solidFill>
                  <a:schemeClr val="bg2">
                    <a:lumMod val="40000"/>
                    <a:lumOff val="60000"/>
                  </a:schemeClr>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C39FD3-54BB-40A0-B937-ED16C2B60128}" type="datetime1">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D2D36-5D11-429F-A10B-61490F16675A}" type="slidenum">
              <a:rPr lang="en-US" smtClean="0"/>
              <a:t>‹#›</a:t>
            </a:fld>
            <a:endParaRPr lang="en-US"/>
          </a:p>
        </p:txBody>
      </p:sp>
    </p:spTree>
    <p:extLst>
      <p:ext uri="{BB962C8B-B14F-4D97-AF65-F5344CB8AC3E}">
        <p14:creationId xmlns:p14="http://schemas.microsoft.com/office/powerpoint/2010/main" val="2989032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880"/>
            </a:lvl1pPr>
          </a:lstStyle>
          <a:p>
            <a:r>
              <a:rPr lang="en-US"/>
              <a:t>Click to edit Master title style</a:t>
            </a:r>
            <a:endParaRPr lang="en-US" dirty="0"/>
          </a:p>
        </p:txBody>
      </p:sp>
      <p:sp>
        <p:nvSpPr>
          <p:cNvPr id="3" name="Text Placeholder 2"/>
          <p:cNvSpPr>
            <a:spLocks noGrp="1"/>
          </p:cNvSpPr>
          <p:nvPr>
            <p:ph type="body" idx="1"/>
          </p:nvPr>
        </p:nvSpPr>
        <p:spPr>
          <a:xfrm>
            <a:off x="949421" y="2773680"/>
            <a:ext cx="4420299" cy="806767"/>
          </a:xfrm>
        </p:spPr>
        <p:txBody>
          <a:bodyPr anchor="b">
            <a:noAutofit/>
          </a:bodyPr>
          <a:lstStyle>
            <a:lvl1pPr marL="0" indent="0">
              <a:buNone/>
              <a:defRPr sz="3360" b="0">
                <a:solidFill>
                  <a:schemeClr val="bg2">
                    <a:lumMod val="40000"/>
                    <a:lumOff val="60000"/>
                  </a:schemeClr>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16" name="Text Placeholder 3"/>
          <p:cNvSpPr>
            <a:spLocks noGrp="1"/>
          </p:cNvSpPr>
          <p:nvPr>
            <p:ph type="body" sz="half" idx="15"/>
          </p:nvPr>
        </p:nvSpPr>
        <p:spPr>
          <a:xfrm>
            <a:off x="978695" y="3733800"/>
            <a:ext cx="4391025" cy="5025073"/>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5" name="Text Placeholder 4"/>
          <p:cNvSpPr>
            <a:spLocks noGrp="1"/>
          </p:cNvSpPr>
          <p:nvPr>
            <p:ph type="body" sz="quarter" idx="3"/>
          </p:nvPr>
        </p:nvSpPr>
        <p:spPr>
          <a:xfrm>
            <a:off x="5825489" y="2773680"/>
            <a:ext cx="4404362" cy="806767"/>
          </a:xfrm>
        </p:spPr>
        <p:txBody>
          <a:bodyPr anchor="b">
            <a:noAutofit/>
          </a:bodyPr>
          <a:lstStyle>
            <a:lvl1pPr marL="0" indent="0">
              <a:buNone/>
              <a:defRPr sz="3360" b="0">
                <a:solidFill>
                  <a:schemeClr val="bg2">
                    <a:lumMod val="40000"/>
                    <a:lumOff val="60000"/>
                  </a:schemeClr>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19" name="Text Placeholder 3"/>
          <p:cNvSpPr>
            <a:spLocks noGrp="1"/>
          </p:cNvSpPr>
          <p:nvPr>
            <p:ph type="body" sz="half" idx="16"/>
          </p:nvPr>
        </p:nvSpPr>
        <p:spPr>
          <a:xfrm>
            <a:off x="5809659" y="3733800"/>
            <a:ext cx="4420191" cy="5025073"/>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14" name="Text Placeholder 4"/>
          <p:cNvSpPr>
            <a:spLocks noGrp="1"/>
          </p:cNvSpPr>
          <p:nvPr>
            <p:ph type="body" sz="quarter" idx="13"/>
          </p:nvPr>
        </p:nvSpPr>
        <p:spPr>
          <a:xfrm>
            <a:off x="10687051" y="2773680"/>
            <a:ext cx="4398170" cy="806767"/>
          </a:xfrm>
        </p:spPr>
        <p:txBody>
          <a:bodyPr anchor="b">
            <a:noAutofit/>
          </a:bodyPr>
          <a:lstStyle>
            <a:lvl1pPr marL="0" indent="0">
              <a:buNone/>
              <a:defRPr sz="3360" b="0">
                <a:solidFill>
                  <a:schemeClr val="bg2">
                    <a:lumMod val="40000"/>
                    <a:lumOff val="60000"/>
                  </a:schemeClr>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20" name="Text Placeholder 3"/>
          <p:cNvSpPr>
            <a:spLocks noGrp="1"/>
          </p:cNvSpPr>
          <p:nvPr>
            <p:ph type="body" sz="half" idx="17"/>
          </p:nvPr>
        </p:nvSpPr>
        <p:spPr>
          <a:xfrm>
            <a:off x="10687051" y="3733800"/>
            <a:ext cx="4398170" cy="5025073"/>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cxnSp>
        <p:nvCxnSpPr>
          <p:cNvPr id="17" name="Straight Connector 16"/>
          <p:cNvCxnSpPr/>
          <p:nvPr/>
        </p:nvCxnSpPr>
        <p:spPr>
          <a:xfrm>
            <a:off x="5589213" y="2987040"/>
            <a:ext cx="0" cy="554736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2987040"/>
            <a:ext cx="0" cy="555363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E3C970-FE29-481E-8E35-6F986396936C}" type="datetime1">
              <a:rPr lang="en-US" smtClean="0"/>
              <a:t>6/11/2024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D2D36-5D11-429F-A10B-61490F16675A}" type="slidenum">
              <a:rPr lang="en-US" smtClean="0"/>
              <a:t>‹#›</a:t>
            </a:fld>
            <a:endParaRPr lang="en-US"/>
          </a:p>
        </p:txBody>
      </p:sp>
    </p:spTree>
    <p:extLst>
      <p:ext uri="{BB962C8B-B14F-4D97-AF65-F5344CB8AC3E}">
        <p14:creationId xmlns:p14="http://schemas.microsoft.com/office/powerpoint/2010/main" val="1423015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880"/>
            </a:lvl1pPr>
          </a:lstStyle>
          <a:p>
            <a:r>
              <a:rPr lang="en-US"/>
              <a:t>Click to edit Master title style</a:t>
            </a:r>
            <a:endParaRPr lang="en-US" dirty="0"/>
          </a:p>
        </p:txBody>
      </p:sp>
      <p:sp>
        <p:nvSpPr>
          <p:cNvPr id="3" name="Text Placeholder 2"/>
          <p:cNvSpPr>
            <a:spLocks noGrp="1"/>
          </p:cNvSpPr>
          <p:nvPr>
            <p:ph type="body" idx="1"/>
          </p:nvPr>
        </p:nvSpPr>
        <p:spPr>
          <a:xfrm>
            <a:off x="978695" y="5951329"/>
            <a:ext cx="4410075" cy="806767"/>
          </a:xfrm>
        </p:spPr>
        <p:txBody>
          <a:bodyPr anchor="b">
            <a:noAutofit/>
          </a:bodyPr>
          <a:lstStyle>
            <a:lvl1pPr marL="0" indent="0">
              <a:buNone/>
              <a:defRPr sz="3360" b="0">
                <a:solidFill>
                  <a:schemeClr val="bg2">
                    <a:lumMod val="40000"/>
                    <a:lumOff val="60000"/>
                  </a:schemeClr>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29" name="Picture Placeholder 2"/>
          <p:cNvSpPr>
            <a:spLocks noGrp="1" noChangeAspect="1"/>
          </p:cNvSpPr>
          <p:nvPr>
            <p:ph type="pic" idx="15"/>
          </p:nvPr>
        </p:nvSpPr>
        <p:spPr>
          <a:xfrm>
            <a:off x="978695" y="3093720"/>
            <a:ext cx="4410075" cy="2133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40"/>
            </a:lvl1pPr>
            <a:lvl2pPr marL="640080" indent="0">
              <a:buNone/>
              <a:defRPr sz="2240"/>
            </a:lvl2pPr>
            <a:lvl3pPr marL="1280160" indent="0">
              <a:buNone/>
              <a:defRPr sz="2240"/>
            </a:lvl3pPr>
            <a:lvl4pPr marL="1920240" indent="0">
              <a:buNone/>
              <a:defRPr sz="2240"/>
            </a:lvl4pPr>
            <a:lvl5pPr marL="2560320" indent="0">
              <a:buNone/>
              <a:defRPr sz="2240"/>
            </a:lvl5pPr>
            <a:lvl6pPr marL="3200400" indent="0">
              <a:buNone/>
              <a:defRPr sz="2240"/>
            </a:lvl6pPr>
            <a:lvl7pPr marL="3840480" indent="0">
              <a:buNone/>
              <a:defRPr sz="2240"/>
            </a:lvl7pPr>
            <a:lvl8pPr marL="4480560" indent="0">
              <a:buNone/>
              <a:defRPr sz="2240"/>
            </a:lvl8pPr>
            <a:lvl9pPr marL="5120640" indent="0">
              <a:buNone/>
              <a:defRPr sz="2240"/>
            </a:lvl9pPr>
          </a:lstStyle>
          <a:p>
            <a:r>
              <a:rPr lang="en-US"/>
              <a:t>Click icon to add picture</a:t>
            </a:r>
            <a:endParaRPr lang="en-US" dirty="0"/>
          </a:p>
        </p:txBody>
      </p:sp>
      <p:sp>
        <p:nvSpPr>
          <p:cNvPr id="22" name="Text Placeholder 3"/>
          <p:cNvSpPr>
            <a:spLocks noGrp="1"/>
          </p:cNvSpPr>
          <p:nvPr>
            <p:ph type="body" sz="half" idx="18"/>
          </p:nvPr>
        </p:nvSpPr>
        <p:spPr>
          <a:xfrm>
            <a:off x="978695" y="6758096"/>
            <a:ext cx="4410075" cy="922865"/>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5" name="Text Placeholder 4"/>
          <p:cNvSpPr>
            <a:spLocks noGrp="1"/>
          </p:cNvSpPr>
          <p:nvPr>
            <p:ph type="body" sz="quarter" idx="3"/>
          </p:nvPr>
        </p:nvSpPr>
        <p:spPr>
          <a:xfrm>
            <a:off x="5834063" y="5951329"/>
            <a:ext cx="4395788" cy="806767"/>
          </a:xfrm>
        </p:spPr>
        <p:txBody>
          <a:bodyPr anchor="b">
            <a:noAutofit/>
          </a:bodyPr>
          <a:lstStyle>
            <a:lvl1pPr marL="0" indent="0">
              <a:buNone/>
              <a:defRPr sz="3360" b="0">
                <a:solidFill>
                  <a:schemeClr val="bg2">
                    <a:lumMod val="40000"/>
                    <a:lumOff val="60000"/>
                  </a:schemeClr>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30" name="Picture Placeholder 2"/>
          <p:cNvSpPr>
            <a:spLocks noGrp="1" noChangeAspect="1"/>
          </p:cNvSpPr>
          <p:nvPr>
            <p:ph type="pic" idx="21"/>
          </p:nvPr>
        </p:nvSpPr>
        <p:spPr>
          <a:xfrm>
            <a:off x="5834062" y="3093720"/>
            <a:ext cx="4395788" cy="2133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40"/>
            </a:lvl1pPr>
            <a:lvl2pPr marL="640080" indent="0">
              <a:buNone/>
              <a:defRPr sz="2240"/>
            </a:lvl2pPr>
            <a:lvl3pPr marL="1280160" indent="0">
              <a:buNone/>
              <a:defRPr sz="2240"/>
            </a:lvl3pPr>
            <a:lvl4pPr marL="1920240" indent="0">
              <a:buNone/>
              <a:defRPr sz="2240"/>
            </a:lvl4pPr>
            <a:lvl5pPr marL="2560320" indent="0">
              <a:buNone/>
              <a:defRPr sz="2240"/>
            </a:lvl5pPr>
            <a:lvl6pPr marL="3200400" indent="0">
              <a:buNone/>
              <a:defRPr sz="2240"/>
            </a:lvl6pPr>
            <a:lvl7pPr marL="3840480" indent="0">
              <a:buNone/>
              <a:defRPr sz="2240"/>
            </a:lvl7pPr>
            <a:lvl8pPr marL="4480560" indent="0">
              <a:buNone/>
              <a:defRPr sz="2240"/>
            </a:lvl8pPr>
            <a:lvl9pPr marL="5120640" indent="0">
              <a:buNone/>
              <a:defRPr sz="2240"/>
            </a:lvl9pPr>
          </a:lstStyle>
          <a:p>
            <a:r>
              <a:rPr lang="en-US"/>
              <a:t>Click icon to add picture</a:t>
            </a:r>
            <a:endParaRPr lang="en-US" dirty="0"/>
          </a:p>
        </p:txBody>
      </p:sp>
      <p:sp>
        <p:nvSpPr>
          <p:cNvPr id="23" name="Text Placeholder 3"/>
          <p:cNvSpPr>
            <a:spLocks noGrp="1"/>
          </p:cNvSpPr>
          <p:nvPr>
            <p:ph type="body" sz="half" idx="19"/>
          </p:nvPr>
        </p:nvSpPr>
        <p:spPr>
          <a:xfrm>
            <a:off x="5832033" y="6758095"/>
            <a:ext cx="4401609" cy="922865"/>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14" name="Text Placeholder 4"/>
          <p:cNvSpPr>
            <a:spLocks noGrp="1"/>
          </p:cNvSpPr>
          <p:nvPr>
            <p:ph type="body" sz="quarter" idx="13"/>
          </p:nvPr>
        </p:nvSpPr>
        <p:spPr>
          <a:xfrm>
            <a:off x="10687051" y="5951329"/>
            <a:ext cx="4398170" cy="806767"/>
          </a:xfrm>
        </p:spPr>
        <p:txBody>
          <a:bodyPr anchor="b">
            <a:noAutofit/>
          </a:bodyPr>
          <a:lstStyle>
            <a:lvl1pPr marL="0" indent="0">
              <a:buNone/>
              <a:defRPr sz="3360" b="0">
                <a:solidFill>
                  <a:schemeClr val="bg2">
                    <a:lumMod val="40000"/>
                    <a:lumOff val="60000"/>
                  </a:schemeClr>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31" name="Picture Placeholder 2"/>
          <p:cNvSpPr>
            <a:spLocks noGrp="1" noChangeAspect="1"/>
          </p:cNvSpPr>
          <p:nvPr>
            <p:ph type="pic" idx="22"/>
          </p:nvPr>
        </p:nvSpPr>
        <p:spPr>
          <a:xfrm>
            <a:off x="10687049" y="3093720"/>
            <a:ext cx="4398170" cy="2133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40"/>
            </a:lvl1pPr>
            <a:lvl2pPr marL="640080" indent="0">
              <a:buNone/>
              <a:defRPr sz="2240"/>
            </a:lvl2pPr>
            <a:lvl3pPr marL="1280160" indent="0">
              <a:buNone/>
              <a:defRPr sz="2240"/>
            </a:lvl3pPr>
            <a:lvl4pPr marL="1920240" indent="0">
              <a:buNone/>
              <a:defRPr sz="2240"/>
            </a:lvl4pPr>
            <a:lvl5pPr marL="2560320" indent="0">
              <a:buNone/>
              <a:defRPr sz="2240"/>
            </a:lvl5pPr>
            <a:lvl6pPr marL="3200400" indent="0">
              <a:buNone/>
              <a:defRPr sz="2240"/>
            </a:lvl6pPr>
            <a:lvl7pPr marL="3840480" indent="0">
              <a:buNone/>
              <a:defRPr sz="2240"/>
            </a:lvl7pPr>
            <a:lvl8pPr marL="4480560" indent="0">
              <a:buNone/>
              <a:defRPr sz="2240"/>
            </a:lvl8pPr>
            <a:lvl9pPr marL="5120640" indent="0">
              <a:buNone/>
              <a:defRPr sz="2240"/>
            </a:lvl9pPr>
          </a:lstStyle>
          <a:p>
            <a:r>
              <a:rPr lang="en-US"/>
              <a:t>Click icon to add picture</a:t>
            </a:r>
            <a:endParaRPr lang="en-US" dirty="0"/>
          </a:p>
        </p:txBody>
      </p:sp>
      <p:sp>
        <p:nvSpPr>
          <p:cNvPr id="24" name="Text Placeholder 3"/>
          <p:cNvSpPr>
            <a:spLocks noGrp="1"/>
          </p:cNvSpPr>
          <p:nvPr>
            <p:ph type="body" sz="half" idx="20"/>
          </p:nvPr>
        </p:nvSpPr>
        <p:spPr>
          <a:xfrm>
            <a:off x="10686863" y="6758092"/>
            <a:ext cx="4403996" cy="922865"/>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cxnSp>
        <p:nvCxnSpPr>
          <p:cNvPr id="19" name="Straight Connector 18"/>
          <p:cNvCxnSpPr/>
          <p:nvPr/>
        </p:nvCxnSpPr>
        <p:spPr>
          <a:xfrm>
            <a:off x="5589213" y="2987040"/>
            <a:ext cx="0" cy="554736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2987040"/>
            <a:ext cx="0" cy="555363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5DA3E1-1FCC-4000-AECB-D79E490224A3}" type="datetime1">
              <a:rPr lang="en-US" smtClean="0"/>
              <a:t>6/11/2024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D2D36-5D11-429F-A10B-61490F16675A}" type="slidenum">
              <a:rPr lang="en-US" smtClean="0"/>
              <a:t>‹#›</a:t>
            </a:fld>
            <a:endParaRPr lang="en-US"/>
          </a:p>
        </p:txBody>
      </p:sp>
    </p:spTree>
    <p:extLst>
      <p:ext uri="{BB962C8B-B14F-4D97-AF65-F5344CB8AC3E}">
        <p14:creationId xmlns:p14="http://schemas.microsoft.com/office/powerpoint/2010/main" val="1185073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809B6E-540E-4994-99BC-24BFC19DDC4F}" type="datetime1">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D2D36-5D11-429F-A10B-61490F16675A}" type="slidenum">
              <a:rPr lang="en-US" smtClean="0"/>
              <a:t>‹#›</a:t>
            </a:fld>
            <a:endParaRPr lang="en-US"/>
          </a:p>
        </p:txBody>
      </p:sp>
    </p:spTree>
    <p:extLst>
      <p:ext uri="{BB962C8B-B14F-4D97-AF65-F5344CB8AC3E}">
        <p14:creationId xmlns:p14="http://schemas.microsoft.com/office/powerpoint/2010/main" val="3007554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02299"/>
            <a:ext cx="2628902" cy="815657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242379"/>
            <a:ext cx="11134724" cy="75164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51FBB-E28C-4D0E-981D-878C0CF7ED1C}" type="datetime1">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D2D36-5D11-429F-A10B-61490F16675A}" type="slidenum">
              <a:rPr lang="en-US" smtClean="0"/>
              <a:t>‹#›</a:t>
            </a:fld>
            <a:endParaRPr lang="en-US"/>
          </a:p>
        </p:txBody>
      </p:sp>
    </p:spTree>
    <p:extLst>
      <p:ext uri="{BB962C8B-B14F-4D97-AF65-F5344CB8AC3E}">
        <p14:creationId xmlns:p14="http://schemas.microsoft.com/office/powerpoint/2010/main" val="53341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19D1D76-4F05-421A-9EC5-14CCF88478F4}" type="datetime1">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D2D36-5D11-429F-A10B-61490F16675A}" type="slidenum">
              <a:rPr lang="en-US" smtClean="0"/>
              <a:t>‹#›</a:t>
            </a:fld>
            <a:endParaRPr lang="en-US"/>
          </a:p>
        </p:txBody>
      </p:sp>
    </p:spTree>
    <p:extLst>
      <p:ext uri="{BB962C8B-B14F-4D97-AF65-F5344CB8AC3E}">
        <p14:creationId xmlns:p14="http://schemas.microsoft.com/office/powerpoint/2010/main" val="8428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006427"/>
            <a:ext cx="13238486" cy="2681906"/>
          </a:xfrm>
        </p:spPr>
        <p:txBody>
          <a:bodyPr anchor="b"/>
          <a:lstStyle>
            <a:lvl1pPr algn="l">
              <a:defRPr sz="56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6688333"/>
            <a:ext cx="13238487" cy="1204560"/>
          </a:xfrm>
        </p:spPr>
        <p:txBody>
          <a:bodyPr anchor="t"/>
          <a:lstStyle>
            <a:lvl1pPr marL="0" indent="0" algn="l">
              <a:buNone/>
              <a:defRPr sz="2800" cap="all">
                <a:solidFill>
                  <a:schemeClr val="bg2">
                    <a:lumMod val="40000"/>
                    <a:lumOff val="60000"/>
                  </a:schemeClr>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ADFFB-208D-4141-9885-302C2B019096}" type="datetime1">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D2D36-5D11-429F-A10B-61490F16675A}" type="slidenum">
              <a:rPr lang="en-US" smtClean="0"/>
              <a:t>‹#›</a:t>
            </a:fld>
            <a:endParaRPr lang="en-US"/>
          </a:p>
        </p:txBody>
      </p:sp>
    </p:spTree>
    <p:extLst>
      <p:ext uri="{BB962C8B-B14F-4D97-AF65-F5344CB8AC3E}">
        <p14:creationId xmlns:p14="http://schemas.microsoft.com/office/powerpoint/2010/main" val="764758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2884806"/>
            <a:ext cx="6594509" cy="5874068"/>
          </a:xfrm>
        </p:spPr>
        <p:txBody>
          <a:bodyPr>
            <a:normAutofit/>
          </a:bodyPr>
          <a:lstStyle>
            <a:lvl1pPr>
              <a:defRPr sz="2520"/>
            </a:lvl1pPr>
            <a:lvl2pPr>
              <a:defRPr sz="2240"/>
            </a:lvl2pPr>
            <a:lvl3pPr>
              <a:defRPr sz="196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2878530"/>
            <a:ext cx="6594512" cy="5880343"/>
          </a:xfrm>
        </p:spPr>
        <p:txBody>
          <a:bodyPr>
            <a:normAutofit/>
          </a:bodyPr>
          <a:lstStyle>
            <a:lvl1pPr>
              <a:defRPr sz="2520"/>
            </a:lvl1pPr>
            <a:lvl2pPr>
              <a:defRPr sz="2240"/>
            </a:lvl2pPr>
            <a:lvl3pPr>
              <a:defRPr sz="196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48B290-BA2A-43AB-8116-2BC9DFB19217}" type="datetime1">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D2D36-5D11-429F-A10B-61490F16675A}" type="slidenum">
              <a:rPr lang="en-US" smtClean="0"/>
              <a:t>‹#›</a:t>
            </a:fld>
            <a:endParaRPr lang="en-US"/>
          </a:p>
        </p:txBody>
      </p:sp>
    </p:spTree>
    <p:extLst>
      <p:ext uri="{BB962C8B-B14F-4D97-AF65-F5344CB8AC3E}">
        <p14:creationId xmlns:p14="http://schemas.microsoft.com/office/powerpoint/2010/main" val="223562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667000"/>
            <a:ext cx="6594507" cy="806767"/>
          </a:xfrm>
        </p:spPr>
        <p:txBody>
          <a:bodyPr anchor="b">
            <a:noAutofit/>
          </a:bodyPr>
          <a:lstStyle>
            <a:lvl1pPr marL="0" indent="0">
              <a:buNone/>
              <a:defRPr sz="3360" b="0">
                <a:solidFill>
                  <a:schemeClr val="bg2">
                    <a:lumMod val="40000"/>
                    <a:lumOff val="60000"/>
                  </a:schemeClr>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1654969" y="3520440"/>
            <a:ext cx="6594509" cy="5238433"/>
          </a:xfrm>
        </p:spPr>
        <p:txBody>
          <a:bodyPr>
            <a:normAutofit/>
          </a:bodyPr>
          <a:lstStyle>
            <a:lvl1pPr>
              <a:defRPr sz="2520"/>
            </a:lvl1pPr>
            <a:lvl2pPr>
              <a:defRPr sz="2240"/>
            </a:lvl2pPr>
            <a:lvl3pPr>
              <a:defRPr sz="196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667000"/>
            <a:ext cx="6594509" cy="806767"/>
          </a:xfrm>
        </p:spPr>
        <p:txBody>
          <a:bodyPr anchor="b">
            <a:noAutofit/>
          </a:bodyPr>
          <a:lstStyle>
            <a:lvl1pPr marL="0" indent="0">
              <a:buNone/>
              <a:defRPr sz="3360" b="0">
                <a:solidFill>
                  <a:schemeClr val="bg2">
                    <a:lumMod val="40000"/>
                    <a:lumOff val="60000"/>
                  </a:schemeClr>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8481743" y="3520440"/>
            <a:ext cx="6594509" cy="5238433"/>
          </a:xfrm>
        </p:spPr>
        <p:txBody>
          <a:bodyPr>
            <a:normAutofit/>
          </a:bodyPr>
          <a:lstStyle>
            <a:lvl1pPr>
              <a:defRPr sz="2520"/>
            </a:lvl1pPr>
            <a:lvl2pPr>
              <a:defRPr sz="2240"/>
            </a:lvl2pPr>
            <a:lvl3pPr>
              <a:defRPr sz="196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239F52-9A88-4C12-8599-025AD194548E}" type="datetime1">
              <a:rPr lang="en-US" smtClean="0"/>
              <a:t>6/11/2024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1D2D36-5D11-429F-A10B-61490F16675A}" type="slidenum">
              <a:rPr lang="en-US" smtClean="0"/>
              <a:t>‹#›</a:t>
            </a:fld>
            <a:endParaRPr lang="en-US"/>
          </a:p>
        </p:txBody>
      </p:sp>
    </p:spTree>
    <p:extLst>
      <p:ext uri="{BB962C8B-B14F-4D97-AF65-F5344CB8AC3E}">
        <p14:creationId xmlns:p14="http://schemas.microsoft.com/office/powerpoint/2010/main" val="247368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8150F92-389E-427B-8E63-785C02892953}" type="datetime1">
              <a:rPr lang="en-US" smtClean="0"/>
              <a:t>6/11/2024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E1D2D36-5D11-429F-A10B-61490F16675A}" type="slidenum">
              <a:rPr lang="en-US" smtClean="0"/>
              <a:t>‹#›</a:t>
            </a:fld>
            <a:endParaRPr lang="en-US"/>
          </a:p>
        </p:txBody>
      </p:sp>
    </p:spTree>
    <p:extLst>
      <p:ext uri="{BB962C8B-B14F-4D97-AF65-F5344CB8AC3E}">
        <p14:creationId xmlns:p14="http://schemas.microsoft.com/office/powerpoint/2010/main" val="3298846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F92E625-4A51-43AC-BA69-DBE639269424}" type="datetime1">
              <a:rPr lang="en-US" smtClean="0"/>
              <a:t>6/11/2024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E1D2D36-5D11-429F-A10B-61490F16675A}" type="slidenum">
              <a:rPr lang="en-US" smtClean="0"/>
              <a:t>‹#›</a:t>
            </a:fld>
            <a:endParaRPr lang="en-US"/>
          </a:p>
        </p:txBody>
      </p:sp>
    </p:spTree>
    <p:extLst>
      <p:ext uri="{BB962C8B-B14F-4D97-AF65-F5344CB8AC3E}">
        <p14:creationId xmlns:p14="http://schemas.microsoft.com/office/powerpoint/2010/main" val="266288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026920"/>
            <a:ext cx="5101596" cy="2026920"/>
          </a:xfrm>
        </p:spPr>
        <p:txBody>
          <a:bodyPr anchor="b"/>
          <a:lstStyle>
            <a:lvl1pPr algn="l">
              <a:defRPr sz="3360" b="0"/>
            </a:lvl1pPr>
          </a:lstStyle>
          <a:p>
            <a:r>
              <a:rPr lang="en-US"/>
              <a:t>Click to edit Master title style</a:t>
            </a:r>
            <a:endParaRPr lang="en-US" dirty="0"/>
          </a:p>
        </p:txBody>
      </p:sp>
      <p:sp>
        <p:nvSpPr>
          <p:cNvPr id="3" name="Content Placeholder 2"/>
          <p:cNvSpPr>
            <a:spLocks noGrp="1"/>
          </p:cNvSpPr>
          <p:nvPr>
            <p:ph idx="1"/>
          </p:nvPr>
        </p:nvSpPr>
        <p:spPr>
          <a:xfrm>
            <a:off x="7176925" y="2026920"/>
            <a:ext cx="7793996" cy="6400800"/>
          </a:xfrm>
        </p:spPr>
        <p:txBody>
          <a:bodyPr anchor="ctr">
            <a:normAutofit/>
          </a:bodyPr>
          <a:lstStyle>
            <a:lvl1pPr>
              <a:defRPr sz="2800"/>
            </a:lvl1pPr>
            <a:lvl2pPr>
              <a:defRPr sz="2520"/>
            </a:lvl2pPr>
            <a:lvl3pPr>
              <a:defRPr sz="2240"/>
            </a:lvl3pPr>
            <a:lvl4pPr>
              <a:defRPr sz="1960"/>
            </a:lvl4pPr>
            <a:lvl5pPr>
              <a:defRPr sz="1960"/>
            </a:lvl5pPr>
            <a:lvl6pPr>
              <a:defRPr sz="1960"/>
            </a:lvl6pPr>
            <a:lvl7pPr>
              <a:defRPr sz="1960"/>
            </a:lvl7pPr>
            <a:lvl8pPr>
              <a:defRPr sz="1960"/>
            </a:lvl8pPr>
            <a:lvl9pPr>
              <a:defRPr sz="19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380993"/>
            <a:ext cx="5101595" cy="4053839"/>
          </a:xfrm>
        </p:spPr>
        <p:txBody>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7" name="Date Placeholder 4"/>
          <p:cNvSpPr>
            <a:spLocks noGrp="1"/>
          </p:cNvSpPr>
          <p:nvPr>
            <p:ph type="dt" sz="half" idx="10"/>
          </p:nvPr>
        </p:nvSpPr>
        <p:spPr/>
        <p:txBody>
          <a:bodyPr/>
          <a:lstStyle/>
          <a:p>
            <a:fld id="{50A43B1E-CD98-4CF1-A034-4B95FD5BF7EA}" type="datetime1">
              <a:rPr lang="en-US" smtClean="0"/>
              <a:t>6/11/2024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E1D2D36-5D11-429F-A10B-61490F16675A}" type="slidenum">
              <a:rPr lang="en-US" smtClean="0"/>
              <a:t>‹#›</a:t>
            </a:fld>
            <a:endParaRPr lang="en-US"/>
          </a:p>
        </p:txBody>
      </p:sp>
    </p:spTree>
    <p:extLst>
      <p:ext uri="{BB962C8B-B14F-4D97-AF65-F5344CB8AC3E}">
        <p14:creationId xmlns:p14="http://schemas.microsoft.com/office/powerpoint/2010/main" val="652544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595869"/>
            <a:ext cx="7639359" cy="2204731"/>
          </a:xfrm>
        </p:spPr>
        <p:txBody>
          <a:bodyPr anchor="b">
            <a:normAutofit/>
          </a:bodyPr>
          <a:lstStyle>
            <a:lvl1pPr algn="l">
              <a:defRPr sz="50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600200"/>
            <a:ext cx="4800600" cy="6400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40"/>
            </a:lvl1pPr>
            <a:lvl2pPr marL="640080" indent="0">
              <a:buNone/>
              <a:defRPr sz="2240"/>
            </a:lvl2pPr>
            <a:lvl3pPr marL="1280160" indent="0">
              <a:buNone/>
              <a:defRPr sz="2240"/>
            </a:lvl3pPr>
            <a:lvl4pPr marL="1920240" indent="0">
              <a:buNone/>
              <a:defRPr sz="2240"/>
            </a:lvl4pPr>
            <a:lvl5pPr marL="2560320" indent="0">
              <a:buNone/>
              <a:defRPr sz="2240"/>
            </a:lvl5pPr>
            <a:lvl6pPr marL="3200400" indent="0">
              <a:buNone/>
              <a:defRPr sz="2240"/>
            </a:lvl6pPr>
            <a:lvl7pPr marL="3840480" indent="0">
              <a:buNone/>
              <a:defRPr sz="2240"/>
            </a:lvl7pPr>
            <a:lvl8pPr marL="4480560" indent="0">
              <a:buNone/>
              <a:defRPr sz="2240"/>
            </a:lvl8pPr>
            <a:lvl9pPr marL="5120640" indent="0">
              <a:buNone/>
              <a:defRPr sz="2240"/>
            </a:lvl9pPr>
          </a:lstStyle>
          <a:p>
            <a:r>
              <a:rPr lang="en-US"/>
              <a:t>Click icon to add picture</a:t>
            </a:r>
            <a:endParaRPr lang="en-US" dirty="0"/>
          </a:p>
        </p:txBody>
      </p:sp>
      <p:sp>
        <p:nvSpPr>
          <p:cNvPr id="4" name="Text Placeholder 3"/>
          <p:cNvSpPr>
            <a:spLocks noGrp="1"/>
          </p:cNvSpPr>
          <p:nvPr>
            <p:ph type="body" sz="half" idx="2"/>
          </p:nvPr>
        </p:nvSpPr>
        <p:spPr>
          <a:xfrm>
            <a:off x="1732432" y="5120640"/>
            <a:ext cx="7627469" cy="1920240"/>
          </a:xfrm>
        </p:spPr>
        <p:txBody>
          <a:bodyPr>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5" name="Date Placeholder 4"/>
          <p:cNvSpPr>
            <a:spLocks noGrp="1"/>
          </p:cNvSpPr>
          <p:nvPr>
            <p:ph type="dt" sz="half" idx="10"/>
          </p:nvPr>
        </p:nvSpPr>
        <p:spPr/>
        <p:txBody>
          <a:bodyPr/>
          <a:lstStyle/>
          <a:p>
            <a:fld id="{1FBDE137-63F1-4541-9ED9-C6773B07C27E}" type="datetime1">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D2D36-5D11-429F-A10B-61490F16675A}" type="slidenum">
              <a:rPr lang="en-US" smtClean="0"/>
              <a:t>‹#›</a:t>
            </a:fld>
            <a:endParaRPr lang="en-US"/>
          </a:p>
        </p:txBody>
      </p:sp>
    </p:spTree>
    <p:extLst>
      <p:ext uri="{BB962C8B-B14F-4D97-AF65-F5344CB8AC3E}">
        <p14:creationId xmlns:p14="http://schemas.microsoft.com/office/powerpoint/2010/main" val="338010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3737560"/>
            <a:ext cx="6055518" cy="5863641"/>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049287"/>
            <a:ext cx="2283618" cy="3311634"/>
          </a:xfrm>
          <a:prstGeom prst="rect">
            <a:avLst/>
          </a:prstGeom>
        </p:spPr>
      </p:pic>
      <p:sp>
        <p:nvSpPr>
          <p:cNvPr id="16" name="Oval 15"/>
          <p:cNvSpPr/>
          <p:nvPr/>
        </p:nvSpPr>
        <p:spPr>
          <a:xfrm>
            <a:off x="12913518" y="2346960"/>
            <a:ext cx="4229100" cy="394716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59797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8534400"/>
            <a:ext cx="1490601" cy="1066800"/>
          </a:xfrm>
          <a:prstGeom prst="rect">
            <a:avLst/>
          </a:prstGeom>
        </p:spPr>
      </p:pic>
      <p:sp>
        <p:nvSpPr>
          <p:cNvPr id="14" name="Rectangle 13"/>
          <p:cNvSpPr/>
          <p:nvPr/>
        </p:nvSpPr>
        <p:spPr>
          <a:xfrm>
            <a:off x="15656718" y="0"/>
            <a:ext cx="1028700" cy="1600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33805"/>
            <a:ext cx="14107085" cy="1960742"/>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2874086"/>
            <a:ext cx="13419812" cy="58736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82989" y="2491742"/>
            <a:ext cx="1386839" cy="457199"/>
          </a:xfrm>
          <a:prstGeom prst="rect">
            <a:avLst/>
          </a:prstGeom>
        </p:spPr>
        <p:txBody>
          <a:bodyPr vert="horz" lIns="91440" tIns="45720" rIns="91440" bIns="45720" rtlCol="0" anchor="t"/>
          <a:lstStyle>
            <a:lvl1pPr algn="l">
              <a:defRPr sz="1540" b="0" i="0">
                <a:solidFill>
                  <a:schemeClr val="tx1">
                    <a:tint val="75000"/>
                    <a:alpha val="60000"/>
                  </a:schemeClr>
                </a:solidFill>
              </a:defRPr>
            </a:lvl1pPr>
          </a:lstStyle>
          <a:p>
            <a:fld id="{C7F3CC16-28D4-4DD9-8BDB-96AADE2A7732}" type="datetime1">
              <a:rPr lang="en-US" smtClean="0"/>
              <a:t>6/11/2024</a:t>
            </a:fld>
            <a:endParaRPr lang="en-US"/>
          </a:p>
        </p:txBody>
      </p:sp>
      <p:sp>
        <p:nvSpPr>
          <p:cNvPr id="5" name="Footer Placeholder 4"/>
          <p:cNvSpPr>
            <a:spLocks noGrp="1"/>
          </p:cNvSpPr>
          <p:nvPr>
            <p:ph type="ftr" sz="quarter" idx="3"/>
          </p:nvPr>
        </p:nvSpPr>
        <p:spPr>
          <a:xfrm rot="5400000">
            <a:off x="13620350" y="4500176"/>
            <a:ext cx="5403713" cy="457202"/>
          </a:xfrm>
          <a:prstGeom prst="rect">
            <a:avLst/>
          </a:prstGeom>
        </p:spPr>
        <p:txBody>
          <a:bodyPr vert="horz" lIns="91440" tIns="45720" rIns="91440" bIns="45720" rtlCol="0" anchor="b"/>
          <a:lstStyle>
            <a:lvl1pPr algn="l">
              <a:defRPr sz="154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14021"/>
            <a:ext cx="1257299" cy="1074762"/>
          </a:xfrm>
          <a:prstGeom prst="rect">
            <a:avLst/>
          </a:prstGeom>
        </p:spPr>
        <p:txBody>
          <a:bodyPr vert="horz" lIns="91440" tIns="45720" rIns="91440" bIns="45720" rtlCol="0" anchor="b"/>
          <a:lstStyle>
            <a:lvl1pPr algn="ctr">
              <a:defRPr sz="3920" b="0" i="0">
                <a:solidFill>
                  <a:schemeClr val="tx1">
                    <a:tint val="75000"/>
                  </a:schemeClr>
                </a:solidFill>
              </a:defRPr>
            </a:lvl1pPr>
          </a:lstStyle>
          <a:p>
            <a:fld id="{FE1D2D36-5D11-429F-A10B-61490F16675A}" type="slidenum">
              <a:rPr lang="en-US" smtClean="0"/>
              <a:t>‹#›</a:t>
            </a:fld>
            <a:endParaRPr lang="en-US"/>
          </a:p>
        </p:txBody>
      </p:sp>
    </p:spTree>
    <p:extLst>
      <p:ext uri="{BB962C8B-B14F-4D97-AF65-F5344CB8AC3E}">
        <p14:creationId xmlns:p14="http://schemas.microsoft.com/office/powerpoint/2010/main" val="1280604213"/>
      </p:ext>
    </p:extLst>
  </p:cSld>
  <p:clrMap bg1="dk1" tx1="lt1" bg2="dk2" tx2="lt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 id="2147484368" r:id="rId12"/>
    <p:sldLayoutId id="2147484369" r:id="rId13"/>
    <p:sldLayoutId id="2147484370" r:id="rId14"/>
    <p:sldLayoutId id="2147484371" r:id="rId15"/>
    <p:sldLayoutId id="2147484372" r:id="rId16"/>
    <p:sldLayoutId id="2147484373" r:id="rId17"/>
  </p:sldLayoutIdLst>
  <p:hf hdr="0" ftr="0" dt="0"/>
  <p:txStyles>
    <p:titleStyle>
      <a:lvl1pPr algn="l" defTabSz="640080" rtl="0" eaLnBrk="1" latinLnBrk="0" hangingPunct="1">
        <a:spcBef>
          <a:spcPct val="0"/>
        </a:spcBef>
        <a:buNone/>
        <a:defRPr sz="588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80060" indent="-480060" algn="l" defTabSz="640080" rtl="0" eaLnBrk="1" latinLnBrk="0" hangingPunct="1">
        <a:spcBef>
          <a:spcPts val="14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1pPr>
      <a:lvl2pPr marL="1040130" indent="-400050" algn="l" defTabSz="640080" rtl="0" eaLnBrk="1" latinLnBrk="0" hangingPunct="1">
        <a:spcBef>
          <a:spcPts val="1400"/>
        </a:spcBef>
        <a:spcAft>
          <a:spcPts val="0"/>
        </a:spcAft>
        <a:buClr>
          <a:schemeClr val="bg2">
            <a:lumMod val="40000"/>
            <a:lumOff val="60000"/>
          </a:schemeClr>
        </a:buClr>
        <a:buSzPct val="80000"/>
        <a:buFont typeface="Wingdings 3" charset="2"/>
        <a:buChar char=""/>
        <a:defRPr sz="2520" b="0" i="0" kern="1200">
          <a:solidFill>
            <a:schemeClr val="tx1"/>
          </a:solidFill>
          <a:latin typeface="+mj-lt"/>
          <a:ea typeface="+mj-ea"/>
          <a:cs typeface="+mj-cs"/>
        </a:defRPr>
      </a:lvl2pPr>
      <a:lvl3pPr marL="1600200" indent="-320040" algn="l" defTabSz="640080" rtl="0" eaLnBrk="1" latinLnBrk="0" hangingPunct="1">
        <a:spcBef>
          <a:spcPts val="1400"/>
        </a:spcBef>
        <a:spcAft>
          <a:spcPts val="0"/>
        </a:spcAft>
        <a:buClr>
          <a:schemeClr val="bg2">
            <a:lumMod val="40000"/>
            <a:lumOff val="60000"/>
          </a:schemeClr>
        </a:buClr>
        <a:buSzPct val="80000"/>
        <a:buFont typeface="Wingdings 3" charset="2"/>
        <a:buChar char=""/>
        <a:defRPr sz="2240" b="0" i="0" kern="1200">
          <a:solidFill>
            <a:schemeClr val="tx1"/>
          </a:solidFill>
          <a:latin typeface="+mj-lt"/>
          <a:ea typeface="+mj-ea"/>
          <a:cs typeface="+mj-cs"/>
        </a:defRPr>
      </a:lvl3pPr>
      <a:lvl4pPr marL="2240280" indent="-320040" algn="l" defTabSz="640080" rtl="0" eaLnBrk="1" latinLnBrk="0" hangingPunct="1">
        <a:spcBef>
          <a:spcPts val="1400"/>
        </a:spcBef>
        <a:spcAft>
          <a:spcPts val="0"/>
        </a:spcAft>
        <a:buClr>
          <a:schemeClr val="bg2">
            <a:lumMod val="40000"/>
            <a:lumOff val="60000"/>
          </a:schemeClr>
        </a:buClr>
        <a:buSzPct val="80000"/>
        <a:buFont typeface="Wingdings 3" charset="2"/>
        <a:buChar char=""/>
        <a:defRPr sz="1960" b="0" i="0" kern="1200">
          <a:solidFill>
            <a:schemeClr val="tx1"/>
          </a:solidFill>
          <a:latin typeface="+mj-lt"/>
          <a:ea typeface="+mj-ea"/>
          <a:cs typeface="+mj-cs"/>
        </a:defRPr>
      </a:lvl4pPr>
      <a:lvl5pPr marL="2880360" indent="-320040" algn="l" defTabSz="640080" rtl="0" eaLnBrk="1" latinLnBrk="0" hangingPunct="1">
        <a:spcBef>
          <a:spcPts val="1400"/>
        </a:spcBef>
        <a:spcAft>
          <a:spcPts val="0"/>
        </a:spcAft>
        <a:buClr>
          <a:schemeClr val="bg2">
            <a:lumMod val="40000"/>
            <a:lumOff val="60000"/>
          </a:schemeClr>
        </a:buClr>
        <a:buSzPct val="80000"/>
        <a:buFont typeface="Wingdings 3" charset="2"/>
        <a:buChar char=""/>
        <a:defRPr sz="1960" b="0" i="0" kern="1200">
          <a:solidFill>
            <a:schemeClr val="tx1"/>
          </a:solidFill>
          <a:latin typeface="+mj-lt"/>
          <a:ea typeface="+mj-ea"/>
          <a:cs typeface="+mj-cs"/>
        </a:defRPr>
      </a:lvl5pPr>
      <a:lvl6pPr marL="3508400" indent="-320040" algn="l" defTabSz="640080" rtl="0" eaLnBrk="1" latinLnBrk="0" hangingPunct="1">
        <a:spcBef>
          <a:spcPts val="1400"/>
        </a:spcBef>
        <a:spcAft>
          <a:spcPts val="0"/>
        </a:spcAft>
        <a:buClr>
          <a:schemeClr val="bg2">
            <a:lumMod val="40000"/>
            <a:lumOff val="60000"/>
          </a:schemeClr>
        </a:buClr>
        <a:buSzPct val="80000"/>
        <a:buFont typeface="Wingdings 3" charset="2"/>
        <a:buChar char=""/>
        <a:defRPr sz="1960" b="0" i="0" kern="1200">
          <a:solidFill>
            <a:schemeClr val="tx1"/>
          </a:solidFill>
          <a:latin typeface="+mj-lt"/>
          <a:ea typeface="+mj-ea"/>
          <a:cs typeface="+mj-cs"/>
        </a:defRPr>
      </a:lvl6pPr>
      <a:lvl7pPr marL="4160520" indent="-320040" algn="l" defTabSz="640080" rtl="0" eaLnBrk="1" latinLnBrk="0" hangingPunct="1">
        <a:spcBef>
          <a:spcPts val="1400"/>
        </a:spcBef>
        <a:spcAft>
          <a:spcPts val="0"/>
        </a:spcAft>
        <a:buClr>
          <a:schemeClr val="bg2">
            <a:lumMod val="40000"/>
            <a:lumOff val="60000"/>
          </a:schemeClr>
        </a:buClr>
        <a:buSzPct val="80000"/>
        <a:buFont typeface="Wingdings 3" charset="2"/>
        <a:buChar char=""/>
        <a:defRPr sz="1960" b="0" i="0" kern="1200">
          <a:solidFill>
            <a:schemeClr val="tx1"/>
          </a:solidFill>
          <a:latin typeface="+mj-lt"/>
          <a:ea typeface="+mj-ea"/>
          <a:cs typeface="+mj-cs"/>
        </a:defRPr>
      </a:lvl7pPr>
      <a:lvl8pPr marL="4800600" indent="-320040" algn="l" defTabSz="640080" rtl="0" eaLnBrk="1" latinLnBrk="0" hangingPunct="1">
        <a:spcBef>
          <a:spcPts val="1400"/>
        </a:spcBef>
        <a:spcAft>
          <a:spcPts val="0"/>
        </a:spcAft>
        <a:buClr>
          <a:schemeClr val="bg2">
            <a:lumMod val="40000"/>
            <a:lumOff val="60000"/>
          </a:schemeClr>
        </a:buClr>
        <a:buSzPct val="80000"/>
        <a:buFont typeface="Wingdings 3" charset="2"/>
        <a:buChar char=""/>
        <a:defRPr sz="1960" b="0" i="0" kern="1200">
          <a:solidFill>
            <a:schemeClr val="tx1"/>
          </a:solidFill>
          <a:latin typeface="+mj-lt"/>
          <a:ea typeface="+mj-ea"/>
          <a:cs typeface="+mj-cs"/>
        </a:defRPr>
      </a:lvl8pPr>
      <a:lvl9pPr marL="5440680" indent="-320040" algn="l" defTabSz="640080" rtl="0" eaLnBrk="1" latinLnBrk="0" hangingPunct="1">
        <a:spcBef>
          <a:spcPts val="1400"/>
        </a:spcBef>
        <a:spcAft>
          <a:spcPts val="0"/>
        </a:spcAft>
        <a:buClr>
          <a:schemeClr val="bg2">
            <a:lumMod val="40000"/>
            <a:lumOff val="60000"/>
          </a:schemeClr>
        </a:buClr>
        <a:buSzPct val="80000"/>
        <a:buFont typeface="Wingdings 3" charset="2"/>
        <a:buChar char=""/>
        <a:defRPr sz="1960" b="0" i="0" kern="1200">
          <a:solidFill>
            <a:schemeClr val="tx1"/>
          </a:solidFill>
          <a:latin typeface="+mj-lt"/>
          <a:ea typeface="+mj-ea"/>
          <a:cs typeface="+mj-cs"/>
        </a:defRPr>
      </a:lvl9pPr>
    </p:bodyStyle>
    <p:otherStyle>
      <a:defPPr>
        <a:defRPr lang="en-US"/>
      </a:defPPr>
      <a:lvl1pPr marL="0" algn="l" defTabSz="640080" rtl="0" eaLnBrk="1" latinLnBrk="0" hangingPunct="1">
        <a:defRPr sz="2520" kern="1200">
          <a:solidFill>
            <a:schemeClr val="tx1"/>
          </a:solidFill>
          <a:latin typeface="+mn-lt"/>
          <a:ea typeface="+mn-ea"/>
          <a:cs typeface="+mn-cs"/>
        </a:defRPr>
      </a:lvl1pPr>
      <a:lvl2pPr marL="640080" algn="l" defTabSz="640080" rtl="0" eaLnBrk="1" latinLnBrk="0" hangingPunct="1">
        <a:defRPr sz="2520" kern="1200">
          <a:solidFill>
            <a:schemeClr val="tx1"/>
          </a:solidFill>
          <a:latin typeface="+mn-lt"/>
          <a:ea typeface="+mn-ea"/>
          <a:cs typeface="+mn-cs"/>
        </a:defRPr>
      </a:lvl2pPr>
      <a:lvl3pPr marL="1280160" algn="l" defTabSz="640080" rtl="0" eaLnBrk="1" latinLnBrk="0" hangingPunct="1">
        <a:defRPr sz="2520" kern="1200">
          <a:solidFill>
            <a:schemeClr val="tx1"/>
          </a:solidFill>
          <a:latin typeface="+mn-lt"/>
          <a:ea typeface="+mn-ea"/>
          <a:cs typeface="+mn-cs"/>
        </a:defRPr>
      </a:lvl3pPr>
      <a:lvl4pPr marL="1920240" algn="l" defTabSz="640080" rtl="0" eaLnBrk="1" latinLnBrk="0" hangingPunct="1">
        <a:defRPr sz="2520" kern="1200">
          <a:solidFill>
            <a:schemeClr val="tx1"/>
          </a:solidFill>
          <a:latin typeface="+mn-lt"/>
          <a:ea typeface="+mn-ea"/>
          <a:cs typeface="+mn-cs"/>
        </a:defRPr>
      </a:lvl4pPr>
      <a:lvl5pPr marL="2560320" algn="l" defTabSz="640080" rtl="0" eaLnBrk="1" latinLnBrk="0" hangingPunct="1">
        <a:defRPr sz="2520" kern="1200">
          <a:solidFill>
            <a:schemeClr val="tx1"/>
          </a:solidFill>
          <a:latin typeface="+mn-lt"/>
          <a:ea typeface="+mn-ea"/>
          <a:cs typeface="+mn-cs"/>
        </a:defRPr>
      </a:lvl5pPr>
      <a:lvl6pPr marL="3200400" algn="l" defTabSz="640080" rtl="0" eaLnBrk="1" latinLnBrk="0" hangingPunct="1">
        <a:defRPr sz="2520" kern="1200">
          <a:solidFill>
            <a:schemeClr val="tx1"/>
          </a:solidFill>
          <a:latin typeface="+mn-lt"/>
          <a:ea typeface="+mn-ea"/>
          <a:cs typeface="+mn-cs"/>
        </a:defRPr>
      </a:lvl6pPr>
      <a:lvl7pPr marL="3840480" algn="l" defTabSz="640080" rtl="0" eaLnBrk="1" latinLnBrk="0" hangingPunct="1">
        <a:defRPr sz="2520" kern="1200">
          <a:solidFill>
            <a:schemeClr val="tx1"/>
          </a:solidFill>
          <a:latin typeface="+mn-lt"/>
          <a:ea typeface="+mn-ea"/>
          <a:cs typeface="+mn-cs"/>
        </a:defRPr>
      </a:lvl7pPr>
      <a:lvl8pPr marL="4480560" algn="l" defTabSz="640080" rtl="0" eaLnBrk="1" latinLnBrk="0" hangingPunct="1">
        <a:defRPr sz="2520" kern="1200">
          <a:solidFill>
            <a:schemeClr val="tx1"/>
          </a:solidFill>
          <a:latin typeface="+mn-lt"/>
          <a:ea typeface="+mn-ea"/>
          <a:cs typeface="+mn-cs"/>
        </a:defRPr>
      </a:lvl8pPr>
      <a:lvl9pPr marL="5120640" algn="l" defTabSz="64008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slides/_rels/slide21.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55.sv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61.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65.svg"/><Relationship Id="rId5" Type="http://schemas.openxmlformats.org/officeDocument/2006/relationships/image" Target="../media/image64.png"/><Relationship Id="rId10" Type="http://schemas.openxmlformats.org/officeDocument/2006/relationships/image" Target="../media/image69.svg"/><Relationship Id="rId4" Type="http://schemas.openxmlformats.org/officeDocument/2006/relationships/image" Target="../media/image63.svg"/><Relationship Id="rId9" Type="http://schemas.openxmlformats.org/officeDocument/2006/relationships/image" Target="../media/image68.png"/></Relationships>
</file>

<file path=ppt/slides/_rels/slide27.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65.svg"/><Relationship Id="rId5" Type="http://schemas.openxmlformats.org/officeDocument/2006/relationships/image" Target="../media/image64.png"/><Relationship Id="rId10" Type="http://schemas.openxmlformats.org/officeDocument/2006/relationships/image" Target="../media/image69.svg"/><Relationship Id="rId4" Type="http://schemas.openxmlformats.org/officeDocument/2006/relationships/image" Target="../media/image63.svg"/><Relationship Id="rId9" Type="http://schemas.openxmlformats.org/officeDocument/2006/relationships/image" Target="../media/image6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75.sv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sv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73.sv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svg"/><Relationship Id="rId4" Type="http://schemas.openxmlformats.org/officeDocument/2006/relationships/image" Target="../media/image71.svg"/><Relationship Id="rId9" Type="http://schemas.openxmlformats.org/officeDocument/2006/relationships/image" Target="../media/image76.png"/><Relationship Id="rId14" Type="http://schemas.openxmlformats.org/officeDocument/2006/relationships/image" Target="../media/image8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83.svg"/></Relationships>
</file>

<file path=ppt/slides/_rels/slide3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85.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3" name="Picture 82">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3737558"/>
            <a:ext cx="6055518" cy="5863642"/>
          </a:xfrm>
          <a:prstGeom prst="rect">
            <a:avLst/>
          </a:prstGeom>
        </p:spPr>
      </p:pic>
      <p:pic>
        <p:nvPicPr>
          <p:cNvPr id="85" name="Picture 84">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4049285"/>
            <a:ext cx="2283618" cy="3311634"/>
          </a:xfrm>
          <a:prstGeom prst="rect">
            <a:avLst/>
          </a:prstGeom>
        </p:spPr>
      </p:pic>
      <p:sp>
        <p:nvSpPr>
          <p:cNvPr id="87" name="Oval 86">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13518" y="2346960"/>
            <a:ext cx="4229100" cy="394716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9" name="Picture 88">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11999118" y="0"/>
            <a:ext cx="2405080" cy="1597969"/>
          </a:xfrm>
          <a:prstGeom prst="rect">
            <a:avLst/>
          </a:prstGeom>
        </p:spPr>
      </p:pic>
      <p:pic>
        <p:nvPicPr>
          <p:cNvPr id="91" name="Picture 90">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12908817" y="8534400"/>
            <a:ext cx="1490601" cy="1066800"/>
          </a:xfrm>
          <a:prstGeom prst="rect">
            <a:avLst/>
          </a:prstGeom>
        </p:spPr>
      </p:pic>
      <p:sp>
        <p:nvSpPr>
          <p:cNvPr id="93" name="Rectangle 92">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56718" y="0"/>
            <a:ext cx="1028700" cy="1600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95" name="Rectangle 94">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960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56718" y="0"/>
            <a:ext cx="1028700" cy="1600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lide Number Placeholder 2">
            <a:extLst>
              <a:ext uri="{FF2B5EF4-FFF2-40B4-BE49-F238E27FC236}">
                <a16:creationId xmlns:a16="http://schemas.microsoft.com/office/drawing/2014/main" id="{56E25E76-97E4-6836-015D-5ADCAE8F40B2}"/>
              </a:ext>
            </a:extLst>
          </p:cNvPr>
          <p:cNvSpPr>
            <a:spLocks noGrp="1"/>
          </p:cNvSpPr>
          <p:nvPr>
            <p:ph type="sldNum" sz="quarter" idx="12"/>
          </p:nvPr>
        </p:nvSpPr>
        <p:spPr>
          <a:xfrm>
            <a:off x="15528810" y="414020"/>
            <a:ext cx="1257298" cy="1074762"/>
          </a:xfrm>
        </p:spPr>
        <p:txBody>
          <a:bodyPr vert="horz" lIns="91440" tIns="45720" rIns="91440" bIns="45720" rtlCol="0" anchor="b">
            <a:normAutofit/>
          </a:bodyPr>
          <a:lstStyle/>
          <a:p>
            <a:pPr>
              <a:spcAft>
                <a:spcPts val="600"/>
              </a:spcAft>
            </a:pPr>
            <a:fld id="{FE1D2D36-5D11-429F-A10B-61490F16675A}" type="slidenum">
              <a:rPr lang="en-US" sz="4000" b="0" i="0" kern="1200">
                <a:solidFill>
                  <a:srgbClr val="FFFFFF"/>
                </a:solidFill>
                <a:latin typeface="+mn-lt"/>
                <a:ea typeface="+mn-ea"/>
                <a:cs typeface="+mn-cs"/>
              </a:rPr>
              <a:pPr>
                <a:spcAft>
                  <a:spcPts val="600"/>
                </a:spcAft>
              </a:pPr>
              <a:t>1</a:t>
            </a:fld>
            <a:endParaRPr lang="en-US" sz="4000" b="0" i="0" kern="1200" dirty="0">
              <a:solidFill>
                <a:srgbClr val="FFFFFF"/>
              </a:solidFill>
              <a:latin typeface="+mn-lt"/>
              <a:ea typeface="+mn-ea"/>
              <a:cs typeface="+mn-cs"/>
            </a:endParaRPr>
          </a:p>
        </p:txBody>
      </p:sp>
      <p:cxnSp>
        <p:nvCxnSpPr>
          <p:cNvPr id="99" name="Straight Connector 98">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35030" y="2703380"/>
            <a:ext cx="0" cy="448056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4" name="Google Shape;52;p13">
            <a:extLst>
              <a:ext uri="{FF2B5EF4-FFF2-40B4-BE49-F238E27FC236}">
                <a16:creationId xmlns:a16="http://schemas.microsoft.com/office/drawing/2014/main" id="{F910794B-456E-4FEC-BFDC-7C3A7EE1322F}"/>
              </a:ext>
            </a:extLst>
          </p:cNvPr>
          <p:cNvSpPr txBox="1"/>
          <p:nvPr/>
        </p:nvSpPr>
        <p:spPr>
          <a:xfrm>
            <a:off x="6981442" y="1773741"/>
            <a:ext cx="10212543" cy="6339839"/>
          </a:xfrm>
          <a:prstGeom prst="rect">
            <a:avLst/>
          </a:prstGeom>
        </p:spPr>
        <p:txBody>
          <a:bodyPr spcFirstLastPara="1" vert="horz" lIns="91440" tIns="45720" rIns="91440" bIns="45720" rtlCol="0" anchor="ctr" anchorCtr="0">
            <a:normAutofit/>
          </a:bodyPr>
          <a:lstStyle/>
          <a:p>
            <a:pPr>
              <a:spcBef>
                <a:spcPct val="0"/>
              </a:spcBef>
              <a:spcAft>
                <a:spcPts val="840"/>
              </a:spcAft>
            </a:pPr>
            <a:r>
              <a:rPr lang="en-US" sz="8000" b="0" i="0" kern="1200" dirty="0">
                <a:solidFill>
                  <a:schemeClr val="tx2"/>
                </a:solidFill>
                <a:latin typeface="+mj-lt"/>
                <a:ea typeface="+mj-ea"/>
                <a:cs typeface="+mj-cs"/>
                <a:sym typeface="Fira Sans Extra Condensed SemiBold"/>
              </a:rPr>
              <a:t>Flexible Thinking</a:t>
            </a:r>
          </a:p>
        </p:txBody>
      </p:sp>
    </p:spTree>
    <p:extLst>
      <p:ext uri="{BB962C8B-B14F-4D97-AF65-F5344CB8AC3E}">
        <p14:creationId xmlns:p14="http://schemas.microsoft.com/office/powerpoint/2010/main" val="3922173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177801" y="152400"/>
            <a:ext cx="10452100" cy="1038365"/>
          </a:xfrm>
        </p:spPr>
        <p:txBody>
          <a:bodyPr/>
          <a:lstStyle/>
          <a:p>
            <a:r>
              <a:rPr lang="en-GB" sz="5200" dirty="0"/>
              <a:t>4.</a:t>
            </a:r>
            <a:r>
              <a:rPr lang="en-US" sz="5200" dirty="0"/>
              <a:t>Problem-based Learning (PBL)</a:t>
            </a:r>
          </a:p>
        </p:txBody>
      </p:sp>
      <p:grpSp>
        <p:nvGrpSpPr>
          <p:cNvPr id="38" name="Group 37">
            <a:extLst>
              <a:ext uri="{FF2B5EF4-FFF2-40B4-BE49-F238E27FC236}">
                <a16:creationId xmlns:a16="http://schemas.microsoft.com/office/drawing/2014/main" id="{77ACD76C-30DE-423A-BE79-6B12B4263E37}"/>
              </a:ext>
            </a:extLst>
          </p:cNvPr>
          <p:cNvGrpSpPr/>
          <p:nvPr/>
        </p:nvGrpSpPr>
        <p:grpSpPr>
          <a:xfrm>
            <a:off x="13276780" y="5666660"/>
            <a:ext cx="4833420" cy="3782140"/>
            <a:chOff x="8921977" y="1466725"/>
            <a:chExt cx="3452443" cy="2701528"/>
          </a:xfrm>
        </p:grpSpPr>
        <p:sp>
          <p:nvSpPr>
            <p:cNvPr id="39" name="TextBox 38">
              <a:extLst>
                <a:ext uri="{FF2B5EF4-FFF2-40B4-BE49-F238E27FC236}">
                  <a16:creationId xmlns:a16="http://schemas.microsoft.com/office/drawing/2014/main" id="{D8BA4125-3254-449D-9F57-C5BBCAAA28B6}"/>
                </a:ext>
              </a:extLst>
            </p:cNvPr>
            <p:cNvSpPr txBox="1"/>
            <p:nvPr/>
          </p:nvSpPr>
          <p:spPr>
            <a:xfrm>
              <a:off x="8921977" y="1466725"/>
              <a:ext cx="3452443" cy="461665"/>
            </a:xfrm>
            <a:prstGeom prst="rect">
              <a:avLst/>
            </a:prstGeom>
            <a:noFill/>
          </p:spPr>
          <p:txBody>
            <a:bodyPr wrap="square" lIns="0" rIns="0" rtlCol="0" anchor="b">
              <a:spAutoFit/>
            </a:bodyPr>
            <a:lstStyle/>
            <a:p>
              <a:pPr algn="ctr"/>
              <a:r>
                <a:rPr lang="en-US" sz="3600" dirty="0">
                  <a:solidFill>
                    <a:srgbClr val="54849A"/>
                  </a:solidFill>
                </a:rPr>
                <a:t>Reflective Practice</a:t>
              </a:r>
              <a:endParaRPr lang="en-US" sz="3360" b="1" cap="all" dirty="0">
                <a:solidFill>
                  <a:srgbClr val="54849A"/>
                </a:solidFill>
              </a:endParaRPr>
            </a:p>
          </p:txBody>
        </p:sp>
        <p:sp>
          <p:nvSpPr>
            <p:cNvPr id="40" name="TextBox 39">
              <a:extLst>
                <a:ext uri="{FF2B5EF4-FFF2-40B4-BE49-F238E27FC236}">
                  <a16:creationId xmlns:a16="http://schemas.microsoft.com/office/drawing/2014/main" id="{A42B243A-2943-4FFE-9AA3-1FF385C85FB8}"/>
                </a:ext>
              </a:extLst>
            </p:cNvPr>
            <p:cNvSpPr txBox="1"/>
            <p:nvPr/>
          </p:nvSpPr>
          <p:spPr>
            <a:xfrm>
              <a:off x="8929772" y="1925881"/>
              <a:ext cx="2929293" cy="2242372"/>
            </a:xfrm>
            <a:prstGeom prst="rect">
              <a:avLst/>
            </a:prstGeom>
            <a:noFill/>
          </p:spPr>
          <p:txBody>
            <a:bodyPr wrap="square" lIns="0" rIns="0" rtlCol="0" anchor="t">
              <a:spAutoFit/>
            </a:bodyPr>
            <a:lstStyle/>
            <a:p>
              <a:pPr algn="just"/>
              <a:r>
                <a:rPr lang="en-US" dirty="0">
                  <a:latin typeface="+mj-lt"/>
                </a:rPr>
                <a:t>PBL includes reflecting on problem-solving. Students assess strategies, recognize successes, and seek improvement. This needs flexible thinking, questioning assumptions, learning from mistakes, and adjusting approaches. Reflective practice fosters a growth mindset, embracing challenges for learning and adapting methods based on insights.</a:t>
              </a:r>
              <a:endParaRPr lang="en-US" dirty="0">
                <a:solidFill>
                  <a:schemeClr val="bg1">
                    <a:lumMod val="75000"/>
                  </a:schemeClr>
                </a:solidFill>
                <a:latin typeface="+mj-lt"/>
              </a:endParaRPr>
            </a:p>
          </p:txBody>
        </p:sp>
      </p:grpSp>
      <p:grpSp>
        <p:nvGrpSpPr>
          <p:cNvPr id="41" name="Group 40">
            <a:extLst>
              <a:ext uri="{FF2B5EF4-FFF2-40B4-BE49-F238E27FC236}">
                <a16:creationId xmlns:a16="http://schemas.microsoft.com/office/drawing/2014/main" id="{F331F5AB-7143-4C1B-9201-7E8034042F68}"/>
              </a:ext>
            </a:extLst>
          </p:cNvPr>
          <p:cNvGrpSpPr/>
          <p:nvPr/>
        </p:nvGrpSpPr>
        <p:grpSpPr>
          <a:xfrm>
            <a:off x="629605" y="6020878"/>
            <a:ext cx="4547000" cy="3166586"/>
            <a:chOff x="332936" y="2671734"/>
            <a:chExt cx="3247857" cy="2261847"/>
          </a:xfrm>
        </p:grpSpPr>
        <p:sp>
          <p:nvSpPr>
            <p:cNvPr id="42" name="TextBox 41">
              <a:extLst>
                <a:ext uri="{FF2B5EF4-FFF2-40B4-BE49-F238E27FC236}">
                  <a16:creationId xmlns:a16="http://schemas.microsoft.com/office/drawing/2014/main" id="{E9E0C643-072B-4AFE-BAFB-D39552D41FE0}"/>
                </a:ext>
              </a:extLst>
            </p:cNvPr>
            <p:cNvSpPr txBox="1"/>
            <p:nvPr/>
          </p:nvSpPr>
          <p:spPr>
            <a:xfrm>
              <a:off x="332936" y="2671734"/>
              <a:ext cx="3247857" cy="417696"/>
            </a:xfrm>
            <a:prstGeom prst="rect">
              <a:avLst/>
            </a:prstGeom>
            <a:noFill/>
          </p:spPr>
          <p:txBody>
            <a:bodyPr wrap="square" lIns="0" rIns="0" rtlCol="0" anchor="b">
              <a:spAutoFit/>
            </a:bodyPr>
            <a:lstStyle/>
            <a:p>
              <a:pPr algn="ctr"/>
              <a:r>
                <a:rPr lang="en-US" sz="3200" dirty="0">
                  <a:solidFill>
                    <a:srgbClr val="6AAC90"/>
                  </a:solidFill>
                </a:rPr>
                <a:t>Self-Directed Learning</a:t>
              </a:r>
              <a:endParaRPr lang="en-US" sz="3200" b="1" cap="all" dirty="0">
                <a:solidFill>
                  <a:srgbClr val="6AAC90"/>
                </a:solidFill>
              </a:endParaRPr>
            </a:p>
          </p:txBody>
        </p:sp>
        <p:sp>
          <p:nvSpPr>
            <p:cNvPr id="73" name="TextBox 72">
              <a:extLst>
                <a:ext uri="{FF2B5EF4-FFF2-40B4-BE49-F238E27FC236}">
                  <a16:creationId xmlns:a16="http://schemas.microsoft.com/office/drawing/2014/main" id="{66FBA5A9-F8D4-4640-800B-4E291BA37401}"/>
                </a:ext>
              </a:extLst>
            </p:cNvPr>
            <p:cNvSpPr txBox="1"/>
            <p:nvPr/>
          </p:nvSpPr>
          <p:spPr>
            <a:xfrm>
              <a:off x="340731" y="3086922"/>
              <a:ext cx="2929293" cy="1846659"/>
            </a:xfrm>
            <a:prstGeom prst="rect">
              <a:avLst/>
            </a:prstGeom>
            <a:noFill/>
          </p:spPr>
          <p:txBody>
            <a:bodyPr wrap="square" lIns="0" rIns="0" rtlCol="0" anchor="t">
              <a:spAutoFit/>
            </a:bodyPr>
            <a:lstStyle/>
            <a:p>
              <a:pPr algn="just"/>
              <a:r>
                <a:rPr lang="en-US" dirty="0">
                  <a:latin typeface="+mj-lt"/>
                </a:rPr>
                <a:t>In PBL, students drive their learning, identifying needs, seeking resources, and managing time. This demands flexible thinking to adapt strategies, assess information, and evaluate progress. Self-directed learning cultivates adaptability, fostering independence and critical thinking in unfamiliar scenarios.</a:t>
              </a:r>
              <a:endParaRPr lang="en-US" dirty="0">
                <a:solidFill>
                  <a:schemeClr val="bg1">
                    <a:lumMod val="75000"/>
                  </a:schemeClr>
                </a:solidFill>
                <a:latin typeface="+mj-lt"/>
              </a:endParaRPr>
            </a:p>
          </p:txBody>
        </p:sp>
      </p:grpSp>
      <p:grpSp>
        <p:nvGrpSpPr>
          <p:cNvPr id="74" name="Group 73">
            <a:extLst>
              <a:ext uri="{FF2B5EF4-FFF2-40B4-BE49-F238E27FC236}">
                <a16:creationId xmlns:a16="http://schemas.microsoft.com/office/drawing/2014/main" id="{856E2857-088D-457D-AA1A-72B2E17B4EAA}"/>
              </a:ext>
            </a:extLst>
          </p:cNvPr>
          <p:cNvGrpSpPr/>
          <p:nvPr/>
        </p:nvGrpSpPr>
        <p:grpSpPr>
          <a:xfrm>
            <a:off x="13156551" y="2123634"/>
            <a:ext cx="4744520" cy="2828032"/>
            <a:chOff x="8860826" y="1158948"/>
            <a:chExt cx="3515942" cy="2020023"/>
          </a:xfrm>
        </p:grpSpPr>
        <p:sp>
          <p:nvSpPr>
            <p:cNvPr id="75" name="TextBox 74">
              <a:extLst>
                <a:ext uri="{FF2B5EF4-FFF2-40B4-BE49-F238E27FC236}">
                  <a16:creationId xmlns:a16="http://schemas.microsoft.com/office/drawing/2014/main" id="{FC9F7DCB-D1DC-4039-9B9E-5380B9109A15}"/>
                </a:ext>
              </a:extLst>
            </p:cNvPr>
            <p:cNvSpPr txBox="1"/>
            <p:nvPr/>
          </p:nvSpPr>
          <p:spPr>
            <a:xfrm>
              <a:off x="8860826" y="1158948"/>
              <a:ext cx="3515942" cy="769441"/>
            </a:xfrm>
            <a:prstGeom prst="rect">
              <a:avLst/>
            </a:prstGeom>
            <a:noFill/>
          </p:spPr>
          <p:txBody>
            <a:bodyPr wrap="square" lIns="0" rIns="0" rtlCol="0" anchor="b">
              <a:spAutoFit/>
            </a:bodyPr>
            <a:lstStyle/>
            <a:p>
              <a:pPr algn="ctr"/>
              <a:r>
                <a:rPr lang="en-US" sz="3200" dirty="0">
                  <a:solidFill>
                    <a:srgbClr val="9E5E9B"/>
                  </a:solidFill>
                </a:rPr>
                <a:t>Flexibility Boosts Understanding</a:t>
              </a:r>
              <a:endParaRPr lang="en-US" sz="3200" cap="all" dirty="0">
                <a:solidFill>
                  <a:srgbClr val="9E5E9B"/>
                </a:solidFill>
              </a:endParaRPr>
            </a:p>
          </p:txBody>
        </p:sp>
        <p:sp>
          <p:nvSpPr>
            <p:cNvPr id="76" name="TextBox 75">
              <a:extLst>
                <a:ext uri="{FF2B5EF4-FFF2-40B4-BE49-F238E27FC236}">
                  <a16:creationId xmlns:a16="http://schemas.microsoft.com/office/drawing/2014/main" id="{31814E65-1CD9-4F49-A052-3BB1C7585691}"/>
                </a:ext>
              </a:extLst>
            </p:cNvPr>
            <p:cNvSpPr txBox="1"/>
            <p:nvPr/>
          </p:nvSpPr>
          <p:spPr>
            <a:xfrm>
              <a:off x="8929772" y="1925881"/>
              <a:ext cx="2929293" cy="1253090"/>
            </a:xfrm>
            <a:prstGeom prst="rect">
              <a:avLst/>
            </a:prstGeom>
            <a:noFill/>
          </p:spPr>
          <p:txBody>
            <a:bodyPr wrap="square" lIns="0" rIns="0" rtlCol="0" anchor="t">
              <a:spAutoFit/>
            </a:bodyPr>
            <a:lstStyle/>
            <a:p>
              <a:pPr algn="just"/>
              <a:r>
                <a:rPr lang="en-GB" noProof="1">
                  <a:latin typeface="+mj-lt"/>
                </a:rPr>
                <a:t>Cross-Disciplinary Learnin - Integrating different subjects and exploring connections between them encourages flexible thinking and helps students develop a holistic understanding of complex issues.</a:t>
              </a:r>
              <a:endParaRPr lang="en-US" noProof="1">
                <a:latin typeface="+mj-lt"/>
              </a:endParaRPr>
            </a:p>
          </p:txBody>
        </p:sp>
      </p:grpSp>
      <p:grpSp>
        <p:nvGrpSpPr>
          <p:cNvPr id="77" name="Group 76">
            <a:extLst>
              <a:ext uri="{FF2B5EF4-FFF2-40B4-BE49-F238E27FC236}">
                <a16:creationId xmlns:a16="http://schemas.microsoft.com/office/drawing/2014/main" id="{C6375076-1A88-4D75-BBD7-A1867B039182}"/>
              </a:ext>
            </a:extLst>
          </p:cNvPr>
          <p:cNvGrpSpPr/>
          <p:nvPr/>
        </p:nvGrpSpPr>
        <p:grpSpPr>
          <a:xfrm>
            <a:off x="629605" y="2151032"/>
            <a:ext cx="4247660" cy="2909579"/>
            <a:chOff x="271919" y="2657454"/>
            <a:chExt cx="3034043" cy="2078271"/>
          </a:xfrm>
        </p:grpSpPr>
        <p:sp>
          <p:nvSpPr>
            <p:cNvPr id="78" name="TextBox 77">
              <a:extLst>
                <a:ext uri="{FF2B5EF4-FFF2-40B4-BE49-F238E27FC236}">
                  <a16:creationId xmlns:a16="http://schemas.microsoft.com/office/drawing/2014/main" id="{F874F07A-8C4E-41E6-AB67-C026BDDF1E68}"/>
                </a:ext>
              </a:extLst>
            </p:cNvPr>
            <p:cNvSpPr txBox="1"/>
            <p:nvPr/>
          </p:nvSpPr>
          <p:spPr>
            <a:xfrm>
              <a:off x="271919" y="2657454"/>
              <a:ext cx="3034043" cy="417696"/>
            </a:xfrm>
            <a:prstGeom prst="rect">
              <a:avLst/>
            </a:prstGeom>
            <a:noFill/>
          </p:spPr>
          <p:txBody>
            <a:bodyPr wrap="square" lIns="0" rIns="0" rtlCol="0" anchor="b">
              <a:spAutoFit/>
            </a:bodyPr>
            <a:lstStyle/>
            <a:p>
              <a:pPr algn="ctr"/>
              <a:r>
                <a:rPr lang="en-US" sz="3200" dirty="0">
                  <a:solidFill>
                    <a:srgbClr val="E6B729"/>
                  </a:solidFill>
                </a:rPr>
                <a:t>PBL Flexibility Essential</a:t>
              </a:r>
              <a:endParaRPr lang="en-US" sz="3200" b="1" cap="all" dirty="0">
                <a:solidFill>
                  <a:srgbClr val="E6B729"/>
                </a:solidFill>
              </a:endParaRPr>
            </a:p>
          </p:txBody>
        </p:sp>
        <p:sp>
          <p:nvSpPr>
            <p:cNvPr id="79" name="TextBox 78">
              <a:extLst>
                <a:ext uri="{FF2B5EF4-FFF2-40B4-BE49-F238E27FC236}">
                  <a16:creationId xmlns:a16="http://schemas.microsoft.com/office/drawing/2014/main" id="{1B6742F0-C52E-4250-9090-3B334D151136}"/>
                </a:ext>
              </a:extLst>
            </p:cNvPr>
            <p:cNvSpPr txBox="1"/>
            <p:nvPr/>
          </p:nvSpPr>
          <p:spPr>
            <a:xfrm>
              <a:off x="340731" y="3086922"/>
              <a:ext cx="2929293" cy="1648803"/>
            </a:xfrm>
            <a:prstGeom prst="rect">
              <a:avLst/>
            </a:prstGeom>
            <a:noFill/>
          </p:spPr>
          <p:txBody>
            <a:bodyPr wrap="square" lIns="0" rIns="0" rtlCol="0" anchor="t">
              <a:spAutoFit/>
            </a:bodyPr>
            <a:lstStyle/>
            <a:p>
              <a:pPr algn="just"/>
              <a:r>
                <a:rPr lang="en-GB" dirty="0">
                  <a:latin typeface="+mj-lt"/>
                </a:rPr>
                <a:t>Flexible thinking is essential in problem-based learning (PBL) approaches. PBL presents students with complex, real-world problems and requires them to think critically and develop creative solutions. Students need to be flexible in their thinking to adapt</a:t>
              </a:r>
              <a:endParaRPr lang="en-US" noProof="1">
                <a:solidFill>
                  <a:schemeClr val="tx1">
                    <a:lumMod val="65000"/>
                    <a:lumOff val="35000"/>
                  </a:schemeClr>
                </a:solidFill>
                <a:latin typeface="+mj-lt"/>
              </a:endParaRPr>
            </a:p>
          </p:txBody>
        </p:sp>
      </p:grpSp>
      <p:sp>
        <p:nvSpPr>
          <p:cNvPr id="80" name="Shape">
            <a:extLst>
              <a:ext uri="{FF2B5EF4-FFF2-40B4-BE49-F238E27FC236}">
                <a16:creationId xmlns:a16="http://schemas.microsoft.com/office/drawing/2014/main" id="{71959764-F5AC-4769-9FB8-4086C443EE43}"/>
              </a:ext>
            </a:extLst>
          </p:cNvPr>
          <p:cNvSpPr/>
          <p:nvPr/>
        </p:nvSpPr>
        <p:spPr>
          <a:xfrm>
            <a:off x="7084152" y="5223857"/>
            <a:ext cx="3081075" cy="3081491"/>
          </a:xfrm>
          <a:custGeom>
            <a:avLst/>
            <a:gdLst/>
            <a:ahLst/>
            <a:cxnLst>
              <a:cxn ang="0">
                <a:pos x="wd2" y="hd2"/>
              </a:cxn>
              <a:cxn ang="5400000">
                <a:pos x="wd2" y="hd2"/>
              </a:cxn>
              <a:cxn ang="10800000">
                <a:pos x="wd2" y="hd2"/>
              </a:cxn>
              <a:cxn ang="16200000">
                <a:pos x="wd2" y="hd2"/>
              </a:cxn>
            </a:cxnLst>
            <a:rect l="0" t="0" r="r" b="b"/>
            <a:pathLst>
              <a:path w="21563" h="21563" extrusionOk="0">
                <a:moveTo>
                  <a:pt x="14090" y="0"/>
                </a:moveTo>
                <a:lnTo>
                  <a:pt x="2180" y="0"/>
                </a:lnTo>
                <a:cubicBezTo>
                  <a:pt x="977" y="0"/>
                  <a:pt x="0" y="976"/>
                  <a:pt x="0" y="2179"/>
                </a:cubicBezTo>
                <a:lnTo>
                  <a:pt x="0" y="11912"/>
                </a:lnTo>
                <a:cubicBezTo>
                  <a:pt x="0" y="13115"/>
                  <a:pt x="977" y="14091"/>
                  <a:pt x="2180" y="14091"/>
                </a:cubicBezTo>
                <a:lnTo>
                  <a:pt x="10902" y="14091"/>
                </a:lnTo>
                <a:cubicBezTo>
                  <a:pt x="12864" y="14091"/>
                  <a:pt x="14456" y="15681"/>
                  <a:pt x="14456" y="17645"/>
                </a:cubicBezTo>
                <a:lnTo>
                  <a:pt x="14456" y="17930"/>
                </a:lnTo>
                <a:cubicBezTo>
                  <a:pt x="14456" y="19851"/>
                  <a:pt x="16026" y="21527"/>
                  <a:pt x="17944" y="21562"/>
                </a:cubicBezTo>
                <a:cubicBezTo>
                  <a:pt x="19958" y="21600"/>
                  <a:pt x="21600" y="19958"/>
                  <a:pt x="21562" y="17944"/>
                </a:cubicBezTo>
                <a:cubicBezTo>
                  <a:pt x="21527" y="16023"/>
                  <a:pt x="19847" y="14457"/>
                  <a:pt x="17929" y="14457"/>
                </a:cubicBezTo>
                <a:lnTo>
                  <a:pt x="17679" y="14457"/>
                </a:lnTo>
                <a:cubicBezTo>
                  <a:pt x="15683" y="14457"/>
                  <a:pt x="14090" y="12868"/>
                  <a:pt x="14090" y="10903"/>
                </a:cubicBezTo>
                <a:lnTo>
                  <a:pt x="14090" y="0"/>
                </a:lnTo>
                <a:close/>
              </a:path>
            </a:pathLst>
          </a:custGeom>
          <a:solidFill>
            <a:schemeClr val="accent4"/>
          </a:solidFill>
          <a:ln w="12700">
            <a:miter lim="400000"/>
          </a:ln>
          <a:effectLst>
            <a:innerShdw dist="88900" dir="2700000">
              <a:prstClr val="black">
                <a:alpha val="26000"/>
              </a:prstClr>
            </a:innerShdw>
          </a:effectLst>
        </p:spPr>
        <p:txBody>
          <a:bodyPr lIns="53340" tIns="53340" rIns="53340" bIns="53340" anchor="ctr"/>
          <a:lstStyle/>
          <a:p>
            <a:pPr>
              <a:defRPr sz="3000">
                <a:solidFill>
                  <a:srgbClr val="FFFFFF"/>
                </a:solidFill>
              </a:defRPr>
            </a:pPr>
            <a:endParaRPr sz="4200"/>
          </a:p>
        </p:txBody>
      </p:sp>
      <p:sp>
        <p:nvSpPr>
          <p:cNvPr id="81" name="Shape">
            <a:extLst>
              <a:ext uri="{FF2B5EF4-FFF2-40B4-BE49-F238E27FC236}">
                <a16:creationId xmlns:a16="http://schemas.microsoft.com/office/drawing/2014/main" id="{96BF06E7-1978-48F5-8E8D-3F7E5D832E01}"/>
              </a:ext>
            </a:extLst>
          </p:cNvPr>
          <p:cNvSpPr/>
          <p:nvPr/>
        </p:nvSpPr>
        <p:spPr>
          <a:xfrm>
            <a:off x="9326681" y="3936480"/>
            <a:ext cx="3081491" cy="3081075"/>
          </a:xfrm>
          <a:custGeom>
            <a:avLst/>
            <a:gdLst/>
            <a:ahLst/>
            <a:cxnLst>
              <a:cxn ang="0">
                <a:pos x="wd2" y="hd2"/>
              </a:cxn>
              <a:cxn ang="5400000">
                <a:pos x="wd2" y="hd2"/>
              </a:cxn>
              <a:cxn ang="10800000">
                <a:pos x="wd2" y="hd2"/>
              </a:cxn>
              <a:cxn ang="16200000">
                <a:pos x="wd2" y="hd2"/>
              </a:cxn>
            </a:cxnLst>
            <a:rect l="0" t="0" r="r" b="b"/>
            <a:pathLst>
              <a:path w="21563" h="21563" extrusionOk="0">
                <a:moveTo>
                  <a:pt x="0" y="7470"/>
                </a:moveTo>
                <a:lnTo>
                  <a:pt x="0" y="19383"/>
                </a:lnTo>
                <a:cubicBezTo>
                  <a:pt x="0" y="20586"/>
                  <a:pt x="976" y="21563"/>
                  <a:pt x="2179" y="21563"/>
                </a:cubicBezTo>
                <a:lnTo>
                  <a:pt x="11912" y="21563"/>
                </a:lnTo>
                <a:cubicBezTo>
                  <a:pt x="13115" y="21563"/>
                  <a:pt x="14091" y="20586"/>
                  <a:pt x="14091" y="19383"/>
                </a:cubicBezTo>
                <a:lnTo>
                  <a:pt x="14091" y="10661"/>
                </a:lnTo>
                <a:cubicBezTo>
                  <a:pt x="14091" y="8699"/>
                  <a:pt x="15681" y="7107"/>
                  <a:pt x="17645" y="7107"/>
                </a:cubicBezTo>
                <a:lnTo>
                  <a:pt x="17930" y="7107"/>
                </a:lnTo>
                <a:cubicBezTo>
                  <a:pt x="19851" y="7107"/>
                  <a:pt x="21527" y="5537"/>
                  <a:pt x="21562" y="3619"/>
                </a:cubicBezTo>
                <a:cubicBezTo>
                  <a:pt x="21600" y="1605"/>
                  <a:pt x="19958" y="-37"/>
                  <a:pt x="17944" y="1"/>
                </a:cubicBezTo>
                <a:cubicBezTo>
                  <a:pt x="16023" y="36"/>
                  <a:pt x="14457" y="1716"/>
                  <a:pt x="14457" y="3634"/>
                </a:cubicBezTo>
                <a:lnTo>
                  <a:pt x="14457" y="3919"/>
                </a:lnTo>
                <a:cubicBezTo>
                  <a:pt x="14457" y="5880"/>
                  <a:pt x="12868" y="7473"/>
                  <a:pt x="10903" y="7473"/>
                </a:cubicBezTo>
                <a:lnTo>
                  <a:pt x="0" y="7473"/>
                </a:lnTo>
                <a:close/>
              </a:path>
            </a:pathLst>
          </a:custGeom>
          <a:solidFill>
            <a:schemeClr val="accent5"/>
          </a:solidFill>
          <a:ln w="12700">
            <a:miter lim="400000"/>
          </a:ln>
          <a:effectLst>
            <a:innerShdw dist="88900" dir="2700000">
              <a:prstClr val="black">
                <a:alpha val="26000"/>
              </a:prstClr>
            </a:innerShdw>
          </a:effectLst>
        </p:spPr>
        <p:txBody>
          <a:bodyPr lIns="53340" tIns="53340" rIns="53340" bIns="53340" anchor="ctr"/>
          <a:lstStyle/>
          <a:p>
            <a:pPr>
              <a:defRPr sz="3000">
                <a:solidFill>
                  <a:srgbClr val="FFFFFF"/>
                </a:solidFill>
              </a:defRPr>
            </a:pPr>
            <a:endParaRPr sz="4200"/>
          </a:p>
        </p:txBody>
      </p:sp>
      <p:sp>
        <p:nvSpPr>
          <p:cNvPr id="82" name="Shape">
            <a:extLst>
              <a:ext uri="{FF2B5EF4-FFF2-40B4-BE49-F238E27FC236}">
                <a16:creationId xmlns:a16="http://schemas.microsoft.com/office/drawing/2014/main" id="{62292877-1CA1-4360-831B-32E07CB58E9F}"/>
              </a:ext>
            </a:extLst>
          </p:cNvPr>
          <p:cNvSpPr/>
          <p:nvPr/>
        </p:nvSpPr>
        <p:spPr>
          <a:xfrm>
            <a:off x="8122360" y="1693949"/>
            <a:ext cx="3081075" cy="3081494"/>
          </a:xfrm>
          <a:custGeom>
            <a:avLst/>
            <a:gdLst/>
            <a:ahLst/>
            <a:cxnLst>
              <a:cxn ang="0">
                <a:pos x="wd2" y="hd2"/>
              </a:cxn>
              <a:cxn ang="5400000">
                <a:pos x="wd2" y="hd2"/>
              </a:cxn>
              <a:cxn ang="10800000">
                <a:pos x="wd2" y="hd2"/>
              </a:cxn>
              <a:cxn ang="16200000">
                <a:pos x="wd2" y="hd2"/>
              </a:cxn>
            </a:cxnLst>
            <a:rect l="0" t="0" r="r" b="b"/>
            <a:pathLst>
              <a:path w="21563" h="21563" extrusionOk="0">
                <a:moveTo>
                  <a:pt x="7470" y="21563"/>
                </a:moveTo>
                <a:lnTo>
                  <a:pt x="19383" y="21563"/>
                </a:lnTo>
                <a:cubicBezTo>
                  <a:pt x="20586" y="21563"/>
                  <a:pt x="21563" y="20587"/>
                  <a:pt x="21563" y="19384"/>
                </a:cubicBezTo>
                <a:lnTo>
                  <a:pt x="21563" y="9651"/>
                </a:lnTo>
                <a:cubicBezTo>
                  <a:pt x="21563" y="8448"/>
                  <a:pt x="20586" y="7472"/>
                  <a:pt x="19383" y="7472"/>
                </a:cubicBezTo>
                <a:lnTo>
                  <a:pt x="10661" y="7472"/>
                </a:lnTo>
                <a:cubicBezTo>
                  <a:pt x="8699" y="7472"/>
                  <a:pt x="7107" y="5882"/>
                  <a:pt x="7107" y="3918"/>
                </a:cubicBezTo>
                <a:lnTo>
                  <a:pt x="7107" y="3633"/>
                </a:lnTo>
                <a:cubicBezTo>
                  <a:pt x="7107" y="1712"/>
                  <a:pt x="5537" y="36"/>
                  <a:pt x="3619" y="1"/>
                </a:cubicBezTo>
                <a:cubicBezTo>
                  <a:pt x="1605" y="-37"/>
                  <a:pt x="-37" y="1605"/>
                  <a:pt x="1" y="3619"/>
                </a:cubicBezTo>
                <a:cubicBezTo>
                  <a:pt x="36" y="5540"/>
                  <a:pt x="1716" y="7106"/>
                  <a:pt x="3634" y="7106"/>
                </a:cubicBezTo>
                <a:lnTo>
                  <a:pt x="3884" y="7106"/>
                </a:lnTo>
                <a:cubicBezTo>
                  <a:pt x="5880" y="7106"/>
                  <a:pt x="7473" y="8695"/>
                  <a:pt x="7473" y="10660"/>
                </a:cubicBezTo>
                <a:lnTo>
                  <a:pt x="7473" y="21563"/>
                </a:lnTo>
                <a:close/>
              </a:path>
            </a:pathLst>
          </a:custGeom>
          <a:solidFill>
            <a:schemeClr val="accent6"/>
          </a:solidFill>
          <a:ln w="12700">
            <a:miter lim="400000"/>
          </a:ln>
          <a:effectLst>
            <a:innerShdw dist="88900" dir="2700000">
              <a:prstClr val="black">
                <a:alpha val="26000"/>
              </a:prstClr>
            </a:innerShdw>
          </a:effectLst>
        </p:spPr>
        <p:txBody>
          <a:bodyPr lIns="53340" tIns="53340" rIns="53340" bIns="53340" anchor="ctr"/>
          <a:lstStyle/>
          <a:p>
            <a:pPr>
              <a:defRPr sz="3000">
                <a:solidFill>
                  <a:srgbClr val="FFFFFF"/>
                </a:solidFill>
              </a:defRPr>
            </a:pPr>
            <a:endParaRPr sz="4200"/>
          </a:p>
        </p:txBody>
      </p:sp>
      <p:sp>
        <p:nvSpPr>
          <p:cNvPr id="83" name="Shape">
            <a:extLst>
              <a:ext uri="{FF2B5EF4-FFF2-40B4-BE49-F238E27FC236}">
                <a16:creationId xmlns:a16="http://schemas.microsoft.com/office/drawing/2014/main" id="{CA01F360-6708-4A03-AC7F-57E1C8934E4F}"/>
              </a:ext>
            </a:extLst>
          </p:cNvPr>
          <p:cNvSpPr/>
          <p:nvPr/>
        </p:nvSpPr>
        <p:spPr>
          <a:xfrm>
            <a:off x="5879829" y="2939798"/>
            <a:ext cx="3081494" cy="3081079"/>
          </a:xfrm>
          <a:custGeom>
            <a:avLst/>
            <a:gdLst/>
            <a:ahLst/>
            <a:cxnLst>
              <a:cxn ang="0">
                <a:pos x="wd2" y="hd2"/>
              </a:cxn>
              <a:cxn ang="5400000">
                <a:pos x="wd2" y="hd2"/>
              </a:cxn>
              <a:cxn ang="10800000">
                <a:pos x="wd2" y="hd2"/>
              </a:cxn>
              <a:cxn ang="16200000">
                <a:pos x="wd2" y="hd2"/>
              </a:cxn>
            </a:cxnLst>
            <a:rect l="0" t="0" r="r" b="b"/>
            <a:pathLst>
              <a:path w="21563" h="21563" extrusionOk="0">
                <a:moveTo>
                  <a:pt x="21563" y="14093"/>
                </a:moveTo>
                <a:lnTo>
                  <a:pt x="21563" y="2180"/>
                </a:lnTo>
                <a:cubicBezTo>
                  <a:pt x="21563" y="977"/>
                  <a:pt x="20587" y="0"/>
                  <a:pt x="19384" y="0"/>
                </a:cubicBezTo>
                <a:lnTo>
                  <a:pt x="9651" y="0"/>
                </a:lnTo>
                <a:cubicBezTo>
                  <a:pt x="8448" y="0"/>
                  <a:pt x="7472" y="977"/>
                  <a:pt x="7472" y="2180"/>
                </a:cubicBezTo>
                <a:lnTo>
                  <a:pt x="7472" y="10902"/>
                </a:lnTo>
                <a:cubicBezTo>
                  <a:pt x="7472" y="12864"/>
                  <a:pt x="5882" y="14456"/>
                  <a:pt x="3918" y="14456"/>
                </a:cubicBezTo>
                <a:lnTo>
                  <a:pt x="3633" y="14456"/>
                </a:lnTo>
                <a:cubicBezTo>
                  <a:pt x="1712" y="14456"/>
                  <a:pt x="36" y="16026"/>
                  <a:pt x="1" y="17944"/>
                </a:cubicBezTo>
                <a:cubicBezTo>
                  <a:pt x="-37" y="19958"/>
                  <a:pt x="1605" y="21600"/>
                  <a:pt x="3619" y="21562"/>
                </a:cubicBezTo>
                <a:cubicBezTo>
                  <a:pt x="5540" y="21527"/>
                  <a:pt x="7106" y="19847"/>
                  <a:pt x="7106" y="17929"/>
                </a:cubicBezTo>
                <a:lnTo>
                  <a:pt x="7106" y="17644"/>
                </a:lnTo>
                <a:cubicBezTo>
                  <a:pt x="7106" y="15683"/>
                  <a:pt x="8695" y="14090"/>
                  <a:pt x="10660" y="14090"/>
                </a:cubicBezTo>
                <a:lnTo>
                  <a:pt x="21563" y="14090"/>
                </a:lnTo>
                <a:close/>
              </a:path>
            </a:pathLst>
          </a:custGeom>
          <a:solidFill>
            <a:schemeClr val="accent3"/>
          </a:solidFill>
          <a:ln w="12700">
            <a:miter lim="400000"/>
          </a:ln>
          <a:effectLst>
            <a:innerShdw dist="88900" dir="2700000">
              <a:prstClr val="black">
                <a:alpha val="26000"/>
              </a:prstClr>
            </a:innerShdw>
          </a:effectLst>
        </p:spPr>
        <p:txBody>
          <a:bodyPr lIns="53340" tIns="53340" rIns="53340" bIns="53340" anchor="ctr"/>
          <a:lstStyle/>
          <a:p>
            <a:pPr>
              <a:defRPr sz="3000">
                <a:solidFill>
                  <a:srgbClr val="FFFFFF"/>
                </a:solidFill>
              </a:defRPr>
            </a:pPr>
            <a:endParaRPr sz="4200"/>
          </a:p>
        </p:txBody>
      </p:sp>
      <p:pic>
        <p:nvPicPr>
          <p:cNvPr id="88" name="Graphic 87" descr="Users">
            <a:extLst>
              <a:ext uri="{FF2B5EF4-FFF2-40B4-BE49-F238E27FC236}">
                <a16:creationId xmlns:a16="http://schemas.microsoft.com/office/drawing/2014/main" id="{1E4ECE7F-1EB3-42D4-8EB9-CB8884F114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15426" y="1863504"/>
            <a:ext cx="645897" cy="645897"/>
          </a:xfrm>
          <a:prstGeom prst="rect">
            <a:avLst/>
          </a:prstGeom>
        </p:spPr>
      </p:pic>
      <p:pic>
        <p:nvPicPr>
          <p:cNvPr id="89" name="Graphic 88" descr="Puzzle">
            <a:extLst>
              <a:ext uri="{FF2B5EF4-FFF2-40B4-BE49-F238E27FC236}">
                <a16:creationId xmlns:a16="http://schemas.microsoft.com/office/drawing/2014/main" id="{3078DFC4-ADB2-47D9-84DB-109358347D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568794" y="4095403"/>
            <a:ext cx="645897" cy="645897"/>
          </a:xfrm>
          <a:prstGeom prst="rect">
            <a:avLst/>
          </a:prstGeom>
        </p:spPr>
      </p:pic>
      <p:pic>
        <p:nvPicPr>
          <p:cNvPr id="90" name="Graphic 89" descr="Lightbulb">
            <a:extLst>
              <a:ext uri="{FF2B5EF4-FFF2-40B4-BE49-F238E27FC236}">
                <a16:creationId xmlns:a16="http://schemas.microsoft.com/office/drawing/2014/main" id="{BD605532-F2FB-498C-A80E-0645561FD0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86256" y="7452495"/>
            <a:ext cx="645897" cy="645897"/>
          </a:xfrm>
          <a:prstGeom prst="rect">
            <a:avLst/>
          </a:prstGeom>
        </p:spPr>
      </p:pic>
      <p:pic>
        <p:nvPicPr>
          <p:cNvPr id="91" name="Graphic 90" descr="Rocket">
            <a:extLst>
              <a:ext uri="{FF2B5EF4-FFF2-40B4-BE49-F238E27FC236}">
                <a16:creationId xmlns:a16="http://schemas.microsoft.com/office/drawing/2014/main" id="{B1D1E0EA-37A2-48DB-8739-B2D4E09ADF9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4763" y="5166328"/>
            <a:ext cx="645897" cy="645897"/>
          </a:xfrm>
          <a:prstGeom prst="rect">
            <a:avLst/>
          </a:prstGeom>
        </p:spPr>
      </p:pic>
      <p:sp>
        <p:nvSpPr>
          <p:cNvPr id="7" name="Slide Number Placeholder 6">
            <a:extLst>
              <a:ext uri="{FF2B5EF4-FFF2-40B4-BE49-F238E27FC236}">
                <a16:creationId xmlns:a16="http://schemas.microsoft.com/office/drawing/2014/main" id="{E1CEDF42-BF85-23D9-F360-DC678EA270EA}"/>
              </a:ext>
            </a:extLst>
          </p:cNvPr>
          <p:cNvSpPr>
            <a:spLocks noGrp="1"/>
          </p:cNvSpPr>
          <p:nvPr>
            <p:ph type="sldNum" sz="quarter" idx="12"/>
          </p:nvPr>
        </p:nvSpPr>
        <p:spPr>
          <a:xfrm>
            <a:off x="15528811" y="414021"/>
            <a:ext cx="1257299" cy="1074762"/>
          </a:xfrm>
        </p:spPr>
        <p:txBody>
          <a:bodyPr>
            <a:normAutofit/>
          </a:bodyPr>
          <a:lstStyle/>
          <a:p>
            <a:fld id="{FE1D2D36-5D11-429F-A10B-61490F16675A}" type="slidenum">
              <a:rPr lang="en-US" smtClean="0">
                <a:latin typeface="+mj-lt"/>
              </a:rPr>
              <a:t>10</a:t>
            </a:fld>
            <a:endParaRPr lang="en-US" dirty="0">
              <a:latin typeface="+mj-lt"/>
            </a:endParaRPr>
          </a:p>
        </p:txBody>
      </p:sp>
    </p:spTree>
    <p:extLst>
      <p:ext uri="{BB962C8B-B14F-4D97-AF65-F5344CB8AC3E}">
        <p14:creationId xmlns:p14="http://schemas.microsoft.com/office/powerpoint/2010/main" val="3219835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191426" y="111962"/>
            <a:ext cx="10354141" cy="842761"/>
          </a:xfrm>
        </p:spPr>
        <p:txBody>
          <a:bodyPr>
            <a:noAutofit/>
          </a:bodyPr>
          <a:lstStyle/>
          <a:p>
            <a:r>
              <a:rPr lang="en-GB" sz="5200" dirty="0"/>
              <a:t>5.Cultivating Skills for the Future</a:t>
            </a:r>
            <a:endParaRPr lang="en-US" sz="5200" dirty="0"/>
          </a:p>
        </p:txBody>
      </p:sp>
      <p:sp>
        <p:nvSpPr>
          <p:cNvPr id="13" name="Slide Number Placeholder 12">
            <a:extLst>
              <a:ext uri="{FF2B5EF4-FFF2-40B4-BE49-F238E27FC236}">
                <a16:creationId xmlns:a16="http://schemas.microsoft.com/office/drawing/2014/main" id="{243D773A-F57A-B99B-6C6E-05F7BA24487D}"/>
              </a:ext>
            </a:extLst>
          </p:cNvPr>
          <p:cNvSpPr>
            <a:spLocks noGrp="1"/>
          </p:cNvSpPr>
          <p:nvPr>
            <p:ph type="sldNum" sz="quarter" idx="12"/>
          </p:nvPr>
        </p:nvSpPr>
        <p:spPr/>
        <p:txBody>
          <a:bodyPr>
            <a:normAutofit/>
          </a:bodyPr>
          <a:lstStyle/>
          <a:p>
            <a:fld id="{FE1D2D36-5D11-429F-A10B-61490F16675A}" type="slidenum">
              <a:rPr lang="en-US" smtClean="0">
                <a:latin typeface="+mj-lt"/>
              </a:rPr>
              <a:t>11</a:t>
            </a:fld>
            <a:endParaRPr lang="en-US">
              <a:latin typeface="+mj-lt"/>
            </a:endParaRPr>
          </a:p>
        </p:txBody>
      </p:sp>
      <p:sp>
        <p:nvSpPr>
          <p:cNvPr id="8" name="Shape">
            <a:extLst>
              <a:ext uri="{FF2B5EF4-FFF2-40B4-BE49-F238E27FC236}">
                <a16:creationId xmlns:a16="http://schemas.microsoft.com/office/drawing/2014/main" id="{246E8C22-E350-44A3-81DD-3D3770A38F31}"/>
              </a:ext>
            </a:extLst>
          </p:cNvPr>
          <p:cNvSpPr/>
          <p:nvPr/>
        </p:nvSpPr>
        <p:spPr>
          <a:xfrm>
            <a:off x="2438123" y="1886809"/>
            <a:ext cx="3826479" cy="4759713"/>
          </a:xfrm>
          <a:custGeom>
            <a:avLst/>
            <a:gdLst/>
            <a:ahLst/>
            <a:cxnLst>
              <a:cxn ang="0">
                <a:pos x="wd2" y="hd2"/>
              </a:cxn>
              <a:cxn ang="5400000">
                <a:pos x="wd2" y="hd2"/>
              </a:cxn>
              <a:cxn ang="10800000">
                <a:pos x="wd2" y="hd2"/>
              </a:cxn>
              <a:cxn ang="16200000">
                <a:pos x="wd2" y="hd2"/>
              </a:cxn>
            </a:cxnLst>
            <a:rect l="0" t="0" r="r" b="b"/>
            <a:pathLst>
              <a:path w="21409" h="21460" extrusionOk="0">
                <a:moveTo>
                  <a:pt x="21314" y="8535"/>
                </a:moveTo>
                <a:cubicBezTo>
                  <a:pt x="21184" y="7550"/>
                  <a:pt x="20923" y="6564"/>
                  <a:pt x="20507" y="5662"/>
                </a:cubicBezTo>
                <a:cubicBezTo>
                  <a:pt x="19674" y="3796"/>
                  <a:pt x="18113" y="2202"/>
                  <a:pt x="15979" y="1174"/>
                </a:cubicBezTo>
                <a:cubicBezTo>
                  <a:pt x="14600" y="524"/>
                  <a:pt x="13038" y="105"/>
                  <a:pt x="11451" y="21"/>
                </a:cubicBezTo>
                <a:cubicBezTo>
                  <a:pt x="11164" y="0"/>
                  <a:pt x="10904" y="0"/>
                  <a:pt x="10618" y="0"/>
                </a:cubicBezTo>
                <a:cubicBezTo>
                  <a:pt x="4762" y="0"/>
                  <a:pt x="0" y="3838"/>
                  <a:pt x="0" y="8556"/>
                </a:cubicBezTo>
                <a:cubicBezTo>
                  <a:pt x="0" y="11765"/>
                  <a:pt x="2186" y="14554"/>
                  <a:pt x="5439" y="16022"/>
                </a:cubicBezTo>
                <a:cubicBezTo>
                  <a:pt x="5439" y="16022"/>
                  <a:pt x="5439" y="16022"/>
                  <a:pt x="5465" y="16022"/>
                </a:cubicBezTo>
                <a:cubicBezTo>
                  <a:pt x="5491" y="16043"/>
                  <a:pt x="5517" y="16043"/>
                  <a:pt x="5569" y="16064"/>
                </a:cubicBezTo>
                <a:cubicBezTo>
                  <a:pt x="5569" y="16064"/>
                  <a:pt x="5569" y="16064"/>
                  <a:pt x="5569" y="16064"/>
                </a:cubicBezTo>
                <a:cubicBezTo>
                  <a:pt x="6584" y="16504"/>
                  <a:pt x="7651" y="16861"/>
                  <a:pt x="8770" y="17112"/>
                </a:cubicBezTo>
                <a:cubicBezTo>
                  <a:pt x="9863" y="17364"/>
                  <a:pt x="11060" y="17469"/>
                  <a:pt x="12101" y="17825"/>
                </a:cubicBezTo>
                <a:cubicBezTo>
                  <a:pt x="13767" y="18412"/>
                  <a:pt x="13845" y="19713"/>
                  <a:pt x="13038" y="20845"/>
                </a:cubicBezTo>
                <a:cubicBezTo>
                  <a:pt x="12778" y="21202"/>
                  <a:pt x="13272" y="21600"/>
                  <a:pt x="13715" y="21411"/>
                </a:cubicBezTo>
                <a:cubicBezTo>
                  <a:pt x="16812" y="20048"/>
                  <a:pt x="19128" y="17657"/>
                  <a:pt x="20325" y="14973"/>
                </a:cubicBezTo>
                <a:cubicBezTo>
                  <a:pt x="21236" y="12918"/>
                  <a:pt x="21600" y="10695"/>
                  <a:pt x="21314" y="8535"/>
                </a:cubicBezTo>
                <a:close/>
              </a:path>
            </a:pathLst>
          </a:custGeom>
          <a:solidFill>
            <a:schemeClr val="accent6"/>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5" name="TextBox 14">
            <a:extLst>
              <a:ext uri="{FF2B5EF4-FFF2-40B4-BE49-F238E27FC236}">
                <a16:creationId xmlns:a16="http://schemas.microsoft.com/office/drawing/2014/main" id="{C541104F-9375-4BA5-87E5-EC2E4E51C4DB}"/>
              </a:ext>
            </a:extLst>
          </p:cNvPr>
          <p:cNvSpPr txBox="1"/>
          <p:nvPr/>
        </p:nvSpPr>
        <p:spPr>
          <a:xfrm>
            <a:off x="2274237" y="6948310"/>
            <a:ext cx="4154250" cy="2123658"/>
          </a:xfrm>
          <a:prstGeom prst="rect">
            <a:avLst/>
          </a:prstGeom>
          <a:noFill/>
        </p:spPr>
        <p:txBody>
          <a:bodyPr wrap="square" lIns="0" rIns="0" rtlCol="0" anchor="t">
            <a:spAutoFit/>
          </a:bodyPr>
          <a:lstStyle/>
          <a:p>
            <a:r>
              <a:rPr lang="en-GB" sz="2200" dirty="0">
                <a:latin typeface="+mj-lt"/>
              </a:rPr>
              <a:t>Flexible thinking promotes teamwork, effective communication, and collaboration among students, preparing them for future work environments.</a:t>
            </a:r>
            <a:endParaRPr lang="en-US" sz="2200" noProof="1">
              <a:solidFill>
                <a:schemeClr val="bg1">
                  <a:lumMod val="75000"/>
                </a:schemeClr>
              </a:solidFill>
              <a:latin typeface="+mj-lt"/>
            </a:endParaRPr>
          </a:p>
        </p:txBody>
      </p:sp>
      <p:grpSp>
        <p:nvGrpSpPr>
          <p:cNvPr id="33" name="Group 32">
            <a:extLst>
              <a:ext uri="{FF2B5EF4-FFF2-40B4-BE49-F238E27FC236}">
                <a16:creationId xmlns:a16="http://schemas.microsoft.com/office/drawing/2014/main" id="{97550FAC-601C-477F-9D8C-22A31E922775}"/>
              </a:ext>
            </a:extLst>
          </p:cNvPr>
          <p:cNvGrpSpPr/>
          <p:nvPr/>
        </p:nvGrpSpPr>
        <p:grpSpPr>
          <a:xfrm>
            <a:off x="2633701" y="2101596"/>
            <a:ext cx="3376821" cy="3376821"/>
            <a:chOff x="1938639" y="1513832"/>
            <a:chExt cx="2412015" cy="2412015"/>
          </a:xfrm>
        </p:grpSpPr>
        <p:sp>
          <p:nvSpPr>
            <p:cNvPr id="9" name="Circle">
              <a:extLst>
                <a:ext uri="{FF2B5EF4-FFF2-40B4-BE49-F238E27FC236}">
                  <a16:creationId xmlns:a16="http://schemas.microsoft.com/office/drawing/2014/main" id="{142CAC2B-1ADE-4B96-928D-8435C0C7A900}"/>
                </a:ext>
              </a:extLst>
            </p:cNvPr>
            <p:cNvSpPr/>
            <p:nvPr/>
          </p:nvSpPr>
          <p:spPr>
            <a:xfrm>
              <a:off x="1938639" y="1513832"/>
              <a:ext cx="2412015" cy="2412015"/>
            </a:xfrm>
            <a:prstGeom prst="ellipse">
              <a:avLst/>
            </a:prstGeom>
            <a:solidFill>
              <a:schemeClr val="accent6">
                <a:lumMod val="7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2" name="Circle">
              <a:extLst>
                <a:ext uri="{FF2B5EF4-FFF2-40B4-BE49-F238E27FC236}">
                  <a16:creationId xmlns:a16="http://schemas.microsoft.com/office/drawing/2014/main" id="{5AC1D528-D637-494D-A0B3-28F5E994EF2D}"/>
                </a:ext>
              </a:extLst>
            </p:cNvPr>
            <p:cNvSpPr/>
            <p:nvPr/>
          </p:nvSpPr>
          <p:spPr>
            <a:xfrm>
              <a:off x="2018375" y="1593568"/>
              <a:ext cx="2252543" cy="2252543"/>
            </a:xfrm>
            <a:prstGeom prst="ellipse">
              <a:avLst/>
            </a:prstGeom>
            <a:solidFill>
              <a:schemeClr val="bg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25" name="TextBox 24">
              <a:extLst>
                <a:ext uri="{FF2B5EF4-FFF2-40B4-BE49-F238E27FC236}">
                  <a16:creationId xmlns:a16="http://schemas.microsoft.com/office/drawing/2014/main" id="{AE69C6AA-99B1-4F99-9681-93D516FE5D0B}"/>
                </a:ext>
              </a:extLst>
            </p:cNvPr>
            <p:cNvSpPr txBox="1"/>
            <p:nvPr/>
          </p:nvSpPr>
          <p:spPr>
            <a:xfrm>
              <a:off x="2701255" y="1692263"/>
              <a:ext cx="908216" cy="896949"/>
            </a:xfrm>
            <a:prstGeom prst="rect">
              <a:avLst/>
            </a:prstGeom>
            <a:noFill/>
          </p:spPr>
          <p:txBody>
            <a:bodyPr wrap="none" rtlCol="0">
              <a:spAutoFit/>
            </a:bodyPr>
            <a:lstStyle/>
            <a:p>
              <a:r>
                <a:rPr lang="en-US" sz="7560" b="1" dirty="0">
                  <a:solidFill>
                    <a:schemeClr val="accent6">
                      <a:lumMod val="50000"/>
                    </a:schemeClr>
                  </a:solidFill>
                  <a:latin typeface="+mj-lt"/>
                </a:rPr>
                <a:t>01</a:t>
              </a:r>
            </a:p>
          </p:txBody>
        </p:sp>
        <p:sp>
          <p:nvSpPr>
            <p:cNvPr id="28" name="TextBox 27">
              <a:extLst>
                <a:ext uri="{FF2B5EF4-FFF2-40B4-BE49-F238E27FC236}">
                  <a16:creationId xmlns:a16="http://schemas.microsoft.com/office/drawing/2014/main" id="{C889F328-E666-4171-B481-4BCF5E82CFD1}"/>
                </a:ext>
              </a:extLst>
            </p:cNvPr>
            <p:cNvSpPr txBox="1"/>
            <p:nvPr/>
          </p:nvSpPr>
          <p:spPr>
            <a:xfrm>
              <a:off x="2122645" y="2444121"/>
              <a:ext cx="2044002" cy="989282"/>
            </a:xfrm>
            <a:prstGeom prst="rect">
              <a:avLst/>
            </a:prstGeom>
            <a:noFill/>
          </p:spPr>
          <p:txBody>
            <a:bodyPr wrap="square" lIns="0" rIns="0" rtlCol="0" anchor="ctr">
              <a:spAutoFit/>
            </a:bodyPr>
            <a:lstStyle/>
            <a:p>
              <a:pPr algn="ctr"/>
              <a:r>
                <a:rPr lang="en-US" sz="2800" dirty="0">
                  <a:latin typeface="+mj-lt"/>
                </a:rPr>
                <a:t>Collaboration and Communication</a:t>
              </a:r>
              <a:endParaRPr lang="en-US" sz="2800" b="1" noProof="1">
                <a:solidFill>
                  <a:schemeClr val="accent6"/>
                </a:solidFill>
                <a:latin typeface="+mj-lt"/>
              </a:endParaRPr>
            </a:p>
          </p:txBody>
        </p:sp>
      </p:grpSp>
      <p:sp>
        <p:nvSpPr>
          <p:cNvPr id="4" name="Shape">
            <a:extLst>
              <a:ext uri="{FF2B5EF4-FFF2-40B4-BE49-F238E27FC236}">
                <a16:creationId xmlns:a16="http://schemas.microsoft.com/office/drawing/2014/main" id="{1AA428B8-C85C-46EA-A3D5-052A13EF6305}"/>
              </a:ext>
            </a:extLst>
          </p:cNvPr>
          <p:cNvSpPr/>
          <p:nvPr/>
        </p:nvSpPr>
        <p:spPr>
          <a:xfrm>
            <a:off x="7230778" y="1886813"/>
            <a:ext cx="3826479" cy="4759713"/>
          </a:xfrm>
          <a:custGeom>
            <a:avLst/>
            <a:gdLst/>
            <a:ahLst/>
            <a:cxnLst>
              <a:cxn ang="0">
                <a:pos x="wd2" y="hd2"/>
              </a:cxn>
              <a:cxn ang="5400000">
                <a:pos x="wd2" y="hd2"/>
              </a:cxn>
              <a:cxn ang="10800000">
                <a:pos x="wd2" y="hd2"/>
              </a:cxn>
              <a:cxn ang="16200000">
                <a:pos x="wd2" y="hd2"/>
              </a:cxn>
            </a:cxnLst>
            <a:rect l="0" t="0" r="r" b="b"/>
            <a:pathLst>
              <a:path w="21409" h="21460" extrusionOk="0">
                <a:moveTo>
                  <a:pt x="21314" y="8535"/>
                </a:moveTo>
                <a:cubicBezTo>
                  <a:pt x="21184" y="7550"/>
                  <a:pt x="20923" y="6564"/>
                  <a:pt x="20507" y="5662"/>
                </a:cubicBezTo>
                <a:cubicBezTo>
                  <a:pt x="19674" y="3796"/>
                  <a:pt x="18113" y="2202"/>
                  <a:pt x="15979" y="1174"/>
                </a:cubicBezTo>
                <a:cubicBezTo>
                  <a:pt x="14600" y="524"/>
                  <a:pt x="13038" y="105"/>
                  <a:pt x="11451" y="21"/>
                </a:cubicBezTo>
                <a:cubicBezTo>
                  <a:pt x="11164" y="0"/>
                  <a:pt x="10904" y="0"/>
                  <a:pt x="10618" y="0"/>
                </a:cubicBezTo>
                <a:cubicBezTo>
                  <a:pt x="4762" y="0"/>
                  <a:pt x="0" y="3838"/>
                  <a:pt x="0" y="8556"/>
                </a:cubicBezTo>
                <a:cubicBezTo>
                  <a:pt x="0" y="11765"/>
                  <a:pt x="2186" y="14554"/>
                  <a:pt x="5439" y="16022"/>
                </a:cubicBezTo>
                <a:cubicBezTo>
                  <a:pt x="5439" y="16022"/>
                  <a:pt x="5439" y="16022"/>
                  <a:pt x="5465" y="16022"/>
                </a:cubicBezTo>
                <a:cubicBezTo>
                  <a:pt x="5491" y="16043"/>
                  <a:pt x="5517" y="16043"/>
                  <a:pt x="5569" y="16064"/>
                </a:cubicBezTo>
                <a:cubicBezTo>
                  <a:pt x="5569" y="16064"/>
                  <a:pt x="5569" y="16064"/>
                  <a:pt x="5569" y="16064"/>
                </a:cubicBezTo>
                <a:cubicBezTo>
                  <a:pt x="6584" y="16504"/>
                  <a:pt x="7651" y="16861"/>
                  <a:pt x="8770" y="17112"/>
                </a:cubicBezTo>
                <a:cubicBezTo>
                  <a:pt x="9863" y="17364"/>
                  <a:pt x="11060" y="17469"/>
                  <a:pt x="12101" y="17825"/>
                </a:cubicBezTo>
                <a:cubicBezTo>
                  <a:pt x="13767" y="18412"/>
                  <a:pt x="13845" y="19713"/>
                  <a:pt x="13038" y="20845"/>
                </a:cubicBezTo>
                <a:cubicBezTo>
                  <a:pt x="12778" y="21202"/>
                  <a:pt x="13272" y="21600"/>
                  <a:pt x="13715" y="21411"/>
                </a:cubicBezTo>
                <a:cubicBezTo>
                  <a:pt x="16812" y="20048"/>
                  <a:pt x="19128" y="17657"/>
                  <a:pt x="20325" y="14973"/>
                </a:cubicBezTo>
                <a:cubicBezTo>
                  <a:pt x="21236" y="12918"/>
                  <a:pt x="21600" y="10695"/>
                  <a:pt x="21314" y="8535"/>
                </a:cubicBezTo>
                <a:close/>
              </a:path>
            </a:pathLst>
          </a:custGeom>
          <a:solidFill>
            <a:schemeClr val="accent3"/>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8" name="TextBox 17">
            <a:extLst>
              <a:ext uri="{FF2B5EF4-FFF2-40B4-BE49-F238E27FC236}">
                <a16:creationId xmlns:a16="http://schemas.microsoft.com/office/drawing/2014/main" id="{EA279EED-DADF-4347-9458-CACFB66B93F5}"/>
              </a:ext>
            </a:extLst>
          </p:cNvPr>
          <p:cNvSpPr txBox="1"/>
          <p:nvPr/>
        </p:nvSpPr>
        <p:spPr>
          <a:xfrm>
            <a:off x="7616655" y="6942426"/>
            <a:ext cx="4154250" cy="2123658"/>
          </a:xfrm>
          <a:prstGeom prst="rect">
            <a:avLst/>
          </a:prstGeom>
          <a:noFill/>
        </p:spPr>
        <p:txBody>
          <a:bodyPr wrap="square" lIns="0" rIns="0" rtlCol="0" anchor="t">
            <a:spAutoFit/>
          </a:bodyPr>
          <a:lstStyle/>
          <a:p>
            <a:r>
              <a:rPr lang="en-GB" sz="2200" noProof="1">
                <a:latin typeface="+mj-lt"/>
              </a:rPr>
              <a:t>Encouraging students to think creatively, take risks, and generate new ideas fosters flexible thinking and prepares them to tackle future challenges.</a:t>
            </a:r>
            <a:endParaRPr lang="en-US" sz="2200" noProof="1">
              <a:latin typeface="+mj-lt"/>
            </a:endParaRPr>
          </a:p>
        </p:txBody>
      </p:sp>
      <p:grpSp>
        <p:nvGrpSpPr>
          <p:cNvPr id="31" name="Group 30">
            <a:extLst>
              <a:ext uri="{FF2B5EF4-FFF2-40B4-BE49-F238E27FC236}">
                <a16:creationId xmlns:a16="http://schemas.microsoft.com/office/drawing/2014/main" id="{C1A621D6-0311-459E-BF82-C79DABDBBC17}"/>
              </a:ext>
            </a:extLst>
          </p:cNvPr>
          <p:cNvGrpSpPr/>
          <p:nvPr/>
        </p:nvGrpSpPr>
        <p:grpSpPr>
          <a:xfrm>
            <a:off x="7426356" y="2101600"/>
            <a:ext cx="3376821" cy="3376821"/>
            <a:chOff x="4862294" y="1513832"/>
            <a:chExt cx="2412015" cy="2412015"/>
          </a:xfrm>
        </p:grpSpPr>
        <p:sp>
          <p:nvSpPr>
            <p:cNvPr id="5" name="Circle">
              <a:extLst>
                <a:ext uri="{FF2B5EF4-FFF2-40B4-BE49-F238E27FC236}">
                  <a16:creationId xmlns:a16="http://schemas.microsoft.com/office/drawing/2014/main" id="{D36E4706-67F9-4421-B155-F914FFECF768}"/>
                </a:ext>
              </a:extLst>
            </p:cNvPr>
            <p:cNvSpPr/>
            <p:nvPr/>
          </p:nvSpPr>
          <p:spPr>
            <a:xfrm>
              <a:off x="4862294" y="1513832"/>
              <a:ext cx="2412015" cy="2412015"/>
            </a:xfrm>
            <a:prstGeom prst="ellipse">
              <a:avLst/>
            </a:prstGeom>
            <a:solidFill>
              <a:schemeClr val="accent3">
                <a:lumMod val="7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0" name="Circle">
              <a:extLst>
                <a:ext uri="{FF2B5EF4-FFF2-40B4-BE49-F238E27FC236}">
                  <a16:creationId xmlns:a16="http://schemas.microsoft.com/office/drawing/2014/main" id="{2B265088-F189-4E5E-9C4F-53B00037FA83}"/>
                </a:ext>
              </a:extLst>
            </p:cNvPr>
            <p:cNvSpPr/>
            <p:nvPr/>
          </p:nvSpPr>
          <p:spPr>
            <a:xfrm>
              <a:off x="4942030" y="1593568"/>
              <a:ext cx="2252543" cy="2252543"/>
            </a:xfrm>
            <a:prstGeom prst="ellipse">
              <a:avLst/>
            </a:prstGeom>
            <a:solidFill>
              <a:schemeClr val="bg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26" name="TextBox 25">
              <a:extLst>
                <a:ext uri="{FF2B5EF4-FFF2-40B4-BE49-F238E27FC236}">
                  <a16:creationId xmlns:a16="http://schemas.microsoft.com/office/drawing/2014/main" id="{AA48375E-8EAA-4031-880F-F6965166C1D4}"/>
                </a:ext>
              </a:extLst>
            </p:cNvPr>
            <p:cNvSpPr txBox="1"/>
            <p:nvPr/>
          </p:nvSpPr>
          <p:spPr>
            <a:xfrm>
              <a:off x="5573667" y="1675315"/>
              <a:ext cx="908216" cy="896949"/>
            </a:xfrm>
            <a:prstGeom prst="rect">
              <a:avLst/>
            </a:prstGeom>
            <a:noFill/>
          </p:spPr>
          <p:txBody>
            <a:bodyPr wrap="none" rtlCol="0">
              <a:spAutoFit/>
            </a:bodyPr>
            <a:lstStyle/>
            <a:p>
              <a:r>
                <a:rPr lang="en-US" sz="7560" b="1" dirty="0">
                  <a:solidFill>
                    <a:schemeClr val="accent3">
                      <a:lumMod val="50000"/>
                    </a:schemeClr>
                  </a:solidFill>
                  <a:latin typeface="+mj-lt"/>
                </a:rPr>
                <a:t>02</a:t>
              </a:r>
            </a:p>
          </p:txBody>
        </p:sp>
        <p:sp>
          <p:nvSpPr>
            <p:cNvPr id="29" name="TextBox 28">
              <a:extLst>
                <a:ext uri="{FF2B5EF4-FFF2-40B4-BE49-F238E27FC236}">
                  <a16:creationId xmlns:a16="http://schemas.microsoft.com/office/drawing/2014/main" id="{1822A727-5E94-4451-8F16-7EFC5E50070E}"/>
                </a:ext>
              </a:extLst>
            </p:cNvPr>
            <p:cNvSpPr txBox="1"/>
            <p:nvPr/>
          </p:nvSpPr>
          <p:spPr>
            <a:xfrm>
              <a:off x="5046300" y="2599883"/>
              <a:ext cx="2044002" cy="677749"/>
            </a:xfrm>
            <a:prstGeom prst="rect">
              <a:avLst/>
            </a:prstGeom>
            <a:noFill/>
          </p:spPr>
          <p:txBody>
            <a:bodyPr wrap="square" lIns="0" rIns="0" rtlCol="0" anchor="ctr">
              <a:spAutoFit/>
            </a:bodyPr>
            <a:lstStyle/>
            <a:p>
              <a:pPr algn="ctr"/>
              <a:r>
                <a:rPr lang="en-US" sz="2800" dirty="0">
                  <a:latin typeface="+mj-lt"/>
                </a:rPr>
                <a:t>Creativity and Innovation</a:t>
              </a:r>
              <a:endParaRPr lang="en-US" sz="2800" b="1" noProof="1">
                <a:solidFill>
                  <a:schemeClr val="accent3">
                    <a:lumMod val="75000"/>
                  </a:schemeClr>
                </a:solidFill>
                <a:latin typeface="+mj-lt"/>
              </a:endParaRPr>
            </a:p>
          </p:txBody>
        </p:sp>
      </p:grpSp>
      <p:sp>
        <p:nvSpPr>
          <p:cNvPr id="6" name="Shape">
            <a:extLst>
              <a:ext uri="{FF2B5EF4-FFF2-40B4-BE49-F238E27FC236}">
                <a16:creationId xmlns:a16="http://schemas.microsoft.com/office/drawing/2014/main" id="{6C67322D-5399-41C3-BB1D-B5381DD4B45C}"/>
              </a:ext>
            </a:extLst>
          </p:cNvPr>
          <p:cNvSpPr/>
          <p:nvPr/>
        </p:nvSpPr>
        <p:spPr>
          <a:xfrm>
            <a:off x="12023429" y="1886813"/>
            <a:ext cx="3826481" cy="4759713"/>
          </a:xfrm>
          <a:custGeom>
            <a:avLst/>
            <a:gdLst/>
            <a:ahLst/>
            <a:cxnLst>
              <a:cxn ang="0">
                <a:pos x="wd2" y="hd2"/>
              </a:cxn>
              <a:cxn ang="5400000">
                <a:pos x="wd2" y="hd2"/>
              </a:cxn>
              <a:cxn ang="10800000">
                <a:pos x="wd2" y="hd2"/>
              </a:cxn>
              <a:cxn ang="16200000">
                <a:pos x="wd2" y="hd2"/>
              </a:cxn>
            </a:cxnLst>
            <a:rect l="0" t="0" r="r" b="b"/>
            <a:pathLst>
              <a:path w="21409" h="21460" extrusionOk="0">
                <a:moveTo>
                  <a:pt x="21314" y="8535"/>
                </a:moveTo>
                <a:cubicBezTo>
                  <a:pt x="21184" y="7550"/>
                  <a:pt x="20923" y="6564"/>
                  <a:pt x="20507" y="5662"/>
                </a:cubicBezTo>
                <a:cubicBezTo>
                  <a:pt x="19674" y="3796"/>
                  <a:pt x="18113" y="2202"/>
                  <a:pt x="15979" y="1174"/>
                </a:cubicBezTo>
                <a:cubicBezTo>
                  <a:pt x="14600" y="524"/>
                  <a:pt x="13038" y="105"/>
                  <a:pt x="11451" y="21"/>
                </a:cubicBezTo>
                <a:cubicBezTo>
                  <a:pt x="11164" y="0"/>
                  <a:pt x="10904" y="0"/>
                  <a:pt x="10618" y="0"/>
                </a:cubicBezTo>
                <a:cubicBezTo>
                  <a:pt x="4762" y="0"/>
                  <a:pt x="0" y="3838"/>
                  <a:pt x="0" y="8556"/>
                </a:cubicBezTo>
                <a:cubicBezTo>
                  <a:pt x="0" y="11765"/>
                  <a:pt x="2186" y="14554"/>
                  <a:pt x="5439" y="16022"/>
                </a:cubicBezTo>
                <a:cubicBezTo>
                  <a:pt x="5439" y="16022"/>
                  <a:pt x="5439" y="16022"/>
                  <a:pt x="5465" y="16022"/>
                </a:cubicBezTo>
                <a:cubicBezTo>
                  <a:pt x="5491" y="16043"/>
                  <a:pt x="5517" y="16043"/>
                  <a:pt x="5569" y="16064"/>
                </a:cubicBezTo>
                <a:cubicBezTo>
                  <a:pt x="5569" y="16064"/>
                  <a:pt x="5569" y="16064"/>
                  <a:pt x="5569" y="16064"/>
                </a:cubicBezTo>
                <a:cubicBezTo>
                  <a:pt x="6584" y="16504"/>
                  <a:pt x="7651" y="16861"/>
                  <a:pt x="8770" y="17112"/>
                </a:cubicBezTo>
                <a:cubicBezTo>
                  <a:pt x="9863" y="17364"/>
                  <a:pt x="11060" y="17469"/>
                  <a:pt x="12101" y="17825"/>
                </a:cubicBezTo>
                <a:cubicBezTo>
                  <a:pt x="13767" y="18412"/>
                  <a:pt x="13845" y="19713"/>
                  <a:pt x="13038" y="20845"/>
                </a:cubicBezTo>
                <a:cubicBezTo>
                  <a:pt x="12778" y="21202"/>
                  <a:pt x="13272" y="21600"/>
                  <a:pt x="13715" y="21411"/>
                </a:cubicBezTo>
                <a:cubicBezTo>
                  <a:pt x="16812" y="20048"/>
                  <a:pt x="19128" y="17657"/>
                  <a:pt x="20325" y="14973"/>
                </a:cubicBezTo>
                <a:cubicBezTo>
                  <a:pt x="21236" y="12918"/>
                  <a:pt x="21600" y="10695"/>
                  <a:pt x="21314" y="8535"/>
                </a:cubicBezTo>
                <a:close/>
              </a:path>
            </a:pathLst>
          </a:custGeom>
          <a:solidFill>
            <a:schemeClr val="accent2"/>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21" name="TextBox 20">
            <a:extLst>
              <a:ext uri="{FF2B5EF4-FFF2-40B4-BE49-F238E27FC236}">
                <a16:creationId xmlns:a16="http://schemas.microsoft.com/office/drawing/2014/main" id="{BC528302-4268-445D-829E-2AE7A6EB3D6A}"/>
              </a:ext>
            </a:extLst>
          </p:cNvPr>
          <p:cNvSpPr txBox="1"/>
          <p:nvPr/>
        </p:nvSpPr>
        <p:spPr>
          <a:xfrm>
            <a:off x="12676610" y="6942426"/>
            <a:ext cx="3789887" cy="2123658"/>
          </a:xfrm>
          <a:prstGeom prst="rect">
            <a:avLst/>
          </a:prstGeom>
          <a:noFill/>
        </p:spPr>
        <p:txBody>
          <a:bodyPr wrap="square" lIns="0" rIns="0" rtlCol="0" anchor="t">
            <a:spAutoFit/>
          </a:bodyPr>
          <a:lstStyle/>
          <a:p>
            <a:r>
              <a:rPr lang="en-GB" sz="2200" noProof="1">
                <a:latin typeface="+mj-lt"/>
              </a:rPr>
              <a:t>Developing students' adaptability skills and resilience helps them navigate changing circumstances and embrace lifelong learning.</a:t>
            </a:r>
            <a:endParaRPr lang="en-US" sz="2200" noProof="1">
              <a:latin typeface="+mj-lt"/>
            </a:endParaRPr>
          </a:p>
        </p:txBody>
      </p:sp>
      <p:grpSp>
        <p:nvGrpSpPr>
          <p:cNvPr id="32" name="Group 31">
            <a:extLst>
              <a:ext uri="{FF2B5EF4-FFF2-40B4-BE49-F238E27FC236}">
                <a16:creationId xmlns:a16="http://schemas.microsoft.com/office/drawing/2014/main" id="{E105ABDE-7644-41E1-8634-7A3678CE7223}"/>
              </a:ext>
            </a:extLst>
          </p:cNvPr>
          <p:cNvGrpSpPr/>
          <p:nvPr/>
        </p:nvGrpSpPr>
        <p:grpSpPr>
          <a:xfrm>
            <a:off x="12219007" y="2101600"/>
            <a:ext cx="3376821" cy="3376821"/>
            <a:chOff x="7785949" y="1513832"/>
            <a:chExt cx="2412015" cy="2412015"/>
          </a:xfrm>
        </p:grpSpPr>
        <p:sp>
          <p:nvSpPr>
            <p:cNvPr id="7" name="Circle">
              <a:extLst>
                <a:ext uri="{FF2B5EF4-FFF2-40B4-BE49-F238E27FC236}">
                  <a16:creationId xmlns:a16="http://schemas.microsoft.com/office/drawing/2014/main" id="{8328E432-598A-4898-A19A-A4AB6656D41B}"/>
                </a:ext>
              </a:extLst>
            </p:cNvPr>
            <p:cNvSpPr/>
            <p:nvPr/>
          </p:nvSpPr>
          <p:spPr>
            <a:xfrm>
              <a:off x="7785949" y="1513832"/>
              <a:ext cx="2412015" cy="2412015"/>
            </a:xfrm>
            <a:prstGeom prst="ellipse">
              <a:avLst/>
            </a:prstGeom>
            <a:solidFill>
              <a:schemeClr val="accent2">
                <a:lumMod val="7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1" name="Circle">
              <a:extLst>
                <a:ext uri="{FF2B5EF4-FFF2-40B4-BE49-F238E27FC236}">
                  <a16:creationId xmlns:a16="http://schemas.microsoft.com/office/drawing/2014/main" id="{7576C2E0-752A-4488-AF99-6A5D0E1D8B0C}"/>
                </a:ext>
              </a:extLst>
            </p:cNvPr>
            <p:cNvSpPr/>
            <p:nvPr/>
          </p:nvSpPr>
          <p:spPr>
            <a:xfrm>
              <a:off x="7865685" y="1593568"/>
              <a:ext cx="2252543" cy="2252543"/>
            </a:xfrm>
            <a:prstGeom prst="ellipse">
              <a:avLst/>
            </a:prstGeom>
            <a:solidFill>
              <a:schemeClr val="bg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27" name="TextBox 26">
              <a:extLst>
                <a:ext uri="{FF2B5EF4-FFF2-40B4-BE49-F238E27FC236}">
                  <a16:creationId xmlns:a16="http://schemas.microsoft.com/office/drawing/2014/main" id="{3EB55C9C-E9AF-42D5-BDE0-1F051019292C}"/>
                </a:ext>
              </a:extLst>
            </p:cNvPr>
            <p:cNvSpPr txBox="1"/>
            <p:nvPr/>
          </p:nvSpPr>
          <p:spPr>
            <a:xfrm>
              <a:off x="8558124" y="1720948"/>
              <a:ext cx="908216" cy="896949"/>
            </a:xfrm>
            <a:prstGeom prst="rect">
              <a:avLst/>
            </a:prstGeom>
            <a:noFill/>
          </p:spPr>
          <p:txBody>
            <a:bodyPr wrap="none" rtlCol="0">
              <a:spAutoFit/>
            </a:bodyPr>
            <a:lstStyle/>
            <a:p>
              <a:r>
                <a:rPr lang="en-US" sz="7560" b="1" dirty="0">
                  <a:solidFill>
                    <a:schemeClr val="accent2">
                      <a:lumMod val="75000"/>
                    </a:schemeClr>
                  </a:solidFill>
                  <a:latin typeface="+mj-lt"/>
                </a:rPr>
                <a:t>03</a:t>
              </a:r>
            </a:p>
          </p:txBody>
        </p:sp>
        <p:sp>
          <p:nvSpPr>
            <p:cNvPr id="30" name="TextBox 29">
              <a:extLst>
                <a:ext uri="{FF2B5EF4-FFF2-40B4-BE49-F238E27FC236}">
                  <a16:creationId xmlns:a16="http://schemas.microsoft.com/office/drawing/2014/main" id="{E0E06963-C963-4FCD-A203-29DE22A6E4D2}"/>
                </a:ext>
              </a:extLst>
            </p:cNvPr>
            <p:cNvSpPr txBox="1"/>
            <p:nvPr/>
          </p:nvSpPr>
          <p:spPr>
            <a:xfrm>
              <a:off x="7969955" y="2599883"/>
              <a:ext cx="2044002" cy="677749"/>
            </a:xfrm>
            <a:prstGeom prst="rect">
              <a:avLst/>
            </a:prstGeom>
            <a:noFill/>
          </p:spPr>
          <p:txBody>
            <a:bodyPr wrap="square" lIns="0" rIns="0" rtlCol="0" anchor="ctr">
              <a:spAutoFit/>
            </a:bodyPr>
            <a:lstStyle/>
            <a:p>
              <a:pPr algn="ctr"/>
              <a:r>
                <a:rPr lang="en-US" sz="2800" dirty="0">
                  <a:latin typeface="+mj-lt"/>
                </a:rPr>
                <a:t>Adaptability and Resilience</a:t>
              </a:r>
              <a:endParaRPr lang="en-US" sz="2800" b="1" noProof="1">
                <a:solidFill>
                  <a:schemeClr val="accent2"/>
                </a:solidFill>
                <a:latin typeface="+mj-lt"/>
              </a:endParaRPr>
            </a:p>
          </p:txBody>
        </p:sp>
      </p:grpSp>
    </p:spTree>
    <p:extLst>
      <p:ext uri="{BB962C8B-B14F-4D97-AF65-F5344CB8AC3E}">
        <p14:creationId xmlns:p14="http://schemas.microsoft.com/office/powerpoint/2010/main" val="3703346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DF4D4D50-CFB2-4463-A660-A370ACCC7FA8}"/>
              </a:ext>
            </a:extLst>
          </p:cNvPr>
          <p:cNvGrpSpPr/>
          <p:nvPr/>
        </p:nvGrpSpPr>
        <p:grpSpPr>
          <a:xfrm>
            <a:off x="2551798" y="1352801"/>
            <a:ext cx="1999768" cy="8797191"/>
            <a:chOff x="1387284" y="966286"/>
            <a:chExt cx="1428406" cy="6283708"/>
          </a:xfrm>
        </p:grpSpPr>
        <p:sp>
          <p:nvSpPr>
            <p:cNvPr id="64" name="Shape">
              <a:extLst>
                <a:ext uri="{FF2B5EF4-FFF2-40B4-BE49-F238E27FC236}">
                  <a16:creationId xmlns:a16="http://schemas.microsoft.com/office/drawing/2014/main" id="{3B249D8A-F241-4C17-94E1-43262B900A55}"/>
                </a:ext>
              </a:extLst>
            </p:cNvPr>
            <p:cNvSpPr/>
            <p:nvPr/>
          </p:nvSpPr>
          <p:spPr>
            <a:xfrm>
              <a:off x="1461869" y="1105987"/>
              <a:ext cx="1353821" cy="122377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3"/>
                    <a:pt x="21597" y="3783"/>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65" name="Shape">
              <a:extLst>
                <a:ext uri="{FF2B5EF4-FFF2-40B4-BE49-F238E27FC236}">
                  <a16:creationId xmlns:a16="http://schemas.microsoft.com/office/drawing/2014/main" id="{923A92A4-5AFF-46F7-AB25-CB97CCC737BD}"/>
                </a:ext>
              </a:extLst>
            </p:cNvPr>
            <p:cNvSpPr/>
            <p:nvPr/>
          </p:nvSpPr>
          <p:spPr>
            <a:xfrm>
              <a:off x="1461869" y="2071187"/>
              <a:ext cx="1353821" cy="122377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3"/>
                    <a:pt x="21597" y="3783"/>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71" name="Shape">
              <a:extLst>
                <a:ext uri="{FF2B5EF4-FFF2-40B4-BE49-F238E27FC236}">
                  <a16:creationId xmlns:a16="http://schemas.microsoft.com/office/drawing/2014/main" id="{23AE6E3F-9F5A-402A-8B8A-97940E098416}"/>
                </a:ext>
              </a:extLst>
            </p:cNvPr>
            <p:cNvSpPr/>
            <p:nvPr/>
          </p:nvSpPr>
          <p:spPr>
            <a:xfrm>
              <a:off x="1461869" y="3049087"/>
              <a:ext cx="1353821" cy="122377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3"/>
                    <a:pt x="21597" y="3783"/>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chemeClr val="accent5">
                <a:lumMod val="50000"/>
              </a:schemeClr>
            </a:solidFill>
            <a:ln>
              <a:noFill/>
            </a:ln>
          </p:spPr>
          <p:txBody>
            <a:bodyPr vert="horz" wrap="square" lIns="128016" tIns="64008" rIns="128016" bIns="64008" numCol="1" anchor="t" anchorCtr="0" compatLnSpc="1">
              <a:prstTxWarp prst="textNoShape">
                <a:avLst/>
              </a:prstTxWarp>
            </a:bodyPr>
            <a:lstStyle/>
            <a:p>
              <a:endParaRPr sz="2520"/>
            </a:p>
          </p:txBody>
        </p:sp>
        <p:sp>
          <p:nvSpPr>
            <p:cNvPr id="73" name="Shape">
              <a:extLst>
                <a:ext uri="{FF2B5EF4-FFF2-40B4-BE49-F238E27FC236}">
                  <a16:creationId xmlns:a16="http://schemas.microsoft.com/office/drawing/2014/main" id="{4255166A-FD3A-4D2C-8B7E-5023E80AAE27}"/>
                </a:ext>
              </a:extLst>
            </p:cNvPr>
            <p:cNvSpPr/>
            <p:nvPr/>
          </p:nvSpPr>
          <p:spPr>
            <a:xfrm>
              <a:off x="1461869" y="4039687"/>
              <a:ext cx="1353821" cy="122377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3"/>
                    <a:pt x="21597" y="3783"/>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74" name="Shape">
              <a:extLst>
                <a:ext uri="{FF2B5EF4-FFF2-40B4-BE49-F238E27FC236}">
                  <a16:creationId xmlns:a16="http://schemas.microsoft.com/office/drawing/2014/main" id="{EDBAFFEC-E5D9-4F4E-AC4D-8510C9C1C365}"/>
                </a:ext>
              </a:extLst>
            </p:cNvPr>
            <p:cNvSpPr/>
            <p:nvPr/>
          </p:nvSpPr>
          <p:spPr>
            <a:xfrm>
              <a:off x="1461869" y="5042987"/>
              <a:ext cx="1353821" cy="122377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5"/>
                    <a:pt x="21597" y="3785"/>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75" name="Shape">
              <a:extLst>
                <a:ext uri="{FF2B5EF4-FFF2-40B4-BE49-F238E27FC236}">
                  <a16:creationId xmlns:a16="http://schemas.microsoft.com/office/drawing/2014/main" id="{3E939D6E-1BEE-43DD-85BC-5356E161BB43}"/>
                </a:ext>
              </a:extLst>
            </p:cNvPr>
            <p:cNvSpPr/>
            <p:nvPr/>
          </p:nvSpPr>
          <p:spPr>
            <a:xfrm>
              <a:off x="1696469" y="1105986"/>
              <a:ext cx="439063" cy="61440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041"/>
                  </a:lnTo>
                  <a:lnTo>
                    <a:pt x="178" y="21041"/>
                  </a:lnTo>
                  <a:cubicBezTo>
                    <a:pt x="426" y="21079"/>
                    <a:pt x="950" y="21113"/>
                    <a:pt x="1767" y="21135"/>
                  </a:cubicBezTo>
                  <a:lnTo>
                    <a:pt x="16744" y="21539"/>
                  </a:lnTo>
                  <a:cubicBezTo>
                    <a:pt x="18262" y="21580"/>
                    <a:pt x="19931" y="21600"/>
                    <a:pt x="21600" y="21600"/>
                  </a:cubicBezTo>
                  <a:lnTo>
                    <a:pt x="21600" y="0"/>
                  </a:lnTo>
                  <a:lnTo>
                    <a:pt x="0" y="0"/>
                  </a:lnTo>
                  <a:close/>
                </a:path>
              </a:pathLst>
            </a:custGeom>
            <a:solidFill>
              <a:srgbClr val="DF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76" name="Shape">
              <a:extLst>
                <a:ext uri="{FF2B5EF4-FFF2-40B4-BE49-F238E27FC236}">
                  <a16:creationId xmlns:a16="http://schemas.microsoft.com/office/drawing/2014/main" id="{903BC72D-9D01-4F8F-8D54-264F798DC448}"/>
                </a:ext>
              </a:extLst>
            </p:cNvPr>
            <p:cNvSpPr/>
            <p:nvPr/>
          </p:nvSpPr>
          <p:spPr>
            <a:xfrm>
              <a:off x="2129575" y="1105986"/>
              <a:ext cx="439063" cy="6144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1669" y="21600"/>
                    <a:pt x="3338" y="21579"/>
                    <a:pt x="4856" y="21539"/>
                  </a:cubicBezTo>
                  <a:lnTo>
                    <a:pt x="19833" y="21135"/>
                  </a:lnTo>
                  <a:cubicBezTo>
                    <a:pt x="20641" y="21113"/>
                    <a:pt x="21165" y="21079"/>
                    <a:pt x="21422" y="21041"/>
                  </a:cubicBezTo>
                  <a:lnTo>
                    <a:pt x="21600" y="21041"/>
                  </a:lnTo>
                  <a:lnTo>
                    <a:pt x="21600" y="0"/>
                  </a:lnTo>
                  <a:lnTo>
                    <a:pt x="0" y="0"/>
                  </a:lnTo>
                  <a:close/>
                </a:path>
              </a:pathLst>
            </a:custGeom>
            <a:solidFill>
              <a:srgbClr val="D2DA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77" name="Shape">
              <a:extLst>
                <a:ext uri="{FF2B5EF4-FFF2-40B4-BE49-F238E27FC236}">
                  <a16:creationId xmlns:a16="http://schemas.microsoft.com/office/drawing/2014/main" id="{D6D90768-5E2D-478A-997D-E5BA771DBD28}"/>
                </a:ext>
              </a:extLst>
            </p:cNvPr>
            <p:cNvSpPr/>
            <p:nvPr/>
          </p:nvSpPr>
          <p:spPr>
            <a:xfrm>
              <a:off x="1696469" y="966286"/>
              <a:ext cx="872170" cy="317819"/>
            </a:xfrm>
            <a:custGeom>
              <a:avLst/>
              <a:gdLst/>
              <a:ahLst/>
              <a:cxnLst>
                <a:cxn ang="0">
                  <a:pos x="wd2" y="hd2"/>
                </a:cxn>
                <a:cxn ang="5400000">
                  <a:pos x="wd2" y="hd2"/>
                </a:cxn>
                <a:cxn ang="10800000">
                  <a:pos x="wd2" y="hd2"/>
                </a:cxn>
                <a:cxn ang="16200000">
                  <a:pos x="wd2" y="hd2"/>
                </a:cxn>
              </a:cxnLst>
              <a:rect l="0" t="0" r="r" b="b"/>
              <a:pathLst>
                <a:path w="20881" h="20984" extrusionOk="0">
                  <a:moveTo>
                    <a:pt x="8095" y="19833"/>
                  </a:moveTo>
                  <a:lnTo>
                    <a:pt x="852" y="12252"/>
                  </a:lnTo>
                  <a:cubicBezTo>
                    <a:pt x="-359" y="10986"/>
                    <a:pt x="-256" y="7532"/>
                    <a:pt x="1019" y="6542"/>
                  </a:cubicBezTo>
                  <a:lnTo>
                    <a:pt x="8567" y="698"/>
                  </a:lnTo>
                  <a:cubicBezTo>
                    <a:pt x="9773" y="-233"/>
                    <a:pt x="11113" y="-233"/>
                    <a:pt x="12315" y="698"/>
                  </a:cubicBezTo>
                  <a:lnTo>
                    <a:pt x="19863" y="6542"/>
                  </a:lnTo>
                  <a:cubicBezTo>
                    <a:pt x="21138" y="7532"/>
                    <a:pt x="21241" y="10986"/>
                    <a:pt x="20030" y="12252"/>
                  </a:cubicBezTo>
                  <a:lnTo>
                    <a:pt x="12787" y="19833"/>
                  </a:lnTo>
                  <a:cubicBezTo>
                    <a:pt x="11323" y="21367"/>
                    <a:pt x="9563" y="21367"/>
                    <a:pt x="8095" y="19833"/>
                  </a:cubicBezTo>
                  <a:close/>
                </a:path>
              </a:pathLst>
            </a:custGeom>
            <a:solidFill>
              <a:srgbClr val="BDC8CB"/>
            </a:solidFill>
            <a:ln>
              <a:noFill/>
            </a:ln>
          </p:spPr>
          <p:txBody>
            <a:bodyPr vert="horz" wrap="square" lIns="128016" tIns="64008" rIns="128016" bIns="64008" numCol="1" anchor="t" anchorCtr="0" compatLnSpc="1">
              <a:prstTxWarp prst="textNoShape">
                <a:avLst/>
              </a:prstTxWarp>
            </a:bodyPr>
            <a:lstStyle/>
            <a:p>
              <a:endParaRPr sz="2520"/>
            </a:p>
          </p:txBody>
        </p:sp>
        <p:sp>
          <p:nvSpPr>
            <p:cNvPr id="78" name="Freeform: Shape 77">
              <a:extLst>
                <a:ext uri="{FF2B5EF4-FFF2-40B4-BE49-F238E27FC236}">
                  <a16:creationId xmlns:a16="http://schemas.microsoft.com/office/drawing/2014/main" id="{9CE37ED1-A7BC-499B-85C8-00E74F255BED}"/>
                </a:ext>
              </a:extLst>
            </p:cNvPr>
            <p:cNvSpPr/>
            <p:nvPr/>
          </p:nvSpPr>
          <p:spPr>
            <a:xfrm>
              <a:off x="1696470" y="1594092"/>
              <a:ext cx="872169" cy="4805507"/>
            </a:xfrm>
            <a:custGeom>
              <a:avLst/>
              <a:gdLst>
                <a:gd name="connsiteX0" fmla="*/ 0 w 872169"/>
                <a:gd name="connsiteY0" fmla="*/ 3935740 h 4805507"/>
                <a:gd name="connsiteX1" fmla="*/ 290190 w 872169"/>
                <a:gd name="connsiteY1" fmla="*/ 4045158 h 4805507"/>
                <a:gd name="connsiteX2" fmla="*/ 442310 w 872169"/>
                <a:gd name="connsiteY2" fmla="*/ 4072095 h 4805507"/>
                <a:gd name="connsiteX3" fmla="*/ 594429 w 872169"/>
                <a:gd name="connsiteY3" fmla="*/ 4045158 h 4805507"/>
                <a:gd name="connsiteX4" fmla="*/ 872169 w 872169"/>
                <a:gd name="connsiteY4" fmla="*/ 3940435 h 4805507"/>
                <a:gd name="connsiteX5" fmla="*/ 872169 w 872169"/>
                <a:gd name="connsiteY5" fmla="*/ 4673871 h 4805507"/>
                <a:gd name="connsiteX6" fmla="*/ 594429 w 872169"/>
                <a:gd name="connsiteY6" fmla="*/ 4778567 h 4805507"/>
                <a:gd name="connsiteX7" fmla="*/ 442324 w 872169"/>
                <a:gd name="connsiteY7" fmla="*/ 4805502 h 4805507"/>
                <a:gd name="connsiteX8" fmla="*/ 442324 w 872169"/>
                <a:gd name="connsiteY8" fmla="*/ 4805507 h 4805507"/>
                <a:gd name="connsiteX9" fmla="*/ 442310 w 872169"/>
                <a:gd name="connsiteY9" fmla="*/ 4805505 h 4805507"/>
                <a:gd name="connsiteX10" fmla="*/ 442295 w 872169"/>
                <a:gd name="connsiteY10" fmla="*/ 4805507 h 4805507"/>
                <a:gd name="connsiteX11" fmla="*/ 442295 w 872169"/>
                <a:gd name="connsiteY11" fmla="*/ 4805502 h 4805507"/>
                <a:gd name="connsiteX12" fmla="*/ 290190 w 872169"/>
                <a:gd name="connsiteY12" fmla="*/ 4778567 h 4805507"/>
                <a:gd name="connsiteX13" fmla="*/ 0 w 872169"/>
                <a:gd name="connsiteY13" fmla="*/ 4669178 h 4805507"/>
                <a:gd name="connsiteX14" fmla="*/ 0 w 872169"/>
                <a:gd name="connsiteY14" fmla="*/ 2941149 h 4805507"/>
                <a:gd name="connsiteX15" fmla="*/ 290190 w 872169"/>
                <a:gd name="connsiteY15" fmla="*/ 3050567 h 4805507"/>
                <a:gd name="connsiteX16" fmla="*/ 442310 w 872169"/>
                <a:gd name="connsiteY16" fmla="*/ 3077504 h 4805507"/>
                <a:gd name="connsiteX17" fmla="*/ 594429 w 872169"/>
                <a:gd name="connsiteY17" fmla="*/ 3050567 h 4805507"/>
                <a:gd name="connsiteX18" fmla="*/ 872169 w 872169"/>
                <a:gd name="connsiteY18" fmla="*/ 2945844 h 4805507"/>
                <a:gd name="connsiteX19" fmla="*/ 872169 w 872169"/>
                <a:gd name="connsiteY19" fmla="*/ 3679280 h 4805507"/>
                <a:gd name="connsiteX20" fmla="*/ 594429 w 872169"/>
                <a:gd name="connsiteY20" fmla="*/ 3783976 h 4805507"/>
                <a:gd name="connsiteX21" fmla="*/ 442324 w 872169"/>
                <a:gd name="connsiteY21" fmla="*/ 3810911 h 4805507"/>
                <a:gd name="connsiteX22" fmla="*/ 442324 w 872169"/>
                <a:gd name="connsiteY22" fmla="*/ 3810916 h 4805507"/>
                <a:gd name="connsiteX23" fmla="*/ 442310 w 872169"/>
                <a:gd name="connsiteY23" fmla="*/ 3810914 h 4805507"/>
                <a:gd name="connsiteX24" fmla="*/ 442295 w 872169"/>
                <a:gd name="connsiteY24" fmla="*/ 3810916 h 4805507"/>
                <a:gd name="connsiteX25" fmla="*/ 442295 w 872169"/>
                <a:gd name="connsiteY25" fmla="*/ 3810911 h 4805507"/>
                <a:gd name="connsiteX26" fmla="*/ 290190 w 872169"/>
                <a:gd name="connsiteY26" fmla="*/ 3783976 h 4805507"/>
                <a:gd name="connsiteX27" fmla="*/ 0 w 872169"/>
                <a:gd name="connsiteY27" fmla="*/ 3674587 h 4805507"/>
                <a:gd name="connsiteX28" fmla="*/ 0 w 872169"/>
                <a:gd name="connsiteY28" fmla="*/ 1950549 h 4805507"/>
                <a:gd name="connsiteX29" fmla="*/ 290190 w 872169"/>
                <a:gd name="connsiteY29" fmla="*/ 2059966 h 4805507"/>
                <a:gd name="connsiteX30" fmla="*/ 442310 w 872169"/>
                <a:gd name="connsiteY30" fmla="*/ 2086904 h 4805507"/>
                <a:gd name="connsiteX31" fmla="*/ 594429 w 872169"/>
                <a:gd name="connsiteY31" fmla="*/ 2059966 h 4805507"/>
                <a:gd name="connsiteX32" fmla="*/ 872169 w 872169"/>
                <a:gd name="connsiteY32" fmla="*/ 1955243 h 4805507"/>
                <a:gd name="connsiteX33" fmla="*/ 872169 w 872169"/>
                <a:gd name="connsiteY33" fmla="*/ 2688680 h 4805507"/>
                <a:gd name="connsiteX34" fmla="*/ 594429 w 872169"/>
                <a:gd name="connsiteY34" fmla="*/ 2793376 h 4805507"/>
                <a:gd name="connsiteX35" fmla="*/ 442324 w 872169"/>
                <a:gd name="connsiteY35" fmla="*/ 2820311 h 4805507"/>
                <a:gd name="connsiteX36" fmla="*/ 442324 w 872169"/>
                <a:gd name="connsiteY36" fmla="*/ 2820316 h 4805507"/>
                <a:gd name="connsiteX37" fmla="*/ 442310 w 872169"/>
                <a:gd name="connsiteY37" fmla="*/ 2820314 h 4805507"/>
                <a:gd name="connsiteX38" fmla="*/ 442295 w 872169"/>
                <a:gd name="connsiteY38" fmla="*/ 2820316 h 4805507"/>
                <a:gd name="connsiteX39" fmla="*/ 442295 w 872169"/>
                <a:gd name="connsiteY39" fmla="*/ 2820311 h 4805507"/>
                <a:gd name="connsiteX40" fmla="*/ 290190 w 872169"/>
                <a:gd name="connsiteY40" fmla="*/ 2793376 h 4805507"/>
                <a:gd name="connsiteX41" fmla="*/ 0 w 872169"/>
                <a:gd name="connsiteY41" fmla="*/ 2683987 h 4805507"/>
                <a:gd name="connsiteX42" fmla="*/ 0 w 872169"/>
                <a:gd name="connsiteY42" fmla="*/ 972649 h 4805507"/>
                <a:gd name="connsiteX43" fmla="*/ 290190 w 872169"/>
                <a:gd name="connsiteY43" fmla="*/ 1082066 h 4805507"/>
                <a:gd name="connsiteX44" fmla="*/ 364428 w 872169"/>
                <a:gd name="connsiteY44" fmla="*/ 1102260 h 4805507"/>
                <a:gd name="connsiteX45" fmla="*/ 442310 w 872169"/>
                <a:gd name="connsiteY45" fmla="*/ 1109005 h 4805507"/>
                <a:gd name="connsiteX46" fmla="*/ 520192 w 872169"/>
                <a:gd name="connsiteY46" fmla="*/ 1102260 h 4805507"/>
                <a:gd name="connsiteX47" fmla="*/ 594429 w 872169"/>
                <a:gd name="connsiteY47" fmla="*/ 1082066 h 4805507"/>
                <a:gd name="connsiteX48" fmla="*/ 872169 w 872169"/>
                <a:gd name="connsiteY48" fmla="*/ 977343 h 4805507"/>
                <a:gd name="connsiteX49" fmla="*/ 872169 w 872169"/>
                <a:gd name="connsiteY49" fmla="*/ 1710780 h 4805507"/>
                <a:gd name="connsiteX50" fmla="*/ 594429 w 872169"/>
                <a:gd name="connsiteY50" fmla="*/ 1815476 h 4805507"/>
                <a:gd name="connsiteX51" fmla="*/ 520192 w 872169"/>
                <a:gd name="connsiteY51" fmla="*/ 1835669 h 4805507"/>
                <a:gd name="connsiteX52" fmla="*/ 442324 w 872169"/>
                <a:gd name="connsiteY52" fmla="*/ 1842414 h 4805507"/>
                <a:gd name="connsiteX53" fmla="*/ 442324 w 872169"/>
                <a:gd name="connsiteY53" fmla="*/ 1842416 h 4805507"/>
                <a:gd name="connsiteX54" fmla="*/ 442310 w 872169"/>
                <a:gd name="connsiteY54" fmla="*/ 1842415 h 4805507"/>
                <a:gd name="connsiteX55" fmla="*/ 442295 w 872169"/>
                <a:gd name="connsiteY55" fmla="*/ 1842416 h 4805507"/>
                <a:gd name="connsiteX56" fmla="*/ 442295 w 872169"/>
                <a:gd name="connsiteY56" fmla="*/ 1842414 h 4805507"/>
                <a:gd name="connsiteX57" fmla="*/ 364428 w 872169"/>
                <a:gd name="connsiteY57" fmla="*/ 1835669 h 4805507"/>
                <a:gd name="connsiteX58" fmla="*/ 290190 w 872169"/>
                <a:gd name="connsiteY58" fmla="*/ 1815476 h 4805507"/>
                <a:gd name="connsiteX59" fmla="*/ 0 w 872169"/>
                <a:gd name="connsiteY59" fmla="*/ 1706087 h 4805507"/>
                <a:gd name="connsiteX60" fmla="*/ 0 w 872169"/>
                <a:gd name="connsiteY60" fmla="*/ 0 h 4805507"/>
                <a:gd name="connsiteX61" fmla="*/ 290190 w 872169"/>
                <a:gd name="connsiteY61" fmla="*/ 109418 h 4805507"/>
                <a:gd name="connsiteX62" fmla="*/ 364428 w 872169"/>
                <a:gd name="connsiteY62" fmla="*/ 129646 h 4805507"/>
                <a:gd name="connsiteX63" fmla="*/ 442310 w 872169"/>
                <a:gd name="connsiteY63" fmla="*/ 136357 h 4805507"/>
                <a:gd name="connsiteX64" fmla="*/ 520192 w 872169"/>
                <a:gd name="connsiteY64" fmla="*/ 129611 h 4805507"/>
                <a:gd name="connsiteX65" fmla="*/ 594429 w 872169"/>
                <a:gd name="connsiteY65" fmla="*/ 109418 h 4805507"/>
                <a:gd name="connsiteX66" fmla="*/ 872169 w 872169"/>
                <a:gd name="connsiteY66" fmla="*/ 4694 h 4805507"/>
                <a:gd name="connsiteX67" fmla="*/ 872169 w 872169"/>
                <a:gd name="connsiteY67" fmla="*/ 738131 h 4805507"/>
                <a:gd name="connsiteX68" fmla="*/ 594429 w 872169"/>
                <a:gd name="connsiteY68" fmla="*/ 842827 h 4805507"/>
                <a:gd name="connsiteX69" fmla="*/ 520192 w 872169"/>
                <a:gd name="connsiteY69" fmla="*/ 863020 h 4805507"/>
                <a:gd name="connsiteX70" fmla="*/ 442324 w 872169"/>
                <a:gd name="connsiteY70" fmla="*/ 869765 h 4805507"/>
                <a:gd name="connsiteX71" fmla="*/ 442324 w 872169"/>
                <a:gd name="connsiteY71" fmla="*/ 869767 h 4805507"/>
                <a:gd name="connsiteX72" fmla="*/ 442310 w 872169"/>
                <a:gd name="connsiteY72" fmla="*/ 869766 h 4805507"/>
                <a:gd name="connsiteX73" fmla="*/ 442295 w 872169"/>
                <a:gd name="connsiteY73" fmla="*/ 869767 h 4805507"/>
                <a:gd name="connsiteX74" fmla="*/ 442295 w 872169"/>
                <a:gd name="connsiteY74" fmla="*/ 869765 h 4805507"/>
                <a:gd name="connsiteX75" fmla="*/ 364428 w 872169"/>
                <a:gd name="connsiteY75" fmla="*/ 863020 h 4805507"/>
                <a:gd name="connsiteX76" fmla="*/ 290190 w 872169"/>
                <a:gd name="connsiteY76" fmla="*/ 842827 h 4805507"/>
                <a:gd name="connsiteX77" fmla="*/ 0 w 872169"/>
                <a:gd name="connsiteY77" fmla="*/ 733438 h 480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872169" h="4805507">
                  <a:moveTo>
                    <a:pt x="0" y="3935740"/>
                  </a:moveTo>
                  <a:lnTo>
                    <a:pt x="290190" y="4045158"/>
                  </a:lnTo>
                  <a:lnTo>
                    <a:pt x="442310" y="4072095"/>
                  </a:lnTo>
                  <a:lnTo>
                    <a:pt x="594429" y="4045158"/>
                  </a:lnTo>
                  <a:lnTo>
                    <a:pt x="872169" y="3940435"/>
                  </a:lnTo>
                  <a:lnTo>
                    <a:pt x="872169" y="4673871"/>
                  </a:lnTo>
                  <a:lnTo>
                    <a:pt x="594429" y="4778567"/>
                  </a:lnTo>
                  <a:lnTo>
                    <a:pt x="442324" y="4805502"/>
                  </a:lnTo>
                  <a:lnTo>
                    <a:pt x="442324" y="4805507"/>
                  </a:lnTo>
                  <a:lnTo>
                    <a:pt x="442310" y="4805505"/>
                  </a:lnTo>
                  <a:lnTo>
                    <a:pt x="442295" y="4805507"/>
                  </a:lnTo>
                  <a:lnTo>
                    <a:pt x="442295" y="4805502"/>
                  </a:lnTo>
                  <a:lnTo>
                    <a:pt x="290190" y="4778567"/>
                  </a:lnTo>
                  <a:lnTo>
                    <a:pt x="0" y="4669178"/>
                  </a:lnTo>
                  <a:close/>
                  <a:moveTo>
                    <a:pt x="0" y="2941149"/>
                  </a:moveTo>
                  <a:lnTo>
                    <a:pt x="290190" y="3050567"/>
                  </a:lnTo>
                  <a:lnTo>
                    <a:pt x="442310" y="3077504"/>
                  </a:lnTo>
                  <a:lnTo>
                    <a:pt x="594429" y="3050567"/>
                  </a:lnTo>
                  <a:lnTo>
                    <a:pt x="872169" y="2945844"/>
                  </a:lnTo>
                  <a:lnTo>
                    <a:pt x="872169" y="3679280"/>
                  </a:lnTo>
                  <a:lnTo>
                    <a:pt x="594429" y="3783976"/>
                  </a:lnTo>
                  <a:lnTo>
                    <a:pt x="442324" y="3810911"/>
                  </a:lnTo>
                  <a:lnTo>
                    <a:pt x="442324" y="3810916"/>
                  </a:lnTo>
                  <a:lnTo>
                    <a:pt x="442310" y="3810914"/>
                  </a:lnTo>
                  <a:lnTo>
                    <a:pt x="442295" y="3810916"/>
                  </a:lnTo>
                  <a:lnTo>
                    <a:pt x="442295" y="3810911"/>
                  </a:lnTo>
                  <a:lnTo>
                    <a:pt x="290190" y="3783976"/>
                  </a:lnTo>
                  <a:lnTo>
                    <a:pt x="0" y="3674587"/>
                  </a:lnTo>
                  <a:close/>
                  <a:moveTo>
                    <a:pt x="0" y="1950549"/>
                  </a:moveTo>
                  <a:lnTo>
                    <a:pt x="290190" y="2059966"/>
                  </a:lnTo>
                  <a:lnTo>
                    <a:pt x="442310" y="2086904"/>
                  </a:lnTo>
                  <a:lnTo>
                    <a:pt x="594429" y="2059966"/>
                  </a:lnTo>
                  <a:lnTo>
                    <a:pt x="872169" y="1955243"/>
                  </a:lnTo>
                  <a:lnTo>
                    <a:pt x="872169" y="2688680"/>
                  </a:lnTo>
                  <a:lnTo>
                    <a:pt x="594429" y="2793376"/>
                  </a:lnTo>
                  <a:lnTo>
                    <a:pt x="442324" y="2820311"/>
                  </a:lnTo>
                  <a:lnTo>
                    <a:pt x="442324" y="2820316"/>
                  </a:lnTo>
                  <a:lnTo>
                    <a:pt x="442310" y="2820314"/>
                  </a:lnTo>
                  <a:lnTo>
                    <a:pt x="442295" y="2820316"/>
                  </a:lnTo>
                  <a:lnTo>
                    <a:pt x="442295" y="2820311"/>
                  </a:lnTo>
                  <a:lnTo>
                    <a:pt x="290190" y="2793376"/>
                  </a:lnTo>
                  <a:lnTo>
                    <a:pt x="0" y="2683987"/>
                  </a:lnTo>
                  <a:close/>
                  <a:moveTo>
                    <a:pt x="0" y="972649"/>
                  </a:moveTo>
                  <a:lnTo>
                    <a:pt x="290190" y="1082066"/>
                  </a:lnTo>
                  <a:cubicBezTo>
                    <a:pt x="313920" y="1091031"/>
                    <a:pt x="338869" y="1097766"/>
                    <a:pt x="364428" y="1102260"/>
                  </a:cubicBezTo>
                  <a:lnTo>
                    <a:pt x="442310" y="1109005"/>
                  </a:lnTo>
                  <a:lnTo>
                    <a:pt x="520192" y="1102260"/>
                  </a:lnTo>
                  <a:cubicBezTo>
                    <a:pt x="545751" y="1097766"/>
                    <a:pt x="570700" y="1091031"/>
                    <a:pt x="594429" y="1082066"/>
                  </a:cubicBezTo>
                  <a:lnTo>
                    <a:pt x="872169" y="977343"/>
                  </a:lnTo>
                  <a:lnTo>
                    <a:pt x="872169" y="1710780"/>
                  </a:lnTo>
                  <a:lnTo>
                    <a:pt x="594429" y="1815476"/>
                  </a:lnTo>
                  <a:cubicBezTo>
                    <a:pt x="570700" y="1824440"/>
                    <a:pt x="545751" y="1831175"/>
                    <a:pt x="520192" y="1835669"/>
                  </a:cubicBezTo>
                  <a:lnTo>
                    <a:pt x="442324" y="1842414"/>
                  </a:lnTo>
                  <a:lnTo>
                    <a:pt x="442324" y="1842416"/>
                  </a:lnTo>
                  <a:lnTo>
                    <a:pt x="442310" y="1842415"/>
                  </a:lnTo>
                  <a:lnTo>
                    <a:pt x="442295" y="1842416"/>
                  </a:lnTo>
                  <a:lnTo>
                    <a:pt x="442295" y="1842414"/>
                  </a:lnTo>
                  <a:lnTo>
                    <a:pt x="364428" y="1835669"/>
                  </a:lnTo>
                  <a:cubicBezTo>
                    <a:pt x="338869" y="1831175"/>
                    <a:pt x="313920" y="1824440"/>
                    <a:pt x="290190" y="1815476"/>
                  </a:cubicBezTo>
                  <a:lnTo>
                    <a:pt x="0" y="1706087"/>
                  </a:lnTo>
                  <a:close/>
                  <a:moveTo>
                    <a:pt x="0" y="0"/>
                  </a:moveTo>
                  <a:lnTo>
                    <a:pt x="290190" y="109418"/>
                  </a:lnTo>
                  <a:cubicBezTo>
                    <a:pt x="313920" y="118429"/>
                    <a:pt x="338869" y="125164"/>
                    <a:pt x="364428" y="129646"/>
                  </a:cubicBezTo>
                  <a:lnTo>
                    <a:pt x="442310" y="136357"/>
                  </a:lnTo>
                  <a:lnTo>
                    <a:pt x="520192" y="129611"/>
                  </a:lnTo>
                  <a:cubicBezTo>
                    <a:pt x="545751" y="125117"/>
                    <a:pt x="570700" y="118382"/>
                    <a:pt x="594429" y="109418"/>
                  </a:cubicBezTo>
                  <a:lnTo>
                    <a:pt x="872169" y="4694"/>
                  </a:lnTo>
                  <a:lnTo>
                    <a:pt x="872169" y="738131"/>
                  </a:lnTo>
                  <a:lnTo>
                    <a:pt x="594429" y="842827"/>
                  </a:lnTo>
                  <a:cubicBezTo>
                    <a:pt x="570700" y="851791"/>
                    <a:pt x="545751" y="858526"/>
                    <a:pt x="520192" y="863020"/>
                  </a:cubicBezTo>
                  <a:lnTo>
                    <a:pt x="442324" y="869765"/>
                  </a:lnTo>
                  <a:lnTo>
                    <a:pt x="442324" y="869767"/>
                  </a:lnTo>
                  <a:lnTo>
                    <a:pt x="442310" y="869766"/>
                  </a:lnTo>
                  <a:lnTo>
                    <a:pt x="442295" y="869767"/>
                  </a:lnTo>
                  <a:lnTo>
                    <a:pt x="442295" y="869765"/>
                  </a:lnTo>
                  <a:lnTo>
                    <a:pt x="364428" y="863020"/>
                  </a:lnTo>
                  <a:cubicBezTo>
                    <a:pt x="338869" y="858526"/>
                    <a:pt x="313920" y="851791"/>
                    <a:pt x="290190" y="842827"/>
                  </a:cubicBezTo>
                  <a:lnTo>
                    <a:pt x="0" y="733438"/>
                  </a:lnTo>
                  <a:close/>
                </a:path>
              </a:pathLst>
            </a:custGeom>
            <a:solidFill>
              <a:schemeClr val="tx1">
                <a:alpha val="25000"/>
              </a:schemeClr>
            </a:solidFill>
            <a:ln>
              <a:noFill/>
            </a:ln>
          </p:spPr>
          <p:txBody>
            <a:bodyPr vert="horz" wrap="square" lIns="128016" tIns="64008" rIns="128016" bIns="64008" numCol="1" anchor="t" anchorCtr="0" compatLnSpc="1">
              <a:prstTxWarp prst="textNoShape">
                <a:avLst/>
              </a:prstTxWarp>
              <a:noAutofit/>
            </a:bodyPr>
            <a:lstStyle/>
            <a:p>
              <a:endParaRPr sz="2520"/>
            </a:p>
          </p:txBody>
        </p:sp>
        <p:sp>
          <p:nvSpPr>
            <p:cNvPr id="82" name="Shape">
              <a:extLst>
                <a:ext uri="{FF2B5EF4-FFF2-40B4-BE49-F238E27FC236}">
                  <a16:creationId xmlns:a16="http://schemas.microsoft.com/office/drawing/2014/main" id="{9D81195D-BB67-48A7-B5F0-769B05CB6BE1}"/>
                </a:ext>
              </a:extLst>
            </p:cNvPr>
            <p:cNvSpPr/>
            <p:nvPr/>
          </p:nvSpPr>
          <p:spPr>
            <a:xfrm>
              <a:off x="1461870" y="4264295"/>
              <a:ext cx="676924" cy="1008508"/>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200"/>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699"/>
                    <a:pt x="16675" y="531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83" name="Shape">
              <a:extLst>
                <a:ext uri="{FF2B5EF4-FFF2-40B4-BE49-F238E27FC236}">
                  <a16:creationId xmlns:a16="http://schemas.microsoft.com/office/drawing/2014/main" id="{4BEE5904-734D-4DE9-BF66-88F005FCAE76}"/>
                </a:ext>
              </a:extLst>
            </p:cNvPr>
            <p:cNvSpPr/>
            <p:nvPr/>
          </p:nvSpPr>
          <p:spPr>
            <a:xfrm>
              <a:off x="2138765" y="4264295"/>
              <a:ext cx="676925" cy="1008508"/>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5"/>
                    <a:pt x="21084" y="16707"/>
                    <a:pt x="21336" y="16350"/>
                  </a:cubicBezTo>
                  <a:lnTo>
                    <a:pt x="21508" y="16350"/>
                  </a:lnTo>
                  <a:lnTo>
                    <a:pt x="21508" y="0"/>
                  </a:lnTo>
                  <a:lnTo>
                    <a:pt x="21497"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84" name="Shape">
              <a:extLst>
                <a:ext uri="{FF2B5EF4-FFF2-40B4-BE49-F238E27FC236}">
                  <a16:creationId xmlns:a16="http://schemas.microsoft.com/office/drawing/2014/main" id="{69F635F5-CB7E-4320-A098-424DFA50338D}"/>
                </a:ext>
              </a:extLst>
            </p:cNvPr>
            <p:cNvSpPr/>
            <p:nvPr/>
          </p:nvSpPr>
          <p:spPr>
            <a:xfrm>
              <a:off x="1461870" y="5258886"/>
              <a:ext cx="676924" cy="1008508"/>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200"/>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699"/>
                    <a:pt x="16675" y="531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85" name="Shape">
              <a:extLst>
                <a:ext uri="{FF2B5EF4-FFF2-40B4-BE49-F238E27FC236}">
                  <a16:creationId xmlns:a16="http://schemas.microsoft.com/office/drawing/2014/main" id="{DE2792B1-109C-4BD1-B063-EE52ADA3743E}"/>
                </a:ext>
              </a:extLst>
            </p:cNvPr>
            <p:cNvSpPr/>
            <p:nvPr/>
          </p:nvSpPr>
          <p:spPr>
            <a:xfrm>
              <a:off x="2138765" y="5258886"/>
              <a:ext cx="676925" cy="1008508"/>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5"/>
                    <a:pt x="21084" y="16707"/>
                    <a:pt x="21336" y="16350"/>
                  </a:cubicBezTo>
                  <a:lnTo>
                    <a:pt x="21508" y="16350"/>
                  </a:lnTo>
                  <a:lnTo>
                    <a:pt x="21508" y="0"/>
                  </a:lnTo>
                  <a:lnTo>
                    <a:pt x="21497"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86" name="Shape">
              <a:extLst>
                <a:ext uri="{FF2B5EF4-FFF2-40B4-BE49-F238E27FC236}">
                  <a16:creationId xmlns:a16="http://schemas.microsoft.com/office/drawing/2014/main" id="{09E01F8D-386A-44E3-BBD2-1253845BAB14}"/>
                </a:ext>
              </a:extLst>
            </p:cNvPr>
            <p:cNvSpPr/>
            <p:nvPr/>
          </p:nvSpPr>
          <p:spPr>
            <a:xfrm>
              <a:off x="1461870" y="3273695"/>
              <a:ext cx="676924" cy="1008508"/>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197"/>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699"/>
                    <a:pt x="16675" y="5315"/>
                  </a:cubicBezTo>
                  <a:close/>
                </a:path>
              </a:pathLst>
            </a:custGeom>
            <a:solidFill>
              <a:schemeClr val="accent5"/>
            </a:solidFill>
            <a:ln>
              <a:noFill/>
            </a:ln>
          </p:spPr>
          <p:txBody>
            <a:bodyPr vert="horz" wrap="square" lIns="128016" tIns="64008" rIns="128016" bIns="64008" numCol="1" anchor="t" anchorCtr="0" compatLnSpc="1">
              <a:prstTxWarp prst="textNoShape">
                <a:avLst/>
              </a:prstTxWarp>
            </a:bodyPr>
            <a:lstStyle/>
            <a:p>
              <a:endParaRPr sz="2520"/>
            </a:p>
          </p:txBody>
        </p:sp>
        <p:sp>
          <p:nvSpPr>
            <p:cNvPr id="87" name="Shape">
              <a:extLst>
                <a:ext uri="{FF2B5EF4-FFF2-40B4-BE49-F238E27FC236}">
                  <a16:creationId xmlns:a16="http://schemas.microsoft.com/office/drawing/2014/main" id="{036E4CC0-84E9-417C-8ACE-C50734650620}"/>
                </a:ext>
              </a:extLst>
            </p:cNvPr>
            <p:cNvSpPr/>
            <p:nvPr/>
          </p:nvSpPr>
          <p:spPr>
            <a:xfrm>
              <a:off x="2138765" y="3273695"/>
              <a:ext cx="676925" cy="1008508"/>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8"/>
                    <a:pt x="21084" y="16707"/>
                    <a:pt x="21336" y="16350"/>
                  </a:cubicBezTo>
                  <a:lnTo>
                    <a:pt x="21508" y="16350"/>
                  </a:lnTo>
                  <a:lnTo>
                    <a:pt x="21508" y="0"/>
                  </a:lnTo>
                  <a:lnTo>
                    <a:pt x="21497" y="0"/>
                  </a:lnTo>
                  <a:close/>
                </a:path>
              </a:pathLst>
            </a:custGeom>
            <a:solidFill>
              <a:schemeClr val="accent5">
                <a:lumMod val="75000"/>
              </a:schemeClr>
            </a:solidFill>
            <a:ln>
              <a:noFill/>
            </a:ln>
          </p:spPr>
          <p:txBody>
            <a:bodyPr vert="horz" wrap="square" lIns="128016" tIns="64008" rIns="128016" bIns="64008" numCol="1" anchor="t" anchorCtr="0" compatLnSpc="1">
              <a:prstTxWarp prst="textNoShape">
                <a:avLst/>
              </a:prstTxWarp>
            </a:bodyPr>
            <a:lstStyle/>
            <a:p>
              <a:endParaRPr sz="2520"/>
            </a:p>
          </p:txBody>
        </p:sp>
        <p:sp>
          <p:nvSpPr>
            <p:cNvPr id="89" name="Shape">
              <a:extLst>
                <a:ext uri="{FF2B5EF4-FFF2-40B4-BE49-F238E27FC236}">
                  <a16:creationId xmlns:a16="http://schemas.microsoft.com/office/drawing/2014/main" id="{4C608727-87B5-43DE-951A-93CA97BB5217}"/>
                </a:ext>
              </a:extLst>
            </p:cNvPr>
            <p:cNvSpPr/>
            <p:nvPr/>
          </p:nvSpPr>
          <p:spPr>
            <a:xfrm>
              <a:off x="1461870" y="2295795"/>
              <a:ext cx="676924" cy="1008508"/>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197"/>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699"/>
                    <a:pt x="16675" y="531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90" name="Shape">
              <a:extLst>
                <a:ext uri="{FF2B5EF4-FFF2-40B4-BE49-F238E27FC236}">
                  <a16:creationId xmlns:a16="http://schemas.microsoft.com/office/drawing/2014/main" id="{85478DF8-6803-43B6-837A-D1987206108E}"/>
                </a:ext>
              </a:extLst>
            </p:cNvPr>
            <p:cNvSpPr/>
            <p:nvPr/>
          </p:nvSpPr>
          <p:spPr>
            <a:xfrm>
              <a:off x="2138765" y="2295795"/>
              <a:ext cx="676925" cy="1008508"/>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5"/>
                    <a:pt x="21084" y="16707"/>
                    <a:pt x="21336" y="16350"/>
                  </a:cubicBezTo>
                  <a:lnTo>
                    <a:pt x="21508" y="16350"/>
                  </a:lnTo>
                  <a:lnTo>
                    <a:pt x="21508" y="0"/>
                  </a:lnTo>
                  <a:lnTo>
                    <a:pt x="21497" y="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91" name="Shape">
              <a:extLst>
                <a:ext uri="{FF2B5EF4-FFF2-40B4-BE49-F238E27FC236}">
                  <a16:creationId xmlns:a16="http://schemas.microsoft.com/office/drawing/2014/main" id="{7AFE68CA-6DBD-41E7-8A9B-F68925F70D69}"/>
                </a:ext>
              </a:extLst>
            </p:cNvPr>
            <p:cNvSpPr/>
            <p:nvPr/>
          </p:nvSpPr>
          <p:spPr>
            <a:xfrm>
              <a:off x="1461870" y="1323146"/>
              <a:ext cx="676924" cy="1008508"/>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197"/>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701"/>
                    <a:pt x="16675" y="5315"/>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dirty="0"/>
            </a:p>
          </p:txBody>
        </p:sp>
        <p:sp>
          <p:nvSpPr>
            <p:cNvPr id="92" name="Shape">
              <a:extLst>
                <a:ext uri="{FF2B5EF4-FFF2-40B4-BE49-F238E27FC236}">
                  <a16:creationId xmlns:a16="http://schemas.microsoft.com/office/drawing/2014/main" id="{4BF96BEE-A80F-4B8F-AFBC-5CCAB0E99941}"/>
                </a:ext>
              </a:extLst>
            </p:cNvPr>
            <p:cNvSpPr/>
            <p:nvPr/>
          </p:nvSpPr>
          <p:spPr>
            <a:xfrm>
              <a:off x="2138765" y="1323146"/>
              <a:ext cx="676925" cy="1008508"/>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8"/>
                    <a:pt x="21084" y="16707"/>
                    <a:pt x="21336" y="16350"/>
                  </a:cubicBezTo>
                  <a:lnTo>
                    <a:pt x="21508" y="16350"/>
                  </a:lnTo>
                  <a:lnTo>
                    <a:pt x="21508" y="0"/>
                  </a:lnTo>
                  <a:lnTo>
                    <a:pt x="21497" y="0"/>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93" name="TextBox 92">
              <a:extLst>
                <a:ext uri="{FF2B5EF4-FFF2-40B4-BE49-F238E27FC236}">
                  <a16:creationId xmlns:a16="http://schemas.microsoft.com/office/drawing/2014/main" id="{9E8AA3A0-285D-41B0-86CF-1B6422AD5834}"/>
                </a:ext>
              </a:extLst>
            </p:cNvPr>
            <p:cNvSpPr txBox="1"/>
            <p:nvPr/>
          </p:nvSpPr>
          <p:spPr>
            <a:xfrm>
              <a:off x="1387284" y="1547843"/>
              <a:ext cx="822960" cy="646331"/>
            </a:xfrm>
            <a:prstGeom prst="rect">
              <a:avLst/>
            </a:prstGeom>
          </p:spPr>
          <p:txBody>
            <a:bodyPr wrap="square"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sz="6160" b="1" dirty="0">
                  <a:solidFill>
                    <a:schemeClr val="bg2">
                      <a:lumMod val="25000"/>
                    </a:schemeClr>
                  </a:solidFill>
                  <a:effectLst/>
                  <a:latin typeface="Calibri" panose="020F0502020204030204" pitchFamily="34" charset="0"/>
                  <a:cs typeface="Calibri" panose="020F0502020204030204" pitchFamily="34" charset="0"/>
                </a:rPr>
                <a:t>01</a:t>
              </a:r>
            </a:p>
          </p:txBody>
        </p:sp>
        <p:sp>
          <p:nvSpPr>
            <p:cNvPr id="116" name="TextBox 115">
              <a:extLst>
                <a:ext uri="{FF2B5EF4-FFF2-40B4-BE49-F238E27FC236}">
                  <a16:creationId xmlns:a16="http://schemas.microsoft.com/office/drawing/2014/main" id="{14276C52-3E9D-4665-99F4-3C24BD012C96}"/>
                </a:ext>
              </a:extLst>
            </p:cNvPr>
            <p:cNvSpPr txBox="1"/>
            <p:nvPr/>
          </p:nvSpPr>
          <p:spPr>
            <a:xfrm>
              <a:off x="1387284" y="2525446"/>
              <a:ext cx="822960" cy="646331"/>
            </a:xfrm>
            <a:prstGeom prst="rect">
              <a:avLst/>
            </a:prstGeom>
          </p:spPr>
          <p:txBody>
            <a:bodyPr wrap="square"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sz="6160" b="1" dirty="0">
                  <a:solidFill>
                    <a:schemeClr val="bg2">
                      <a:lumMod val="25000"/>
                    </a:schemeClr>
                  </a:solidFill>
                  <a:effectLst/>
                  <a:latin typeface="Calibri" panose="020F0502020204030204" pitchFamily="34" charset="0"/>
                  <a:cs typeface="Calibri" panose="020F0502020204030204" pitchFamily="34" charset="0"/>
                </a:rPr>
                <a:t>02</a:t>
              </a:r>
            </a:p>
          </p:txBody>
        </p:sp>
        <p:sp>
          <p:nvSpPr>
            <p:cNvPr id="122" name="TextBox 121">
              <a:extLst>
                <a:ext uri="{FF2B5EF4-FFF2-40B4-BE49-F238E27FC236}">
                  <a16:creationId xmlns:a16="http://schemas.microsoft.com/office/drawing/2014/main" id="{900C5497-807B-4A18-A2B1-144A982DFE26}"/>
                </a:ext>
              </a:extLst>
            </p:cNvPr>
            <p:cNvSpPr txBox="1"/>
            <p:nvPr/>
          </p:nvSpPr>
          <p:spPr>
            <a:xfrm>
              <a:off x="1387284" y="3503049"/>
              <a:ext cx="822960" cy="646331"/>
            </a:xfrm>
            <a:prstGeom prst="rect">
              <a:avLst/>
            </a:prstGeom>
          </p:spPr>
          <p:txBody>
            <a:bodyPr wrap="square"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sz="6160" b="1" dirty="0">
                  <a:effectLst/>
                  <a:latin typeface="Calibri" panose="020F0502020204030204" pitchFamily="34" charset="0"/>
                  <a:cs typeface="Calibri" panose="020F0502020204030204" pitchFamily="34" charset="0"/>
                </a:rPr>
                <a:t>03</a:t>
              </a:r>
            </a:p>
          </p:txBody>
        </p:sp>
        <p:sp>
          <p:nvSpPr>
            <p:cNvPr id="123" name="TextBox 122">
              <a:extLst>
                <a:ext uri="{FF2B5EF4-FFF2-40B4-BE49-F238E27FC236}">
                  <a16:creationId xmlns:a16="http://schemas.microsoft.com/office/drawing/2014/main" id="{ED4F666C-1CBE-469C-8173-D9B9AA19FC27}"/>
                </a:ext>
              </a:extLst>
            </p:cNvPr>
            <p:cNvSpPr txBox="1"/>
            <p:nvPr/>
          </p:nvSpPr>
          <p:spPr>
            <a:xfrm>
              <a:off x="1387284" y="4480652"/>
              <a:ext cx="822960" cy="646331"/>
            </a:xfrm>
            <a:prstGeom prst="rect">
              <a:avLst/>
            </a:prstGeom>
          </p:spPr>
          <p:txBody>
            <a:bodyPr wrap="square" lIns="0" rIns="0"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sz="6160" b="1" dirty="0">
                  <a:solidFill>
                    <a:schemeClr val="bg2">
                      <a:lumMod val="25000"/>
                    </a:schemeClr>
                  </a:solidFill>
                  <a:effectLst/>
                  <a:latin typeface="Calibri" panose="020F0502020204030204" pitchFamily="34" charset="0"/>
                  <a:cs typeface="Calibri" panose="020F0502020204030204" pitchFamily="34" charset="0"/>
                </a:rPr>
                <a:t>04</a:t>
              </a:r>
            </a:p>
          </p:txBody>
        </p:sp>
        <p:sp>
          <p:nvSpPr>
            <p:cNvPr id="124" name="TextBox 123">
              <a:extLst>
                <a:ext uri="{FF2B5EF4-FFF2-40B4-BE49-F238E27FC236}">
                  <a16:creationId xmlns:a16="http://schemas.microsoft.com/office/drawing/2014/main" id="{87D9F999-F5AF-439C-9291-B19F6A899778}"/>
                </a:ext>
              </a:extLst>
            </p:cNvPr>
            <p:cNvSpPr txBox="1"/>
            <p:nvPr/>
          </p:nvSpPr>
          <p:spPr>
            <a:xfrm>
              <a:off x="1387284" y="5458256"/>
              <a:ext cx="822960" cy="646331"/>
            </a:xfrm>
            <a:prstGeom prst="rect">
              <a:avLst/>
            </a:prstGeom>
          </p:spPr>
          <p:txBody>
            <a:bodyPr wrap="square" lIns="0" rIns="0"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sz="6160" b="1" dirty="0">
                  <a:solidFill>
                    <a:schemeClr val="bg2">
                      <a:lumMod val="25000"/>
                    </a:schemeClr>
                  </a:solidFill>
                  <a:effectLst/>
                  <a:latin typeface="Calibri" panose="020F0502020204030204" pitchFamily="34" charset="0"/>
                  <a:cs typeface="Calibri" panose="020F0502020204030204" pitchFamily="34" charset="0"/>
                </a:rPr>
                <a:t>05</a:t>
              </a:r>
            </a:p>
          </p:txBody>
        </p:sp>
      </p:grpSp>
      <p:sp>
        <p:nvSpPr>
          <p:cNvPr id="2" name="Title 1">
            <a:extLst>
              <a:ext uri="{FF2B5EF4-FFF2-40B4-BE49-F238E27FC236}">
                <a16:creationId xmlns:a16="http://schemas.microsoft.com/office/drawing/2014/main" id="{8C6A38BE-FBE5-4236-A3D9-8EF300FCCE59}"/>
              </a:ext>
            </a:extLst>
          </p:cNvPr>
          <p:cNvSpPr>
            <a:spLocks noGrp="1"/>
          </p:cNvSpPr>
          <p:nvPr>
            <p:ph type="title"/>
          </p:nvPr>
        </p:nvSpPr>
        <p:spPr>
          <a:xfrm>
            <a:off x="713" y="109954"/>
            <a:ext cx="10629188" cy="816121"/>
          </a:xfrm>
        </p:spPr>
        <p:txBody>
          <a:bodyPr/>
          <a:lstStyle/>
          <a:p>
            <a:r>
              <a:rPr lang="en-US" sz="5200" dirty="0"/>
              <a:t>Practical Applications – Part 1</a:t>
            </a:r>
          </a:p>
        </p:txBody>
      </p:sp>
      <p:grpSp>
        <p:nvGrpSpPr>
          <p:cNvPr id="95" name="Group 94">
            <a:extLst>
              <a:ext uri="{FF2B5EF4-FFF2-40B4-BE49-F238E27FC236}">
                <a16:creationId xmlns:a16="http://schemas.microsoft.com/office/drawing/2014/main" id="{08F6D07C-B9EA-4C2E-AAAB-715A80DED285}"/>
              </a:ext>
            </a:extLst>
          </p:cNvPr>
          <p:cNvGrpSpPr/>
          <p:nvPr/>
        </p:nvGrpSpPr>
        <p:grpSpPr>
          <a:xfrm>
            <a:off x="5977015" y="1540265"/>
            <a:ext cx="6264529" cy="2267337"/>
            <a:chOff x="4219461" y="1030405"/>
            <a:chExt cx="3169763" cy="1619526"/>
          </a:xfrm>
        </p:grpSpPr>
        <p:grpSp>
          <p:nvGrpSpPr>
            <p:cNvPr id="79" name="Group 78">
              <a:extLst>
                <a:ext uri="{FF2B5EF4-FFF2-40B4-BE49-F238E27FC236}">
                  <a16:creationId xmlns:a16="http://schemas.microsoft.com/office/drawing/2014/main" id="{5109D084-9A58-4A08-A8B2-A004F5AA4FE5}"/>
                </a:ext>
              </a:extLst>
            </p:cNvPr>
            <p:cNvGrpSpPr/>
            <p:nvPr/>
          </p:nvGrpSpPr>
          <p:grpSpPr>
            <a:xfrm>
              <a:off x="4442684" y="1030405"/>
              <a:ext cx="2946540" cy="1619526"/>
              <a:chOff x="8929771" y="1386536"/>
              <a:chExt cx="2946540" cy="1619526"/>
            </a:xfrm>
          </p:grpSpPr>
          <p:sp>
            <p:nvSpPr>
              <p:cNvPr id="80" name="TextBox 79">
                <a:extLst>
                  <a:ext uri="{FF2B5EF4-FFF2-40B4-BE49-F238E27FC236}">
                    <a16:creationId xmlns:a16="http://schemas.microsoft.com/office/drawing/2014/main" id="{787CCEED-74DF-4A0A-8E2B-E3D9BC3BA2B2}"/>
                  </a:ext>
                </a:extLst>
              </p:cNvPr>
              <p:cNvSpPr txBox="1"/>
              <p:nvPr/>
            </p:nvSpPr>
            <p:spPr>
              <a:xfrm>
                <a:off x="8939223" y="1386536"/>
                <a:ext cx="2937088" cy="351745"/>
              </a:xfrm>
              <a:prstGeom prst="rect">
                <a:avLst/>
              </a:prstGeom>
              <a:noFill/>
            </p:spPr>
            <p:txBody>
              <a:bodyPr wrap="square" lIns="0" rIns="0" rtlCol="0" anchor="b">
                <a:spAutoFit/>
              </a:bodyPr>
              <a:lstStyle/>
              <a:p>
                <a:pPr algn="ctr"/>
                <a:r>
                  <a:rPr lang="en-US" sz="2600" dirty="0">
                    <a:latin typeface="+mj-lt"/>
                  </a:rPr>
                  <a:t>Divergent thinking activities</a:t>
                </a:r>
                <a:endParaRPr lang="en-US" sz="2600" b="1" noProof="1">
                  <a:solidFill>
                    <a:schemeClr val="bg1"/>
                  </a:solidFill>
                  <a:latin typeface="+mj-lt"/>
                </a:endParaRPr>
              </a:p>
            </p:txBody>
          </p:sp>
          <p:sp>
            <p:nvSpPr>
              <p:cNvPr id="81" name="TextBox 80">
                <a:extLst>
                  <a:ext uri="{FF2B5EF4-FFF2-40B4-BE49-F238E27FC236}">
                    <a16:creationId xmlns:a16="http://schemas.microsoft.com/office/drawing/2014/main" id="{EBF9AC9F-302D-45CA-90CB-16C6528E4048}"/>
                  </a:ext>
                </a:extLst>
              </p:cNvPr>
              <p:cNvSpPr txBox="1"/>
              <p:nvPr/>
            </p:nvSpPr>
            <p:spPr>
              <a:xfrm>
                <a:off x="8929771" y="1709004"/>
                <a:ext cx="2929293" cy="1297058"/>
              </a:xfrm>
              <a:prstGeom prst="rect">
                <a:avLst/>
              </a:prstGeom>
              <a:noFill/>
            </p:spPr>
            <p:txBody>
              <a:bodyPr wrap="square" lIns="0" rIns="0" rtlCol="0" anchor="t">
                <a:spAutoFit/>
              </a:bodyPr>
              <a:lstStyle/>
              <a:p>
                <a:pPr algn="just"/>
                <a:r>
                  <a:rPr lang="en-US" sz="1600" dirty="0">
                    <a:latin typeface="+mj-lt"/>
                  </a:rPr>
                  <a:t>Incorporate activities that encourage divergent thinking, such as brainstorming sessions, mind mapping, and open-ended projects. These activities challenge students to generate multiple ideas and consider different viewpoints, fostering flexible thinking abilities.</a:t>
                </a:r>
                <a:endParaRPr lang="en-US" sz="1600" noProof="1">
                  <a:solidFill>
                    <a:schemeClr val="bg2"/>
                  </a:solidFill>
                  <a:latin typeface="+mj-lt"/>
                </a:endParaRPr>
              </a:p>
            </p:txBody>
          </p:sp>
        </p:grpSp>
        <p:cxnSp>
          <p:nvCxnSpPr>
            <p:cNvPr id="94" name="Straight Connector 93">
              <a:extLst>
                <a:ext uri="{FF2B5EF4-FFF2-40B4-BE49-F238E27FC236}">
                  <a16:creationId xmlns:a16="http://schemas.microsoft.com/office/drawing/2014/main" id="{0BB506A7-1AA5-46AB-A06E-E9D936CACF18}"/>
                </a:ext>
              </a:extLst>
            </p:cNvPr>
            <p:cNvCxnSpPr/>
            <p:nvPr/>
          </p:nvCxnSpPr>
          <p:spPr>
            <a:xfrm>
              <a:off x="4219461" y="1115590"/>
              <a:ext cx="0" cy="128016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8EF76EE4-6221-4B0E-B9F7-391152076CB0}"/>
              </a:ext>
            </a:extLst>
          </p:cNvPr>
          <p:cNvGrpSpPr/>
          <p:nvPr/>
        </p:nvGrpSpPr>
        <p:grpSpPr>
          <a:xfrm>
            <a:off x="5906561" y="4135451"/>
            <a:ext cx="6201372" cy="2204278"/>
            <a:chOff x="4304101" y="1248355"/>
            <a:chExt cx="3067877" cy="1574484"/>
          </a:xfrm>
        </p:grpSpPr>
        <p:grpSp>
          <p:nvGrpSpPr>
            <p:cNvPr id="97" name="Group 96">
              <a:extLst>
                <a:ext uri="{FF2B5EF4-FFF2-40B4-BE49-F238E27FC236}">
                  <a16:creationId xmlns:a16="http://schemas.microsoft.com/office/drawing/2014/main" id="{244D2610-BF5D-4D8A-89CE-CA84747F00D7}"/>
                </a:ext>
              </a:extLst>
            </p:cNvPr>
            <p:cNvGrpSpPr/>
            <p:nvPr/>
          </p:nvGrpSpPr>
          <p:grpSpPr>
            <a:xfrm>
              <a:off x="4359733" y="1248355"/>
              <a:ext cx="3012245" cy="1574484"/>
              <a:chOff x="8846820" y="1604486"/>
              <a:chExt cx="3012245" cy="1574484"/>
            </a:xfrm>
          </p:grpSpPr>
          <p:sp>
            <p:nvSpPr>
              <p:cNvPr id="99" name="TextBox 98">
                <a:extLst>
                  <a:ext uri="{FF2B5EF4-FFF2-40B4-BE49-F238E27FC236}">
                    <a16:creationId xmlns:a16="http://schemas.microsoft.com/office/drawing/2014/main" id="{2F8B166C-268A-4D73-947D-F5B263307B80}"/>
                  </a:ext>
                </a:extLst>
              </p:cNvPr>
              <p:cNvSpPr txBox="1"/>
              <p:nvPr/>
            </p:nvSpPr>
            <p:spPr>
              <a:xfrm>
                <a:off x="8846820" y="1604486"/>
                <a:ext cx="2937088" cy="351745"/>
              </a:xfrm>
              <a:prstGeom prst="rect">
                <a:avLst/>
              </a:prstGeom>
              <a:noFill/>
            </p:spPr>
            <p:txBody>
              <a:bodyPr wrap="square" lIns="0" rIns="0" rtlCol="0" anchor="b">
                <a:spAutoFit/>
              </a:bodyPr>
              <a:lstStyle/>
              <a:p>
                <a:pPr algn="ctr"/>
                <a:r>
                  <a:rPr lang="en-US" sz="2600" dirty="0">
                    <a:latin typeface="+mj-lt"/>
                  </a:rPr>
                  <a:t>Growth mindset development</a:t>
                </a:r>
                <a:endParaRPr lang="en-US" sz="2600" b="1" noProof="1">
                  <a:solidFill>
                    <a:schemeClr val="bg1"/>
                  </a:solidFill>
                  <a:latin typeface="+mj-lt"/>
                </a:endParaRPr>
              </a:p>
            </p:txBody>
          </p:sp>
          <p:sp>
            <p:nvSpPr>
              <p:cNvPr id="100" name="TextBox 99">
                <a:extLst>
                  <a:ext uri="{FF2B5EF4-FFF2-40B4-BE49-F238E27FC236}">
                    <a16:creationId xmlns:a16="http://schemas.microsoft.com/office/drawing/2014/main" id="{82933627-2985-4818-8830-7B150492A1B0}"/>
                  </a:ext>
                </a:extLst>
              </p:cNvPr>
              <p:cNvSpPr txBox="1"/>
              <p:nvPr/>
            </p:nvSpPr>
            <p:spPr>
              <a:xfrm>
                <a:off x="8929772" y="1925881"/>
                <a:ext cx="2929293" cy="1253089"/>
              </a:xfrm>
              <a:prstGeom prst="rect">
                <a:avLst/>
              </a:prstGeom>
              <a:noFill/>
            </p:spPr>
            <p:txBody>
              <a:bodyPr wrap="square" lIns="0" rIns="0" rtlCol="0" anchor="t">
                <a:spAutoFit/>
              </a:bodyPr>
              <a:lstStyle/>
              <a:p>
                <a:pPr algn="just"/>
                <a:r>
                  <a:rPr lang="en-US" sz="1800" dirty="0">
                    <a:latin typeface="+mj-lt"/>
                  </a:rPr>
                  <a:t>Promote a growth mindset culture where students understand that intelligence and abilities can be developed through dedication and effort. Emphasizing growth over fixed abilities encourages students to embrace challenges and view failures as opportunities for learning and improvement</a:t>
                </a:r>
                <a:r>
                  <a:rPr lang="el-GR" sz="1800" dirty="0">
                    <a:latin typeface="+mj-lt"/>
                  </a:rPr>
                  <a:t>.</a:t>
                </a:r>
                <a:endParaRPr lang="en-US" sz="1800" noProof="1">
                  <a:solidFill>
                    <a:schemeClr val="bg2"/>
                  </a:solidFill>
                  <a:latin typeface="+mj-lt"/>
                </a:endParaRPr>
              </a:p>
            </p:txBody>
          </p:sp>
        </p:grpSp>
        <p:cxnSp>
          <p:nvCxnSpPr>
            <p:cNvPr id="98" name="Straight Connector 97">
              <a:extLst>
                <a:ext uri="{FF2B5EF4-FFF2-40B4-BE49-F238E27FC236}">
                  <a16:creationId xmlns:a16="http://schemas.microsoft.com/office/drawing/2014/main" id="{721F68E0-A58F-4055-B7AE-56CF1B14FDCF}"/>
                </a:ext>
              </a:extLst>
            </p:cNvPr>
            <p:cNvCxnSpPr/>
            <p:nvPr/>
          </p:nvCxnSpPr>
          <p:spPr>
            <a:xfrm>
              <a:off x="4304101" y="1395517"/>
              <a:ext cx="0" cy="128016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2681723D-0A0F-4C4E-AB8B-D3EAB20881D3}"/>
              </a:ext>
            </a:extLst>
          </p:cNvPr>
          <p:cNvGrpSpPr/>
          <p:nvPr/>
        </p:nvGrpSpPr>
        <p:grpSpPr>
          <a:xfrm>
            <a:off x="5890774" y="6981241"/>
            <a:ext cx="6504425" cy="2837977"/>
            <a:chOff x="4228247" y="1193936"/>
            <a:chExt cx="3143731" cy="2027126"/>
          </a:xfrm>
        </p:grpSpPr>
        <p:grpSp>
          <p:nvGrpSpPr>
            <p:cNvPr id="102" name="Group 101">
              <a:extLst>
                <a:ext uri="{FF2B5EF4-FFF2-40B4-BE49-F238E27FC236}">
                  <a16:creationId xmlns:a16="http://schemas.microsoft.com/office/drawing/2014/main" id="{71482820-0CDF-42FC-9E55-91E412668F35}"/>
                </a:ext>
              </a:extLst>
            </p:cNvPr>
            <p:cNvGrpSpPr/>
            <p:nvPr/>
          </p:nvGrpSpPr>
          <p:grpSpPr>
            <a:xfrm>
              <a:off x="4434890" y="1220515"/>
              <a:ext cx="2937088" cy="2000547"/>
              <a:chOff x="8921977" y="1576646"/>
              <a:chExt cx="2937088" cy="2000547"/>
            </a:xfrm>
          </p:grpSpPr>
          <p:sp>
            <p:nvSpPr>
              <p:cNvPr id="104" name="TextBox 103">
                <a:extLst>
                  <a:ext uri="{FF2B5EF4-FFF2-40B4-BE49-F238E27FC236}">
                    <a16:creationId xmlns:a16="http://schemas.microsoft.com/office/drawing/2014/main" id="{9C04E4D8-C64D-4F0D-B0F4-42B052900541}"/>
                  </a:ext>
                </a:extLst>
              </p:cNvPr>
              <p:cNvSpPr txBox="1"/>
              <p:nvPr/>
            </p:nvSpPr>
            <p:spPr>
              <a:xfrm>
                <a:off x="8921977" y="1576646"/>
                <a:ext cx="2937088" cy="351745"/>
              </a:xfrm>
              <a:prstGeom prst="rect">
                <a:avLst/>
              </a:prstGeom>
              <a:noFill/>
            </p:spPr>
            <p:txBody>
              <a:bodyPr wrap="square" lIns="0" rIns="0" rtlCol="0" anchor="b">
                <a:spAutoFit/>
              </a:bodyPr>
              <a:lstStyle/>
              <a:p>
                <a:pPr algn="ctr"/>
                <a:r>
                  <a:rPr lang="en-US" sz="2600" dirty="0">
                    <a:latin typeface="+mj-lt"/>
                  </a:rPr>
                  <a:t>Inquiry-based learning</a:t>
                </a:r>
                <a:endParaRPr lang="en-US" sz="2600" b="1" noProof="1">
                  <a:solidFill>
                    <a:schemeClr val="bg1"/>
                  </a:solidFill>
                  <a:latin typeface="+mj-lt"/>
                </a:endParaRPr>
              </a:p>
            </p:txBody>
          </p:sp>
          <p:sp>
            <p:nvSpPr>
              <p:cNvPr id="105" name="TextBox 104">
                <a:extLst>
                  <a:ext uri="{FF2B5EF4-FFF2-40B4-BE49-F238E27FC236}">
                    <a16:creationId xmlns:a16="http://schemas.microsoft.com/office/drawing/2014/main" id="{098F48FD-10B4-44B9-8849-7C8F8890E50F}"/>
                  </a:ext>
                </a:extLst>
              </p:cNvPr>
              <p:cNvSpPr txBox="1"/>
              <p:nvPr/>
            </p:nvSpPr>
            <p:spPr>
              <a:xfrm>
                <a:off x="8929772" y="1928391"/>
                <a:ext cx="2929293" cy="1648802"/>
              </a:xfrm>
              <a:prstGeom prst="rect">
                <a:avLst/>
              </a:prstGeom>
              <a:noFill/>
            </p:spPr>
            <p:txBody>
              <a:bodyPr wrap="square" lIns="0" rIns="0" rtlCol="0" anchor="t">
                <a:spAutoFit/>
              </a:bodyPr>
              <a:lstStyle/>
              <a:p>
                <a:pPr algn="just"/>
                <a:r>
                  <a:rPr lang="en-US" sz="1600" dirty="0">
                    <a:latin typeface="+mj-lt"/>
                  </a:rPr>
                  <a:t>Emphasizing inquiry-based learning encourages students to ask questions, explore different resources, and synthesize information from various perspectives. This approach promotes flexible thinking as students gain a deeper understanding of complex topics and learn to analyze information critically.</a:t>
                </a:r>
                <a:endParaRPr lang="en-US" sz="1600" noProof="1">
                  <a:solidFill>
                    <a:schemeClr val="bg2"/>
                  </a:solidFill>
                  <a:latin typeface="+mj-lt"/>
                </a:endParaRPr>
              </a:p>
            </p:txBody>
          </p:sp>
        </p:grpSp>
        <p:cxnSp>
          <p:nvCxnSpPr>
            <p:cNvPr id="103" name="Straight Connector 102">
              <a:extLst>
                <a:ext uri="{FF2B5EF4-FFF2-40B4-BE49-F238E27FC236}">
                  <a16:creationId xmlns:a16="http://schemas.microsoft.com/office/drawing/2014/main" id="{0E275D77-C3D5-4B5A-84A6-92BBF6E3ADDC}"/>
                </a:ext>
              </a:extLst>
            </p:cNvPr>
            <p:cNvCxnSpPr/>
            <p:nvPr/>
          </p:nvCxnSpPr>
          <p:spPr>
            <a:xfrm>
              <a:off x="4228247" y="1193936"/>
              <a:ext cx="0" cy="1280160"/>
            </a:xfrm>
            <a:prstGeom prst="line">
              <a:avLst/>
            </a:prstGeom>
            <a:ln w="762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C3C20688-CB5A-4A7A-884F-C1B5E0897B80}"/>
              </a:ext>
            </a:extLst>
          </p:cNvPr>
          <p:cNvGrpSpPr/>
          <p:nvPr/>
        </p:nvGrpSpPr>
        <p:grpSpPr>
          <a:xfrm>
            <a:off x="12587430" y="5723810"/>
            <a:ext cx="5141765" cy="2335589"/>
            <a:chOff x="4219461" y="1198531"/>
            <a:chExt cx="3152517" cy="1668277"/>
          </a:xfrm>
        </p:grpSpPr>
        <p:grpSp>
          <p:nvGrpSpPr>
            <p:cNvPr id="107" name="Group 106">
              <a:extLst>
                <a:ext uri="{FF2B5EF4-FFF2-40B4-BE49-F238E27FC236}">
                  <a16:creationId xmlns:a16="http://schemas.microsoft.com/office/drawing/2014/main" id="{717F8B61-9F91-43A1-8171-8ECA038DBA66}"/>
                </a:ext>
              </a:extLst>
            </p:cNvPr>
            <p:cNvGrpSpPr/>
            <p:nvPr/>
          </p:nvGrpSpPr>
          <p:grpSpPr>
            <a:xfrm>
              <a:off x="4434890" y="1198531"/>
              <a:ext cx="2937088" cy="1668277"/>
              <a:chOff x="8921977" y="1554662"/>
              <a:chExt cx="2937088" cy="1668277"/>
            </a:xfrm>
          </p:grpSpPr>
          <p:sp>
            <p:nvSpPr>
              <p:cNvPr id="109" name="TextBox 108">
                <a:extLst>
                  <a:ext uri="{FF2B5EF4-FFF2-40B4-BE49-F238E27FC236}">
                    <a16:creationId xmlns:a16="http://schemas.microsoft.com/office/drawing/2014/main" id="{240DD320-8681-47A8-BDB9-B064BF02C2EC}"/>
                  </a:ext>
                </a:extLst>
              </p:cNvPr>
              <p:cNvSpPr txBox="1"/>
              <p:nvPr/>
            </p:nvSpPr>
            <p:spPr>
              <a:xfrm>
                <a:off x="8921977" y="1554662"/>
                <a:ext cx="2937088" cy="373728"/>
              </a:xfrm>
              <a:prstGeom prst="rect">
                <a:avLst/>
              </a:prstGeom>
              <a:noFill/>
            </p:spPr>
            <p:txBody>
              <a:bodyPr wrap="square" lIns="0" rIns="0" rtlCol="0" anchor="b">
                <a:spAutoFit/>
              </a:bodyPr>
              <a:lstStyle/>
              <a:p>
                <a:pPr algn="ctr"/>
                <a:r>
                  <a:rPr lang="en-US" sz="2800" dirty="0">
                    <a:latin typeface="+mj-lt"/>
                  </a:rPr>
                  <a:t>Problem-solving skills</a:t>
                </a:r>
                <a:endParaRPr lang="en-US" sz="2800" b="1" noProof="1">
                  <a:solidFill>
                    <a:schemeClr val="bg1"/>
                  </a:solidFill>
                  <a:latin typeface="+mj-lt"/>
                </a:endParaRPr>
              </a:p>
            </p:txBody>
          </p:sp>
          <p:sp>
            <p:nvSpPr>
              <p:cNvPr id="110" name="TextBox 109">
                <a:extLst>
                  <a:ext uri="{FF2B5EF4-FFF2-40B4-BE49-F238E27FC236}">
                    <a16:creationId xmlns:a16="http://schemas.microsoft.com/office/drawing/2014/main" id="{0B0D783D-E01B-46B9-B258-5FB6E2473ECE}"/>
                  </a:ext>
                </a:extLst>
              </p:cNvPr>
              <p:cNvSpPr txBox="1"/>
              <p:nvPr/>
            </p:nvSpPr>
            <p:spPr>
              <a:xfrm>
                <a:off x="8929772" y="1925881"/>
                <a:ext cx="2929293" cy="1297058"/>
              </a:xfrm>
              <a:prstGeom prst="rect">
                <a:avLst/>
              </a:prstGeom>
              <a:noFill/>
            </p:spPr>
            <p:txBody>
              <a:bodyPr wrap="square" lIns="0" rIns="0" rtlCol="0" anchor="t">
                <a:spAutoFit/>
              </a:bodyPr>
              <a:lstStyle/>
              <a:p>
                <a:pPr algn="just"/>
                <a:r>
                  <a:rPr lang="en-US" sz="1600" dirty="0">
                    <a:latin typeface="+mj-lt"/>
                  </a:rPr>
                  <a:t>Encouraging students to approach problems from multiple angles and explore various solutions promotes critical thinking and creativity. Students learn to adapt their thinking strategies to suit different challenges, making them more effective problem solvers.</a:t>
                </a:r>
                <a:endParaRPr lang="en-US" sz="1600" noProof="1">
                  <a:solidFill>
                    <a:schemeClr val="bg2"/>
                  </a:solidFill>
                  <a:latin typeface="+mj-lt"/>
                </a:endParaRPr>
              </a:p>
            </p:txBody>
          </p:sp>
        </p:grpSp>
        <p:cxnSp>
          <p:nvCxnSpPr>
            <p:cNvPr id="108" name="Straight Connector 107">
              <a:extLst>
                <a:ext uri="{FF2B5EF4-FFF2-40B4-BE49-F238E27FC236}">
                  <a16:creationId xmlns:a16="http://schemas.microsoft.com/office/drawing/2014/main" id="{66220F60-13F0-407B-B03D-887B2124457C}"/>
                </a:ext>
              </a:extLst>
            </p:cNvPr>
            <p:cNvCxnSpPr/>
            <p:nvPr/>
          </p:nvCxnSpPr>
          <p:spPr>
            <a:xfrm>
              <a:off x="4219461" y="1198531"/>
              <a:ext cx="0" cy="128016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DB6CFFFC-6F37-493C-A059-BF4948F61D7A}"/>
              </a:ext>
            </a:extLst>
          </p:cNvPr>
          <p:cNvGrpSpPr/>
          <p:nvPr/>
        </p:nvGrpSpPr>
        <p:grpSpPr>
          <a:xfrm>
            <a:off x="12607227" y="2097782"/>
            <a:ext cx="5250058" cy="3258918"/>
            <a:chOff x="4230655" y="890754"/>
            <a:chExt cx="3141323" cy="2327798"/>
          </a:xfrm>
        </p:grpSpPr>
        <p:grpSp>
          <p:nvGrpSpPr>
            <p:cNvPr id="112" name="Group 111">
              <a:extLst>
                <a:ext uri="{FF2B5EF4-FFF2-40B4-BE49-F238E27FC236}">
                  <a16:creationId xmlns:a16="http://schemas.microsoft.com/office/drawing/2014/main" id="{985C9C02-4A8A-4EA0-8998-DAD72F7DE252}"/>
                </a:ext>
              </a:extLst>
            </p:cNvPr>
            <p:cNvGrpSpPr/>
            <p:nvPr/>
          </p:nvGrpSpPr>
          <p:grpSpPr>
            <a:xfrm>
              <a:off x="4434890" y="890754"/>
              <a:ext cx="2937088" cy="2327798"/>
              <a:chOff x="8921977" y="1246885"/>
              <a:chExt cx="2937088" cy="2327798"/>
            </a:xfrm>
          </p:grpSpPr>
          <p:sp>
            <p:nvSpPr>
              <p:cNvPr id="114" name="TextBox 113">
                <a:extLst>
                  <a:ext uri="{FF2B5EF4-FFF2-40B4-BE49-F238E27FC236}">
                    <a16:creationId xmlns:a16="http://schemas.microsoft.com/office/drawing/2014/main" id="{102C90DC-7F35-4150-A2CA-9EFF30FAED6E}"/>
                  </a:ext>
                </a:extLst>
              </p:cNvPr>
              <p:cNvSpPr txBox="1"/>
              <p:nvPr/>
            </p:nvSpPr>
            <p:spPr>
              <a:xfrm>
                <a:off x="8921977" y="1246885"/>
                <a:ext cx="2937088" cy="681505"/>
              </a:xfrm>
              <a:prstGeom prst="rect">
                <a:avLst/>
              </a:prstGeom>
              <a:noFill/>
            </p:spPr>
            <p:txBody>
              <a:bodyPr wrap="square" lIns="0" rIns="0" rtlCol="0" anchor="b">
                <a:spAutoFit/>
              </a:bodyPr>
              <a:lstStyle/>
              <a:p>
                <a:pPr algn="ctr"/>
                <a:r>
                  <a:rPr lang="en-US" sz="2800" dirty="0">
                    <a:latin typeface="+mj-lt"/>
                  </a:rPr>
                  <a:t>Cross-disciplinary learning</a:t>
                </a:r>
                <a:endParaRPr lang="en-US" sz="2800" b="1" noProof="1">
                  <a:solidFill>
                    <a:schemeClr val="bg1"/>
                  </a:solidFill>
                  <a:latin typeface="+mj-lt"/>
                </a:endParaRPr>
              </a:p>
            </p:txBody>
          </p:sp>
          <p:sp>
            <p:nvSpPr>
              <p:cNvPr id="115" name="TextBox 114">
                <a:extLst>
                  <a:ext uri="{FF2B5EF4-FFF2-40B4-BE49-F238E27FC236}">
                    <a16:creationId xmlns:a16="http://schemas.microsoft.com/office/drawing/2014/main" id="{134AC51C-4783-4619-8996-1E30A933E97B}"/>
                  </a:ext>
                </a:extLst>
              </p:cNvPr>
              <p:cNvSpPr txBox="1"/>
              <p:nvPr/>
            </p:nvSpPr>
            <p:spPr>
              <a:xfrm>
                <a:off x="8929772" y="1925881"/>
                <a:ext cx="2929293" cy="1648802"/>
              </a:xfrm>
              <a:prstGeom prst="rect">
                <a:avLst/>
              </a:prstGeom>
              <a:noFill/>
            </p:spPr>
            <p:txBody>
              <a:bodyPr wrap="square" lIns="0" rIns="0" rtlCol="0" anchor="t">
                <a:spAutoFit/>
              </a:bodyPr>
              <a:lstStyle/>
              <a:p>
                <a:pPr algn="just"/>
                <a:r>
                  <a:rPr lang="en-US" sz="1800" dirty="0">
                    <a:latin typeface="+mj-lt"/>
                  </a:rPr>
                  <a:t>Integrating knowledge from different subjects allows students to see connections between various concepts and disciplines. This interdisciplinary approach cultivates flexible thinking by demonstrating how ideas from one domain can be applied in different contexts.</a:t>
                </a:r>
                <a:endParaRPr lang="en-US" sz="1800" noProof="1">
                  <a:solidFill>
                    <a:schemeClr val="bg2"/>
                  </a:solidFill>
                  <a:latin typeface="+mj-lt"/>
                </a:endParaRPr>
              </a:p>
            </p:txBody>
          </p:sp>
        </p:grpSp>
        <p:cxnSp>
          <p:nvCxnSpPr>
            <p:cNvPr id="113" name="Straight Connector 112">
              <a:extLst>
                <a:ext uri="{FF2B5EF4-FFF2-40B4-BE49-F238E27FC236}">
                  <a16:creationId xmlns:a16="http://schemas.microsoft.com/office/drawing/2014/main" id="{E80D4D39-2DB8-448C-8CED-77FF267E7CD7}"/>
                </a:ext>
              </a:extLst>
            </p:cNvPr>
            <p:cNvCxnSpPr/>
            <p:nvPr/>
          </p:nvCxnSpPr>
          <p:spPr>
            <a:xfrm>
              <a:off x="4230655" y="1449202"/>
              <a:ext cx="0" cy="128016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18" name="Straight Connector 117">
            <a:extLst>
              <a:ext uri="{FF2B5EF4-FFF2-40B4-BE49-F238E27FC236}">
                <a16:creationId xmlns:a16="http://schemas.microsoft.com/office/drawing/2014/main" id="{7635CDEE-4D48-4BAA-BCD3-2A9B15CC3411}"/>
              </a:ext>
            </a:extLst>
          </p:cNvPr>
          <p:cNvCxnSpPr>
            <a:cxnSpLocks/>
          </p:cNvCxnSpPr>
          <p:nvPr/>
        </p:nvCxnSpPr>
        <p:spPr>
          <a:xfrm flipV="1">
            <a:off x="4049636" y="3871691"/>
            <a:ext cx="8345564" cy="27264"/>
          </a:xfrm>
          <a:prstGeom prst="line">
            <a:avLst/>
          </a:prstGeom>
          <a:ln>
            <a:solidFill>
              <a:schemeClr val="bg2">
                <a:lumMod val="75000"/>
              </a:schemeClr>
            </a:solidFill>
            <a:prstDash val="lgDash"/>
            <a:tailEnd type="stealt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7B8CC54-0A0D-48DC-A5FB-C9A5D69AAD76}"/>
              </a:ext>
            </a:extLst>
          </p:cNvPr>
          <p:cNvCxnSpPr>
            <a:cxnSpLocks/>
          </p:cNvCxnSpPr>
          <p:nvPr/>
        </p:nvCxnSpPr>
        <p:spPr>
          <a:xfrm>
            <a:off x="5073893" y="6675968"/>
            <a:ext cx="7334495" cy="0"/>
          </a:xfrm>
          <a:prstGeom prst="line">
            <a:avLst/>
          </a:prstGeom>
          <a:ln>
            <a:solidFill>
              <a:schemeClr val="bg2">
                <a:lumMod val="75000"/>
              </a:schemeClr>
            </a:solidFill>
            <a:prstDash val="lgDash"/>
            <a:tailEnd type="stealt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D1116EB-A59B-4E15-B129-66C698D450C1}"/>
              </a:ext>
            </a:extLst>
          </p:cNvPr>
          <p:cNvCxnSpPr/>
          <p:nvPr/>
        </p:nvCxnSpPr>
        <p:spPr>
          <a:xfrm>
            <a:off x="4049636" y="2558360"/>
            <a:ext cx="1581506" cy="1960"/>
          </a:xfrm>
          <a:prstGeom prst="line">
            <a:avLst/>
          </a:prstGeom>
          <a:ln>
            <a:solidFill>
              <a:schemeClr val="bg2">
                <a:lumMod val="75000"/>
              </a:schemeClr>
            </a:solidFill>
            <a:prstDash val="lgDash"/>
            <a:tailEnd type="stealt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D4CEFC0-30BC-4CB3-BDD3-36D744163352}"/>
              </a:ext>
            </a:extLst>
          </p:cNvPr>
          <p:cNvCxnSpPr/>
          <p:nvPr/>
        </p:nvCxnSpPr>
        <p:spPr>
          <a:xfrm>
            <a:off x="4049636" y="5237590"/>
            <a:ext cx="1581506" cy="1960"/>
          </a:xfrm>
          <a:prstGeom prst="line">
            <a:avLst/>
          </a:prstGeom>
          <a:ln>
            <a:solidFill>
              <a:schemeClr val="bg2">
                <a:lumMod val="75000"/>
              </a:schemeClr>
            </a:solidFill>
            <a:prstDash val="lgDash"/>
            <a:tailEnd type="stealt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1A95D8C-3C1F-4E99-8CDC-12952B91CB9F}"/>
              </a:ext>
            </a:extLst>
          </p:cNvPr>
          <p:cNvCxnSpPr/>
          <p:nvPr/>
        </p:nvCxnSpPr>
        <p:spPr>
          <a:xfrm>
            <a:off x="4049636" y="7916822"/>
            <a:ext cx="1581506" cy="1960"/>
          </a:xfrm>
          <a:prstGeom prst="line">
            <a:avLst/>
          </a:prstGeom>
          <a:ln>
            <a:solidFill>
              <a:schemeClr val="bg2">
                <a:lumMod val="75000"/>
              </a:schemeClr>
            </a:solidFill>
            <a:prstDash val="lgDash"/>
            <a:tailEnd type="stealth"/>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9398A680-B671-405E-F54B-0C6A93034AD7}"/>
              </a:ext>
            </a:extLst>
          </p:cNvPr>
          <p:cNvSpPr>
            <a:spLocks noGrp="1"/>
          </p:cNvSpPr>
          <p:nvPr>
            <p:ph type="sldNum" sz="quarter" idx="12"/>
          </p:nvPr>
        </p:nvSpPr>
        <p:spPr/>
        <p:txBody>
          <a:bodyPr/>
          <a:lstStyle/>
          <a:p>
            <a:fld id="{FE1D2D36-5D11-429F-A10B-61490F16675A}" type="slidenum">
              <a:rPr lang="en-US" smtClean="0"/>
              <a:t>12</a:t>
            </a:fld>
            <a:endParaRPr lang="en-US"/>
          </a:p>
        </p:txBody>
      </p:sp>
    </p:spTree>
    <p:extLst>
      <p:ext uri="{BB962C8B-B14F-4D97-AF65-F5344CB8AC3E}">
        <p14:creationId xmlns:p14="http://schemas.microsoft.com/office/powerpoint/2010/main" val="1787851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DF4D4D50-CFB2-4463-A660-A370ACCC7FA8}"/>
              </a:ext>
            </a:extLst>
          </p:cNvPr>
          <p:cNvGrpSpPr/>
          <p:nvPr/>
        </p:nvGrpSpPr>
        <p:grpSpPr>
          <a:xfrm>
            <a:off x="2551798" y="1352801"/>
            <a:ext cx="1999768" cy="8797191"/>
            <a:chOff x="1387284" y="966286"/>
            <a:chExt cx="1428406" cy="6283708"/>
          </a:xfrm>
        </p:grpSpPr>
        <p:sp>
          <p:nvSpPr>
            <p:cNvPr id="64" name="Shape">
              <a:extLst>
                <a:ext uri="{FF2B5EF4-FFF2-40B4-BE49-F238E27FC236}">
                  <a16:creationId xmlns:a16="http://schemas.microsoft.com/office/drawing/2014/main" id="{3B249D8A-F241-4C17-94E1-43262B900A55}"/>
                </a:ext>
              </a:extLst>
            </p:cNvPr>
            <p:cNvSpPr/>
            <p:nvPr/>
          </p:nvSpPr>
          <p:spPr>
            <a:xfrm>
              <a:off x="1461869" y="1105987"/>
              <a:ext cx="1353821" cy="122377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3"/>
                    <a:pt x="21597" y="3783"/>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dirty="0"/>
            </a:p>
          </p:txBody>
        </p:sp>
        <p:sp>
          <p:nvSpPr>
            <p:cNvPr id="65" name="Shape">
              <a:extLst>
                <a:ext uri="{FF2B5EF4-FFF2-40B4-BE49-F238E27FC236}">
                  <a16:creationId xmlns:a16="http://schemas.microsoft.com/office/drawing/2014/main" id="{923A92A4-5AFF-46F7-AB25-CB97CCC737BD}"/>
                </a:ext>
              </a:extLst>
            </p:cNvPr>
            <p:cNvSpPr/>
            <p:nvPr/>
          </p:nvSpPr>
          <p:spPr>
            <a:xfrm>
              <a:off x="1461869" y="2071187"/>
              <a:ext cx="1353821" cy="122377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3"/>
                    <a:pt x="21597" y="3783"/>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71" name="Shape">
              <a:extLst>
                <a:ext uri="{FF2B5EF4-FFF2-40B4-BE49-F238E27FC236}">
                  <a16:creationId xmlns:a16="http://schemas.microsoft.com/office/drawing/2014/main" id="{23AE6E3F-9F5A-402A-8B8A-97940E098416}"/>
                </a:ext>
              </a:extLst>
            </p:cNvPr>
            <p:cNvSpPr/>
            <p:nvPr/>
          </p:nvSpPr>
          <p:spPr>
            <a:xfrm>
              <a:off x="1461869" y="3049087"/>
              <a:ext cx="1353821" cy="122377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3"/>
                    <a:pt x="21597" y="3783"/>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chemeClr val="accent5">
                <a:lumMod val="50000"/>
              </a:schemeClr>
            </a:solidFill>
            <a:ln>
              <a:noFill/>
            </a:ln>
          </p:spPr>
          <p:txBody>
            <a:bodyPr vert="horz" wrap="square" lIns="128016" tIns="64008" rIns="128016" bIns="64008" numCol="1" anchor="t" anchorCtr="0" compatLnSpc="1">
              <a:prstTxWarp prst="textNoShape">
                <a:avLst/>
              </a:prstTxWarp>
            </a:bodyPr>
            <a:lstStyle/>
            <a:p>
              <a:endParaRPr sz="2520"/>
            </a:p>
          </p:txBody>
        </p:sp>
        <p:sp>
          <p:nvSpPr>
            <p:cNvPr id="73" name="Shape">
              <a:extLst>
                <a:ext uri="{FF2B5EF4-FFF2-40B4-BE49-F238E27FC236}">
                  <a16:creationId xmlns:a16="http://schemas.microsoft.com/office/drawing/2014/main" id="{4255166A-FD3A-4D2C-8B7E-5023E80AAE27}"/>
                </a:ext>
              </a:extLst>
            </p:cNvPr>
            <p:cNvSpPr/>
            <p:nvPr/>
          </p:nvSpPr>
          <p:spPr>
            <a:xfrm>
              <a:off x="1461869" y="4039687"/>
              <a:ext cx="1353821" cy="122377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3"/>
                    <a:pt x="21597" y="3783"/>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74" name="Shape">
              <a:extLst>
                <a:ext uri="{FF2B5EF4-FFF2-40B4-BE49-F238E27FC236}">
                  <a16:creationId xmlns:a16="http://schemas.microsoft.com/office/drawing/2014/main" id="{EDBAFFEC-E5D9-4F4E-AC4D-8510C9C1C365}"/>
                </a:ext>
              </a:extLst>
            </p:cNvPr>
            <p:cNvSpPr/>
            <p:nvPr/>
          </p:nvSpPr>
          <p:spPr>
            <a:xfrm>
              <a:off x="1461869" y="5042987"/>
              <a:ext cx="1353821" cy="122377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5"/>
                    <a:pt x="21597" y="3785"/>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75" name="Shape">
              <a:extLst>
                <a:ext uri="{FF2B5EF4-FFF2-40B4-BE49-F238E27FC236}">
                  <a16:creationId xmlns:a16="http://schemas.microsoft.com/office/drawing/2014/main" id="{3E939D6E-1BEE-43DD-85BC-5356E161BB43}"/>
                </a:ext>
              </a:extLst>
            </p:cNvPr>
            <p:cNvSpPr/>
            <p:nvPr/>
          </p:nvSpPr>
          <p:spPr>
            <a:xfrm>
              <a:off x="1696469" y="1105986"/>
              <a:ext cx="439063" cy="61440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041"/>
                  </a:lnTo>
                  <a:lnTo>
                    <a:pt x="178" y="21041"/>
                  </a:lnTo>
                  <a:cubicBezTo>
                    <a:pt x="426" y="21079"/>
                    <a:pt x="950" y="21113"/>
                    <a:pt x="1767" y="21135"/>
                  </a:cubicBezTo>
                  <a:lnTo>
                    <a:pt x="16744" y="21539"/>
                  </a:lnTo>
                  <a:cubicBezTo>
                    <a:pt x="18262" y="21580"/>
                    <a:pt x="19931" y="21600"/>
                    <a:pt x="21600" y="21600"/>
                  </a:cubicBezTo>
                  <a:lnTo>
                    <a:pt x="21600" y="0"/>
                  </a:lnTo>
                  <a:lnTo>
                    <a:pt x="0" y="0"/>
                  </a:lnTo>
                  <a:close/>
                </a:path>
              </a:pathLst>
            </a:custGeom>
            <a:solidFill>
              <a:srgbClr val="DF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76" name="Shape">
              <a:extLst>
                <a:ext uri="{FF2B5EF4-FFF2-40B4-BE49-F238E27FC236}">
                  <a16:creationId xmlns:a16="http://schemas.microsoft.com/office/drawing/2014/main" id="{903BC72D-9D01-4F8F-8D54-264F798DC448}"/>
                </a:ext>
              </a:extLst>
            </p:cNvPr>
            <p:cNvSpPr/>
            <p:nvPr/>
          </p:nvSpPr>
          <p:spPr>
            <a:xfrm>
              <a:off x="2129575" y="1105986"/>
              <a:ext cx="439063" cy="6144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1669" y="21600"/>
                    <a:pt x="3338" y="21579"/>
                    <a:pt x="4856" y="21539"/>
                  </a:cubicBezTo>
                  <a:lnTo>
                    <a:pt x="19833" y="21135"/>
                  </a:lnTo>
                  <a:cubicBezTo>
                    <a:pt x="20641" y="21113"/>
                    <a:pt x="21165" y="21079"/>
                    <a:pt x="21422" y="21041"/>
                  </a:cubicBezTo>
                  <a:lnTo>
                    <a:pt x="21600" y="21041"/>
                  </a:lnTo>
                  <a:lnTo>
                    <a:pt x="21600" y="0"/>
                  </a:lnTo>
                  <a:lnTo>
                    <a:pt x="0" y="0"/>
                  </a:lnTo>
                  <a:close/>
                </a:path>
              </a:pathLst>
            </a:custGeom>
            <a:solidFill>
              <a:srgbClr val="D2DA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77" name="Shape">
              <a:extLst>
                <a:ext uri="{FF2B5EF4-FFF2-40B4-BE49-F238E27FC236}">
                  <a16:creationId xmlns:a16="http://schemas.microsoft.com/office/drawing/2014/main" id="{D6D90768-5E2D-478A-997D-E5BA771DBD28}"/>
                </a:ext>
              </a:extLst>
            </p:cNvPr>
            <p:cNvSpPr/>
            <p:nvPr/>
          </p:nvSpPr>
          <p:spPr>
            <a:xfrm>
              <a:off x="1696469" y="966286"/>
              <a:ext cx="872170" cy="317819"/>
            </a:xfrm>
            <a:custGeom>
              <a:avLst/>
              <a:gdLst/>
              <a:ahLst/>
              <a:cxnLst>
                <a:cxn ang="0">
                  <a:pos x="wd2" y="hd2"/>
                </a:cxn>
                <a:cxn ang="5400000">
                  <a:pos x="wd2" y="hd2"/>
                </a:cxn>
                <a:cxn ang="10800000">
                  <a:pos x="wd2" y="hd2"/>
                </a:cxn>
                <a:cxn ang="16200000">
                  <a:pos x="wd2" y="hd2"/>
                </a:cxn>
              </a:cxnLst>
              <a:rect l="0" t="0" r="r" b="b"/>
              <a:pathLst>
                <a:path w="20881" h="20984" extrusionOk="0">
                  <a:moveTo>
                    <a:pt x="8095" y="19833"/>
                  </a:moveTo>
                  <a:lnTo>
                    <a:pt x="852" y="12252"/>
                  </a:lnTo>
                  <a:cubicBezTo>
                    <a:pt x="-359" y="10986"/>
                    <a:pt x="-256" y="7532"/>
                    <a:pt x="1019" y="6542"/>
                  </a:cubicBezTo>
                  <a:lnTo>
                    <a:pt x="8567" y="698"/>
                  </a:lnTo>
                  <a:cubicBezTo>
                    <a:pt x="9773" y="-233"/>
                    <a:pt x="11113" y="-233"/>
                    <a:pt x="12315" y="698"/>
                  </a:cubicBezTo>
                  <a:lnTo>
                    <a:pt x="19863" y="6542"/>
                  </a:lnTo>
                  <a:cubicBezTo>
                    <a:pt x="21138" y="7532"/>
                    <a:pt x="21241" y="10986"/>
                    <a:pt x="20030" y="12252"/>
                  </a:cubicBezTo>
                  <a:lnTo>
                    <a:pt x="12787" y="19833"/>
                  </a:lnTo>
                  <a:cubicBezTo>
                    <a:pt x="11323" y="21367"/>
                    <a:pt x="9563" y="21367"/>
                    <a:pt x="8095" y="19833"/>
                  </a:cubicBezTo>
                  <a:close/>
                </a:path>
              </a:pathLst>
            </a:custGeom>
            <a:solidFill>
              <a:srgbClr val="BDC8CB"/>
            </a:solidFill>
            <a:ln>
              <a:noFill/>
            </a:ln>
          </p:spPr>
          <p:txBody>
            <a:bodyPr vert="horz" wrap="square" lIns="128016" tIns="64008" rIns="128016" bIns="64008" numCol="1" anchor="t" anchorCtr="0" compatLnSpc="1">
              <a:prstTxWarp prst="textNoShape">
                <a:avLst/>
              </a:prstTxWarp>
            </a:bodyPr>
            <a:lstStyle/>
            <a:p>
              <a:endParaRPr sz="2520"/>
            </a:p>
          </p:txBody>
        </p:sp>
        <p:sp>
          <p:nvSpPr>
            <p:cNvPr id="78" name="Freeform: Shape 77">
              <a:extLst>
                <a:ext uri="{FF2B5EF4-FFF2-40B4-BE49-F238E27FC236}">
                  <a16:creationId xmlns:a16="http://schemas.microsoft.com/office/drawing/2014/main" id="{9CE37ED1-A7BC-499B-85C8-00E74F255BED}"/>
                </a:ext>
              </a:extLst>
            </p:cNvPr>
            <p:cNvSpPr/>
            <p:nvPr/>
          </p:nvSpPr>
          <p:spPr>
            <a:xfrm>
              <a:off x="1696470" y="1594092"/>
              <a:ext cx="872169" cy="4805507"/>
            </a:xfrm>
            <a:custGeom>
              <a:avLst/>
              <a:gdLst>
                <a:gd name="connsiteX0" fmla="*/ 0 w 872169"/>
                <a:gd name="connsiteY0" fmla="*/ 3935740 h 4805507"/>
                <a:gd name="connsiteX1" fmla="*/ 290190 w 872169"/>
                <a:gd name="connsiteY1" fmla="*/ 4045158 h 4805507"/>
                <a:gd name="connsiteX2" fmla="*/ 442310 w 872169"/>
                <a:gd name="connsiteY2" fmla="*/ 4072095 h 4805507"/>
                <a:gd name="connsiteX3" fmla="*/ 594429 w 872169"/>
                <a:gd name="connsiteY3" fmla="*/ 4045158 h 4805507"/>
                <a:gd name="connsiteX4" fmla="*/ 872169 w 872169"/>
                <a:gd name="connsiteY4" fmla="*/ 3940435 h 4805507"/>
                <a:gd name="connsiteX5" fmla="*/ 872169 w 872169"/>
                <a:gd name="connsiteY5" fmla="*/ 4673871 h 4805507"/>
                <a:gd name="connsiteX6" fmla="*/ 594429 w 872169"/>
                <a:gd name="connsiteY6" fmla="*/ 4778567 h 4805507"/>
                <a:gd name="connsiteX7" fmla="*/ 442324 w 872169"/>
                <a:gd name="connsiteY7" fmla="*/ 4805502 h 4805507"/>
                <a:gd name="connsiteX8" fmla="*/ 442324 w 872169"/>
                <a:gd name="connsiteY8" fmla="*/ 4805507 h 4805507"/>
                <a:gd name="connsiteX9" fmla="*/ 442310 w 872169"/>
                <a:gd name="connsiteY9" fmla="*/ 4805505 h 4805507"/>
                <a:gd name="connsiteX10" fmla="*/ 442295 w 872169"/>
                <a:gd name="connsiteY10" fmla="*/ 4805507 h 4805507"/>
                <a:gd name="connsiteX11" fmla="*/ 442295 w 872169"/>
                <a:gd name="connsiteY11" fmla="*/ 4805502 h 4805507"/>
                <a:gd name="connsiteX12" fmla="*/ 290190 w 872169"/>
                <a:gd name="connsiteY12" fmla="*/ 4778567 h 4805507"/>
                <a:gd name="connsiteX13" fmla="*/ 0 w 872169"/>
                <a:gd name="connsiteY13" fmla="*/ 4669178 h 4805507"/>
                <a:gd name="connsiteX14" fmla="*/ 0 w 872169"/>
                <a:gd name="connsiteY14" fmla="*/ 2941149 h 4805507"/>
                <a:gd name="connsiteX15" fmla="*/ 290190 w 872169"/>
                <a:gd name="connsiteY15" fmla="*/ 3050567 h 4805507"/>
                <a:gd name="connsiteX16" fmla="*/ 442310 w 872169"/>
                <a:gd name="connsiteY16" fmla="*/ 3077504 h 4805507"/>
                <a:gd name="connsiteX17" fmla="*/ 594429 w 872169"/>
                <a:gd name="connsiteY17" fmla="*/ 3050567 h 4805507"/>
                <a:gd name="connsiteX18" fmla="*/ 872169 w 872169"/>
                <a:gd name="connsiteY18" fmla="*/ 2945844 h 4805507"/>
                <a:gd name="connsiteX19" fmla="*/ 872169 w 872169"/>
                <a:gd name="connsiteY19" fmla="*/ 3679280 h 4805507"/>
                <a:gd name="connsiteX20" fmla="*/ 594429 w 872169"/>
                <a:gd name="connsiteY20" fmla="*/ 3783976 h 4805507"/>
                <a:gd name="connsiteX21" fmla="*/ 442324 w 872169"/>
                <a:gd name="connsiteY21" fmla="*/ 3810911 h 4805507"/>
                <a:gd name="connsiteX22" fmla="*/ 442324 w 872169"/>
                <a:gd name="connsiteY22" fmla="*/ 3810916 h 4805507"/>
                <a:gd name="connsiteX23" fmla="*/ 442310 w 872169"/>
                <a:gd name="connsiteY23" fmla="*/ 3810914 h 4805507"/>
                <a:gd name="connsiteX24" fmla="*/ 442295 w 872169"/>
                <a:gd name="connsiteY24" fmla="*/ 3810916 h 4805507"/>
                <a:gd name="connsiteX25" fmla="*/ 442295 w 872169"/>
                <a:gd name="connsiteY25" fmla="*/ 3810911 h 4805507"/>
                <a:gd name="connsiteX26" fmla="*/ 290190 w 872169"/>
                <a:gd name="connsiteY26" fmla="*/ 3783976 h 4805507"/>
                <a:gd name="connsiteX27" fmla="*/ 0 w 872169"/>
                <a:gd name="connsiteY27" fmla="*/ 3674587 h 4805507"/>
                <a:gd name="connsiteX28" fmla="*/ 0 w 872169"/>
                <a:gd name="connsiteY28" fmla="*/ 1950549 h 4805507"/>
                <a:gd name="connsiteX29" fmla="*/ 290190 w 872169"/>
                <a:gd name="connsiteY29" fmla="*/ 2059966 h 4805507"/>
                <a:gd name="connsiteX30" fmla="*/ 442310 w 872169"/>
                <a:gd name="connsiteY30" fmla="*/ 2086904 h 4805507"/>
                <a:gd name="connsiteX31" fmla="*/ 594429 w 872169"/>
                <a:gd name="connsiteY31" fmla="*/ 2059966 h 4805507"/>
                <a:gd name="connsiteX32" fmla="*/ 872169 w 872169"/>
                <a:gd name="connsiteY32" fmla="*/ 1955243 h 4805507"/>
                <a:gd name="connsiteX33" fmla="*/ 872169 w 872169"/>
                <a:gd name="connsiteY33" fmla="*/ 2688680 h 4805507"/>
                <a:gd name="connsiteX34" fmla="*/ 594429 w 872169"/>
                <a:gd name="connsiteY34" fmla="*/ 2793376 h 4805507"/>
                <a:gd name="connsiteX35" fmla="*/ 442324 w 872169"/>
                <a:gd name="connsiteY35" fmla="*/ 2820311 h 4805507"/>
                <a:gd name="connsiteX36" fmla="*/ 442324 w 872169"/>
                <a:gd name="connsiteY36" fmla="*/ 2820316 h 4805507"/>
                <a:gd name="connsiteX37" fmla="*/ 442310 w 872169"/>
                <a:gd name="connsiteY37" fmla="*/ 2820314 h 4805507"/>
                <a:gd name="connsiteX38" fmla="*/ 442295 w 872169"/>
                <a:gd name="connsiteY38" fmla="*/ 2820316 h 4805507"/>
                <a:gd name="connsiteX39" fmla="*/ 442295 w 872169"/>
                <a:gd name="connsiteY39" fmla="*/ 2820311 h 4805507"/>
                <a:gd name="connsiteX40" fmla="*/ 290190 w 872169"/>
                <a:gd name="connsiteY40" fmla="*/ 2793376 h 4805507"/>
                <a:gd name="connsiteX41" fmla="*/ 0 w 872169"/>
                <a:gd name="connsiteY41" fmla="*/ 2683987 h 4805507"/>
                <a:gd name="connsiteX42" fmla="*/ 0 w 872169"/>
                <a:gd name="connsiteY42" fmla="*/ 972649 h 4805507"/>
                <a:gd name="connsiteX43" fmla="*/ 290190 w 872169"/>
                <a:gd name="connsiteY43" fmla="*/ 1082066 h 4805507"/>
                <a:gd name="connsiteX44" fmla="*/ 364428 w 872169"/>
                <a:gd name="connsiteY44" fmla="*/ 1102260 h 4805507"/>
                <a:gd name="connsiteX45" fmla="*/ 442310 w 872169"/>
                <a:gd name="connsiteY45" fmla="*/ 1109005 h 4805507"/>
                <a:gd name="connsiteX46" fmla="*/ 520192 w 872169"/>
                <a:gd name="connsiteY46" fmla="*/ 1102260 h 4805507"/>
                <a:gd name="connsiteX47" fmla="*/ 594429 w 872169"/>
                <a:gd name="connsiteY47" fmla="*/ 1082066 h 4805507"/>
                <a:gd name="connsiteX48" fmla="*/ 872169 w 872169"/>
                <a:gd name="connsiteY48" fmla="*/ 977343 h 4805507"/>
                <a:gd name="connsiteX49" fmla="*/ 872169 w 872169"/>
                <a:gd name="connsiteY49" fmla="*/ 1710780 h 4805507"/>
                <a:gd name="connsiteX50" fmla="*/ 594429 w 872169"/>
                <a:gd name="connsiteY50" fmla="*/ 1815476 h 4805507"/>
                <a:gd name="connsiteX51" fmla="*/ 520192 w 872169"/>
                <a:gd name="connsiteY51" fmla="*/ 1835669 h 4805507"/>
                <a:gd name="connsiteX52" fmla="*/ 442324 w 872169"/>
                <a:gd name="connsiteY52" fmla="*/ 1842414 h 4805507"/>
                <a:gd name="connsiteX53" fmla="*/ 442324 w 872169"/>
                <a:gd name="connsiteY53" fmla="*/ 1842416 h 4805507"/>
                <a:gd name="connsiteX54" fmla="*/ 442310 w 872169"/>
                <a:gd name="connsiteY54" fmla="*/ 1842415 h 4805507"/>
                <a:gd name="connsiteX55" fmla="*/ 442295 w 872169"/>
                <a:gd name="connsiteY55" fmla="*/ 1842416 h 4805507"/>
                <a:gd name="connsiteX56" fmla="*/ 442295 w 872169"/>
                <a:gd name="connsiteY56" fmla="*/ 1842414 h 4805507"/>
                <a:gd name="connsiteX57" fmla="*/ 364428 w 872169"/>
                <a:gd name="connsiteY57" fmla="*/ 1835669 h 4805507"/>
                <a:gd name="connsiteX58" fmla="*/ 290190 w 872169"/>
                <a:gd name="connsiteY58" fmla="*/ 1815476 h 4805507"/>
                <a:gd name="connsiteX59" fmla="*/ 0 w 872169"/>
                <a:gd name="connsiteY59" fmla="*/ 1706087 h 4805507"/>
                <a:gd name="connsiteX60" fmla="*/ 0 w 872169"/>
                <a:gd name="connsiteY60" fmla="*/ 0 h 4805507"/>
                <a:gd name="connsiteX61" fmla="*/ 290190 w 872169"/>
                <a:gd name="connsiteY61" fmla="*/ 109418 h 4805507"/>
                <a:gd name="connsiteX62" fmla="*/ 364428 w 872169"/>
                <a:gd name="connsiteY62" fmla="*/ 129646 h 4805507"/>
                <a:gd name="connsiteX63" fmla="*/ 442310 w 872169"/>
                <a:gd name="connsiteY63" fmla="*/ 136357 h 4805507"/>
                <a:gd name="connsiteX64" fmla="*/ 520192 w 872169"/>
                <a:gd name="connsiteY64" fmla="*/ 129611 h 4805507"/>
                <a:gd name="connsiteX65" fmla="*/ 594429 w 872169"/>
                <a:gd name="connsiteY65" fmla="*/ 109418 h 4805507"/>
                <a:gd name="connsiteX66" fmla="*/ 872169 w 872169"/>
                <a:gd name="connsiteY66" fmla="*/ 4694 h 4805507"/>
                <a:gd name="connsiteX67" fmla="*/ 872169 w 872169"/>
                <a:gd name="connsiteY67" fmla="*/ 738131 h 4805507"/>
                <a:gd name="connsiteX68" fmla="*/ 594429 w 872169"/>
                <a:gd name="connsiteY68" fmla="*/ 842827 h 4805507"/>
                <a:gd name="connsiteX69" fmla="*/ 520192 w 872169"/>
                <a:gd name="connsiteY69" fmla="*/ 863020 h 4805507"/>
                <a:gd name="connsiteX70" fmla="*/ 442324 w 872169"/>
                <a:gd name="connsiteY70" fmla="*/ 869765 h 4805507"/>
                <a:gd name="connsiteX71" fmla="*/ 442324 w 872169"/>
                <a:gd name="connsiteY71" fmla="*/ 869767 h 4805507"/>
                <a:gd name="connsiteX72" fmla="*/ 442310 w 872169"/>
                <a:gd name="connsiteY72" fmla="*/ 869766 h 4805507"/>
                <a:gd name="connsiteX73" fmla="*/ 442295 w 872169"/>
                <a:gd name="connsiteY73" fmla="*/ 869767 h 4805507"/>
                <a:gd name="connsiteX74" fmla="*/ 442295 w 872169"/>
                <a:gd name="connsiteY74" fmla="*/ 869765 h 4805507"/>
                <a:gd name="connsiteX75" fmla="*/ 364428 w 872169"/>
                <a:gd name="connsiteY75" fmla="*/ 863020 h 4805507"/>
                <a:gd name="connsiteX76" fmla="*/ 290190 w 872169"/>
                <a:gd name="connsiteY76" fmla="*/ 842827 h 4805507"/>
                <a:gd name="connsiteX77" fmla="*/ 0 w 872169"/>
                <a:gd name="connsiteY77" fmla="*/ 733438 h 480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872169" h="4805507">
                  <a:moveTo>
                    <a:pt x="0" y="3935740"/>
                  </a:moveTo>
                  <a:lnTo>
                    <a:pt x="290190" y="4045158"/>
                  </a:lnTo>
                  <a:lnTo>
                    <a:pt x="442310" y="4072095"/>
                  </a:lnTo>
                  <a:lnTo>
                    <a:pt x="594429" y="4045158"/>
                  </a:lnTo>
                  <a:lnTo>
                    <a:pt x="872169" y="3940435"/>
                  </a:lnTo>
                  <a:lnTo>
                    <a:pt x="872169" y="4673871"/>
                  </a:lnTo>
                  <a:lnTo>
                    <a:pt x="594429" y="4778567"/>
                  </a:lnTo>
                  <a:lnTo>
                    <a:pt x="442324" y="4805502"/>
                  </a:lnTo>
                  <a:lnTo>
                    <a:pt x="442324" y="4805507"/>
                  </a:lnTo>
                  <a:lnTo>
                    <a:pt x="442310" y="4805505"/>
                  </a:lnTo>
                  <a:lnTo>
                    <a:pt x="442295" y="4805507"/>
                  </a:lnTo>
                  <a:lnTo>
                    <a:pt x="442295" y="4805502"/>
                  </a:lnTo>
                  <a:lnTo>
                    <a:pt x="290190" y="4778567"/>
                  </a:lnTo>
                  <a:lnTo>
                    <a:pt x="0" y="4669178"/>
                  </a:lnTo>
                  <a:close/>
                  <a:moveTo>
                    <a:pt x="0" y="2941149"/>
                  </a:moveTo>
                  <a:lnTo>
                    <a:pt x="290190" y="3050567"/>
                  </a:lnTo>
                  <a:lnTo>
                    <a:pt x="442310" y="3077504"/>
                  </a:lnTo>
                  <a:lnTo>
                    <a:pt x="594429" y="3050567"/>
                  </a:lnTo>
                  <a:lnTo>
                    <a:pt x="872169" y="2945844"/>
                  </a:lnTo>
                  <a:lnTo>
                    <a:pt x="872169" y="3679280"/>
                  </a:lnTo>
                  <a:lnTo>
                    <a:pt x="594429" y="3783976"/>
                  </a:lnTo>
                  <a:lnTo>
                    <a:pt x="442324" y="3810911"/>
                  </a:lnTo>
                  <a:lnTo>
                    <a:pt x="442324" y="3810916"/>
                  </a:lnTo>
                  <a:lnTo>
                    <a:pt x="442310" y="3810914"/>
                  </a:lnTo>
                  <a:lnTo>
                    <a:pt x="442295" y="3810916"/>
                  </a:lnTo>
                  <a:lnTo>
                    <a:pt x="442295" y="3810911"/>
                  </a:lnTo>
                  <a:lnTo>
                    <a:pt x="290190" y="3783976"/>
                  </a:lnTo>
                  <a:lnTo>
                    <a:pt x="0" y="3674587"/>
                  </a:lnTo>
                  <a:close/>
                  <a:moveTo>
                    <a:pt x="0" y="1950549"/>
                  </a:moveTo>
                  <a:lnTo>
                    <a:pt x="290190" y="2059966"/>
                  </a:lnTo>
                  <a:lnTo>
                    <a:pt x="442310" y="2086904"/>
                  </a:lnTo>
                  <a:lnTo>
                    <a:pt x="594429" y="2059966"/>
                  </a:lnTo>
                  <a:lnTo>
                    <a:pt x="872169" y="1955243"/>
                  </a:lnTo>
                  <a:lnTo>
                    <a:pt x="872169" y="2688680"/>
                  </a:lnTo>
                  <a:lnTo>
                    <a:pt x="594429" y="2793376"/>
                  </a:lnTo>
                  <a:lnTo>
                    <a:pt x="442324" y="2820311"/>
                  </a:lnTo>
                  <a:lnTo>
                    <a:pt x="442324" y="2820316"/>
                  </a:lnTo>
                  <a:lnTo>
                    <a:pt x="442310" y="2820314"/>
                  </a:lnTo>
                  <a:lnTo>
                    <a:pt x="442295" y="2820316"/>
                  </a:lnTo>
                  <a:lnTo>
                    <a:pt x="442295" y="2820311"/>
                  </a:lnTo>
                  <a:lnTo>
                    <a:pt x="290190" y="2793376"/>
                  </a:lnTo>
                  <a:lnTo>
                    <a:pt x="0" y="2683987"/>
                  </a:lnTo>
                  <a:close/>
                  <a:moveTo>
                    <a:pt x="0" y="972649"/>
                  </a:moveTo>
                  <a:lnTo>
                    <a:pt x="290190" y="1082066"/>
                  </a:lnTo>
                  <a:cubicBezTo>
                    <a:pt x="313920" y="1091031"/>
                    <a:pt x="338869" y="1097766"/>
                    <a:pt x="364428" y="1102260"/>
                  </a:cubicBezTo>
                  <a:lnTo>
                    <a:pt x="442310" y="1109005"/>
                  </a:lnTo>
                  <a:lnTo>
                    <a:pt x="520192" y="1102260"/>
                  </a:lnTo>
                  <a:cubicBezTo>
                    <a:pt x="545751" y="1097766"/>
                    <a:pt x="570700" y="1091031"/>
                    <a:pt x="594429" y="1082066"/>
                  </a:cubicBezTo>
                  <a:lnTo>
                    <a:pt x="872169" y="977343"/>
                  </a:lnTo>
                  <a:lnTo>
                    <a:pt x="872169" y="1710780"/>
                  </a:lnTo>
                  <a:lnTo>
                    <a:pt x="594429" y="1815476"/>
                  </a:lnTo>
                  <a:cubicBezTo>
                    <a:pt x="570700" y="1824440"/>
                    <a:pt x="545751" y="1831175"/>
                    <a:pt x="520192" y="1835669"/>
                  </a:cubicBezTo>
                  <a:lnTo>
                    <a:pt x="442324" y="1842414"/>
                  </a:lnTo>
                  <a:lnTo>
                    <a:pt x="442324" y="1842416"/>
                  </a:lnTo>
                  <a:lnTo>
                    <a:pt x="442310" y="1842415"/>
                  </a:lnTo>
                  <a:lnTo>
                    <a:pt x="442295" y="1842416"/>
                  </a:lnTo>
                  <a:lnTo>
                    <a:pt x="442295" y="1842414"/>
                  </a:lnTo>
                  <a:lnTo>
                    <a:pt x="364428" y="1835669"/>
                  </a:lnTo>
                  <a:cubicBezTo>
                    <a:pt x="338869" y="1831175"/>
                    <a:pt x="313920" y="1824440"/>
                    <a:pt x="290190" y="1815476"/>
                  </a:cubicBezTo>
                  <a:lnTo>
                    <a:pt x="0" y="1706087"/>
                  </a:lnTo>
                  <a:close/>
                  <a:moveTo>
                    <a:pt x="0" y="0"/>
                  </a:moveTo>
                  <a:lnTo>
                    <a:pt x="290190" y="109418"/>
                  </a:lnTo>
                  <a:cubicBezTo>
                    <a:pt x="313920" y="118429"/>
                    <a:pt x="338869" y="125164"/>
                    <a:pt x="364428" y="129646"/>
                  </a:cubicBezTo>
                  <a:lnTo>
                    <a:pt x="442310" y="136357"/>
                  </a:lnTo>
                  <a:lnTo>
                    <a:pt x="520192" y="129611"/>
                  </a:lnTo>
                  <a:cubicBezTo>
                    <a:pt x="545751" y="125117"/>
                    <a:pt x="570700" y="118382"/>
                    <a:pt x="594429" y="109418"/>
                  </a:cubicBezTo>
                  <a:lnTo>
                    <a:pt x="872169" y="4694"/>
                  </a:lnTo>
                  <a:lnTo>
                    <a:pt x="872169" y="738131"/>
                  </a:lnTo>
                  <a:lnTo>
                    <a:pt x="594429" y="842827"/>
                  </a:lnTo>
                  <a:cubicBezTo>
                    <a:pt x="570700" y="851791"/>
                    <a:pt x="545751" y="858526"/>
                    <a:pt x="520192" y="863020"/>
                  </a:cubicBezTo>
                  <a:lnTo>
                    <a:pt x="442324" y="869765"/>
                  </a:lnTo>
                  <a:lnTo>
                    <a:pt x="442324" y="869767"/>
                  </a:lnTo>
                  <a:lnTo>
                    <a:pt x="442310" y="869766"/>
                  </a:lnTo>
                  <a:lnTo>
                    <a:pt x="442295" y="869767"/>
                  </a:lnTo>
                  <a:lnTo>
                    <a:pt x="442295" y="869765"/>
                  </a:lnTo>
                  <a:lnTo>
                    <a:pt x="364428" y="863020"/>
                  </a:lnTo>
                  <a:cubicBezTo>
                    <a:pt x="338869" y="858526"/>
                    <a:pt x="313920" y="851791"/>
                    <a:pt x="290190" y="842827"/>
                  </a:cubicBezTo>
                  <a:lnTo>
                    <a:pt x="0" y="733438"/>
                  </a:lnTo>
                  <a:close/>
                </a:path>
              </a:pathLst>
            </a:custGeom>
            <a:solidFill>
              <a:schemeClr val="tx1">
                <a:alpha val="25000"/>
              </a:schemeClr>
            </a:solidFill>
            <a:ln>
              <a:noFill/>
            </a:ln>
          </p:spPr>
          <p:txBody>
            <a:bodyPr vert="horz" wrap="square" lIns="128016" tIns="64008" rIns="128016" bIns="64008" numCol="1" anchor="t" anchorCtr="0" compatLnSpc="1">
              <a:prstTxWarp prst="textNoShape">
                <a:avLst/>
              </a:prstTxWarp>
              <a:noAutofit/>
            </a:bodyPr>
            <a:lstStyle/>
            <a:p>
              <a:endParaRPr sz="2520"/>
            </a:p>
          </p:txBody>
        </p:sp>
        <p:sp>
          <p:nvSpPr>
            <p:cNvPr id="82" name="Shape">
              <a:extLst>
                <a:ext uri="{FF2B5EF4-FFF2-40B4-BE49-F238E27FC236}">
                  <a16:creationId xmlns:a16="http://schemas.microsoft.com/office/drawing/2014/main" id="{9D81195D-BB67-48A7-B5F0-769B05CB6BE1}"/>
                </a:ext>
              </a:extLst>
            </p:cNvPr>
            <p:cNvSpPr/>
            <p:nvPr/>
          </p:nvSpPr>
          <p:spPr>
            <a:xfrm>
              <a:off x="1461870" y="4264295"/>
              <a:ext cx="676924" cy="1008508"/>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200"/>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699"/>
                    <a:pt x="16675" y="531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83" name="Shape">
              <a:extLst>
                <a:ext uri="{FF2B5EF4-FFF2-40B4-BE49-F238E27FC236}">
                  <a16:creationId xmlns:a16="http://schemas.microsoft.com/office/drawing/2014/main" id="{4BEE5904-734D-4DE9-BF66-88F005FCAE76}"/>
                </a:ext>
              </a:extLst>
            </p:cNvPr>
            <p:cNvSpPr/>
            <p:nvPr/>
          </p:nvSpPr>
          <p:spPr>
            <a:xfrm>
              <a:off x="2138765" y="4264295"/>
              <a:ext cx="676925" cy="1008508"/>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5"/>
                    <a:pt x="21084" y="16707"/>
                    <a:pt x="21336" y="16350"/>
                  </a:cubicBezTo>
                  <a:lnTo>
                    <a:pt x="21508" y="16350"/>
                  </a:lnTo>
                  <a:lnTo>
                    <a:pt x="21508" y="0"/>
                  </a:lnTo>
                  <a:lnTo>
                    <a:pt x="21497"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84" name="Shape">
              <a:extLst>
                <a:ext uri="{FF2B5EF4-FFF2-40B4-BE49-F238E27FC236}">
                  <a16:creationId xmlns:a16="http://schemas.microsoft.com/office/drawing/2014/main" id="{69F635F5-CB7E-4320-A098-424DFA50338D}"/>
                </a:ext>
              </a:extLst>
            </p:cNvPr>
            <p:cNvSpPr/>
            <p:nvPr/>
          </p:nvSpPr>
          <p:spPr>
            <a:xfrm>
              <a:off x="1461870" y="5258886"/>
              <a:ext cx="676924" cy="1008508"/>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200"/>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699"/>
                    <a:pt x="16675" y="5315"/>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85" name="Shape">
              <a:extLst>
                <a:ext uri="{FF2B5EF4-FFF2-40B4-BE49-F238E27FC236}">
                  <a16:creationId xmlns:a16="http://schemas.microsoft.com/office/drawing/2014/main" id="{DE2792B1-109C-4BD1-B063-EE52ADA3743E}"/>
                </a:ext>
              </a:extLst>
            </p:cNvPr>
            <p:cNvSpPr/>
            <p:nvPr/>
          </p:nvSpPr>
          <p:spPr>
            <a:xfrm>
              <a:off x="2138765" y="5258886"/>
              <a:ext cx="676925" cy="1008508"/>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5"/>
                    <a:pt x="21084" y="16707"/>
                    <a:pt x="21336" y="16350"/>
                  </a:cubicBezTo>
                  <a:lnTo>
                    <a:pt x="21508" y="16350"/>
                  </a:lnTo>
                  <a:lnTo>
                    <a:pt x="21508" y="0"/>
                  </a:lnTo>
                  <a:lnTo>
                    <a:pt x="21497"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86" name="Shape">
              <a:extLst>
                <a:ext uri="{FF2B5EF4-FFF2-40B4-BE49-F238E27FC236}">
                  <a16:creationId xmlns:a16="http://schemas.microsoft.com/office/drawing/2014/main" id="{09E01F8D-386A-44E3-BBD2-1253845BAB14}"/>
                </a:ext>
              </a:extLst>
            </p:cNvPr>
            <p:cNvSpPr/>
            <p:nvPr/>
          </p:nvSpPr>
          <p:spPr>
            <a:xfrm>
              <a:off x="1461870" y="3273695"/>
              <a:ext cx="676924" cy="1008508"/>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197"/>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699"/>
                    <a:pt x="16675" y="5315"/>
                  </a:cubicBezTo>
                  <a:close/>
                </a:path>
              </a:pathLst>
            </a:custGeom>
            <a:solidFill>
              <a:schemeClr val="accent5"/>
            </a:solidFill>
            <a:ln>
              <a:noFill/>
            </a:ln>
          </p:spPr>
          <p:txBody>
            <a:bodyPr vert="horz" wrap="square" lIns="128016" tIns="64008" rIns="128016" bIns="64008" numCol="1" anchor="t" anchorCtr="0" compatLnSpc="1">
              <a:prstTxWarp prst="textNoShape">
                <a:avLst/>
              </a:prstTxWarp>
            </a:bodyPr>
            <a:lstStyle/>
            <a:p>
              <a:endParaRPr sz="2520"/>
            </a:p>
          </p:txBody>
        </p:sp>
        <p:sp>
          <p:nvSpPr>
            <p:cNvPr id="87" name="Shape">
              <a:extLst>
                <a:ext uri="{FF2B5EF4-FFF2-40B4-BE49-F238E27FC236}">
                  <a16:creationId xmlns:a16="http://schemas.microsoft.com/office/drawing/2014/main" id="{036E4CC0-84E9-417C-8ACE-C50734650620}"/>
                </a:ext>
              </a:extLst>
            </p:cNvPr>
            <p:cNvSpPr/>
            <p:nvPr/>
          </p:nvSpPr>
          <p:spPr>
            <a:xfrm>
              <a:off x="2138765" y="3273695"/>
              <a:ext cx="676925" cy="1008508"/>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8"/>
                    <a:pt x="21084" y="16707"/>
                    <a:pt x="21336" y="16350"/>
                  </a:cubicBezTo>
                  <a:lnTo>
                    <a:pt x="21508" y="16350"/>
                  </a:lnTo>
                  <a:lnTo>
                    <a:pt x="21508" y="0"/>
                  </a:lnTo>
                  <a:lnTo>
                    <a:pt x="21497" y="0"/>
                  </a:lnTo>
                  <a:close/>
                </a:path>
              </a:pathLst>
            </a:custGeom>
            <a:solidFill>
              <a:schemeClr val="accent5">
                <a:lumMod val="75000"/>
              </a:schemeClr>
            </a:solidFill>
            <a:ln>
              <a:noFill/>
            </a:ln>
          </p:spPr>
          <p:txBody>
            <a:bodyPr vert="horz" wrap="square" lIns="128016" tIns="64008" rIns="128016" bIns="64008" numCol="1" anchor="t" anchorCtr="0" compatLnSpc="1">
              <a:prstTxWarp prst="textNoShape">
                <a:avLst/>
              </a:prstTxWarp>
            </a:bodyPr>
            <a:lstStyle/>
            <a:p>
              <a:endParaRPr sz="2520"/>
            </a:p>
          </p:txBody>
        </p:sp>
        <p:sp>
          <p:nvSpPr>
            <p:cNvPr id="89" name="Shape">
              <a:extLst>
                <a:ext uri="{FF2B5EF4-FFF2-40B4-BE49-F238E27FC236}">
                  <a16:creationId xmlns:a16="http://schemas.microsoft.com/office/drawing/2014/main" id="{4C608727-87B5-43DE-951A-93CA97BB5217}"/>
                </a:ext>
              </a:extLst>
            </p:cNvPr>
            <p:cNvSpPr/>
            <p:nvPr/>
          </p:nvSpPr>
          <p:spPr>
            <a:xfrm>
              <a:off x="1461870" y="2295795"/>
              <a:ext cx="676924" cy="1008508"/>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197"/>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699"/>
                    <a:pt x="16675" y="5315"/>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90" name="Shape">
              <a:extLst>
                <a:ext uri="{FF2B5EF4-FFF2-40B4-BE49-F238E27FC236}">
                  <a16:creationId xmlns:a16="http://schemas.microsoft.com/office/drawing/2014/main" id="{85478DF8-6803-43B6-837A-D1987206108E}"/>
                </a:ext>
              </a:extLst>
            </p:cNvPr>
            <p:cNvSpPr/>
            <p:nvPr/>
          </p:nvSpPr>
          <p:spPr>
            <a:xfrm>
              <a:off x="2138765" y="2295795"/>
              <a:ext cx="676925" cy="1008508"/>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5"/>
                    <a:pt x="21084" y="16707"/>
                    <a:pt x="21336" y="16350"/>
                  </a:cubicBezTo>
                  <a:lnTo>
                    <a:pt x="21508" y="16350"/>
                  </a:lnTo>
                  <a:lnTo>
                    <a:pt x="21508" y="0"/>
                  </a:lnTo>
                  <a:lnTo>
                    <a:pt x="21497" y="0"/>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91" name="Shape">
              <a:extLst>
                <a:ext uri="{FF2B5EF4-FFF2-40B4-BE49-F238E27FC236}">
                  <a16:creationId xmlns:a16="http://schemas.microsoft.com/office/drawing/2014/main" id="{7AFE68CA-6DBD-41E7-8A9B-F68925F70D69}"/>
                </a:ext>
              </a:extLst>
            </p:cNvPr>
            <p:cNvSpPr/>
            <p:nvPr/>
          </p:nvSpPr>
          <p:spPr>
            <a:xfrm>
              <a:off x="1461870" y="1323146"/>
              <a:ext cx="676924" cy="1008508"/>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197"/>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701"/>
                    <a:pt x="16675" y="5315"/>
                  </a:cubicBezTo>
                  <a:close/>
                </a:path>
              </a:pathLst>
            </a:custGeom>
            <a:solidFill>
              <a:srgbClr val="8AD0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dirty="0"/>
            </a:p>
          </p:txBody>
        </p:sp>
        <p:sp>
          <p:nvSpPr>
            <p:cNvPr id="92" name="Shape">
              <a:extLst>
                <a:ext uri="{FF2B5EF4-FFF2-40B4-BE49-F238E27FC236}">
                  <a16:creationId xmlns:a16="http://schemas.microsoft.com/office/drawing/2014/main" id="{4BF96BEE-A80F-4B8F-AFBC-5CCAB0E99941}"/>
                </a:ext>
              </a:extLst>
            </p:cNvPr>
            <p:cNvSpPr/>
            <p:nvPr/>
          </p:nvSpPr>
          <p:spPr>
            <a:xfrm>
              <a:off x="2138765" y="1323146"/>
              <a:ext cx="676925" cy="1008508"/>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8"/>
                    <a:pt x="21084" y="16707"/>
                    <a:pt x="21336" y="16350"/>
                  </a:cubicBezTo>
                  <a:lnTo>
                    <a:pt x="21508" y="16350"/>
                  </a:lnTo>
                  <a:lnTo>
                    <a:pt x="21508" y="0"/>
                  </a:lnTo>
                  <a:lnTo>
                    <a:pt x="21497" y="0"/>
                  </a:lnTo>
                  <a:close/>
                </a:path>
              </a:pathLst>
            </a:custGeom>
            <a:solidFill>
              <a:srgbClr val="8AD0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sz="2520"/>
            </a:p>
          </p:txBody>
        </p:sp>
        <p:sp>
          <p:nvSpPr>
            <p:cNvPr id="93" name="TextBox 92">
              <a:extLst>
                <a:ext uri="{FF2B5EF4-FFF2-40B4-BE49-F238E27FC236}">
                  <a16:creationId xmlns:a16="http://schemas.microsoft.com/office/drawing/2014/main" id="{9E8AA3A0-285D-41B0-86CF-1B6422AD5834}"/>
                </a:ext>
              </a:extLst>
            </p:cNvPr>
            <p:cNvSpPr txBox="1"/>
            <p:nvPr/>
          </p:nvSpPr>
          <p:spPr>
            <a:xfrm>
              <a:off x="1387284" y="1547843"/>
              <a:ext cx="822960" cy="646331"/>
            </a:xfrm>
            <a:prstGeom prst="rect">
              <a:avLst/>
            </a:prstGeom>
          </p:spPr>
          <p:txBody>
            <a:bodyPr wrap="square"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sz="6160" b="1" dirty="0">
                  <a:solidFill>
                    <a:schemeClr val="bg2">
                      <a:lumMod val="25000"/>
                    </a:schemeClr>
                  </a:solidFill>
                  <a:effectLst/>
                  <a:latin typeface="Calibri" panose="020F0502020204030204" pitchFamily="34" charset="0"/>
                  <a:cs typeface="Calibri" panose="020F0502020204030204" pitchFamily="34" charset="0"/>
                </a:rPr>
                <a:t>06</a:t>
              </a:r>
            </a:p>
          </p:txBody>
        </p:sp>
        <p:sp>
          <p:nvSpPr>
            <p:cNvPr id="116" name="TextBox 115">
              <a:extLst>
                <a:ext uri="{FF2B5EF4-FFF2-40B4-BE49-F238E27FC236}">
                  <a16:creationId xmlns:a16="http://schemas.microsoft.com/office/drawing/2014/main" id="{14276C52-3E9D-4665-99F4-3C24BD012C96}"/>
                </a:ext>
              </a:extLst>
            </p:cNvPr>
            <p:cNvSpPr txBox="1"/>
            <p:nvPr/>
          </p:nvSpPr>
          <p:spPr>
            <a:xfrm>
              <a:off x="1387284" y="2525446"/>
              <a:ext cx="822960" cy="646331"/>
            </a:xfrm>
            <a:prstGeom prst="rect">
              <a:avLst/>
            </a:prstGeom>
          </p:spPr>
          <p:txBody>
            <a:bodyPr wrap="square"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sz="6160" b="1" dirty="0">
                  <a:solidFill>
                    <a:schemeClr val="bg2">
                      <a:lumMod val="25000"/>
                    </a:schemeClr>
                  </a:solidFill>
                  <a:effectLst/>
                  <a:latin typeface="Calibri" panose="020F0502020204030204" pitchFamily="34" charset="0"/>
                  <a:cs typeface="Calibri" panose="020F0502020204030204" pitchFamily="34" charset="0"/>
                </a:rPr>
                <a:t>07</a:t>
              </a:r>
            </a:p>
          </p:txBody>
        </p:sp>
        <p:sp>
          <p:nvSpPr>
            <p:cNvPr id="122" name="TextBox 121">
              <a:extLst>
                <a:ext uri="{FF2B5EF4-FFF2-40B4-BE49-F238E27FC236}">
                  <a16:creationId xmlns:a16="http://schemas.microsoft.com/office/drawing/2014/main" id="{900C5497-807B-4A18-A2B1-144A982DFE26}"/>
                </a:ext>
              </a:extLst>
            </p:cNvPr>
            <p:cNvSpPr txBox="1"/>
            <p:nvPr/>
          </p:nvSpPr>
          <p:spPr>
            <a:xfrm>
              <a:off x="1387284" y="3503049"/>
              <a:ext cx="822960" cy="646331"/>
            </a:xfrm>
            <a:prstGeom prst="rect">
              <a:avLst/>
            </a:prstGeom>
          </p:spPr>
          <p:txBody>
            <a:bodyPr wrap="square"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sz="6160" b="1" dirty="0">
                  <a:effectLst/>
                  <a:latin typeface="Calibri" panose="020F0502020204030204" pitchFamily="34" charset="0"/>
                  <a:cs typeface="Calibri" panose="020F0502020204030204" pitchFamily="34" charset="0"/>
                </a:rPr>
                <a:t>08</a:t>
              </a:r>
            </a:p>
          </p:txBody>
        </p:sp>
        <p:sp>
          <p:nvSpPr>
            <p:cNvPr id="123" name="TextBox 122">
              <a:extLst>
                <a:ext uri="{FF2B5EF4-FFF2-40B4-BE49-F238E27FC236}">
                  <a16:creationId xmlns:a16="http://schemas.microsoft.com/office/drawing/2014/main" id="{ED4F666C-1CBE-469C-8173-D9B9AA19FC27}"/>
                </a:ext>
              </a:extLst>
            </p:cNvPr>
            <p:cNvSpPr txBox="1"/>
            <p:nvPr/>
          </p:nvSpPr>
          <p:spPr>
            <a:xfrm>
              <a:off x="1387284" y="4480652"/>
              <a:ext cx="822960" cy="646331"/>
            </a:xfrm>
            <a:prstGeom prst="rect">
              <a:avLst/>
            </a:prstGeom>
          </p:spPr>
          <p:txBody>
            <a:bodyPr wrap="square" lIns="0" rIns="0"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sz="6160" b="1" dirty="0">
                  <a:solidFill>
                    <a:schemeClr val="bg2">
                      <a:lumMod val="25000"/>
                    </a:schemeClr>
                  </a:solidFill>
                  <a:effectLst/>
                  <a:latin typeface="Calibri" panose="020F0502020204030204" pitchFamily="34" charset="0"/>
                  <a:cs typeface="Calibri" panose="020F0502020204030204" pitchFamily="34" charset="0"/>
                </a:rPr>
                <a:t>09</a:t>
              </a:r>
            </a:p>
          </p:txBody>
        </p:sp>
        <p:sp>
          <p:nvSpPr>
            <p:cNvPr id="124" name="TextBox 123">
              <a:extLst>
                <a:ext uri="{FF2B5EF4-FFF2-40B4-BE49-F238E27FC236}">
                  <a16:creationId xmlns:a16="http://schemas.microsoft.com/office/drawing/2014/main" id="{87D9F999-F5AF-439C-9291-B19F6A899778}"/>
                </a:ext>
              </a:extLst>
            </p:cNvPr>
            <p:cNvSpPr txBox="1"/>
            <p:nvPr/>
          </p:nvSpPr>
          <p:spPr>
            <a:xfrm>
              <a:off x="1387284" y="5458256"/>
              <a:ext cx="822960" cy="646331"/>
            </a:xfrm>
            <a:prstGeom prst="rect">
              <a:avLst/>
            </a:prstGeom>
          </p:spPr>
          <p:txBody>
            <a:bodyPr wrap="square" lIns="0" rIns="0"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sz="6160" b="1" dirty="0">
                  <a:solidFill>
                    <a:schemeClr val="bg2">
                      <a:lumMod val="25000"/>
                    </a:schemeClr>
                  </a:solidFill>
                  <a:effectLst/>
                  <a:latin typeface="Calibri" panose="020F0502020204030204" pitchFamily="34" charset="0"/>
                  <a:cs typeface="Calibri" panose="020F0502020204030204" pitchFamily="34" charset="0"/>
                </a:rPr>
                <a:t>10</a:t>
              </a:r>
            </a:p>
          </p:txBody>
        </p:sp>
      </p:grpSp>
      <p:sp>
        <p:nvSpPr>
          <p:cNvPr id="2" name="Title 1">
            <a:extLst>
              <a:ext uri="{FF2B5EF4-FFF2-40B4-BE49-F238E27FC236}">
                <a16:creationId xmlns:a16="http://schemas.microsoft.com/office/drawing/2014/main" id="{8C6A38BE-FBE5-4236-A3D9-8EF300FCCE59}"/>
              </a:ext>
            </a:extLst>
          </p:cNvPr>
          <p:cNvSpPr>
            <a:spLocks noGrp="1"/>
          </p:cNvSpPr>
          <p:nvPr>
            <p:ph type="title"/>
          </p:nvPr>
        </p:nvSpPr>
        <p:spPr>
          <a:xfrm>
            <a:off x="713" y="109954"/>
            <a:ext cx="10629188" cy="816121"/>
          </a:xfrm>
        </p:spPr>
        <p:txBody>
          <a:bodyPr/>
          <a:lstStyle/>
          <a:p>
            <a:r>
              <a:rPr lang="en-US" sz="5200" dirty="0"/>
              <a:t>Practical Applications – Part </a:t>
            </a:r>
            <a:r>
              <a:rPr lang="el-GR" sz="5200" dirty="0"/>
              <a:t>2</a:t>
            </a:r>
            <a:endParaRPr lang="en-US" sz="5200" dirty="0"/>
          </a:p>
        </p:txBody>
      </p:sp>
      <p:grpSp>
        <p:nvGrpSpPr>
          <p:cNvPr id="95" name="Group 94">
            <a:extLst>
              <a:ext uri="{FF2B5EF4-FFF2-40B4-BE49-F238E27FC236}">
                <a16:creationId xmlns:a16="http://schemas.microsoft.com/office/drawing/2014/main" id="{08F6D07C-B9EA-4C2E-AAAB-715A80DED285}"/>
              </a:ext>
            </a:extLst>
          </p:cNvPr>
          <p:cNvGrpSpPr/>
          <p:nvPr/>
        </p:nvGrpSpPr>
        <p:grpSpPr>
          <a:xfrm>
            <a:off x="5816252" y="1517684"/>
            <a:ext cx="6264529" cy="1911483"/>
            <a:chOff x="4219461" y="1030405"/>
            <a:chExt cx="3169763" cy="1365345"/>
          </a:xfrm>
        </p:grpSpPr>
        <p:grpSp>
          <p:nvGrpSpPr>
            <p:cNvPr id="79" name="Group 78">
              <a:extLst>
                <a:ext uri="{FF2B5EF4-FFF2-40B4-BE49-F238E27FC236}">
                  <a16:creationId xmlns:a16="http://schemas.microsoft.com/office/drawing/2014/main" id="{5109D084-9A58-4A08-A8B2-A004F5AA4FE5}"/>
                </a:ext>
              </a:extLst>
            </p:cNvPr>
            <p:cNvGrpSpPr/>
            <p:nvPr/>
          </p:nvGrpSpPr>
          <p:grpSpPr>
            <a:xfrm>
              <a:off x="4442684" y="1030405"/>
              <a:ext cx="2946540" cy="1267781"/>
              <a:chOff x="8929771" y="1386536"/>
              <a:chExt cx="2946540" cy="1267781"/>
            </a:xfrm>
          </p:grpSpPr>
          <p:sp>
            <p:nvSpPr>
              <p:cNvPr id="80" name="TextBox 79">
                <a:extLst>
                  <a:ext uri="{FF2B5EF4-FFF2-40B4-BE49-F238E27FC236}">
                    <a16:creationId xmlns:a16="http://schemas.microsoft.com/office/drawing/2014/main" id="{787CCEED-74DF-4A0A-8E2B-E3D9BC3BA2B2}"/>
                  </a:ext>
                </a:extLst>
              </p:cNvPr>
              <p:cNvSpPr txBox="1"/>
              <p:nvPr/>
            </p:nvSpPr>
            <p:spPr>
              <a:xfrm>
                <a:off x="8939223" y="1386536"/>
                <a:ext cx="2937088" cy="351745"/>
              </a:xfrm>
              <a:prstGeom prst="rect">
                <a:avLst/>
              </a:prstGeom>
              <a:solidFill>
                <a:schemeClr val="tx1"/>
              </a:solidFill>
            </p:spPr>
            <p:txBody>
              <a:bodyPr wrap="square" lIns="0" rIns="0" rtlCol="0" anchor="b">
                <a:spAutoFit/>
              </a:bodyPr>
              <a:lstStyle/>
              <a:p>
                <a:pPr algn="ctr"/>
                <a:r>
                  <a:rPr lang="en-US" sz="2600" dirty="0">
                    <a:solidFill>
                      <a:srgbClr val="8AD0D6"/>
                    </a:solidFill>
                    <a:latin typeface="+mj-lt"/>
                  </a:rPr>
                  <a:t>Role-playing and simulations</a:t>
                </a:r>
                <a:endParaRPr lang="en-US" sz="2600" b="1" noProof="1">
                  <a:solidFill>
                    <a:srgbClr val="8AD0D6"/>
                  </a:solidFill>
                  <a:latin typeface="+mj-lt"/>
                </a:endParaRPr>
              </a:p>
            </p:txBody>
          </p:sp>
          <p:sp>
            <p:nvSpPr>
              <p:cNvPr id="81" name="TextBox 80">
                <a:extLst>
                  <a:ext uri="{FF2B5EF4-FFF2-40B4-BE49-F238E27FC236}">
                    <a16:creationId xmlns:a16="http://schemas.microsoft.com/office/drawing/2014/main" id="{EBF9AC9F-302D-45CA-90CB-16C6528E4048}"/>
                  </a:ext>
                </a:extLst>
              </p:cNvPr>
              <p:cNvSpPr txBox="1"/>
              <p:nvPr/>
            </p:nvSpPr>
            <p:spPr>
              <a:xfrm>
                <a:off x="8929771" y="1709004"/>
                <a:ext cx="2929293" cy="945313"/>
              </a:xfrm>
              <a:prstGeom prst="rect">
                <a:avLst/>
              </a:prstGeom>
              <a:noFill/>
            </p:spPr>
            <p:txBody>
              <a:bodyPr wrap="square" lIns="0" rIns="0" rtlCol="0" anchor="t">
                <a:spAutoFit/>
              </a:bodyPr>
              <a:lstStyle/>
              <a:p>
                <a:pPr algn="just"/>
                <a:r>
                  <a:rPr lang="en-US" sz="1600" dirty="0">
                    <a:latin typeface="+mj-lt"/>
                  </a:rPr>
                  <a:t>Engage students in role-playing exercises or simulations that mirror real-world scenarios. This hands-on approach encourages students to adapt their thinking and decision-making strategies based on the changing circumstances, honing their flexible thinking skills.</a:t>
                </a:r>
                <a:endParaRPr lang="en-US" sz="1600" noProof="1">
                  <a:solidFill>
                    <a:schemeClr val="bg2"/>
                  </a:solidFill>
                  <a:latin typeface="+mj-lt"/>
                </a:endParaRPr>
              </a:p>
            </p:txBody>
          </p:sp>
        </p:grpSp>
        <p:cxnSp>
          <p:nvCxnSpPr>
            <p:cNvPr id="94" name="Straight Connector 93">
              <a:extLst>
                <a:ext uri="{FF2B5EF4-FFF2-40B4-BE49-F238E27FC236}">
                  <a16:creationId xmlns:a16="http://schemas.microsoft.com/office/drawing/2014/main" id="{0BB506A7-1AA5-46AB-A06E-E9D936CACF18}"/>
                </a:ext>
              </a:extLst>
            </p:cNvPr>
            <p:cNvCxnSpPr/>
            <p:nvPr/>
          </p:nvCxnSpPr>
          <p:spPr>
            <a:xfrm>
              <a:off x="4219461" y="1115590"/>
              <a:ext cx="0" cy="128016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8EF76EE4-6221-4B0E-B9F7-391152076CB0}"/>
              </a:ext>
            </a:extLst>
          </p:cNvPr>
          <p:cNvGrpSpPr/>
          <p:nvPr/>
        </p:nvGrpSpPr>
        <p:grpSpPr>
          <a:xfrm>
            <a:off x="5906561" y="4062936"/>
            <a:ext cx="6201372" cy="2070767"/>
            <a:chOff x="4304101" y="1196558"/>
            <a:chExt cx="3067877" cy="1479119"/>
          </a:xfrm>
        </p:grpSpPr>
        <p:grpSp>
          <p:nvGrpSpPr>
            <p:cNvPr id="97" name="Group 96">
              <a:extLst>
                <a:ext uri="{FF2B5EF4-FFF2-40B4-BE49-F238E27FC236}">
                  <a16:creationId xmlns:a16="http://schemas.microsoft.com/office/drawing/2014/main" id="{244D2610-BF5D-4D8A-89CE-CA84747F00D7}"/>
                </a:ext>
              </a:extLst>
            </p:cNvPr>
            <p:cNvGrpSpPr/>
            <p:nvPr/>
          </p:nvGrpSpPr>
          <p:grpSpPr>
            <a:xfrm>
              <a:off x="4413498" y="1196558"/>
              <a:ext cx="2958480" cy="1428426"/>
              <a:chOff x="8900585" y="1552689"/>
              <a:chExt cx="2958480" cy="1428426"/>
            </a:xfrm>
          </p:grpSpPr>
          <p:sp>
            <p:nvSpPr>
              <p:cNvPr id="99" name="TextBox 98">
                <a:extLst>
                  <a:ext uri="{FF2B5EF4-FFF2-40B4-BE49-F238E27FC236}">
                    <a16:creationId xmlns:a16="http://schemas.microsoft.com/office/drawing/2014/main" id="{2F8B166C-268A-4D73-947D-F5B263307B80}"/>
                  </a:ext>
                </a:extLst>
              </p:cNvPr>
              <p:cNvSpPr txBox="1"/>
              <p:nvPr/>
            </p:nvSpPr>
            <p:spPr>
              <a:xfrm>
                <a:off x="8900585" y="1552689"/>
                <a:ext cx="2937088" cy="351745"/>
              </a:xfrm>
              <a:prstGeom prst="rect">
                <a:avLst/>
              </a:prstGeom>
              <a:solidFill>
                <a:schemeClr val="tx1"/>
              </a:solidFill>
            </p:spPr>
            <p:txBody>
              <a:bodyPr wrap="square" lIns="0" rIns="0" rtlCol="0" anchor="b">
                <a:spAutoFit/>
              </a:bodyPr>
              <a:lstStyle/>
              <a:p>
                <a:pPr algn="ctr"/>
                <a:r>
                  <a:rPr lang="en-US" sz="2600" dirty="0">
                    <a:solidFill>
                      <a:srgbClr val="3F6374"/>
                    </a:solidFill>
                    <a:latin typeface="+mj-lt"/>
                  </a:rPr>
                  <a:t>Use of diverse learning materials</a:t>
                </a:r>
                <a:endParaRPr lang="en-US" sz="2600" b="1" noProof="1">
                  <a:solidFill>
                    <a:srgbClr val="3F6374"/>
                  </a:solidFill>
                  <a:latin typeface="+mj-lt"/>
                </a:endParaRPr>
              </a:p>
            </p:txBody>
          </p:sp>
          <p:sp>
            <p:nvSpPr>
              <p:cNvPr id="100" name="TextBox 99">
                <a:extLst>
                  <a:ext uri="{FF2B5EF4-FFF2-40B4-BE49-F238E27FC236}">
                    <a16:creationId xmlns:a16="http://schemas.microsoft.com/office/drawing/2014/main" id="{82933627-2985-4818-8830-7B150492A1B0}"/>
                  </a:ext>
                </a:extLst>
              </p:cNvPr>
              <p:cNvSpPr txBox="1"/>
              <p:nvPr/>
            </p:nvSpPr>
            <p:spPr>
              <a:xfrm>
                <a:off x="8929772" y="1925881"/>
                <a:ext cx="2929293" cy="1055234"/>
              </a:xfrm>
              <a:prstGeom prst="rect">
                <a:avLst/>
              </a:prstGeom>
              <a:noFill/>
            </p:spPr>
            <p:txBody>
              <a:bodyPr wrap="square" lIns="0" rIns="0" rtlCol="0" anchor="t">
                <a:spAutoFit/>
              </a:bodyPr>
              <a:lstStyle/>
              <a:p>
                <a:pPr algn="just"/>
                <a:r>
                  <a:rPr lang="en-US" sz="1800" dirty="0">
                    <a:latin typeface="+mj-lt"/>
                  </a:rPr>
                  <a:t>Incorporate a variety of learning materials, including videos, interactive software, guest speakers, and field trips. Exposure to diverse sources helps students understand different perspectives, stimulating flexible thinking.</a:t>
                </a:r>
                <a:endParaRPr lang="en-US" sz="1800" noProof="1">
                  <a:solidFill>
                    <a:schemeClr val="bg2"/>
                  </a:solidFill>
                  <a:latin typeface="+mj-lt"/>
                </a:endParaRPr>
              </a:p>
            </p:txBody>
          </p:sp>
        </p:grpSp>
        <p:cxnSp>
          <p:nvCxnSpPr>
            <p:cNvPr id="98" name="Straight Connector 97">
              <a:extLst>
                <a:ext uri="{FF2B5EF4-FFF2-40B4-BE49-F238E27FC236}">
                  <a16:creationId xmlns:a16="http://schemas.microsoft.com/office/drawing/2014/main" id="{721F68E0-A58F-4055-B7AE-56CF1B14FDCF}"/>
                </a:ext>
              </a:extLst>
            </p:cNvPr>
            <p:cNvCxnSpPr/>
            <p:nvPr/>
          </p:nvCxnSpPr>
          <p:spPr>
            <a:xfrm>
              <a:off x="4304101" y="1395517"/>
              <a:ext cx="0" cy="128016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2681723D-0A0F-4C4E-AB8B-D3EAB20881D3}"/>
              </a:ext>
            </a:extLst>
          </p:cNvPr>
          <p:cNvGrpSpPr/>
          <p:nvPr/>
        </p:nvGrpSpPr>
        <p:grpSpPr>
          <a:xfrm>
            <a:off x="5890774" y="6981241"/>
            <a:ext cx="6504425" cy="1853092"/>
            <a:chOff x="4228247" y="1193936"/>
            <a:chExt cx="3143731" cy="1323637"/>
          </a:xfrm>
        </p:grpSpPr>
        <p:grpSp>
          <p:nvGrpSpPr>
            <p:cNvPr id="102" name="Group 101">
              <a:extLst>
                <a:ext uri="{FF2B5EF4-FFF2-40B4-BE49-F238E27FC236}">
                  <a16:creationId xmlns:a16="http://schemas.microsoft.com/office/drawing/2014/main" id="{71482820-0CDF-42FC-9E55-91E412668F35}"/>
                </a:ext>
              </a:extLst>
            </p:cNvPr>
            <p:cNvGrpSpPr/>
            <p:nvPr/>
          </p:nvGrpSpPr>
          <p:grpSpPr>
            <a:xfrm>
              <a:off x="4434890" y="1220516"/>
              <a:ext cx="2937088" cy="1297057"/>
              <a:chOff x="8921977" y="1576647"/>
              <a:chExt cx="2937088" cy="1297057"/>
            </a:xfrm>
          </p:grpSpPr>
          <p:sp>
            <p:nvSpPr>
              <p:cNvPr id="104" name="TextBox 103">
                <a:extLst>
                  <a:ext uri="{FF2B5EF4-FFF2-40B4-BE49-F238E27FC236}">
                    <a16:creationId xmlns:a16="http://schemas.microsoft.com/office/drawing/2014/main" id="{9C04E4D8-C64D-4F0D-B0F4-42B052900541}"/>
                  </a:ext>
                </a:extLst>
              </p:cNvPr>
              <p:cNvSpPr txBox="1"/>
              <p:nvPr/>
            </p:nvSpPr>
            <p:spPr>
              <a:xfrm>
                <a:off x="8921977" y="1576647"/>
                <a:ext cx="2937088" cy="351745"/>
              </a:xfrm>
              <a:prstGeom prst="rect">
                <a:avLst/>
              </a:prstGeom>
              <a:solidFill>
                <a:schemeClr val="tx1"/>
              </a:solidFill>
            </p:spPr>
            <p:txBody>
              <a:bodyPr wrap="square" lIns="0" rIns="0" rtlCol="0" anchor="b">
                <a:spAutoFit/>
              </a:bodyPr>
              <a:lstStyle/>
              <a:p>
                <a:pPr algn="ctr"/>
                <a:r>
                  <a:rPr lang="en-US" sz="2600" dirty="0">
                    <a:solidFill>
                      <a:srgbClr val="ED5654"/>
                    </a:solidFill>
                    <a:latin typeface="+mj-lt"/>
                  </a:rPr>
                  <a:t>Social and emotional learning (SEL)</a:t>
                </a:r>
                <a:endParaRPr lang="en-US" sz="2600" b="1" noProof="1">
                  <a:solidFill>
                    <a:srgbClr val="ED5654"/>
                  </a:solidFill>
                  <a:latin typeface="+mj-lt"/>
                </a:endParaRPr>
              </a:p>
            </p:txBody>
          </p:sp>
          <p:sp>
            <p:nvSpPr>
              <p:cNvPr id="105" name="TextBox 104">
                <a:extLst>
                  <a:ext uri="{FF2B5EF4-FFF2-40B4-BE49-F238E27FC236}">
                    <a16:creationId xmlns:a16="http://schemas.microsoft.com/office/drawing/2014/main" id="{098F48FD-10B4-44B9-8849-7C8F8890E50F}"/>
                  </a:ext>
                </a:extLst>
              </p:cNvPr>
              <p:cNvSpPr txBox="1"/>
              <p:nvPr/>
            </p:nvSpPr>
            <p:spPr>
              <a:xfrm>
                <a:off x="8929772" y="1928391"/>
                <a:ext cx="2929293" cy="945313"/>
              </a:xfrm>
              <a:prstGeom prst="rect">
                <a:avLst/>
              </a:prstGeom>
              <a:noFill/>
            </p:spPr>
            <p:txBody>
              <a:bodyPr wrap="square" lIns="0" rIns="0" rtlCol="0" anchor="t">
                <a:spAutoFit/>
              </a:bodyPr>
              <a:lstStyle/>
              <a:p>
                <a:pPr algn="just"/>
                <a:r>
                  <a:rPr lang="en-US" sz="1600" dirty="0">
                    <a:latin typeface="+mj-lt"/>
                  </a:rPr>
                  <a:t>Incorporate SEL programs that help students develop empathy, emotional intelligence, and effective communication skills. These skills support flexible thinking by encouraging students to consider others' perspectives and collaborate effectively.</a:t>
                </a:r>
                <a:endParaRPr lang="en-US" sz="1600" noProof="1">
                  <a:solidFill>
                    <a:schemeClr val="bg2"/>
                  </a:solidFill>
                  <a:latin typeface="+mj-lt"/>
                </a:endParaRPr>
              </a:p>
            </p:txBody>
          </p:sp>
        </p:grpSp>
        <p:cxnSp>
          <p:nvCxnSpPr>
            <p:cNvPr id="103" name="Straight Connector 102">
              <a:extLst>
                <a:ext uri="{FF2B5EF4-FFF2-40B4-BE49-F238E27FC236}">
                  <a16:creationId xmlns:a16="http://schemas.microsoft.com/office/drawing/2014/main" id="{0E275D77-C3D5-4B5A-84A6-92BBF6E3ADDC}"/>
                </a:ext>
              </a:extLst>
            </p:cNvPr>
            <p:cNvCxnSpPr/>
            <p:nvPr/>
          </p:nvCxnSpPr>
          <p:spPr>
            <a:xfrm>
              <a:off x="4228247" y="1193936"/>
              <a:ext cx="0" cy="1280160"/>
            </a:xfrm>
            <a:prstGeom prst="line">
              <a:avLst/>
            </a:prstGeom>
            <a:ln w="76200">
              <a:solidFill>
                <a:srgbClr val="ED5654"/>
              </a:solidFill>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C3C20688-CB5A-4A7A-884F-C1B5E0897B80}"/>
              </a:ext>
            </a:extLst>
          </p:cNvPr>
          <p:cNvGrpSpPr/>
          <p:nvPr/>
        </p:nvGrpSpPr>
        <p:grpSpPr>
          <a:xfrm>
            <a:off x="12587430" y="5354480"/>
            <a:ext cx="5141765" cy="2458697"/>
            <a:chOff x="4219461" y="934724"/>
            <a:chExt cx="3152517" cy="1756211"/>
          </a:xfrm>
        </p:grpSpPr>
        <p:grpSp>
          <p:nvGrpSpPr>
            <p:cNvPr id="107" name="Group 106">
              <a:extLst>
                <a:ext uri="{FF2B5EF4-FFF2-40B4-BE49-F238E27FC236}">
                  <a16:creationId xmlns:a16="http://schemas.microsoft.com/office/drawing/2014/main" id="{717F8B61-9F91-43A1-8171-8ECA038DBA66}"/>
                </a:ext>
              </a:extLst>
            </p:cNvPr>
            <p:cNvGrpSpPr/>
            <p:nvPr/>
          </p:nvGrpSpPr>
          <p:grpSpPr>
            <a:xfrm>
              <a:off x="4434890" y="934724"/>
              <a:ext cx="2937088" cy="1756211"/>
              <a:chOff x="8921977" y="1290855"/>
              <a:chExt cx="2937088" cy="1756211"/>
            </a:xfrm>
          </p:grpSpPr>
          <p:sp>
            <p:nvSpPr>
              <p:cNvPr id="109" name="TextBox 108">
                <a:extLst>
                  <a:ext uri="{FF2B5EF4-FFF2-40B4-BE49-F238E27FC236}">
                    <a16:creationId xmlns:a16="http://schemas.microsoft.com/office/drawing/2014/main" id="{240DD320-8681-47A8-BDB9-B064BF02C2EC}"/>
                  </a:ext>
                </a:extLst>
              </p:cNvPr>
              <p:cNvSpPr txBox="1"/>
              <p:nvPr/>
            </p:nvSpPr>
            <p:spPr>
              <a:xfrm>
                <a:off x="8921977" y="1290855"/>
                <a:ext cx="2937088" cy="637537"/>
              </a:xfrm>
              <a:prstGeom prst="rect">
                <a:avLst/>
              </a:prstGeom>
              <a:solidFill>
                <a:schemeClr val="tx1"/>
              </a:solidFill>
            </p:spPr>
            <p:txBody>
              <a:bodyPr wrap="square" lIns="0" rIns="0" rtlCol="0" anchor="b">
                <a:spAutoFit/>
              </a:bodyPr>
              <a:lstStyle/>
              <a:p>
                <a:pPr algn="ctr"/>
                <a:r>
                  <a:rPr lang="en-US" sz="2600" dirty="0">
                    <a:solidFill>
                      <a:srgbClr val="B68E15"/>
                    </a:solidFill>
                    <a:latin typeface="+mj-lt"/>
                  </a:rPr>
                  <a:t>Flexible learning environments</a:t>
                </a:r>
                <a:endParaRPr lang="en-US" sz="2600" b="1" noProof="1">
                  <a:solidFill>
                    <a:srgbClr val="B68E15"/>
                  </a:solidFill>
                  <a:latin typeface="+mj-lt"/>
                </a:endParaRPr>
              </a:p>
            </p:txBody>
          </p:sp>
          <p:sp>
            <p:nvSpPr>
              <p:cNvPr id="110" name="TextBox 109">
                <a:extLst>
                  <a:ext uri="{FF2B5EF4-FFF2-40B4-BE49-F238E27FC236}">
                    <a16:creationId xmlns:a16="http://schemas.microsoft.com/office/drawing/2014/main" id="{0B0D783D-E01B-46B9-B258-5FB6E2473ECE}"/>
                  </a:ext>
                </a:extLst>
              </p:cNvPr>
              <p:cNvSpPr txBox="1"/>
              <p:nvPr/>
            </p:nvSpPr>
            <p:spPr>
              <a:xfrm>
                <a:off x="8929772" y="1925881"/>
                <a:ext cx="2929293" cy="1121185"/>
              </a:xfrm>
              <a:prstGeom prst="rect">
                <a:avLst/>
              </a:prstGeom>
              <a:noFill/>
            </p:spPr>
            <p:txBody>
              <a:bodyPr wrap="square" lIns="0" rIns="0" rtlCol="0" anchor="t">
                <a:spAutoFit/>
              </a:bodyPr>
              <a:lstStyle/>
              <a:p>
                <a:pPr algn="just"/>
                <a:r>
                  <a:rPr lang="en-US" sz="1600" dirty="0">
                    <a:latin typeface="+mj-lt"/>
                  </a:rPr>
                  <a:t>Design learning spaces that can be easily adapted for different activities and group sizes. Flexible environments support collaborative learning, experimentation, and problem-solving, encouraging students to think flexibly in their approaches to learning.</a:t>
                </a:r>
                <a:endParaRPr lang="en-US" sz="1600" noProof="1">
                  <a:solidFill>
                    <a:schemeClr val="bg2"/>
                  </a:solidFill>
                  <a:latin typeface="+mj-lt"/>
                </a:endParaRPr>
              </a:p>
            </p:txBody>
          </p:sp>
        </p:grpSp>
        <p:cxnSp>
          <p:nvCxnSpPr>
            <p:cNvPr id="108" name="Straight Connector 107">
              <a:extLst>
                <a:ext uri="{FF2B5EF4-FFF2-40B4-BE49-F238E27FC236}">
                  <a16:creationId xmlns:a16="http://schemas.microsoft.com/office/drawing/2014/main" id="{66220F60-13F0-407B-B03D-887B2124457C}"/>
                </a:ext>
              </a:extLst>
            </p:cNvPr>
            <p:cNvCxnSpPr/>
            <p:nvPr/>
          </p:nvCxnSpPr>
          <p:spPr>
            <a:xfrm>
              <a:off x="4219461" y="1198531"/>
              <a:ext cx="0" cy="128016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DB6CFFFC-6F37-493C-A059-BF4948F61D7A}"/>
              </a:ext>
            </a:extLst>
          </p:cNvPr>
          <p:cNvGrpSpPr/>
          <p:nvPr/>
        </p:nvGrpSpPr>
        <p:grpSpPr>
          <a:xfrm>
            <a:off x="12607227" y="2559447"/>
            <a:ext cx="5250058" cy="2520255"/>
            <a:chOff x="4230655" y="1220515"/>
            <a:chExt cx="3141323" cy="1800182"/>
          </a:xfrm>
        </p:grpSpPr>
        <p:grpSp>
          <p:nvGrpSpPr>
            <p:cNvPr id="112" name="Group 111">
              <a:extLst>
                <a:ext uri="{FF2B5EF4-FFF2-40B4-BE49-F238E27FC236}">
                  <a16:creationId xmlns:a16="http://schemas.microsoft.com/office/drawing/2014/main" id="{985C9C02-4A8A-4EA0-8998-DAD72F7DE252}"/>
                </a:ext>
              </a:extLst>
            </p:cNvPr>
            <p:cNvGrpSpPr/>
            <p:nvPr/>
          </p:nvGrpSpPr>
          <p:grpSpPr>
            <a:xfrm>
              <a:off x="4434890" y="1220515"/>
              <a:ext cx="2937088" cy="1800182"/>
              <a:chOff x="8921977" y="1576646"/>
              <a:chExt cx="2937088" cy="1800182"/>
            </a:xfrm>
          </p:grpSpPr>
          <p:sp>
            <p:nvSpPr>
              <p:cNvPr id="114" name="TextBox 113">
                <a:extLst>
                  <a:ext uri="{FF2B5EF4-FFF2-40B4-BE49-F238E27FC236}">
                    <a16:creationId xmlns:a16="http://schemas.microsoft.com/office/drawing/2014/main" id="{102C90DC-7F35-4150-A2CA-9EFF30FAED6E}"/>
                  </a:ext>
                </a:extLst>
              </p:cNvPr>
              <p:cNvSpPr txBox="1"/>
              <p:nvPr/>
            </p:nvSpPr>
            <p:spPr>
              <a:xfrm>
                <a:off x="8921977" y="1576646"/>
                <a:ext cx="2937088" cy="351745"/>
              </a:xfrm>
              <a:prstGeom prst="rect">
                <a:avLst/>
              </a:prstGeom>
              <a:solidFill>
                <a:schemeClr val="tx1"/>
              </a:solidFill>
            </p:spPr>
            <p:txBody>
              <a:bodyPr wrap="square" lIns="0" rIns="0" rtlCol="0" anchor="b">
                <a:spAutoFit/>
              </a:bodyPr>
              <a:lstStyle/>
              <a:p>
                <a:pPr algn="ctr"/>
                <a:r>
                  <a:rPr lang="en-US" sz="2600" dirty="0">
                    <a:solidFill>
                      <a:srgbClr val="757575"/>
                    </a:solidFill>
                    <a:latin typeface="+mj-lt"/>
                  </a:rPr>
                  <a:t>Reflection and Metacognition</a:t>
                </a:r>
                <a:endParaRPr lang="en-US" sz="2600" b="1" noProof="1">
                  <a:solidFill>
                    <a:srgbClr val="757575"/>
                  </a:solidFill>
                  <a:latin typeface="+mj-lt"/>
                </a:endParaRPr>
              </a:p>
            </p:txBody>
          </p:sp>
          <p:sp>
            <p:nvSpPr>
              <p:cNvPr id="115" name="TextBox 114">
                <a:extLst>
                  <a:ext uri="{FF2B5EF4-FFF2-40B4-BE49-F238E27FC236}">
                    <a16:creationId xmlns:a16="http://schemas.microsoft.com/office/drawing/2014/main" id="{134AC51C-4783-4619-8996-1E30A933E97B}"/>
                  </a:ext>
                </a:extLst>
              </p:cNvPr>
              <p:cNvSpPr txBox="1"/>
              <p:nvPr/>
            </p:nvSpPr>
            <p:spPr>
              <a:xfrm>
                <a:off x="8929772" y="1925881"/>
                <a:ext cx="2929293" cy="1450947"/>
              </a:xfrm>
              <a:prstGeom prst="rect">
                <a:avLst/>
              </a:prstGeom>
              <a:noFill/>
            </p:spPr>
            <p:txBody>
              <a:bodyPr wrap="square" lIns="0" rIns="0" rtlCol="0" anchor="t">
                <a:spAutoFit/>
              </a:bodyPr>
              <a:lstStyle/>
              <a:p>
                <a:pPr algn="just"/>
                <a:r>
                  <a:rPr lang="en-US" sz="1800" dirty="0">
                    <a:latin typeface="+mj-lt"/>
                  </a:rPr>
                  <a:t>Encourage students to reflect on their thinking processes and learning experiences regularly. Metacognition helps students become aware of their cognitive strengths and weaknesses, enabling them to adjust their approaches when faced with different tasks.</a:t>
                </a:r>
                <a:endParaRPr lang="en-US" sz="1800" noProof="1">
                  <a:solidFill>
                    <a:schemeClr val="bg2"/>
                  </a:solidFill>
                  <a:latin typeface="+mj-lt"/>
                </a:endParaRPr>
              </a:p>
            </p:txBody>
          </p:sp>
        </p:grpSp>
        <p:cxnSp>
          <p:nvCxnSpPr>
            <p:cNvPr id="113" name="Straight Connector 112">
              <a:extLst>
                <a:ext uri="{FF2B5EF4-FFF2-40B4-BE49-F238E27FC236}">
                  <a16:creationId xmlns:a16="http://schemas.microsoft.com/office/drawing/2014/main" id="{E80D4D39-2DB8-448C-8CED-77FF267E7CD7}"/>
                </a:ext>
              </a:extLst>
            </p:cNvPr>
            <p:cNvCxnSpPr/>
            <p:nvPr/>
          </p:nvCxnSpPr>
          <p:spPr>
            <a:xfrm>
              <a:off x="4230655" y="1449202"/>
              <a:ext cx="0" cy="128016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18" name="Straight Connector 117">
            <a:extLst>
              <a:ext uri="{FF2B5EF4-FFF2-40B4-BE49-F238E27FC236}">
                <a16:creationId xmlns:a16="http://schemas.microsoft.com/office/drawing/2014/main" id="{7635CDEE-4D48-4BAA-BCD3-2A9B15CC3411}"/>
              </a:ext>
            </a:extLst>
          </p:cNvPr>
          <p:cNvCxnSpPr>
            <a:cxnSpLocks/>
          </p:cNvCxnSpPr>
          <p:nvPr/>
        </p:nvCxnSpPr>
        <p:spPr>
          <a:xfrm flipV="1">
            <a:off x="4049636" y="3871691"/>
            <a:ext cx="8345564" cy="27264"/>
          </a:xfrm>
          <a:prstGeom prst="line">
            <a:avLst/>
          </a:prstGeom>
          <a:ln>
            <a:solidFill>
              <a:schemeClr val="bg2">
                <a:lumMod val="75000"/>
              </a:schemeClr>
            </a:solidFill>
            <a:prstDash val="lgDash"/>
            <a:tailEnd type="stealt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7B8CC54-0A0D-48DC-A5FB-C9A5D69AAD76}"/>
              </a:ext>
            </a:extLst>
          </p:cNvPr>
          <p:cNvCxnSpPr>
            <a:cxnSpLocks/>
          </p:cNvCxnSpPr>
          <p:nvPr/>
        </p:nvCxnSpPr>
        <p:spPr>
          <a:xfrm>
            <a:off x="5073893" y="6675968"/>
            <a:ext cx="7334495" cy="0"/>
          </a:xfrm>
          <a:prstGeom prst="line">
            <a:avLst/>
          </a:prstGeom>
          <a:ln>
            <a:solidFill>
              <a:schemeClr val="bg2">
                <a:lumMod val="75000"/>
              </a:schemeClr>
            </a:solidFill>
            <a:prstDash val="lgDash"/>
            <a:tailEnd type="stealt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D1116EB-A59B-4E15-B129-66C698D450C1}"/>
              </a:ext>
            </a:extLst>
          </p:cNvPr>
          <p:cNvCxnSpPr/>
          <p:nvPr/>
        </p:nvCxnSpPr>
        <p:spPr>
          <a:xfrm>
            <a:off x="4049636" y="2558360"/>
            <a:ext cx="1581506" cy="1960"/>
          </a:xfrm>
          <a:prstGeom prst="line">
            <a:avLst/>
          </a:prstGeom>
          <a:ln>
            <a:solidFill>
              <a:schemeClr val="bg2">
                <a:lumMod val="75000"/>
              </a:schemeClr>
            </a:solidFill>
            <a:prstDash val="lgDash"/>
            <a:tailEnd type="stealt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D4CEFC0-30BC-4CB3-BDD3-36D744163352}"/>
              </a:ext>
            </a:extLst>
          </p:cNvPr>
          <p:cNvCxnSpPr/>
          <p:nvPr/>
        </p:nvCxnSpPr>
        <p:spPr>
          <a:xfrm>
            <a:off x="4049636" y="5237590"/>
            <a:ext cx="1581506" cy="1960"/>
          </a:xfrm>
          <a:prstGeom prst="line">
            <a:avLst/>
          </a:prstGeom>
          <a:ln>
            <a:solidFill>
              <a:schemeClr val="bg2">
                <a:lumMod val="75000"/>
              </a:schemeClr>
            </a:solidFill>
            <a:prstDash val="lgDash"/>
            <a:tailEnd type="stealt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1A95D8C-3C1F-4E99-8CDC-12952B91CB9F}"/>
              </a:ext>
            </a:extLst>
          </p:cNvPr>
          <p:cNvCxnSpPr/>
          <p:nvPr/>
        </p:nvCxnSpPr>
        <p:spPr>
          <a:xfrm>
            <a:off x="4049636" y="7916822"/>
            <a:ext cx="1581506" cy="1960"/>
          </a:xfrm>
          <a:prstGeom prst="line">
            <a:avLst/>
          </a:prstGeom>
          <a:ln>
            <a:solidFill>
              <a:schemeClr val="bg2">
                <a:lumMod val="75000"/>
              </a:schemeClr>
            </a:solidFill>
            <a:prstDash val="lgDash"/>
            <a:tailEnd type="stealth"/>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7DAA0EF-37B6-0AA7-220E-3B956523950C}"/>
              </a:ext>
            </a:extLst>
          </p:cNvPr>
          <p:cNvSpPr>
            <a:spLocks noGrp="1"/>
          </p:cNvSpPr>
          <p:nvPr>
            <p:ph type="sldNum" sz="quarter" idx="12"/>
          </p:nvPr>
        </p:nvSpPr>
        <p:spPr/>
        <p:txBody>
          <a:bodyPr/>
          <a:lstStyle/>
          <a:p>
            <a:fld id="{FE1D2D36-5D11-429F-A10B-61490F16675A}" type="slidenum">
              <a:rPr lang="en-US" smtClean="0"/>
              <a:t>13</a:t>
            </a:fld>
            <a:endParaRPr lang="en-US"/>
          </a:p>
        </p:txBody>
      </p:sp>
    </p:spTree>
    <p:extLst>
      <p:ext uri="{BB962C8B-B14F-4D97-AF65-F5344CB8AC3E}">
        <p14:creationId xmlns:p14="http://schemas.microsoft.com/office/powerpoint/2010/main" val="759269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5D95-B1A7-A10B-5EB5-A26C5A0AF493}"/>
              </a:ext>
            </a:extLst>
          </p:cNvPr>
          <p:cNvSpPr>
            <a:spLocks noGrp="1"/>
          </p:cNvSpPr>
          <p:nvPr>
            <p:ph type="title"/>
          </p:nvPr>
        </p:nvSpPr>
        <p:spPr>
          <a:xfrm>
            <a:off x="152401" y="159353"/>
            <a:ext cx="12813376" cy="945547"/>
          </a:xfrm>
        </p:spPr>
        <p:txBody>
          <a:bodyPr/>
          <a:lstStyle/>
          <a:p>
            <a:r>
              <a:rPr lang="en-US" sz="5200" dirty="0"/>
              <a:t>Flexible Thinking “</a:t>
            </a:r>
            <a:r>
              <a:rPr lang="en-US" sz="5200" i="1" dirty="0"/>
              <a:t>dictums</a:t>
            </a:r>
            <a:r>
              <a:rPr lang="en-US" sz="5200" dirty="0"/>
              <a:t>” - </a:t>
            </a:r>
            <a:r>
              <a:rPr lang="en-US" sz="5200" b="1" dirty="0"/>
              <a:t>STAGE</a:t>
            </a:r>
          </a:p>
        </p:txBody>
      </p:sp>
      <p:sp>
        <p:nvSpPr>
          <p:cNvPr id="3" name="Freeform 2">
            <a:extLst>
              <a:ext uri="{FF2B5EF4-FFF2-40B4-BE49-F238E27FC236}">
                <a16:creationId xmlns:a16="http://schemas.microsoft.com/office/drawing/2014/main" id="{4305CDAF-5823-D903-9339-7BE666F56C87}"/>
              </a:ext>
            </a:extLst>
          </p:cNvPr>
          <p:cNvSpPr/>
          <p:nvPr/>
        </p:nvSpPr>
        <p:spPr>
          <a:xfrm>
            <a:off x="204402" y="2032000"/>
            <a:ext cx="4572000" cy="5486400"/>
          </a:xfrm>
          <a:custGeom>
            <a:avLst/>
            <a:gdLst>
              <a:gd name="connsiteX0" fmla="*/ 200056 w 210855"/>
              <a:gd name="connsiteY0" fmla="*/ 0 h 233334"/>
              <a:gd name="connsiteX1" fmla="*/ 91661 w 210855"/>
              <a:gd name="connsiteY1" fmla="*/ 0 h 233334"/>
              <a:gd name="connsiteX2" fmla="*/ 26161 w 210855"/>
              <a:gd name="connsiteY2" fmla="*/ 46957 h 233334"/>
              <a:gd name="connsiteX3" fmla="*/ 18915 w 210855"/>
              <a:gd name="connsiteY3" fmla="*/ 46957 h 233334"/>
              <a:gd name="connsiteX4" fmla="*/ 7322 w 210855"/>
              <a:gd name="connsiteY4" fmla="*/ 58551 h 233334"/>
              <a:gd name="connsiteX5" fmla="*/ 7322 w 210855"/>
              <a:gd name="connsiteY5" fmla="*/ 71015 h 233334"/>
              <a:gd name="connsiteX6" fmla="*/ 18915 w 210855"/>
              <a:gd name="connsiteY6" fmla="*/ 82609 h 233334"/>
              <a:gd name="connsiteX7" fmla="*/ 22393 w 210855"/>
              <a:gd name="connsiteY7" fmla="*/ 82609 h 233334"/>
              <a:gd name="connsiteX8" fmla="*/ 22393 w 210855"/>
              <a:gd name="connsiteY8" fmla="*/ 164059 h 233334"/>
              <a:gd name="connsiteX9" fmla="*/ 2684 w 210855"/>
              <a:gd name="connsiteY9" fmla="*/ 215363 h 233334"/>
              <a:gd name="connsiteX10" fmla="*/ 10800 w 210855"/>
              <a:gd name="connsiteY10" fmla="*/ 233334 h 233334"/>
              <a:gd name="connsiteX11" fmla="*/ 119195 w 210855"/>
              <a:gd name="connsiteY11" fmla="*/ 233334 h 233334"/>
              <a:gd name="connsiteX12" fmla="*/ 188463 w 210855"/>
              <a:gd name="connsiteY12" fmla="*/ 164059 h 233334"/>
              <a:gd name="connsiteX13" fmla="*/ 188463 w 210855"/>
              <a:gd name="connsiteY13" fmla="*/ 82609 h 233334"/>
              <a:gd name="connsiteX14" fmla="*/ 191941 w 210855"/>
              <a:gd name="connsiteY14" fmla="*/ 82609 h 233334"/>
              <a:gd name="connsiteX15" fmla="*/ 203534 w 210855"/>
              <a:gd name="connsiteY15" fmla="*/ 71015 h 233334"/>
              <a:gd name="connsiteX16" fmla="*/ 203534 w 210855"/>
              <a:gd name="connsiteY16" fmla="*/ 58551 h 233334"/>
              <a:gd name="connsiteX17" fmla="*/ 191941 w 210855"/>
              <a:gd name="connsiteY17" fmla="*/ 46957 h 233334"/>
              <a:gd name="connsiteX18" fmla="*/ 191941 w 210855"/>
              <a:gd name="connsiteY18" fmla="*/ 46957 h 233334"/>
              <a:gd name="connsiteX19" fmla="*/ 208171 w 210855"/>
              <a:gd name="connsiteY19" fmla="*/ 17971 h 233334"/>
              <a:gd name="connsiteX20" fmla="*/ 200056 w 210855"/>
              <a:gd name="connsiteY20" fmla="*/ 0 h 23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0855" h="233334">
                <a:moveTo>
                  <a:pt x="200056" y="0"/>
                </a:moveTo>
                <a:lnTo>
                  <a:pt x="91661" y="0"/>
                </a:lnTo>
                <a:cubicBezTo>
                  <a:pt x="61230" y="0"/>
                  <a:pt x="35435" y="19710"/>
                  <a:pt x="26161" y="46957"/>
                </a:cubicBezTo>
                <a:lnTo>
                  <a:pt x="18915" y="46957"/>
                </a:lnTo>
                <a:cubicBezTo>
                  <a:pt x="12539" y="46957"/>
                  <a:pt x="7322" y="52174"/>
                  <a:pt x="7322" y="58551"/>
                </a:cubicBezTo>
                <a:lnTo>
                  <a:pt x="7322" y="71015"/>
                </a:lnTo>
                <a:cubicBezTo>
                  <a:pt x="7322" y="77392"/>
                  <a:pt x="12539" y="82609"/>
                  <a:pt x="18915" y="82609"/>
                </a:cubicBezTo>
                <a:lnTo>
                  <a:pt x="22393" y="82609"/>
                </a:lnTo>
                <a:lnTo>
                  <a:pt x="22393" y="164059"/>
                </a:lnTo>
                <a:cubicBezTo>
                  <a:pt x="22393" y="183769"/>
                  <a:pt x="14857" y="201740"/>
                  <a:pt x="2684" y="215363"/>
                </a:cubicBezTo>
                <a:cubicBezTo>
                  <a:pt x="-3402" y="222320"/>
                  <a:pt x="1525" y="233334"/>
                  <a:pt x="10800" y="233334"/>
                </a:cubicBezTo>
                <a:lnTo>
                  <a:pt x="119195" y="233334"/>
                </a:lnTo>
                <a:cubicBezTo>
                  <a:pt x="157452" y="233334"/>
                  <a:pt x="188463" y="202320"/>
                  <a:pt x="188463" y="164059"/>
                </a:cubicBezTo>
                <a:lnTo>
                  <a:pt x="188463" y="82609"/>
                </a:lnTo>
                <a:lnTo>
                  <a:pt x="191941" y="82609"/>
                </a:lnTo>
                <a:cubicBezTo>
                  <a:pt x="198317" y="82609"/>
                  <a:pt x="203534" y="77392"/>
                  <a:pt x="203534" y="71015"/>
                </a:cubicBezTo>
                <a:lnTo>
                  <a:pt x="203534" y="58551"/>
                </a:lnTo>
                <a:cubicBezTo>
                  <a:pt x="203534" y="52174"/>
                  <a:pt x="198317" y="46957"/>
                  <a:pt x="191941" y="46957"/>
                </a:cubicBezTo>
                <a:lnTo>
                  <a:pt x="191941" y="46957"/>
                </a:lnTo>
                <a:cubicBezTo>
                  <a:pt x="195129" y="36232"/>
                  <a:pt x="200926" y="26087"/>
                  <a:pt x="208171" y="17971"/>
                </a:cubicBezTo>
                <a:cubicBezTo>
                  <a:pt x="214257" y="11015"/>
                  <a:pt x="209331" y="0"/>
                  <a:pt x="200056" y="0"/>
                </a:cubicBezTo>
                <a:close/>
              </a:path>
            </a:pathLst>
          </a:custGeom>
          <a:solidFill>
            <a:schemeClr val="accent1"/>
          </a:solidFill>
          <a:ln w="0" cap="flat">
            <a:noFill/>
            <a:prstDash val="solid"/>
            <a:miter/>
          </a:ln>
        </p:spPr>
        <p:txBody>
          <a:bodyPr rtlCol="0" anchor="ctr"/>
          <a:lstStyle/>
          <a:p>
            <a:endParaRPr lang="en-US" sz="2520"/>
          </a:p>
        </p:txBody>
      </p:sp>
      <p:sp>
        <p:nvSpPr>
          <p:cNvPr id="4" name="Freeform 3">
            <a:extLst>
              <a:ext uri="{FF2B5EF4-FFF2-40B4-BE49-F238E27FC236}">
                <a16:creationId xmlns:a16="http://schemas.microsoft.com/office/drawing/2014/main" id="{1F710669-B971-CA74-5AF7-AE9E668976A3}"/>
              </a:ext>
            </a:extLst>
          </p:cNvPr>
          <p:cNvSpPr/>
          <p:nvPr/>
        </p:nvSpPr>
        <p:spPr>
          <a:xfrm>
            <a:off x="4639245" y="2032000"/>
            <a:ext cx="4572000" cy="5486400"/>
          </a:xfrm>
          <a:custGeom>
            <a:avLst/>
            <a:gdLst>
              <a:gd name="connsiteX0" fmla="*/ 208461 w 211145"/>
              <a:gd name="connsiteY0" fmla="*/ 17971 h 233334"/>
              <a:gd name="connsiteX1" fmla="*/ 200346 w 211145"/>
              <a:gd name="connsiteY1" fmla="*/ 0 h 233334"/>
              <a:gd name="connsiteX2" fmla="*/ 91951 w 211145"/>
              <a:gd name="connsiteY2" fmla="*/ 0 h 233334"/>
              <a:gd name="connsiteX3" fmla="*/ 22683 w 211145"/>
              <a:gd name="connsiteY3" fmla="*/ 69276 h 233334"/>
              <a:gd name="connsiteX4" fmla="*/ 22683 w 211145"/>
              <a:gd name="connsiteY4" fmla="*/ 150725 h 233334"/>
              <a:gd name="connsiteX5" fmla="*/ 18915 w 211145"/>
              <a:gd name="connsiteY5" fmla="*/ 150725 h 233334"/>
              <a:gd name="connsiteX6" fmla="*/ 7322 w 211145"/>
              <a:gd name="connsiteY6" fmla="*/ 162320 h 233334"/>
              <a:gd name="connsiteX7" fmla="*/ 7322 w 211145"/>
              <a:gd name="connsiteY7" fmla="*/ 174783 h 233334"/>
              <a:gd name="connsiteX8" fmla="*/ 18915 w 211145"/>
              <a:gd name="connsiteY8" fmla="*/ 186378 h 233334"/>
              <a:gd name="connsiteX9" fmla="*/ 18915 w 211145"/>
              <a:gd name="connsiteY9" fmla="*/ 186378 h 233334"/>
              <a:gd name="connsiteX10" fmla="*/ 2685 w 211145"/>
              <a:gd name="connsiteY10" fmla="*/ 215363 h 233334"/>
              <a:gd name="connsiteX11" fmla="*/ 10800 w 211145"/>
              <a:gd name="connsiteY11" fmla="*/ 233334 h 233334"/>
              <a:gd name="connsiteX12" fmla="*/ 119194 w 211145"/>
              <a:gd name="connsiteY12" fmla="*/ 233334 h 233334"/>
              <a:gd name="connsiteX13" fmla="*/ 184695 w 211145"/>
              <a:gd name="connsiteY13" fmla="*/ 186378 h 233334"/>
              <a:gd name="connsiteX14" fmla="*/ 191941 w 211145"/>
              <a:gd name="connsiteY14" fmla="*/ 186378 h 233334"/>
              <a:gd name="connsiteX15" fmla="*/ 203534 w 211145"/>
              <a:gd name="connsiteY15" fmla="*/ 174783 h 233334"/>
              <a:gd name="connsiteX16" fmla="*/ 203534 w 211145"/>
              <a:gd name="connsiteY16" fmla="*/ 162320 h 233334"/>
              <a:gd name="connsiteX17" fmla="*/ 191941 w 211145"/>
              <a:gd name="connsiteY17" fmla="*/ 150725 h 233334"/>
              <a:gd name="connsiteX18" fmla="*/ 188463 w 211145"/>
              <a:gd name="connsiteY18" fmla="*/ 150725 h 233334"/>
              <a:gd name="connsiteX19" fmla="*/ 188463 w 211145"/>
              <a:gd name="connsiteY19" fmla="*/ 69276 h 233334"/>
              <a:gd name="connsiteX20" fmla="*/ 208171 w 211145"/>
              <a:gd name="connsiteY20" fmla="*/ 17971 h 23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1145" h="233334">
                <a:moveTo>
                  <a:pt x="208461" y="17971"/>
                </a:moveTo>
                <a:cubicBezTo>
                  <a:pt x="214547" y="11015"/>
                  <a:pt x="209620" y="0"/>
                  <a:pt x="200346" y="0"/>
                </a:cubicBezTo>
                <a:lnTo>
                  <a:pt x="91951" y="0"/>
                </a:lnTo>
                <a:cubicBezTo>
                  <a:pt x="53694" y="0"/>
                  <a:pt x="22683" y="31015"/>
                  <a:pt x="22683" y="69276"/>
                </a:cubicBezTo>
                <a:lnTo>
                  <a:pt x="22683" y="150725"/>
                </a:lnTo>
                <a:lnTo>
                  <a:pt x="18915" y="150725"/>
                </a:lnTo>
                <a:cubicBezTo>
                  <a:pt x="12539" y="150725"/>
                  <a:pt x="7322" y="155943"/>
                  <a:pt x="7322" y="162320"/>
                </a:cubicBezTo>
                <a:lnTo>
                  <a:pt x="7322" y="174783"/>
                </a:lnTo>
                <a:cubicBezTo>
                  <a:pt x="7322" y="181160"/>
                  <a:pt x="12539" y="186378"/>
                  <a:pt x="18915" y="186378"/>
                </a:cubicBezTo>
                <a:lnTo>
                  <a:pt x="18915" y="186378"/>
                </a:lnTo>
                <a:cubicBezTo>
                  <a:pt x="15727" y="197102"/>
                  <a:pt x="9930" y="207247"/>
                  <a:pt x="2685" y="215363"/>
                </a:cubicBezTo>
                <a:cubicBezTo>
                  <a:pt x="-3402" y="222320"/>
                  <a:pt x="1525" y="233334"/>
                  <a:pt x="10800" y="233334"/>
                </a:cubicBezTo>
                <a:lnTo>
                  <a:pt x="119194" y="233334"/>
                </a:lnTo>
                <a:cubicBezTo>
                  <a:pt x="149626" y="233334"/>
                  <a:pt x="175421" y="213624"/>
                  <a:pt x="184695" y="186378"/>
                </a:cubicBezTo>
                <a:lnTo>
                  <a:pt x="191941" y="186378"/>
                </a:lnTo>
                <a:cubicBezTo>
                  <a:pt x="198317" y="186378"/>
                  <a:pt x="203534" y="181160"/>
                  <a:pt x="203534" y="174783"/>
                </a:cubicBezTo>
                <a:lnTo>
                  <a:pt x="203534" y="162320"/>
                </a:lnTo>
                <a:cubicBezTo>
                  <a:pt x="203534" y="155943"/>
                  <a:pt x="198317" y="150725"/>
                  <a:pt x="191941" y="150725"/>
                </a:cubicBezTo>
                <a:lnTo>
                  <a:pt x="188463" y="150725"/>
                </a:lnTo>
                <a:lnTo>
                  <a:pt x="188463" y="69276"/>
                </a:lnTo>
                <a:cubicBezTo>
                  <a:pt x="188463" y="49566"/>
                  <a:pt x="195998" y="31594"/>
                  <a:pt x="208171" y="17971"/>
                </a:cubicBezTo>
                <a:close/>
              </a:path>
            </a:pathLst>
          </a:custGeom>
          <a:solidFill>
            <a:schemeClr val="accent4"/>
          </a:solidFill>
          <a:ln w="0" cap="flat">
            <a:noFill/>
            <a:prstDash val="solid"/>
            <a:miter/>
          </a:ln>
        </p:spPr>
        <p:txBody>
          <a:bodyPr rtlCol="0" anchor="ctr"/>
          <a:lstStyle/>
          <a:p>
            <a:endParaRPr lang="en-US" sz="2520"/>
          </a:p>
        </p:txBody>
      </p:sp>
      <p:sp>
        <p:nvSpPr>
          <p:cNvPr id="5" name="Freeform 4">
            <a:extLst>
              <a:ext uri="{FF2B5EF4-FFF2-40B4-BE49-F238E27FC236}">
                <a16:creationId xmlns:a16="http://schemas.microsoft.com/office/drawing/2014/main" id="{F62EE993-3C12-9C7B-0B48-BBCA60505ACD}"/>
              </a:ext>
            </a:extLst>
          </p:cNvPr>
          <p:cNvSpPr/>
          <p:nvPr/>
        </p:nvSpPr>
        <p:spPr>
          <a:xfrm>
            <a:off x="8954609" y="2032000"/>
            <a:ext cx="4572000" cy="5486400"/>
          </a:xfrm>
          <a:custGeom>
            <a:avLst/>
            <a:gdLst>
              <a:gd name="connsiteX0" fmla="*/ 200056 w 210566"/>
              <a:gd name="connsiteY0" fmla="*/ 0 h 233334"/>
              <a:gd name="connsiteX1" fmla="*/ 91661 w 210566"/>
              <a:gd name="connsiteY1" fmla="*/ 0 h 233334"/>
              <a:gd name="connsiteX2" fmla="*/ 26160 w 210566"/>
              <a:gd name="connsiteY2" fmla="*/ 46957 h 233334"/>
              <a:gd name="connsiteX3" fmla="*/ 18625 w 210566"/>
              <a:gd name="connsiteY3" fmla="*/ 46957 h 233334"/>
              <a:gd name="connsiteX4" fmla="*/ 7032 w 210566"/>
              <a:gd name="connsiteY4" fmla="*/ 58551 h 233334"/>
              <a:gd name="connsiteX5" fmla="*/ 7032 w 210566"/>
              <a:gd name="connsiteY5" fmla="*/ 71015 h 233334"/>
              <a:gd name="connsiteX6" fmla="*/ 18625 w 210566"/>
              <a:gd name="connsiteY6" fmla="*/ 82609 h 233334"/>
              <a:gd name="connsiteX7" fmla="*/ 22393 w 210566"/>
              <a:gd name="connsiteY7" fmla="*/ 82609 h 233334"/>
              <a:gd name="connsiteX8" fmla="*/ 22393 w 210566"/>
              <a:gd name="connsiteY8" fmla="*/ 164059 h 233334"/>
              <a:gd name="connsiteX9" fmla="*/ 2685 w 210566"/>
              <a:gd name="connsiteY9" fmla="*/ 215363 h 233334"/>
              <a:gd name="connsiteX10" fmla="*/ 10800 w 210566"/>
              <a:gd name="connsiteY10" fmla="*/ 233334 h 233334"/>
              <a:gd name="connsiteX11" fmla="*/ 119194 w 210566"/>
              <a:gd name="connsiteY11" fmla="*/ 233334 h 233334"/>
              <a:gd name="connsiteX12" fmla="*/ 188463 w 210566"/>
              <a:gd name="connsiteY12" fmla="*/ 164059 h 233334"/>
              <a:gd name="connsiteX13" fmla="*/ 188463 w 210566"/>
              <a:gd name="connsiteY13" fmla="*/ 82609 h 233334"/>
              <a:gd name="connsiteX14" fmla="*/ 191651 w 210566"/>
              <a:gd name="connsiteY14" fmla="*/ 82609 h 233334"/>
              <a:gd name="connsiteX15" fmla="*/ 203244 w 210566"/>
              <a:gd name="connsiteY15" fmla="*/ 71015 h 233334"/>
              <a:gd name="connsiteX16" fmla="*/ 203244 w 210566"/>
              <a:gd name="connsiteY16" fmla="*/ 58551 h 233334"/>
              <a:gd name="connsiteX17" fmla="*/ 191651 w 210566"/>
              <a:gd name="connsiteY17" fmla="*/ 46957 h 233334"/>
              <a:gd name="connsiteX18" fmla="*/ 207882 w 210566"/>
              <a:gd name="connsiteY18" fmla="*/ 17971 h 233334"/>
              <a:gd name="connsiteX19" fmla="*/ 199766 w 210566"/>
              <a:gd name="connsiteY19" fmla="*/ 0 h 23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0566" h="233334">
                <a:moveTo>
                  <a:pt x="200056" y="0"/>
                </a:moveTo>
                <a:lnTo>
                  <a:pt x="91661" y="0"/>
                </a:lnTo>
                <a:cubicBezTo>
                  <a:pt x="61229" y="0"/>
                  <a:pt x="35435" y="19710"/>
                  <a:pt x="26160" y="46957"/>
                </a:cubicBezTo>
                <a:lnTo>
                  <a:pt x="18625" y="46957"/>
                </a:lnTo>
                <a:cubicBezTo>
                  <a:pt x="12249" y="46957"/>
                  <a:pt x="7032" y="52174"/>
                  <a:pt x="7032" y="58551"/>
                </a:cubicBezTo>
                <a:lnTo>
                  <a:pt x="7032" y="71015"/>
                </a:lnTo>
                <a:cubicBezTo>
                  <a:pt x="7032" y="77392"/>
                  <a:pt x="12249" y="82609"/>
                  <a:pt x="18625" y="82609"/>
                </a:cubicBezTo>
                <a:lnTo>
                  <a:pt x="22393" y="82609"/>
                </a:lnTo>
                <a:lnTo>
                  <a:pt x="22393" y="164059"/>
                </a:lnTo>
                <a:cubicBezTo>
                  <a:pt x="22393" y="183769"/>
                  <a:pt x="14857" y="201740"/>
                  <a:pt x="2685" y="215363"/>
                </a:cubicBezTo>
                <a:cubicBezTo>
                  <a:pt x="-3402" y="222320"/>
                  <a:pt x="1525" y="233334"/>
                  <a:pt x="10800" y="233334"/>
                </a:cubicBezTo>
                <a:lnTo>
                  <a:pt x="119194" y="233334"/>
                </a:lnTo>
                <a:cubicBezTo>
                  <a:pt x="157452" y="233334"/>
                  <a:pt x="188463" y="202320"/>
                  <a:pt x="188463" y="164059"/>
                </a:cubicBezTo>
                <a:lnTo>
                  <a:pt x="188463" y="82609"/>
                </a:lnTo>
                <a:lnTo>
                  <a:pt x="191651" y="82609"/>
                </a:lnTo>
                <a:cubicBezTo>
                  <a:pt x="198027" y="82609"/>
                  <a:pt x="203244" y="77392"/>
                  <a:pt x="203244" y="71015"/>
                </a:cubicBezTo>
                <a:lnTo>
                  <a:pt x="203244" y="58551"/>
                </a:lnTo>
                <a:cubicBezTo>
                  <a:pt x="203244" y="52174"/>
                  <a:pt x="198027" y="46957"/>
                  <a:pt x="191651" y="46957"/>
                </a:cubicBezTo>
                <a:cubicBezTo>
                  <a:pt x="194839" y="36232"/>
                  <a:pt x="200636" y="26087"/>
                  <a:pt x="207882" y="17971"/>
                </a:cubicBezTo>
                <a:cubicBezTo>
                  <a:pt x="213968" y="11015"/>
                  <a:pt x="209041" y="0"/>
                  <a:pt x="199766" y="0"/>
                </a:cubicBezTo>
                <a:close/>
              </a:path>
            </a:pathLst>
          </a:custGeom>
          <a:solidFill>
            <a:schemeClr val="accent2"/>
          </a:solidFill>
          <a:ln w="0" cap="flat">
            <a:noFill/>
            <a:prstDash val="solid"/>
            <a:miter/>
          </a:ln>
        </p:spPr>
        <p:txBody>
          <a:bodyPr rtlCol="0" anchor="ctr"/>
          <a:lstStyle/>
          <a:p>
            <a:endParaRPr lang="en-US" sz="2520"/>
          </a:p>
        </p:txBody>
      </p:sp>
      <p:sp>
        <p:nvSpPr>
          <p:cNvPr id="6" name="Freeform 5">
            <a:extLst>
              <a:ext uri="{FF2B5EF4-FFF2-40B4-BE49-F238E27FC236}">
                <a16:creationId xmlns:a16="http://schemas.microsoft.com/office/drawing/2014/main" id="{C02EF89D-53D4-08E5-C641-D189DE3CE5AB}"/>
              </a:ext>
            </a:extLst>
          </p:cNvPr>
          <p:cNvSpPr/>
          <p:nvPr/>
        </p:nvSpPr>
        <p:spPr>
          <a:xfrm>
            <a:off x="13169023" y="2057400"/>
            <a:ext cx="4572000" cy="5486400"/>
          </a:xfrm>
          <a:custGeom>
            <a:avLst/>
            <a:gdLst>
              <a:gd name="connsiteX0" fmla="*/ 207882 w 210566"/>
              <a:gd name="connsiteY0" fmla="*/ 17971 h 233334"/>
              <a:gd name="connsiteX1" fmla="*/ 199766 w 210566"/>
              <a:gd name="connsiteY1" fmla="*/ 0 h 233334"/>
              <a:gd name="connsiteX2" fmla="*/ 91371 w 210566"/>
              <a:gd name="connsiteY2" fmla="*/ 0 h 233334"/>
              <a:gd name="connsiteX3" fmla="*/ 22103 w 210566"/>
              <a:gd name="connsiteY3" fmla="*/ 69276 h 233334"/>
              <a:gd name="connsiteX4" fmla="*/ 22103 w 210566"/>
              <a:gd name="connsiteY4" fmla="*/ 150725 h 233334"/>
              <a:gd name="connsiteX5" fmla="*/ 18335 w 210566"/>
              <a:gd name="connsiteY5" fmla="*/ 150725 h 233334"/>
              <a:gd name="connsiteX6" fmla="*/ 6742 w 210566"/>
              <a:gd name="connsiteY6" fmla="*/ 162320 h 233334"/>
              <a:gd name="connsiteX7" fmla="*/ 6742 w 210566"/>
              <a:gd name="connsiteY7" fmla="*/ 174783 h 233334"/>
              <a:gd name="connsiteX8" fmla="*/ 18335 w 210566"/>
              <a:gd name="connsiteY8" fmla="*/ 186378 h 233334"/>
              <a:gd name="connsiteX9" fmla="*/ 18915 w 210566"/>
              <a:gd name="connsiteY9" fmla="*/ 186378 h 233334"/>
              <a:gd name="connsiteX10" fmla="*/ 2685 w 210566"/>
              <a:gd name="connsiteY10" fmla="*/ 215363 h 233334"/>
              <a:gd name="connsiteX11" fmla="*/ 10800 w 210566"/>
              <a:gd name="connsiteY11" fmla="*/ 233334 h 233334"/>
              <a:gd name="connsiteX12" fmla="*/ 119194 w 210566"/>
              <a:gd name="connsiteY12" fmla="*/ 233334 h 233334"/>
              <a:gd name="connsiteX13" fmla="*/ 184695 w 210566"/>
              <a:gd name="connsiteY13" fmla="*/ 186378 h 233334"/>
              <a:gd name="connsiteX14" fmla="*/ 191651 w 210566"/>
              <a:gd name="connsiteY14" fmla="*/ 186378 h 233334"/>
              <a:gd name="connsiteX15" fmla="*/ 203244 w 210566"/>
              <a:gd name="connsiteY15" fmla="*/ 174783 h 233334"/>
              <a:gd name="connsiteX16" fmla="*/ 203244 w 210566"/>
              <a:gd name="connsiteY16" fmla="*/ 162320 h 233334"/>
              <a:gd name="connsiteX17" fmla="*/ 191651 w 210566"/>
              <a:gd name="connsiteY17" fmla="*/ 150725 h 233334"/>
              <a:gd name="connsiteX18" fmla="*/ 188463 w 210566"/>
              <a:gd name="connsiteY18" fmla="*/ 150725 h 233334"/>
              <a:gd name="connsiteX19" fmla="*/ 188463 w 210566"/>
              <a:gd name="connsiteY19" fmla="*/ 69276 h 233334"/>
              <a:gd name="connsiteX20" fmla="*/ 208171 w 210566"/>
              <a:gd name="connsiteY20" fmla="*/ 17971 h 23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0566" h="233334">
                <a:moveTo>
                  <a:pt x="207882" y="17971"/>
                </a:moveTo>
                <a:cubicBezTo>
                  <a:pt x="213968" y="11015"/>
                  <a:pt x="209041" y="0"/>
                  <a:pt x="199766" y="0"/>
                </a:cubicBezTo>
                <a:lnTo>
                  <a:pt x="91371" y="0"/>
                </a:lnTo>
                <a:cubicBezTo>
                  <a:pt x="53114" y="0"/>
                  <a:pt x="22103" y="31015"/>
                  <a:pt x="22103" y="69276"/>
                </a:cubicBezTo>
                <a:lnTo>
                  <a:pt x="22103" y="150725"/>
                </a:lnTo>
                <a:lnTo>
                  <a:pt x="18335" y="150725"/>
                </a:lnTo>
                <a:cubicBezTo>
                  <a:pt x="11959" y="150725"/>
                  <a:pt x="6742" y="155943"/>
                  <a:pt x="6742" y="162320"/>
                </a:cubicBezTo>
                <a:lnTo>
                  <a:pt x="6742" y="174783"/>
                </a:lnTo>
                <a:cubicBezTo>
                  <a:pt x="6742" y="181160"/>
                  <a:pt x="11959" y="186378"/>
                  <a:pt x="18335" y="186378"/>
                </a:cubicBezTo>
                <a:lnTo>
                  <a:pt x="18915" y="186378"/>
                </a:lnTo>
                <a:cubicBezTo>
                  <a:pt x="15727" y="197102"/>
                  <a:pt x="9930" y="207247"/>
                  <a:pt x="2685" y="215363"/>
                </a:cubicBezTo>
                <a:cubicBezTo>
                  <a:pt x="-3402" y="222320"/>
                  <a:pt x="1525" y="233334"/>
                  <a:pt x="10800" y="233334"/>
                </a:cubicBezTo>
                <a:lnTo>
                  <a:pt x="119194" y="233334"/>
                </a:lnTo>
                <a:cubicBezTo>
                  <a:pt x="149626" y="233334"/>
                  <a:pt x="175421" y="213624"/>
                  <a:pt x="184695" y="186378"/>
                </a:cubicBezTo>
                <a:lnTo>
                  <a:pt x="191651" y="186378"/>
                </a:lnTo>
                <a:cubicBezTo>
                  <a:pt x="198027" y="186378"/>
                  <a:pt x="203244" y="181160"/>
                  <a:pt x="203244" y="174783"/>
                </a:cubicBezTo>
                <a:lnTo>
                  <a:pt x="203244" y="162320"/>
                </a:lnTo>
                <a:cubicBezTo>
                  <a:pt x="203244" y="155943"/>
                  <a:pt x="198027" y="150725"/>
                  <a:pt x="191651" y="150725"/>
                </a:cubicBezTo>
                <a:lnTo>
                  <a:pt x="188463" y="150725"/>
                </a:lnTo>
                <a:lnTo>
                  <a:pt x="188463" y="69276"/>
                </a:lnTo>
                <a:cubicBezTo>
                  <a:pt x="188463" y="49566"/>
                  <a:pt x="195998" y="31594"/>
                  <a:pt x="208171" y="17971"/>
                </a:cubicBezTo>
                <a:close/>
              </a:path>
            </a:pathLst>
          </a:custGeom>
          <a:solidFill>
            <a:schemeClr val="accent5"/>
          </a:solidFill>
          <a:ln w="0" cap="flat">
            <a:noFill/>
            <a:prstDash val="solid"/>
            <a:miter/>
          </a:ln>
        </p:spPr>
        <p:txBody>
          <a:bodyPr rtlCol="0" anchor="ctr"/>
          <a:lstStyle/>
          <a:p>
            <a:endParaRPr lang="en-US" sz="2520"/>
          </a:p>
        </p:txBody>
      </p:sp>
      <p:sp>
        <p:nvSpPr>
          <p:cNvPr id="15" name="TextBox 14">
            <a:extLst>
              <a:ext uri="{FF2B5EF4-FFF2-40B4-BE49-F238E27FC236}">
                <a16:creationId xmlns:a16="http://schemas.microsoft.com/office/drawing/2014/main" id="{47D1F22F-B2D7-BAE3-EFE5-B7194002EE90}"/>
              </a:ext>
            </a:extLst>
          </p:cNvPr>
          <p:cNvSpPr txBox="1"/>
          <p:nvPr/>
        </p:nvSpPr>
        <p:spPr>
          <a:xfrm>
            <a:off x="1038066" y="4172400"/>
            <a:ext cx="3056149" cy="2585323"/>
          </a:xfrm>
          <a:prstGeom prst="rect">
            <a:avLst/>
          </a:prstGeom>
          <a:noFill/>
        </p:spPr>
        <p:txBody>
          <a:bodyPr wrap="square" lIns="0" rIns="0" rtlCol="0" anchor="t">
            <a:spAutoFit/>
          </a:bodyPr>
          <a:lstStyle/>
          <a:p>
            <a:pPr>
              <a:spcBef>
                <a:spcPts val="1400"/>
              </a:spcBef>
              <a:buClr>
                <a:schemeClr val="bg2">
                  <a:lumMod val="40000"/>
                  <a:lumOff val="60000"/>
                </a:schemeClr>
              </a:buClr>
              <a:buSzPct val="80000"/>
            </a:pPr>
            <a:r>
              <a:rPr lang="en-GB" dirty="0">
                <a:latin typeface="+mj-lt"/>
              </a:rPr>
              <a:t>Be open to change and actively seek new perspectives, ideas, and approaches. Recognize that the cybersecurity landscape is constantly evolving, and adaptability is key to staying ahead of threats.</a:t>
            </a:r>
            <a:endParaRPr lang="en-US" dirty="0">
              <a:latin typeface="+mj-lt"/>
              <a:ea typeface="+mj-ea"/>
              <a:cs typeface="+mj-cs"/>
            </a:endParaRPr>
          </a:p>
        </p:txBody>
      </p:sp>
      <p:sp>
        <p:nvSpPr>
          <p:cNvPr id="17" name="TextBox 16">
            <a:extLst>
              <a:ext uri="{FF2B5EF4-FFF2-40B4-BE49-F238E27FC236}">
                <a16:creationId xmlns:a16="http://schemas.microsoft.com/office/drawing/2014/main" id="{FFFD03DC-384A-04A1-94EC-79C4D77CD36F}"/>
              </a:ext>
            </a:extLst>
          </p:cNvPr>
          <p:cNvSpPr txBox="1"/>
          <p:nvPr/>
        </p:nvSpPr>
        <p:spPr>
          <a:xfrm>
            <a:off x="5541368" y="3072488"/>
            <a:ext cx="3228552" cy="2031325"/>
          </a:xfrm>
          <a:prstGeom prst="rect">
            <a:avLst/>
          </a:prstGeom>
          <a:noFill/>
        </p:spPr>
        <p:txBody>
          <a:bodyPr wrap="square" lIns="0" rIns="0" rtlCol="0" anchor="t">
            <a:spAutoFit/>
          </a:bodyPr>
          <a:lstStyle/>
          <a:p>
            <a:r>
              <a:rPr lang="en-GB" dirty="0">
                <a:latin typeface="+mj-lt"/>
              </a:rPr>
              <a:t>Question assumptions and avoid being bound by conventional thinking. Explore alternative viewpoints and consider different possibilities when analysing security issues.</a:t>
            </a:r>
            <a:endParaRPr lang="en-US" noProof="1">
              <a:solidFill>
                <a:schemeClr val="tx1">
                  <a:lumMod val="65000"/>
                  <a:lumOff val="35000"/>
                </a:schemeClr>
              </a:solidFill>
              <a:latin typeface="+mj-lt"/>
            </a:endParaRPr>
          </a:p>
        </p:txBody>
      </p:sp>
      <p:sp>
        <p:nvSpPr>
          <p:cNvPr id="19" name="TextBox 18">
            <a:extLst>
              <a:ext uri="{FF2B5EF4-FFF2-40B4-BE49-F238E27FC236}">
                <a16:creationId xmlns:a16="http://schemas.microsoft.com/office/drawing/2014/main" id="{31A1E160-B53A-51E7-B86E-90776762F02E}"/>
              </a:ext>
            </a:extLst>
          </p:cNvPr>
          <p:cNvSpPr txBox="1"/>
          <p:nvPr/>
        </p:nvSpPr>
        <p:spPr>
          <a:xfrm>
            <a:off x="1038066" y="3271503"/>
            <a:ext cx="2869136" cy="492443"/>
          </a:xfrm>
          <a:prstGeom prst="rect">
            <a:avLst/>
          </a:prstGeom>
          <a:noFill/>
        </p:spPr>
        <p:txBody>
          <a:bodyPr wrap="square" lIns="0" rIns="0" rtlCol="0" anchor="ctr">
            <a:spAutoFit/>
          </a:bodyPr>
          <a:lstStyle/>
          <a:p>
            <a:pPr algn="ctr">
              <a:spcBef>
                <a:spcPts val="1400"/>
              </a:spcBef>
              <a:buClr>
                <a:schemeClr val="bg2">
                  <a:lumMod val="40000"/>
                  <a:lumOff val="60000"/>
                </a:schemeClr>
              </a:buClr>
              <a:buSzPct val="80000"/>
            </a:pPr>
            <a:r>
              <a:rPr lang="en-GB" sz="2600" b="1" dirty="0">
                <a:latin typeface="+mj-lt"/>
              </a:rPr>
              <a:t>Embrace Change</a:t>
            </a:r>
          </a:p>
        </p:txBody>
      </p:sp>
      <p:sp>
        <p:nvSpPr>
          <p:cNvPr id="21" name="TextBox 20">
            <a:extLst>
              <a:ext uri="{FF2B5EF4-FFF2-40B4-BE49-F238E27FC236}">
                <a16:creationId xmlns:a16="http://schemas.microsoft.com/office/drawing/2014/main" id="{0A803391-DC9C-4D4A-7EE6-0EB894BB8AC9}"/>
              </a:ext>
            </a:extLst>
          </p:cNvPr>
          <p:cNvSpPr txBox="1"/>
          <p:nvPr/>
        </p:nvSpPr>
        <p:spPr>
          <a:xfrm>
            <a:off x="4811447" y="5771000"/>
            <a:ext cx="4326310" cy="492443"/>
          </a:xfrm>
          <a:prstGeom prst="rect">
            <a:avLst/>
          </a:prstGeom>
          <a:noFill/>
        </p:spPr>
        <p:txBody>
          <a:bodyPr wrap="square" lIns="0" rIns="0" rtlCol="0" anchor="ctr">
            <a:spAutoFit/>
          </a:bodyPr>
          <a:lstStyle/>
          <a:p>
            <a:pPr algn="ctr"/>
            <a:r>
              <a:rPr lang="en-GB" sz="2600" b="1" dirty="0">
                <a:latin typeface="+mj-lt"/>
              </a:rPr>
              <a:t>Challenge Assumptions</a:t>
            </a:r>
          </a:p>
        </p:txBody>
      </p:sp>
      <p:sp>
        <p:nvSpPr>
          <p:cNvPr id="11" name="Slide Number Placeholder 10">
            <a:extLst>
              <a:ext uri="{FF2B5EF4-FFF2-40B4-BE49-F238E27FC236}">
                <a16:creationId xmlns:a16="http://schemas.microsoft.com/office/drawing/2014/main" id="{59831514-ED63-8DC6-0301-B95C8B337A51}"/>
              </a:ext>
            </a:extLst>
          </p:cNvPr>
          <p:cNvSpPr>
            <a:spLocks noGrp="1"/>
          </p:cNvSpPr>
          <p:nvPr>
            <p:ph type="sldNum" sz="quarter" idx="12"/>
          </p:nvPr>
        </p:nvSpPr>
        <p:spPr/>
        <p:txBody>
          <a:bodyPr/>
          <a:lstStyle/>
          <a:p>
            <a:fld id="{FE1D2D36-5D11-429F-A10B-61490F16675A}" type="slidenum">
              <a:rPr lang="en-US" smtClean="0"/>
              <a:t>14</a:t>
            </a:fld>
            <a:endParaRPr lang="en-US"/>
          </a:p>
        </p:txBody>
      </p:sp>
    </p:spTree>
    <p:extLst>
      <p:ext uri="{BB962C8B-B14F-4D97-AF65-F5344CB8AC3E}">
        <p14:creationId xmlns:p14="http://schemas.microsoft.com/office/powerpoint/2010/main" val="2160391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3737558"/>
            <a:ext cx="6055518" cy="5863642"/>
          </a:xfrm>
          <a:prstGeom prst="rect">
            <a:avLst/>
          </a:prstGeom>
        </p:spPr>
      </p:pic>
      <p:pic>
        <p:nvPicPr>
          <p:cNvPr id="17" name="Picture 16">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4049285"/>
            <a:ext cx="2283618" cy="3311634"/>
          </a:xfrm>
          <a:prstGeom prst="rect">
            <a:avLst/>
          </a:prstGeom>
        </p:spPr>
      </p:pic>
      <p:sp>
        <p:nvSpPr>
          <p:cNvPr id="19" name="Oval 1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13518" y="2346960"/>
            <a:ext cx="4229100" cy="394716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11999118" y="0"/>
            <a:ext cx="2405080" cy="1597969"/>
          </a:xfrm>
          <a:prstGeom prst="rect">
            <a:avLst/>
          </a:prstGeom>
        </p:spPr>
      </p:pic>
      <p:pic>
        <p:nvPicPr>
          <p:cNvPr id="23" name="Picture 22">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12908817" y="8534400"/>
            <a:ext cx="1490601" cy="1066800"/>
          </a:xfrm>
          <a:prstGeom prst="rect">
            <a:avLst/>
          </a:prstGeom>
        </p:spPr>
      </p:pic>
      <p:sp>
        <p:nvSpPr>
          <p:cNvPr id="25" name="Rectangle 24">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56718" y="0"/>
            <a:ext cx="1028700" cy="1600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8288000" cy="96012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4026515" y="0"/>
            <a:ext cx="839208" cy="5193498"/>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31" name="Freeform: Shape 30">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 y="0"/>
            <a:ext cx="14550688" cy="96012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E9C66F6-58A1-4B5E-A464-07C81DE6993D}"/>
              </a:ext>
            </a:extLst>
          </p:cNvPr>
          <p:cNvSpPr>
            <a:spLocks noGrp="1"/>
          </p:cNvSpPr>
          <p:nvPr>
            <p:ph type="title"/>
          </p:nvPr>
        </p:nvSpPr>
        <p:spPr>
          <a:xfrm>
            <a:off x="1732432" y="2026919"/>
            <a:ext cx="10462373" cy="4661414"/>
          </a:xfrm>
        </p:spPr>
        <p:txBody>
          <a:bodyPr vert="horz" lIns="91440" tIns="45720" rIns="91440" bIns="45720" rtlCol="0" anchor="b">
            <a:normAutofit/>
          </a:bodyPr>
          <a:lstStyle/>
          <a:p>
            <a:pPr defTabSz="457200"/>
            <a:r>
              <a:rPr lang="en-US" sz="8000" b="0" i="0" kern="1200" dirty="0">
                <a:solidFill>
                  <a:schemeClr val="tx2"/>
                </a:solidFill>
                <a:latin typeface="+mj-lt"/>
                <a:ea typeface="+mj-ea"/>
                <a:cs typeface="+mj-cs"/>
              </a:rPr>
              <a:t>Flexible Thinking &amp; Cyber Security</a:t>
            </a:r>
          </a:p>
        </p:txBody>
      </p:sp>
      <p:sp>
        <p:nvSpPr>
          <p:cNvPr id="33" name="Rectangle 32">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56718" y="0"/>
            <a:ext cx="1028700" cy="1600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Slide Number Placeholder 9">
            <a:extLst>
              <a:ext uri="{FF2B5EF4-FFF2-40B4-BE49-F238E27FC236}">
                <a16:creationId xmlns:a16="http://schemas.microsoft.com/office/drawing/2014/main" id="{9C8F87ED-7B6F-4C17-A3CC-975DE809AB25}"/>
              </a:ext>
            </a:extLst>
          </p:cNvPr>
          <p:cNvSpPr>
            <a:spLocks noGrp="1"/>
          </p:cNvSpPr>
          <p:nvPr>
            <p:ph type="sldNum" sz="quarter" idx="12"/>
          </p:nvPr>
        </p:nvSpPr>
        <p:spPr>
          <a:xfrm>
            <a:off x="15528810" y="414020"/>
            <a:ext cx="1257298" cy="1074762"/>
          </a:xfrm>
        </p:spPr>
        <p:txBody>
          <a:bodyPr vert="horz" lIns="91440" tIns="45720" rIns="91440" bIns="45720" rtlCol="0" anchor="b">
            <a:normAutofit/>
          </a:bodyPr>
          <a:lstStyle/>
          <a:p>
            <a:pPr>
              <a:spcAft>
                <a:spcPts val="600"/>
              </a:spcAft>
            </a:pPr>
            <a:fld id="{D57F1E4F-1CFF-5643-939E-217C01CDF565}" type="slidenum">
              <a:rPr lang="en-US" sz="2800" b="0" i="0" kern="1200">
                <a:solidFill>
                  <a:srgbClr val="FFFFFF"/>
                </a:solidFill>
                <a:latin typeface="+mn-lt"/>
                <a:ea typeface="+mn-ea"/>
                <a:cs typeface="+mn-cs"/>
              </a:rPr>
              <a:pPr>
                <a:spcAft>
                  <a:spcPts val="600"/>
                </a:spcAft>
              </a:pPr>
              <a:t>15</a:t>
            </a:fld>
            <a:endParaRPr lang="en-US" sz="2800" b="0" i="0" kern="1200">
              <a:solidFill>
                <a:srgbClr val="FFFFFF"/>
              </a:solidFill>
              <a:latin typeface="+mn-lt"/>
              <a:ea typeface="+mn-ea"/>
              <a:cs typeface="+mn-cs"/>
            </a:endParaRPr>
          </a:p>
        </p:txBody>
      </p:sp>
    </p:spTree>
    <p:extLst>
      <p:ext uri="{BB962C8B-B14F-4D97-AF65-F5344CB8AC3E}">
        <p14:creationId xmlns:p14="http://schemas.microsoft.com/office/powerpoint/2010/main" val="19648564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224418" y="168205"/>
            <a:ext cx="12145382" cy="828081"/>
          </a:xfrm>
        </p:spPr>
        <p:txBody>
          <a:bodyPr>
            <a:noAutofit/>
          </a:bodyPr>
          <a:lstStyle/>
          <a:p>
            <a:r>
              <a:rPr lang="en-US" sz="5200" dirty="0"/>
              <a:t>Cultivating Flexibility in Cybersecurity</a:t>
            </a:r>
          </a:p>
        </p:txBody>
      </p:sp>
      <p:sp>
        <p:nvSpPr>
          <p:cNvPr id="4" name="Slide Number Placeholder 3">
            <a:extLst>
              <a:ext uri="{FF2B5EF4-FFF2-40B4-BE49-F238E27FC236}">
                <a16:creationId xmlns:a16="http://schemas.microsoft.com/office/drawing/2014/main" id="{C624F2B4-103F-94D2-F599-9D5E34B3B441}"/>
              </a:ext>
            </a:extLst>
          </p:cNvPr>
          <p:cNvSpPr>
            <a:spLocks noGrp="1"/>
          </p:cNvSpPr>
          <p:nvPr>
            <p:ph type="sldNum" sz="quarter" idx="12"/>
          </p:nvPr>
        </p:nvSpPr>
        <p:spPr/>
        <p:txBody>
          <a:bodyPr>
            <a:normAutofit/>
          </a:bodyPr>
          <a:lstStyle/>
          <a:p>
            <a:fld id="{FE1D2D36-5D11-429F-A10B-61490F16675A}" type="slidenum">
              <a:rPr lang="en-US" smtClean="0">
                <a:latin typeface="+mj-lt"/>
              </a:rPr>
              <a:t>16</a:t>
            </a:fld>
            <a:endParaRPr lang="en-US">
              <a:latin typeface="+mj-lt"/>
            </a:endParaRPr>
          </a:p>
        </p:txBody>
      </p:sp>
      <p:sp>
        <p:nvSpPr>
          <p:cNvPr id="33" name="TextBox 32">
            <a:extLst>
              <a:ext uri="{FF2B5EF4-FFF2-40B4-BE49-F238E27FC236}">
                <a16:creationId xmlns:a16="http://schemas.microsoft.com/office/drawing/2014/main" id="{B06C9E33-7A66-45E1-97AE-7064133A778C}"/>
              </a:ext>
            </a:extLst>
          </p:cNvPr>
          <p:cNvSpPr txBox="1"/>
          <p:nvPr/>
        </p:nvSpPr>
        <p:spPr>
          <a:xfrm>
            <a:off x="737420" y="2263517"/>
            <a:ext cx="8967949" cy="5850319"/>
          </a:xfrm>
          <a:prstGeom prst="rect">
            <a:avLst/>
          </a:prstGeom>
          <a:noFill/>
        </p:spPr>
        <p:txBody>
          <a:bodyPr wrap="square" lIns="0" rIns="0" rtlCol="0" anchor="t">
            <a:spAutoFit/>
          </a:bodyPr>
          <a:lstStyle/>
          <a:p>
            <a:pPr algn="just">
              <a:spcAft>
                <a:spcPts val="1680"/>
              </a:spcAft>
            </a:pPr>
            <a:r>
              <a:rPr lang="en-US" sz="3000" noProof="1">
                <a:latin typeface="+mj-lt"/>
              </a:rPr>
              <a:t>To foster flexible thinking in the context of cybersecurity, professionals can engage in activities such as attending industry conferences, participating in training programs, joining cybersecurity communities, and regularly updating their knowledge about the latest threats and technologies. </a:t>
            </a:r>
          </a:p>
          <a:p>
            <a:pPr algn="just">
              <a:spcAft>
                <a:spcPts val="1680"/>
              </a:spcAft>
            </a:pPr>
            <a:r>
              <a:rPr lang="en-US" sz="3000" noProof="1">
                <a:latin typeface="+mj-lt"/>
              </a:rPr>
              <a:t>Additionally, organizations can encourage a culture that values diverse perspectives, promotes open dialogue, and rewards innovative thinking to support flexible and adaptive cybersecurity practices.</a:t>
            </a:r>
          </a:p>
        </p:txBody>
      </p:sp>
      <p:grpSp>
        <p:nvGrpSpPr>
          <p:cNvPr id="3" name="Graphic 2" descr="Fingerprint">
            <a:extLst>
              <a:ext uri="{FF2B5EF4-FFF2-40B4-BE49-F238E27FC236}">
                <a16:creationId xmlns:a16="http://schemas.microsoft.com/office/drawing/2014/main" id="{48305843-99A3-496E-BF38-552639297A14}"/>
              </a:ext>
            </a:extLst>
          </p:cNvPr>
          <p:cNvGrpSpPr/>
          <p:nvPr/>
        </p:nvGrpSpPr>
        <p:grpSpPr>
          <a:xfrm>
            <a:off x="9705365" y="1269729"/>
            <a:ext cx="7358743" cy="7358743"/>
            <a:chOff x="5638800" y="2971800"/>
            <a:chExt cx="914400" cy="914400"/>
          </a:xfrm>
          <a:solidFill>
            <a:srgbClr val="E6B729"/>
          </a:solidFill>
        </p:grpSpPr>
        <p:sp>
          <p:nvSpPr>
            <p:cNvPr id="34" name="Freeform: Shape 33">
              <a:extLst>
                <a:ext uri="{FF2B5EF4-FFF2-40B4-BE49-F238E27FC236}">
                  <a16:creationId xmlns:a16="http://schemas.microsoft.com/office/drawing/2014/main" id="{9C75BC97-55C1-4D5C-BA6A-2E414AF0B162}"/>
                </a:ext>
              </a:extLst>
            </p:cNvPr>
            <p:cNvSpPr/>
            <p:nvPr/>
          </p:nvSpPr>
          <p:spPr>
            <a:xfrm>
              <a:off x="6105492" y="3438482"/>
              <a:ext cx="161925" cy="295275"/>
            </a:xfrm>
            <a:custGeom>
              <a:avLst/>
              <a:gdLst>
                <a:gd name="connsiteX0" fmla="*/ 152433 w 161925"/>
                <a:gd name="connsiteY0" fmla="*/ 298366 h 295275"/>
                <a:gd name="connsiteX1" fmla="*/ 139098 w 161925"/>
                <a:gd name="connsiteY1" fmla="*/ 292937 h 295275"/>
                <a:gd name="connsiteX2" fmla="*/ 40705 w 161925"/>
                <a:gd name="connsiteY2" fmla="*/ 171493 h 295275"/>
                <a:gd name="connsiteX3" fmla="*/ 33 w 161925"/>
                <a:gd name="connsiteY3" fmla="*/ 17855 h 295275"/>
                <a:gd name="connsiteX4" fmla="*/ 20242 w 161925"/>
                <a:gd name="connsiteY4" fmla="*/ 38 h 295275"/>
                <a:gd name="connsiteX5" fmla="*/ 20322 w 161925"/>
                <a:gd name="connsiteY5" fmla="*/ 43 h 295275"/>
                <a:gd name="connsiteX6" fmla="*/ 38138 w 161925"/>
                <a:gd name="connsiteY6" fmla="*/ 20251 h 295275"/>
                <a:gd name="connsiteX7" fmla="*/ 38133 w 161925"/>
                <a:gd name="connsiteY7" fmla="*/ 20331 h 295275"/>
                <a:gd name="connsiteX8" fmla="*/ 73662 w 161925"/>
                <a:gd name="connsiteY8" fmla="*/ 152443 h 295275"/>
                <a:gd name="connsiteX9" fmla="*/ 165483 w 161925"/>
                <a:gd name="connsiteY9" fmla="*/ 265695 h 295275"/>
                <a:gd name="connsiteX10" fmla="*/ 165788 w 161925"/>
                <a:gd name="connsiteY10" fmla="*/ 292634 h 295275"/>
                <a:gd name="connsiteX11" fmla="*/ 152433 w 161925"/>
                <a:gd name="connsiteY11" fmla="*/ 298366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295275">
                  <a:moveTo>
                    <a:pt x="152433" y="298366"/>
                  </a:moveTo>
                  <a:cubicBezTo>
                    <a:pt x="147449" y="298371"/>
                    <a:pt x="142662" y="296421"/>
                    <a:pt x="139098" y="292937"/>
                  </a:cubicBezTo>
                  <a:cubicBezTo>
                    <a:pt x="101199" y="256869"/>
                    <a:pt x="68128" y="216049"/>
                    <a:pt x="40705" y="171493"/>
                  </a:cubicBezTo>
                  <a:cubicBezTo>
                    <a:pt x="13293" y="124988"/>
                    <a:pt x="-779" y="71831"/>
                    <a:pt x="33" y="17855"/>
                  </a:cubicBezTo>
                  <a:cubicBezTo>
                    <a:pt x="693" y="7354"/>
                    <a:pt x="9741" y="-623"/>
                    <a:pt x="20242" y="38"/>
                  </a:cubicBezTo>
                  <a:cubicBezTo>
                    <a:pt x="20268" y="39"/>
                    <a:pt x="20295" y="41"/>
                    <a:pt x="20322" y="43"/>
                  </a:cubicBezTo>
                  <a:cubicBezTo>
                    <a:pt x="30822" y="703"/>
                    <a:pt x="38799" y="9751"/>
                    <a:pt x="38138" y="20251"/>
                  </a:cubicBezTo>
                  <a:cubicBezTo>
                    <a:pt x="38137" y="20278"/>
                    <a:pt x="38135" y="20305"/>
                    <a:pt x="38133" y="20331"/>
                  </a:cubicBezTo>
                  <a:cubicBezTo>
                    <a:pt x="37953" y="66752"/>
                    <a:pt x="50221" y="112373"/>
                    <a:pt x="73662" y="152443"/>
                  </a:cubicBezTo>
                  <a:cubicBezTo>
                    <a:pt x="99255" y="193997"/>
                    <a:pt x="130118" y="232063"/>
                    <a:pt x="165483" y="265695"/>
                  </a:cubicBezTo>
                  <a:cubicBezTo>
                    <a:pt x="173006" y="273050"/>
                    <a:pt x="173144" y="285111"/>
                    <a:pt x="165788" y="292634"/>
                  </a:cubicBezTo>
                  <a:cubicBezTo>
                    <a:pt x="162269" y="296234"/>
                    <a:pt x="157467" y="298296"/>
                    <a:pt x="152433" y="298366"/>
                  </a:cubicBezTo>
                  <a:close/>
                </a:path>
              </a:pathLst>
            </a:custGeom>
            <a:grpFill/>
            <a:ln w="9525" cap="flat">
              <a:noFill/>
              <a:prstDash val="solid"/>
              <a:miter/>
            </a:ln>
          </p:spPr>
          <p:txBody>
            <a:bodyPr rtlCol="0" anchor="ctr"/>
            <a:lstStyle/>
            <a:p>
              <a:endParaRPr lang="en-US" sz="2520"/>
            </a:p>
          </p:txBody>
        </p:sp>
        <p:sp>
          <p:nvSpPr>
            <p:cNvPr id="5" name="Freeform: Shape 4">
              <a:extLst>
                <a:ext uri="{FF2B5EF4-FFF2-40B4-BE49-F238E27FC236}">
                  <a16:creationId xmlns:a16="http://schemas.microsoft.com/office/drawing/2014/main" id="{2F5ACF96-653A-47B6-8536-A3A06A098034}"/>
                </a:ext>
              </a:extLst>
            </p:cNvPr>
            <p:cNvSpPr/>
            <p:nvPr/>
          </p:nvSpPr>
          <p:spPr>
            <a:xfrm>
              <a:off x="6038733" y="3371644"/>
              <a:ext cx="276225" cy="409575"/>
            </a:xfrm>
            <a:custGeom>
              <a:avLst/>
              <a:gdLst>
                <a:gd name="connsiteX0" fmla="*/ 170139 w 276225"/>
                <a:gd name="connsiteY0" fmla="*/ 410829 h 409575"/>
                <a:gd name="connsiteX1" fmla="*/ 156708 w 276225"/>
                <a:gd name="connsiteY1" fmla="*/ 405304 h 409575"/>
                <a:gd name="connsiteX2" fmla="*/ 49743 w 276225"/>
                <a:gd name="connsiteY2" fmla="*/ 271954 h 409575"/>
                <a:gd name="connsiteX3" fmla="*/ 117 w 276225"/>
                <a:gd name="connsiteY3" fmla="*/ 80216 h 409575"/>
                <a:gd name="connsiteX4" fmla="*/ 91177 w 276225"/>
                <a:gd name="connsiteY4" fmla="*/ 180 h 409575"/>
                <a:gd name="connsiteX5" fmla="*/ 91557 w 276225"/>
                <a:gd name="connsiteY5" fmla="*/ 206 h 409575"/>
                <a:gd name="connsiteX6" fmla="*/ 171567 w 276225"/>
                <a:gd name="connsiteY6" fmla="*/ 90884 h 409575"/>
                <a:gd name="connsiteX7" fmla="*/ 198237 w 276225"/>
                <a:gd name="connsiteY7" fmla="*/ 186134 h 409575"/>
                <a:gd name="connsiteX8" fmla="*/ 270913 w 276225"/>
                <a:gd name="connsiteY8" fmla="*/ 277193 h 409575"/>
                <a:gd name="connsiteX9" fmla="*/ 270818 w 276225"/>
                <a:gd name="connsiteY9" fmla="*/ 304149 h 409575"/>
                <a:gd name="connsiteX10" fmla="*/ 243862 w 276225"/>
                <a:gd name="connsiteY10" fmla="*/ 304054 h 409575"/>
                <a:gd name="connsiteX11" fmla="*/ 165281 w 276225"/>
                <a:gd name="connsiteY11" fmla="*/ 205184 h 409575"/>
                <a:gd name="connsiteX12" fmla="*/ 133467 w 276225"/>
                <a:gd name="connsiteY12" fmla="*/ 89074 h 409575"/>
                <a:gd name="connsiteX13" fmla="*/ 89151 w 276225"/>
                <a:gd name="connsiteY13" fmla="*/ 38357 h 409575"/>
                <a:gd name="connsiteX14" fmla="*/ 54600 w 276225"/>
                <a:gd name="connsiteY14" fmla="*/ 50022 h 409575"/>
                <a:gd name="connsiteX15" fmla="*/ 38217 w 276225"/>
                <a:gd name="connsiteY15" fmla="*/ 82788 h 409575"/>
                <a:gd name="connsiteX16" fmla="*/ 82604 w 276225"/>
                <a:gd name="connsiteY16" fmla="*/ 252714 h 409575"/>
                <a:gd name="connsiteX17" fmla="*/ 183474 w 276225"/>
                <a:gd name="connsiteY17" fmla="*/ 378158 h 409575"/>
                <a:gd name="connsiteX18" fmla="*/ 183489 w 276225"/>
                <a:gd name="connsiteY18" fmla="*/ 405099 h 409575"/>
                <a:gd name="connsiteX19" fmla="*/ 183474 w 276225"/>
                <a:gd name="connsiteY19" fmla="*/ 405114 h 409575"/>
                <a:gd name="connsiteX20" fmla="*/ 170139 w 276225"/>
                <a:gd name="connsiteY20" fmla="*/ 410829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225" h="409575">
                  <a:moveTo>
                    <a:pt x="170139" y="410829"/>
                  </a:moveTo>
                  <a:cubicBezTo>
                    <a:pt x="165108" y="410833"/>
                    <a:pt x="160280" y="408847"/>
                    <a:pt x="156708" y="405304"/>
                  </a:cubicBezTo>
                  <a:cubicBezTo>
                    <a:pt x="115541" y="365571"/>
                    <a:pt x="79598" y="320761"/>
                    <a:pt x="49743" y="271954"/>
                  </a:cubicBezTo>
                  <a:cubicBezTo>
                    <a:pt x="15592" y="213941"/>
                    <a:pt x="-1601" y="147512"/>
                    <a:pt x="117" y="80216"/>
                  </a:cubicBezTo>
                  <a:cubicBezTo>
                    <a:pt x="3161" y="32969"/>
                    <a:pt x="43930" y="-2864"/>
                    <a:pt x="91177" y="180"/>
                  </a:cubicBezTo>
                  <a:cubicBezTo>
                    <a:pt x="91304" y="189"/>
                    <a:pt x="91431" y="198"/>
                    <a:pt x="91557" y="206"/>
                  </a:cubicBezTo>
                  <a:cubicBezTo>
                    <a:pt x="138636" y="3267"/>
                    <a:pt x="174392" y="43792"/>
                    <a:pt x="171567" y="90884"/>
                  </a:cubicBezTo>
                  <a:cubicBezTo>
                    <a:pt x="172232" y="124383"/>
                    <a:pt x="181410" y="157161"/>
                    <a:pt x="198237" y="186134"/>
                  </a:cubicBezTo>
                  <a:cubicBezTo>
                    <a:pt x="218690" y="219315"/>
                    <a:pt x="243094" y="249892"/>
                    <a:pt x="270913" y="277193"/>
                  </a:cubicBezTo>
                  <a:cubicBezTo>
                    <a:pt x="278330" y="284663"/>
                    <a:pt x="278287" y="296732"/>
                    <a:pt x="270818" y="304149"/>
                  </a:cubicBezTo>
                  <a:cubicBezTo>
                    <a:pt x="263348" y="311566"/>
                    <a:pt x="251279" y="311523"/>
                    <a:pt x="243862" y="304054"/>
                  </a:cubicBezTo>
                  <a:cubicBezTo>
                    <a:pt x="213628" y="274521"/>
                    <a:pt x="187226" y="241304"/>
                    <a:pt x="165281" y="205184"/>
                  </a:cubicBezTo>
                  <a:cubicBezTo>
                    <a:pt x="144625" y="169963"/>
                    <a:pt x="133649" y="129905"/>
                    <a:pt x="133467" y="89074"/>
                  </a:cubicBezTo>
                  <a:cubicBezTo>
                    <a:pt x="135235" y="62831"/>
                    <a:pt x="115394" y="40124"/>
                    <a:pt x="89151" y="38357"/>
                  </a:cubicBezTo>
                  <a:cubicBezTo>
                    <a:pt x="76542" y="37507"/>
                    <a:pt x="64113" y="41704"/>
                    <a:pt x="54600" y="50022"/>
                  </a:cubicBezTo>
                  <a:cubicBezTo>
                    <a:pt x="44989" y="58323"/>
                    <a:pt x="39091" y="70119"/>
                    <a:pt x="38217" y="82788"/>
                  </a:cubicBezTo>
                  <a:cubicBezTo>
                    <a:pt x="36857" y="142463"/>
                    <a:pt x="52233" y="201328"/>
                    <a:pt x="82604" y="252714"/>
                  </a:cubicBezTo>
                  <a:cubicBezTo>
                    <a:pt x="110798" y="298619"/>
                    <a:pt x="144691" y="340769"/>
                    <a:pt x="183474" y="378158"/>
                  </a:cubicBezTo>
                  <a:cubicBezTo>
                    <a:pt x="190917" y="385593"/>
                    <a:pt x="190924" y="397655"/>
                    <a:pt x="183489" y="405099"/>
                  </a:cubicBezTo>
                  <a:cubicBezTo>
                    <a:pt x="183483" y="405104"/>
                    <a:pt x="183478" y="405109"/>
                    <a:pt x="183474" y="405114"/>
                  </a:cubicBezTo>
                  <a:cubicBezTo>
                    <a:pt x="179956" y="408703"/>
                    <a:pt x="175163" y="410758"/>
                    <a:pt x="170139" y="410829"/>
                  </a:cubicBezTo>
                  <a:close/>
                </a:path>
              </a:pathLst>
            </a:custGeom>
            <a:grpFill/>
            <a:ln w="9525" cap="flat">
              <a:noFill/>
              <a:prstDash val="solid"/>
              <a:miter/>
            </a:ln>
          </p:spPr>
          <p:txBody>
            <a:bodyPr rtlCol="0" anchor="ctr"/>
            <a:lstStyle/>
            <a:p>
              <a:endParaRPr lang="en-US" sz="2520"/>
            </a:p>
          </p:txBody>
        </p:sp>
        <p:sp>
          <p:nvSpPr>
            <p:cNvPr id="36" name="Freeform: Shape 35">
              <a:extLst>
                <a:ext uri="{FF2B5EF4-FFF2-40B4-BE49-F238E27FC236}">
                  <a16:creationId xmlns:a16="http://schemas.microsoft.com/office/drawing/2014/main" id="{466E3DDE-F8B3-48DD-9EAA-B0FF4061FF9C}"/>
                </a:ext>
              </a:extLst>
            </p:cNvPr>
            <p:cNvSpPr/>
            <p:nvPr/>
          </p:nvSpPr>
          <p:spPr>
            <a:xfrm>
              <a:off x="6004766" y="3731990"/>
              <a:ext cx="152400" cy="85725"/>
            </a:xfrm>
            <a:custGeom>
              <a:avLst/>
              <a:gdLst>
                <a:gd name="connsiteX0" fmla="*/ 19034 w 152400"/>
                <a:gd name="connsiteY0" fmla="*/ 90106 h 85725"/>
                <a:gd name="connsiteX1" fmla="*/ 12653 w 152400"/>
                <a:gd name="connsiteY1" fmla="*/ 88964 h 85725"/>
                <a:gd name="connsiteX2" fmla="*/ 1113 w 152400"/>
                <a:gd name="connsiteY2" fmla="*/ 64620 h 85725"/>
                <a:gd name="connsiteX3" fmla="*/ 1127 w 152400"/>
                <a:gd name="connsiteY3" fmla="*/ 64579 h 85725"/>
                <a:gd name="connsiteX4" fmla="*/ 78185 w 152400"/>
                <a:gd name="connsiteY4" fmla="*/ 0 h 85725"/>
                <a:gd name="connsiteX5" fmla="*/ 154385 w 152400"/>
                <a:gd name="connsiteY5" fmla="*/ 62389 h 85725"/>
                <a:gd name="connsiteX6" fmla="*/ 143340 w 152400"/>
                <a:gd name="connsiteY6" fmla="*/ 86961 h 85725"/>
                <a:gd name="connsiteX7" fmla="*/ 143336 w 152400"/>
                <a:gd name="connsiteY7" fmla="*/ 86963 h 85725"/>
                <a:gd name="connsiteX8" fmla="*/ 118763 w 152400"/>
                <a:gd name="connsiteY8" fmla="*/ 75919 h 85725"/>
                <a:gd name="connsiteX9" fmla="*/ 118761 w 152400"/>
                <a:gd name="connsiteY9" fmla="*/ 75914 h 85725"/>
                <a:gd name="connsiteX10" fmla="*/ 78280 w 152400"/>
                <a:gd name="connsiteY10" fmla="*/ 37814 h 85725"/>
                <a:gd name="connsiteX11" fmla="*/ 37037 w 152400"/>
                <a:gd name="connsiteY11" fmla="*/ 78010 h 85725"/>
                <a:gd name="connsiteX12" fmla="*/ 19034 w 152400"/>
                <a:gd name="connsiteY12" fmla="*/ 9010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400" h="85725">
                  <a:moveTo>
                    <a:pt x="19034" y="90106"/>
                  </a:moveTo>
                  <a:cubicBezTo>
                    <a:pt x="16857" y="90093"/>
                    <a:pt x="14699" y="89706"/>
                    <a:pt x="12653" y="88964"/>
                  </a:cubicBezTo>
                  <a:cubicBezTo>
                    <a:pt x="2744" y="85428"/>
                    <a:pt x="-2423" y="74528"/>
                    <a:pt x="1113" y="64620"/>
                  </a:cubicBezTo>
                  <a:cubicBezTo>
                    <a:pt x="1118" y="64606"/>
                    <a:pt x="1123" y="64593"/>
                    <a:pt x="1127" y="64579"/>
                  </a:cubicBezTo>
                  <a:cubicBezTo>
                    <a:pt x="15510" y="24765"/>
                    <a:pt x="45038" y="0"/>
                    <a:pt x="78185" y="0"/>
                  </a:cubicBezTo>
                  <a:cubicBezTo>
                    <a:pt x="111332" y="0"/>
                    <a:pt x="139621" y="23908"/>
                    <a:pt x="154385" y="62389"/>
                  </a:cubicBezTo>
                  <a:cubicBezTo>
                    <a:pt x="158120" y="72224"/>
                    <a:pt x="153176" y="83226"/>
                    <a:pt x="143340" y="86961"/>
                  </a:cubicBezTo>
                  <a:cubicBezTo>
                    <a:pt x="143339" y="86962"/>
                    <a:pt x="143338" y="86962"/>
                    <a:pt x="143336" y="86963"/>
                  </a:cubicBezTo>
                  <a:cubicBezTo>
                    <a:pt x="133500" y="90699"/>
                    <a:pt x="122499" y="85755"/>
                    <a:pt x="118763" y="75919"/>
                  </a:cubicBezTo>
                  <a:cubicBezTo>
                    <a:pt x="118762" y="75917"/>
                    <a:pt x="118762" y="75916"/>
                    <a:pt x="118761" y="75914"/>
                  </a:cubicBezTo>
                  <a:cubicBezTo>
                    <a:pt x="109903" y="52578"/>
                    <a:pt x="94377" y="37814"/>
                    <a:pt x="78280" y="37814"/>
                  </a:cubicBezTo>
                  <a:cubicBezTo>
                    <a:pt x="62183" y="37814"/>
                    <a:pt x="45609" y="53626"/>
                    <a:pt x="37037" y="78010"/>
                  </a:cubicBezTo>
                  <a:cubicBezTo>
                    <a:pt x="34141" y="85398"/>
                    <a:pt x="26969" y="90217"/>
                    <a:pt x="19034" y="90106"/>
                  </a:cubicBezTo>
                  <a:close/>
                </a:path>
              </a:pathLst>
            </a:custGeom>
            <a:grpFill/>
            <a:ln w="9525" cap="flat">
              <a:noFill/>
              <a:prstDash val="solid"/>
              <a:miter/>
            </a:ln>
          </p:spPr>
          <p:txBody>
            <a:bodyPr rtlCol="0" anchor="ctr"/>
            <a:lstStyle/>
            <a:p>
              <a:endParaRPr lang="en-US" sz="2520"/>
            </a:p>
          </p:txBody>
        </p:sp>
        <p:sp>
          <p:nvSpPr>
            <p:cNvPr id="37" name="Freeform: Shape 36">
              <a:extLst>
                <a:ext uri="{FF2B5EF4-FFF2-40B4-BE49-F238E27FC236}">
                  <a16:creationId xmlns:a16="http://schemas.microsoft.com/office/drawing/2014/main" id="{C4792D62-BEF5-4844-AB1E-E224A63633A8}"/>
                </a:ext>
              </a:extLst>
            </p:cNvPr>
            <p:cNvSpPr/>
            <p:nvPr/>
          </p:nvSpPr>
          <p:spPr>
            <a:xfrm>
              <a:off x="5937819" y="3304807"/>
              <a:ext cx="409575" cy="476250"/>
            </a:xfrm>
            <a:custGeom>
              <a:avLst/>
              <a:gdLst>
                <a:gd name="connsiteX0" fmla="*/ 19211 w 409575"/>
                <a:gd name="connsiteY0" fmla="*/ 481286 h 476250"/>
                <a:gd name="connsiteX1" fmla="*/ 5781 w 409575"/>
                <a:gd name="connsiteY1" fmla="*/ 475380 h 476250"/>
                <a:gd name="connsiteX2" fmla="*/ 5381 w 409575"/>
                <a:gd name="connsiteY2" fmla="*/ 448443 h 476250"/>
                <a:gd name="connsiteX3" fmla="*/ 5781 w 409575"/>
                <a:gd name="connsiteY3" fmla="*/ 448043 h 476250"/>
                <a:gd name="connsiteX4" fmla="*/ 52453 w 409575"/>
                <a:gd name="connsiteY4" fmla="*/ 288214 h 476250"/>
                <a:gd name="connsiteX5" fmla="*/ 34356 w 409575"/>
                <a:gd name="connsiteY5" fmla="*/ 144196 h 476250"/>
                <a:gd name="connsiteX6" fmla="*/ 34356 w 409575"/>
                <a:gd name="connsiteY6" fmla="*/ 142577 h 476250"/>
                <a:gd name="connsiteX7" fmla="*/ 196267 w 409575"/>
                <a:gd name="connsiteY7" fmla="*/ 323 h 476250"/>
                <a:gd name="connsiteX8" fmla="*/ 196947 w 409575"/>
                <a:gd name="connsiteY8" fmla="*/ 368 h 476250"/>
                <a:gd name="connsiteX9" fmla="*/ 339156 w 409575"/>
                <a:gd name="connsiteY9" fmla="*/ 160007 h 476250"/>
                <a:gd name="connsiteX10" fmla="*/ 319201 w 409575"/>
                <a:gd name="connsiteY10" fmla="*/ 178153 h 476250"/>
                <a:gd name="connsiteX11" fmla="*/ 301056 w 409575"/>
                <a:gd name="connsiteY11" fmla="*/ 158198 h 476250"/>
                <a:gd name="connsiteX12" fmla="*/ 193280 w 409575"/>
                <a:gd name="connsiteY12" fmla="*/ 37373 h 476250"/>
                <a:gd name="connsiteX13" fmla="*/ 72456 w 409575"/>
                <a:gd name="connsiteY13" fmla="*/ 145148 h 476250"/>
                <a:gd name="connsiteX14" fmla="*/ 72456 w 409575"/>
                <a:gd name="connsiteY14" fmla="*/ 146863 h 476250"/>
                <a:gd name="connsiteX15" fmla="*/ 88934 w 409575"/>
                <a:gd name="connsiteY15" fmla="*/ 276593 h 476250"/>
                <a:gd name="connsiteX16" fmla="*/ 32355 w 409575"/>
                <a:gd name="connsiteY16" fmla="*/ 476142 h 476250"/>
                <a:gd name="connsiteX17" fmla="*/ 19211 w 409575"/>
                <a:gd name="connsiteY17" fmla="*/ 481286 h 476250"/>
                <a:gd name="connsiteX18" fmla="*/ 390686 w 409575"/>
                <a:gd name="connsiteY18" fmla="*/ 314122 h 476250"/>
                <a:gd name="connsiteX19" fmla="*/ 377256 w 409575"/>
                <a:gd name="connsiteY19" fmla="*/ 308026 h 476250"/>
                <a:gd name="connsiteX20" fmla="*/ 323725 w 409575"/>
                <a:gd name="connsiteY20" fmla="*/ 238493 h 476250"/>
                <a:gd name="connsiteX21" fmla="*/ 329582 w 409575"/>
                <a:gd name="connsiteY21" fmla="*/ 212197 h 476250"/>
                <a:gd name="connsiteX22" fmla="*/ 355879 w 409575"/>
                <a:gd name="connsiteY22" fmla="*/ 218054 h 476250"/>
                <a:gd name="connsiteX23" fmla="*/ 356682 w 409575"/>
                <a:gd name="connsiteY23" fmla="*/ 219443 h 476250"/>
                <a:gd name="connsiteX24" fmla="*/ 404973 w 409575"/>
                <a:gd name="connsiteY24" fmla="*/ 282308 h 476250"/>
                <a:gd name="connsiteX25" fmla="*/ 403962 w 409575"/>
                <a:gd name="connsiteY25" fmla="*/ 309230 h 476250"/>
                <a:gd name="connsiteX26" fmla="*/ 403926 w 409575"/>
                <a:gd name="connsiteY26" fmla="*/ 309264 h 476250"/>
                <a:gd name="connsiteX27" fmla="*/ 390972 w 409575"/>
                <a:gd name="connsiteY27" fmla="*/ 31412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09575" h="476250">
                  <a:moveTo>
                    <a:pt x="19211" y="481286"/>
                  </a:moveTo>
                  <a:cubicBezTo>
                    <a:pt x="14125" y="481190"/>
                    <a:pt x="9290" y="479063"/>
                    <a:pt x="5781" y="475380"/>
                  </a:cubicBezTo>
                  <a:cubicBezTo>
                    <a:pt x="-1768" y="468052"/>
                    <a:pt x="-1947" y="455991"/>
                    <a:pt x="5381" y="448443"/>
                  </a:cubicBezTo>
                  <a:cubicBezTo>
                    <a:pt x="5513" y="448307"/>
                    <a:pt x="5645" y="448174"/>
                    <a:pt x="5781" y="448043"/>
                  </a:cubicBezTo>
                  <a:cubicBezTo>
                    <a:pt x="34356" y="421088"/>
                    <a:pt x="77885" y="364509"/>
                    <a:pt x="52453" y="288214"/>
                  </a:cubicBezTo>
                  <a:cubicBezTo>
                    <a:pt x="37036" y="241859"/>
                    <a:pt x="30887" y="192924"/>
                    <a:pt x="34356" y="144196"/>
                  </a:cubicBezTo>
                  <a:lnTo>
                    <a:pt x="34356" y="142577"/>
                  </a:lnTo>
                  <a:cubicBezTo>
                    <a:pt x="39784" y="58583"/>
                    <a:pt x="112274" y="-5106"/>
                    <a:pt x="196267" y="323"/>
                  </a:cubicBezTo>
                  <a:cubicBezTo>
                    <a:pt x="196494" y="338"/>
                    <a:pt x="196721" y="353"/>
                    <a:pt x="196947" y="368"/>
                  </a:cubicBezTo>
                  <a:cubicBezTo>
                    <a:pt x="279840" y="6127"/>
                    <a:pt x="342977" y="77003"/>
                    <a:pt x="339156" y="160007"/>
                  </a:cubicBezTo>
                  <a:cubicBezTo>
                    <a:pt x="338656" y="170529"/>
                    <a:pt x="329722" y="178653"/>
                    <a:pt x="319201" y="178153"/>
                  </a:cubicBezTo>
                  <a:cubicBezTo>
                    <a:pt x="308679" y="177653"/>
                    <a:pt x="300556" y="168719"/>
                    <a:pt x="301056" y="158198"/>
                  </a:cubicBezTo>
                  <a:cubicBezTo>
                    <a:pt x="304659" y="95072"/>
                    <a:pt x="256406" y="40976"/>
                    <a:pt x="193280" y="37373"/>
                  </a:cubicBezTo>
                  <a:cubicBezTo>
                    <a:pt x="130154" y="33770"/>
                    <a:pt x="76059" y="82023"/>
                    <a:pt x="72456" y="145148"/>
                  </a:cubicBezTo>
                  <a:lnTo>
                    <a:pt x="72456" y="146863"/>
                  </a:lnTo>
                  <a:cubicBezTo>
                    <a:pt x="69390" y="190768"/>
                    <a:pt x="74989" y="234848"/>
                    <a:pt x="88934" y="276593"/>
                  </a:cubicBezTo>
                  <a:cubicBezTo>
                    <a:pt x="121033" y="372987"/>
                    <a:pt x="67312" y="442995"/>
                    <a:pt x="32355" y="476142"/>
                  </a:cubicBezTo>
                  <a:cubicBezTo>
                    <a:pt x="28794" y="479477"/>
                    <a:pt x="24090" y="481317"/>
                    <a:pt x="19211" y="481286"/>
                  </a:cubicBezTo>
                  <a:close/>
                  <a:moveTo>
                    <a:pt x="390686" y="314122"/>
                  </a:moveTo>
                  <a:cubicBezTo>
                    <a:pt x="385572" y="313975"/>
                    <a:pt x="380732" y="311779"/>
                    <a:pt x="377256" y="308026"/>
                  </a:cubicBezTo>
                  <a:cubicBezTo>
                    <a:pt x="356974" y="286833"/>
                    <a:pt x="339027" y="263521"/>
                    <a:pt x="323725" y="238493"/>
                  </a:cubicBezTo>
                  <a:cubicBezTo>
                    <a:pt x="318081" y="229614"/>
                    <a:pt x="320703" y="217841"/>
                    <a:pt x="329582" y="212197"/>
                  </a:cubicBezTo>
                  <a:cubicBezTo>
                    <a:pt x="338460" y="206552"/>
                    <a:pt x="350234" y="209175"/>
                    <a:pt x="355879" y="218054"/>
                  </a:cubicBezTo>
                  <a:cubicBezTo>
                    <a:pt x="356165" y="218505"/>
                    <a:pt x="356433" y="218969"/>
                    <a:pt x="356682" y="219443"/>
                  </a:cubicBezTo>
                  <a:cubicBezTo>
                    <a:pt x="370459" y="242083"/>
                    <a:pt x="386651" y="263160"/>
                    <a:pt x="404973" y="282308"/>
                  </a:cubicBezTo>
                  <a:cubicBezTo>
                    <a:pt x="412129" y="290022"/>
                    <a:pt x="411676" y="302075"/>
                    <a:pt x="403962" y="309230"/>
                  </a:cubicBezTo>
                  <a:cubicBezTo>
                    <a:pt x="403950" y="309241"/>
                    <a:pt x="403938" y="309253"/>
                    <a:pt x="403926" y="309264"/>
                  </a:cubicBezTo>
                  <a:cubicBezTo>
                    <a:pt x="400369" y="312449"/>
                    <a:pt x="395746" y="314183"/>
                    <a:pt x="390972" y="314122"/>
                  </a:cubicBezTo>
                  <a:close/>
                </a:path>
              </a:pathLst>
            </a:custGeom>
            <a:grpFill/>
            <a:ln w="9525" cap="flat">
              <a:noFill/>
              <a:prstDash val="solid"/>
              <a:miter/>
            </a:ln>
          </p:spPr>
          <p:txBody>
            <a:bodyPr rtlCol="0" anchor="ctr"/>
            <a:lstStyle/>
            <a:p>
              <a:endParaRPr lang="en-US" sz="2520"/>
            </a:p>
          </p:txBody>
        </p:sp>
        <p:sp>
          <p:nvSpPr>
            <p:cNvPr id="12" name="Freeform: Shape 11">
              <a:extLst>
                <a:ext uri="{FF2B5EF4-FFF2-40B4-BE49-F238E27FC236}">
                  <a16:creationId xmlns:a16="http://schemas.microsoft.com/office/drawing/2014/main" id="{BA6A4061-3668-467B-82A8-E41496066AF7}"/>
                </a:ext>
              </a:extLst>
            </p:cNvPr>
            <p:cNvSpPr/>
            <p:nvPr/>
          </p:nvSpPr>
          <p:spPr>
            <a:xfrm>
              <a:off x="5869622" y="3238462"/>
              <a:ext cx="495300" cy="476250"/>
            </a:xfrm>
            <a:custGeom>
              <a:avLst/>
              <a:gdLst>
                <a:gd name="connsiteX0" fmla="*/ 19114 w 495300"/>
                <a:gd name="connsiteY0" fmla="*/ 485242 h 476250"/>
                <a:gd name="connsiteX1" fmla="*/ 4826 w 495300"/>
                <a:gd name="connsiteY1" fmla="*/ 478860 h 476250"/>
                <a:gd name="connsiteX2" fmla="*/ 6378 w 495300"/>
                <a:gd name="connsiteY2" fmla="*/ 451964 h 476250"/>
                <a:gd name="connsiteX3" fmla="*/ 6446 w 495300"/>
                <a:gd name="connsiteY3" fmla="*/ 451904 h 476250"/>
                <a:gd name="connsiteX4" fmla="*/ 48927 w 495300"/>
                <a:gd name="connsiteY4" fmla="*/ 345510 h 476250"/>
                <a:gd name="connsiteX5" fmla="*/ 45689 w 495300"/>
                <a:gd name="connsiteY5" fmla="*/ 324840 h 476250"/>
                <a:gd name="connsiteX6" fmla="*/ 36164 w 495300"/>
                <a:gd name="connsiteY6" fmla="*/ 205778 h 476250"/>
                <a:gd name="connsiteX7" fmla="*/ 36164 w 495300"/>
                <a:gd name="connsiteY7" fmla="*/ 204444 h 476250"/>
                <a:gd name="connsiteX8" fmla="*/ 269388 w 495300"/>
                <a:gd name="connsiteY8" fmla="*/ 498 h 476250"/>
                <a:gd name="connsiteX9" fmla="*/ 269621 w 495300"/>
                <a:gd name="connsiteY9" fmla="*/ 514 h 476250"/>
                <a:gd name="connsiteX10" fmla="*/ 474028 w 495300"/>
                <a:gd name="connsiteY10" fmla="*/ 204444 h 476250"/>
                <a:gd name="connsiteX11" fmla="*/ 497840 w 495300"/>
                <a:gd name="connsiteY11" fmla="*/ 253974 h 476250"/>
                <a:gd name="connsiteX12" fmla="*/ 498412 w 495300"/>
                <a:gd name="connsiteY12" fmla="*/ 280835 h 476250"/>
                <a:gd name="connsiteX13" fmla="*/ 471480 w 495300"/>
                <a:gd name="connsiteY13" fmla="*/ 281525 h 476250"/>
                <a:gd name="connsiteX14" fmla="*/ 471456 w 495300"/>
                <a:gd name="connsiteY14" fmla="*/ 281502 h 476250"/>
                <a:gd name="connsiteX15" fmla="*/ 435928 w 495300"/>
                <a:gd name="connsiteY15" fmla="*/ 205302 h 476250"/>
                <a:gd name="connsiteX16" fmla="*/ 267526 w 495300"/>
                <a:gd name="connsiteY16" fmla="*/ 38995 h 476250"/>
                <a:gd name="connsiteX17" fmla="*/ 74014 w 495300"/>
                <a:gd name="connsiteY17" fmla="*/ 206498 h 476250"/>
                <a:gd name="connsiteX18" fmla="*/ 73978 w 495300"/>
                <a:gd name="connsiteY18" fmla="*/ 207016 h 476250"/>
                <a:gd name="connsiteX19" fmla="*/ 73978 w 495300"/>
                <a:gd name="connsiteY19" fmla="*/ 208350 h 476250"/>
                <a:gd name="connsiteX20" fmla="*/ 83503 w 495300"/>
                <a:gd name="connsiteY20" fmla="*/ 318935 h 476250"/>
                <a:gd name="connsiteX21" fmla="*/ 86741 w 495300"/>
                <a:gd name="connsiteY21" fmla="*/ 339890 h 476250"/>
                <a:gd name="connsiteX22" fmla="*/ 31877 w 495300"/>
                <a:gd name="connsiteY22" fmla="*/ 480384 h 476250"/>
                <a:gd name="connsiteX23" fmla="*/ 19114 w 495300"/>
                <a:gd name="connsiteY23" fmla="*/ 48524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5300" h="476250">
                  <a:moveTo>
                    <a:pt x="19114" y="485242"/>
                  </a:moveTo>
                  <a:cubicBezTo>
                    <a:pt x="13657" y="485259"/>
                    <a:pt x="8455" y="482935"/>
                    <a:pt x="4826" y="478860"/>
                  </a:cubicBezTo>
                  <a:cubicBezTo>
                    <a:pt x="-2173" y="471004"/>
                    <a:pt x="-1477" y="458962"/>
                    <a:pt x="6378" y="451964"/>
                  </a:cubicBezTo>
                  <a:cubicBezTo>
                    <a:pt x="6401" y="451944"/>
                    <a:pt x="6423" y="451924"/>
                    <a:pt x="6446" y="451904"/>
                  </a:cubicBezTo>
                  <a:cubicBezTo>
                    <a:pt x="29972" y="431044"/>
                    <a:pt x="56357" y="395707"/>
                    <a:pt x="48927" y="345510"/>
                  </a:cubicBezTo>
                  <a:cubicBezTo>
                    <a:pt x="47879" y="338652"/>
                    <a:pt x="46736" y="331698"/>
                    <a:pt x="45689" y="324840"/>
                  </a:cubicBezTo>
                  <a:cubicBezTo>
                    <a:pt x="37970" y="285648"/>
                    <a:pt x="34773" y="245699"/>
                    <a:pt x="36164" y="205778"/>
                  </a:cubicBezTo>
                  <a:lnTo>
                    <a:pt x="36164" y="204444"/>
                  </a:lnTo>
                  <a:cubicBezTo>
                    <a:pt x="44248" y="83723"/>
                    <a:pt x="148667" y="-7587"/>
                    <a:pt x="269388" y="498"/>
                  </a:cubicBezTo>
                  <a:cubicBezTo>
                    <a:pt x="269466" y="504"/>
                    <a:pt x="269543" y="509"/>
                    <a:pt x="269621" y="514"/>
                  </a:cubicBezTo>
                  <a:cubicBezTo>
                    <a:pt x="380969" y="7944"/>
                    <a:pt x="472409" y="99479"/>
                    <a:pt x="474028" y="204444"/>
                  </a:cubicBezTo>
                  <a:cubicBezTo>
                    <a:pt x="474714" y="223552"/>
                    <a:pt x="483345" y="241505"/>
                    <a:pt x="497840" y="253974"/>
                  </a:cubicBezTo>
                  <a:cubicBezTo>
                    <a:pt x="505387" y="261247"/>
                    <a:pt x="505642" y="273248"/>
                    <a:pt x="498412" y="280835"/>
                  </a:cubicBezTo>
                  <a:cubicBezTo>
                    <a:pt x="491165" y="288463"/>
                    <a:pt x="479108" y="288771"/>
                    <a:pt x="471480" y="281525"/>
                  </a:cubicBezTo>
                  <a:cubicBezTo>
                    <a:pt x="471472" y="281517"/>
                    <a:pt x="471464" y="281509"/>
                    <a:pt x="471456" y="281502"/>
                  </a:cubicBezTo>
                  <a:cubicBezTo>
                    <a:pt x="449709" y="262015"/>
                    <a:pt x="436874" y="234486"/>
                    <a:pt x="435928" y="205302"/>
                  </a:cubicBezTo>
                  <a:cubicBezTo>
                    <a:pt x="434975" y="119577"/>
                    <a:pt x="359728" y="45186"/>
                    <a:pt x="267526" y="38995"/>
                  </a:cubicBezTo>
                  <a:cubicBezTo>
                    <a:pt x="167834" y="31813"/>
                    <a:pt x="81197" y="106807"/>
                    <a:pt x="74014" y="206498"/>
                  </a:cubicBezTo>
                  <a:cubicBezTo>
                    <a:pt x="74002" y="206670"/>
                    <a:pt x="73990" y="206844"/>
                    <a:pt x="73978" y="207016"/>
                  </a:cubicBezTo>
                  <a:lnTo>
                    <a:pt x="73978" y="208350"/>
                  </a:lnTo>
                  <a:cubicBezTo>
                    <a:pt x="72924" y="245454"/>
                    <a:pt x="76121" y="282557"/>
                    <a:pt x="83503" y="318935"/>
                  </a:cubicBezTo>
                  <a:cubicBezTo>
                    <a:pt x="84646" y="325888"/>
                    <a:pt x="85694" y="332841"/>
                    <a:pt x="86741" y="339890"/>
                  </a:cubicBezTo>
                  <a:cubicBezTo>
                    <a:pt x="97314" y="410470"/>
                    <a:pt x="56928" y="458190"/>
                    <a:pt x="31877" y="480384"/>
                  </a:cubicBezTo>
                  <a:cubicBezTo>
                    <a:pt x="28369" y="483525"/>
                    <a:pt x="23822" y="485256"/>
                    <a:pt x="19114" y="485242"/>
                  </a:cubicBezTo>
                  <a:close/>
                </a:path>
              </a:pathLst>
            </a:custGeom>
            <a:grpFill/>
            <a:ln w="9525" cap="flat">
              <a:noFill/>
              <a:prstDash val="solid"/>
              <a:miter/>
            </a:ln>
          </p:spPr>
          <p:txBody>
            <a:bodyPr rtlCol="0" anchor="ctr"/>
            <a:lstStyle/>
            <a:p>
              <a:endParaRPr lang="en-US" sz="2520"/>
            </a:p>
          </p:txBody>
        </p:sp>
        <p:sp>
          <p:nvSpPr>
            <p:cNvPr id="39" name="Freeform: Shape 38">
              <a:extLst>
                <a:ext uri="{FF2B5EF4-FFF2-40B4-BE49-F238E27FC236}">
                  <a16:creationId xmlns:a16="http://schemas.microsoft.com/office/drawing/2014/main" id="{7A0C179B-C39F-4638-BFA1-054F2E66F0DE}"/>
                </a:ext>
              </a:extLst>
            </p:cNvPr>
            <p:cNvSpPr/>
            <p:nvPr/>
          </p:nvSpPr>
          <p:spPr>
            <a:xfrm>
              <a:off x="5935376" y="3171813"/>
              <a:ext cx="419100" cy="142875"/>
            </a:xfrm>
            <a:custGeom>
              <a:avLst/>
              <a:gdLst>
                <a:gd name="connsiteX0" fmla="*/ 406846 w 419100"/>
                <a:gd name="connsiteY0" fmla="*/ 146792 h 142875"/>
                <a:gd name="connsiteX1" fmla="*/ 391510 w 419100"/>
                <a:gd name="connsiteY1" fmla="*/ 139077 h 142875"/>
                <a:gd name="connsiteX2" fmla="*/ 205773 w 419100"/>
                <a:gd name="connsiteY2" fmla="*/ 38683 h 142875"/>
                <a:gd name="connsiteX3" fmla="*/ 32227 w 419100"/>
                <a:gd name="connsiteY3" fmla="*/ 94119 h 142875"/>
                <a:gd name="connsiteX4" fmla="*/ 5293 w 419100"/>
                <a:gd name="connsiteY4" fmla="*/ 93539 h 142875"/>
                <a:gd name="connsiteX5" fmla="*/ 5873 w 419100"/>
                <a:gd name="connsiteY5" fmla="*/ 66604 h 142875"/>
                <a:gd name="connsiteX6" fmla="*/ 8224 w 419100"/>
                <a:gd name="connsiteY6" fmla="*/ 64687 h 142875"/>
                <a:gd name="connsiteX7" fmla="*/ 208249 w 419100"/>
                <a:gd name="connsiteY7" fmla="*/ 679 h 142875"/>
                <a:gd name="connsiteX8" fmla="*/ 422181 w 419100"/>
                <a:gd name="connsiteY8" fmla="*/ 116407 h 142875"/>
                <a:gd name="connsiteX9" fmla="*/ 417799 w 419100"/>
                <a:gd name="connsiteY9" fmla="*/ 142887 h 142875"/>
                <a:gd name="connsiteX10" fmla="*/ 406846 w 419100"/>
                <a:gd name="connsiteY10" fmla="*/ 146792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9100" h="142875">
                  <a:moveTo>
                    <a:pt x="406846" y="146792"/>
                  </a:moveTo>
                  <a:cubicBezTo>
                    <a:pt x="400799" y="146800"/>
                    <a:pt x="395108" y="143936"/>
                    <a:pt x="391510" y="139077"/>
                  </a:cubicBezTo>
                  <a:cubicBezTo>
                    <a:pt x="347421" y="79871"/>
                    <a:pt x="279456" y="43135"/>
                    <a:pt x="205773" y="38683"/>
                  </a:cubicBezTo>
                  <a:cubicBezTo>
                    <a:pt x="142973" y="34362"/>
                    <a:pt x="80893" y="54192"/>
                    <a:pt x="32227" y="94119"/>
                  </a:cubicBezTo>
                  <a:cubicBezTo>
                    <a:pt x="24629" y="101397"/>
                    <a:pt x="12571" y="101137"/>
                    <a:pt x="5293" y="93539"/>
                  </a:cubicBezTo>
                  <a:cubicBezTo>
                    <a:pt x="-1985" y="85941"/>
                    <a:pt x="-1725" y="73882"/>
                    <a:pt x="5873" y="66604"/>
                  </a:cubicBezTo>
                  <a:cubicBezTo>
                    <a:pt x="6604" y="65904"/>
                    <a:pt x="7391" y="65262"/>
                    <a:pt x="8224" y="64687"/>
                  </a:cubicBezTo>
                  <a:cubicBezTo>
                    <a:pt x="64269" y="18570"/>
                    <a:pt x="135844" y="-4334"/>
                    <a:pt x="208249" y="679"/>
                  </a:cubicBezTo>
                  <a:cubicBezTo>
                    <a:pt x="293116" y="5894"/>
                    <a:pt x="371375" y="48228"/>
                    <a:pt x="422181" y="116407"/>
                  </a:cubicBezTo>
                  <a:cubicBezTo>
                    <a:pt x="428242" y="124939"/>
                    <a:pt x="426285" y="136762"/>
                    <a:pt x="417799" y="142887"/>
                  </a:cubicBezTo>
                  <a:cubicBezTo>
                    <a:pt x="414645" y="145299"/>
                    <a:pt x="410815" y="146663"/>
                    <a:pt x="406846" y="146792"/>
                  </a:cubicBezTo>
                  <a:close/>
                </a:path>
              </a:pathLst>
            </a:custGeom>
            <a:grpFill/>
            <a:ln w="9525" cap="flat">
              <a:noFill/>
              <a:prstDash val="solid"/>
              <a:miter/>
            </a:ln>
          </p:spPr>
          <p:txBody>
            <a:bodyPr rtlCol="0" anchor="ctr"/>
            <a:lstStyle/>
            <a:p>
              <a:endParaRPr lang="en-US" sz="2520"/>
            </a:p>
          </p:txBody>
        </p:sp>
        <p:sp>
          <p:nvSpPr>
            <p:cNvPr id="13" name="Freeform: Shape 12">
              <a:extLst>
                <a:ext uri="{FF2B5EF4-FFF2-40B4-BE49-F238E27FC236}">
                  <a16:creationId xmlns:a16="http://schemas.microsoft.com/office/drawing/2014/main" id="{4BB99F51-E637-44BB-89FC-7D7286316196}"/>
                </a:ext>
              </a:extLst>
            </p:cNvPr>
            <p:cNvSpPr/>
            <p:nvPr/>
          </p:nvSpPr>
          <p:spPr>
            <a:xfrm>
              <a:off x="5797054" y="3105151"/>
              <a:ext cx="476250" cy="238125"/>
            </a:xfrm>
            <a:custGeom>
              <a:avLst/>
              <a:gdLst>
                <a:gd name="connsiteX0" fmla="*/ 18911 w 476250"/>
                <a:gd name="connsiteY0" fmla="*/ 244982 h 238125"/>
                <a:gd name="connsiteX1" fmla="*/ 11767 w 476250"/>
                <a:gd name="connsiteY1" fmla="*/ 243553 h 238125"/>
                <a:gd name="connsiteX2" fmla="*/ 1290 w 476250"/>
                <a:gd name="connsiteY2" fmla="*/ 219074 h 238125"/>
                <a:gd name="connsiteX3" fmla="*/ 351048 w 476250"/>
                <a:gd name="connsiteY3" fmla="*/ 761 h 238125"/>
                <a:gd name="connsiteX4" fmla="*/ 466872 w 476250"/>
                <a:gd name="connsiteY4" fmla="*/ 28574 h 238125"/>
                <a:gd name="connsiteX5" fmla="*/ 477935 w 476250"/>
                <a:gd name="connsiteY5" fmla="*/ 53138 h 238125"/>
                <a:gd name="connsiteX6" fmla="*/ 453371 w 476250"/>
                <a:gd name="connsiteY6" fmla="*/ 64202 h 238125"/>
                <a:gd name="connsiteX7" fmla="*/ 452013 w 476250"/>
                <a:gd name="connsiteY7" fmla="*/ 63626 h 238125"/>
                <a:gd name="connsiteX8" fmla="*/ 348571 w 476250"/>
                <a:gd name="connsiteY8" fmla="*/ 39146 h 238125"/>
                <a:gd name="connsiteX9" fmla="*/ 36532 w 476250"/>
                <a:gd name="connsiteY9" fmla="*/ 233456 h 238125"/>
                <a:gd name="connsiteX10" fmla="*/ 18911 w 476250"/>
                <a:gd name="connsiteY10" fmla="*/ 244982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6250" h="238125">
                  <a:moveTo>
                    <a:pt x="18911" y="244982"/>
                  </a:moveTo>
                  <a:cubicBezTo>
                    <a:pt x="16460" y="244969"/>
                    <a:pt x="14034" y="244485"/>
                    <a:pt x="11767" y="243553"/>
                  </a:cubicBezTo>
                  <a:cubicBezTo>
                    <a:pt x="2205" y="239594"/>
                    <a:pt x="-2447" y="228724"/>
                    <a:pt x="1290" y="219074"/>
                  </a:cubicBezTo>
                  <a:cubicBezTo>
                    <a:pt x="58872" y="78723"/>
                    <a:pt x="199669" y="-9160"/>
                    <a:pt x="351048" y="761"/>
                  </a:cubicBezTo>
                  <a:cubicBezTo>
                    <a:pt x="390936" y="3512"/>
                    <a:pt x="430083" y="12913"/>
                    <a:pt x="466872" y="28574"/>
                  </a:cubicBezTo>
                  <a:cubicBezTo>
                    <a:pt x="476710" y="32302"/>
                    <a:pt x="481663" y="43299"/>
                    <a:pt x="477935" y="53138"/>
                  </a:cubicBezTo>
                  <a:cubicBezTo>
                    <a:pt x="474208" y="62976"/>
                    <a:pt x="463209" y="67930"/>
                    <a:pt x="453371" y="64202"/>
                  </a:cubicBezTo>
                  <a:cubicBezTo>
                    <a:pt x="452911" y="64028"/>
                    <a:pt x="452458" y="63835"/>
                    <a:pt x="452013" y="63626"/>
                  </a:cubicBezTo>
                  <a:cubicBezTo>
                    <a:pt x="419131" y="49780"/>
                    <a:pt x="384172" y="41508"/>
                    <a:pt x="348571" y="39146"/>
                  </a:cubicBezTo>
                  <a:cubicBezTo>
                    <a:pt x="213578" y="30007"/>
                    <a:pt x="87883" y="108278"/>
                    <a:pt x="36532" y="233456"/>
                  </a:cubicBezTo>
                  <a:cubicBezTo>
                    <a:pt x="33508" y="240490"/>
                    <a:pt x="26567" y="245030"/>
                    <a:pt x="18911" y="244982"/>
                  </a:cubicBezTo>
                  <a:close/>
                </a:path>
              </a:pathLst>
            </a:custGeom>
            <a:grpFill/>
            <a:ln w="9525" cap="flat">
              <a:noFill/>
              <a:prstDash val="solid"/>
              <a:miter/>
            </a:ln>
          </p:spPr>
          <p:txBody>
            <a:bodyPr rtlCol="0" anchor="ctr"/>
            <a:lstStyle/>
            <a:p>
              <a:endParaRPr lang="en-US" sz="2520"/>
            </a:p>
          </p:txBody>
        </p:sp>
        <p:sp>
          <p:nvSpPr>
            <p:cNvPr id="41" name="Freeform: Shape 40">
              <a:extLst>
                <a:ext uri="{FF2B5EF4-FFF2-40B4-BE49-F238E27FC236}">
                  <a16:creationId xmlns:a16="http://schemas.microsoft.com/office/drawing/2014/main" id="{547E6B20-1E4F-4EA6-ABE6-8F8CF31E2A33}"/>
                </a:ext>
              </a:extLst>
            </p:cNvPr>
            <p:cNvSpPr/>
            <p:nvPr/>
          </p:nvSpPr>
          <p:spPr>
            <a:xfrm>
              <a:off x="5897091" y="3038475"/>
              <a:ext cx="266700" cy="95250"/>
            </a:xfrm>
            <a:custGeom>
              <a:avLst/>
              <a:gdLst>
                <a:gd name="connsiteX0" fmla="*/ 19172 w 266700"/>
                <a:gd name="connsiteY0" fmla="*/ 96488 h 95250"/>
                <a:gd name="connsiteX1" fmla="*/ 0 w 266700"/>
                <a:gd name="connsiteY1" fmla="*/ 77561 h 95250"/>
                <a:gd name="connsiteX2" fmla="*/ 9171 w 266700"/>
                <a:gd name="connsiteY2" fmla="*/ 61151 h 95250"/>
                <a:gd name="connsiteX3" fmla="*/ 223769 w 266700"/>
                <a:gd name="connsiteY3" fmla="*/ 0 h 95250"/>
                <a:gd name="connsiteX4" fmla="*/ 255488 w 266700"/>
                <a:gd name="connsiteY4" fmla="*/ 952 h 95250"/>
                <a:gd name="connsiteX5" fmla="*/ 273252 w 266700"/>
                <a:gd name="connsiteY5" fmla="*/ 21288 h 95250"/>
                <a:gd name="connsiteX6" fmla="*/ 252916 w 266700"/>
                <a:gd name="connsiteY6" fmla="*/ 39053 h 95250"/>
                <a:gd name="connsiteX7" fmla="*/ 224341 w 266700"/>
                <a:gd name="connsiteY7" fmla="*/ 38195 h 95250"/>
                <a:gd name="connsiteX8" fmla="*/ 29364 w 266700"/>
                <a:gd name="connsiteY8" fmla="*/ 93726 h 95250"/>
                <a:gd name="connsiteX9" fmla="*/ 19172 w 266700"/>
                <a:gd name="connsiteY9" fmla="*/ 9648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700" h="95250">
                  <a:moveTo>
                    <a:pt x="19172" y="96488"/>
                  </a:moveTo>
                  <a:cubicBezTo>
                    <a:pt x="8652" y="96556"/>
                    <a:pt x="68" y="88081"/>
                    <a:pt x="0" y="77561"/>
                  </a:cubicBezTo>
                  <a:cubicBezTo>
                    <a:pt x="-42" y="70858"/>
                    <a:pt x="3440" y="64626"/>
                    <a:pt x="9171" y="61151"/>
                  </a:cubicBezTo>
                  <a:cubicBezTo>
                    <a:pt x="73827" y="21665"/>
                    <a:pt x="148012" y="525"/>
                    <a:pt x="223769" y="0"/>
                  </a:cubicBezTo>
                  <a:cubicBezTo>
                    <a:pt x="234152" y="0"/>
                    <a:pt x="244915" y="0"/>
                    <a:pt x="255488" y="952"/>
                  </a:cubicBezTo>
                  <a:cubicBezTo>
                    <a:pt x="266009" y="1663"/>
                    <a:pt x="273962" y="10767"/>
                    <a:pt x="273252" y="21288"/>
                  </a:cubicBezTo>
                  <a:cubicBezTo>
                    <a:pt x="272541" y="31810"/>
                    <a:pt x="263437" y="39763"/>
                    <a:pt x="252916" y="39053"/>
                  </a:cubicBezTo>
                  <a:cubicBezTo>
                    <a:pt x="243391" y="38386"/>
                    <a:pt x="233866" y="38100"/>
                    <a:pt x="224341" y="38195"/>
                  </a:cubicBezTo>
                  <a:cubicBezTo>
                    <a:pt x="155511" y="38652"/>
                    <a:pt x="88106" y="57850"/>
                    <a:pt x="29364" y="93726"/>
                  </a:cubicBezTo>
                  <a:cubicBezTo>
                    <a:pt x="26324" y="95656"/>
                    <a:pt x="22771" y="96619"/>
                    <a:pt x="19172" y="96488"/>
                  </a:cubicBezTo>
                  <a:close/>
                </a:path>
              </a:pathLst>
            </a:custGeom>
            <a:grpFill/>
            <a:ln w="9525" cap="flat">
              <a:noFill/>
              <a:prstDash val="solid"/>
              <a:miter/>
            </a:ln>
          </p:spPr>
          <p:txBody>
            <a:bodyPr rtlCol="0" anchor="ctr"/>
            <a:lstStyle/>
            <a:p>
              <a:endParaRPr lang="en-US" sz="2520"/>
            </a:p>
          </p:txBody>
        </p:sp>
        <p:sp>
          <p:nvSpPr>
            <p:cNvPr id="14" name="Freeform: Shape 13">
              <a:extLst>
                <a:ext uri="{FF2B5EF4-FFF2-40B4-BE49-F238E27FC236}">
                  <a16:creationId xmlns:a16="http://schemas.microsoft.com/office/drawing/2014/main" id="{D30DD97B-1DAA-4E46-B7C7-690088656587}"/>
                </a:ext>
              </a:extLst>
            </p:cNvPr>
            <p:cNvSpPr/>
            <p:nvPr/>
          </p:nvSpPr>
          <p:spPr>
            <a:xfrm>
              <a:off x="5808443" y="3276337"/>
              <a:ext cx="114300" cy="381000"/>
            </a:xfrm>
            <a:custGeom>
              <a:avLst/>
              <a:gdLst>
                <a:gd name="connsiteX0" fmla="*/ 19047 w 114300"/>
                <a:gd name="connsiteY0" fmla="*/ 382501 h 381000"/>
                <a:gd name="connsiteX1" fmla="*/ 0 w 114300"/>
                <a:gd name="connsiteY1" fmla="*/ 363448 h 381000"/>
                <a:gd name="connsiteX2" fmla="*/ 8284 w 114300"/>
                <a:gd name="connsiteY2" fmla="*/ 347735 h 381000"/>
                <a:gd name="connsiteX3" fmla="*/ 38573 w 114300"/>
                <a:gd name="connsiteY3" fmla="*/ 281917 h 381000"/>
                <a:gd name="connsiteX4" fmla="*/ 36002 w 114300"/>
                <a:gd name="connsiteY4" fmla="*/ 259915 h 381000"/>
                <a:gd name="connsiteX5" fmla="*/ 30953 w 114300"/>
                <a:gd name="connsiteY5" fmla="*/ 163236 h 381000"/>
                <a:gd name="connsiteX6" fmla="*/ 30953 w 114300"/>
                <a:gd name="connsiteY6" fmla="*/ 162188 h 381000"/>
                <a:gd name="connsiteX7" fmla="*/ 88103 w 114300"/>
                <a:gd name="connsiteY7" fmla="*/ 8645 h 381000"/>
                <a:gd name="connsiteX8" fmla="*/ 114467 w 114300"/>
                <a:gd name="connsiteY8" fmla="*/ 3097 h 381000"/>
                <a:gd name="connsiteX9" fmla="*/ 120015 w 114300"/>
                <a:gd name="connsiteY9" fmla="*/ 29460 h 381000"/>
                <a:gd name="connsiteX10" fmla="*/ 118393 w 114300"/>
                <a:gd name="connsiteY10" fmla="*/ 31600 h 381000"/>
                <a:gd name="connsiteX11" fmla="*/ 68958 w 114300"/>
                <a:gd name="connsiteY11" fmla="*/ 164950 h 381000"/>
                <a:gd name="connsiteX12" fmla="*/ 68958 w 114300"/>
                <a:gd name="connsiteY12" fmla="*/ 165903 h 381000"/>
                <a:gd name="connsiteX13" fmla="*/ 73816 w 114300"/>
                <a:gd name="connsiteY13" fmla="*/ 255628 h 381000"/>
                <a:gd name="connsiteX14" fmla="*/ 76388 w 114300"/>
                <a:gd name="connsiteY14" fmla="*/ 278107 h 381000"/>
                <a:gd name="connsiteX15" fmla="*/ 29810 w 114300"/>
                <a:gd name="connsiteY15" fmla="*/ 379263 h 381000"/>
                <a:gd name="connsiteX16" fmla="*/ 19047 w 114300"/>
                <a:gd name="connsiteY16" fmla="*/ 38250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00" h="381000">
                  <a:moveTo>
                    <a:pt x="19047" y="382501"/>
                  </a:moveTo>
                  <a:cubicBezTo>
                    <a:pt x="8526" y="382500"/>
                    <a:pt x="-2" y="373970"/>
                    <a:pt x="0" y="363448"/>
                  </a:cubicBezTo>
                  <a:cubicBezTo>
                    <a:pt x="1" y="357165"/>
                    <a:pt x="3099" y="351286"/>
                    <a:pt x="8284" y="347735"/>
                  </a:cubicBezTo>
                  <a:cubicBezTo>
                    <a:pt x="29239" y="333257"/>
                    <a:pt x="42669" y="320970"/>
                    <a:pt x="38573" y="281917"/>
                  </a:cubicBezTo>
                  <a:cubicBezTo>
                    <a:pt x="37811" y="274678"/>
                    <a:pt x="36859" y="267344"/>
                    <a:pt x="36002" y="259915"/>
                  </a:cubicBezTo>
                  <a:cubicBezTo>
                    <a:pt x="31127" y="227934"/>
                    <a:pt x="29435" y="195549"/>
                    <a:pt x="30953" y="163236"/>
                  </a:cubicBezTo>
                  <a:lnTo>
                    <a:pt x="30953" y="162188"/>
                  </a:lnTo>
                  <a:cubicBezTo>
                    <a:pt x="34525" y="106509"/>
                    <a:pt x="54401" y="53110"/>
                    <a:pt x="88103" y="8645"/>
                  </a:cubicBezTo>
                  <a:cubicBezTo>
                    <a:pt x="93851" y="-168"/>
                    <a:pt x="105654" y="-2652"/>
                    <a:pt x="114467" y="3097"/>
                  </a:cubicBezTo>
                  <a:cubicBezTo>
                    <a:pt x="123279" y="8844"/>
                    <a:pt x="125763" y="20647"/>
                    <a:pt x="120015" y="29460"/>
                  </a:cubicBezTo>
                  <a:cubicBezTo>
                    <a:pt x="119525" y="30211"/>
                    <a:pt x="118983" y="30926"/>
                    <a:pt x="118393" y="31600"/>
                  </a:cubicBezTo>
                  <a:cubicBezTo>
                    <a:pt x="89182" y="70234"/>
                    <a:pt x="71989" y="116611"/>
                    <a:pt x="68958" y="164950"/>
                  </a:cubicBezTo>
                  <a:lnTo>
                    <a:pt x="68958" y="165903"/>
                  </a:lnTo>
                  <a:cubicBezTo>
                    <a:pt x="67709" y="195898"/>
                    <a:pt x="69336" y="225944"/>
                    <a:pt x="73816" y="255628"/>
                  </a:cubicBezTo>
                  <a:cubicBezTo>
                    <a:pt x="74768" y="263153"/>
                    <a:pt x="75626" y="270678"/>
                    <a:pt x="76388" y="278107"/>
                  </a:cubicBezTo>
                  <a:cubicBezTo>
                    <a:pt x="82769" y="337639"/>
                    <a:pt x="55718" y="361546"/>
                    <a:pt x="29810" y="379263"/>
                  </a:cubicBezTo>
                  <a:cubicBezTo>
                    <a:pt x="26630" y="381400"/>
                    <a:pt x="22879" y="382529"/>
                    <a:pt x="19047" y="382501"/>
                  </a:cubicBezTo>
                  <a:close/>
                </a:path>
              </a:pathLst>
            </a:custGeom>
            <a:grpFill/>
            <a:ln w="9525" cap="flat">
              <a:noFill/>
              <a:prstDash val="solid"/>
              <a:miter/>
            </a:ln>
          </p:spPr>
          <p:txBody>
            <a:bodyPr rtlCol="0" anchor="ctr"/>
            <a:lstStyle/>
            <a:p>
              <a:endParaRPr lang="en-US" sz="2520"/>
            </a:p>
          </p:txBody>
        </p:sp>
      </p:grpSp>
    </p:spTree>
    <p:extLst>
      <p:ext uri="{BB962C8B-B14F-4D97-AF65-F5344CB8AC3E}">
        <p14:creationId xmlns:p14="http://schemas.microsoft.com/office/powerpoint/2010/main" val="2673161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136479" y="204717"/>
            <a:ext cx="14593952" cy="1126462"/>
          </a:xfrm>
        </p:spPr>
        <p:txBody>
          <a:bodyPr>
            <a:noAutofit/>
          </a:bodyPr>
          <a:lstStyle/>
          <a:p>
            <a:r>
              <a:rPr lang="en-GB" sz="5200" dirty="0"/>
              <a:t>Aspects of flexible thinking in Cybersecurity – Part 1</a:t>
            </a:r>
            <a:endParaRPr lang="en-US" sz="5200" dirty="0"/>
          </a:p>
        </p:txBody>
      </p:sp>
      <p:sp>
        <p:nvSpPr>
          <p:cNvPr id="15" name="Slide Number Placeholder 14">
            <a:extLst>
              <a:ext uri="{FF2B5EF4-FFF2-40B4-BE49-F238E27FC236}">
                <a16:creationId xmlns:a16="http://schemas.microsoft.com/office/drawing/2014/main" id="{A8CF2C8E-FA03-174E-0B08-EB359C969AE4}"/>
              </a:ext>
            </a:extLst>
          </p:cNvPr>
          <p:cNvSpPr>
            <a:spLocks noGrp="1"/>
          </p:cNvSpPr>
          <p:nvPr>
            <p:ph type="sldNum" sz="quarter" idx="12"/>
          </p:nvPr>
        </p:nvSpPr>
        <p:spPr/>
        <p:txBody>
          <a:bodyPr>
            <a:normAutofit/>
          </a:bodyPr>
          <a:lstStyle/>
          <a:p>
            <a:fld id="{FE1D2D36-5D11-429F-A10B-61490F16675A}" type="slidenum">
              <a:rPr lang="en-US" smtClean="0">
                <a:latin typeface="+mj-lt"/>
              </a:rPr>
              <a:t>17</a:t>
            </a:fld>
            <a:endParaRPr lang="en-US">
              <a:latin typeface="+mj-lt"/>
            </a:endParaRPr>
          </a:p>
        </p:txBody>
      </p:sp>
      <p:sp>
        <p:nvSpPr>
          <p:cNvPr id="3" name="Shape">
            <a:extLst>
              <a:ext uri="{FF2B5EF4-FFF2-40B4-BE49-F238E27FC236}">
                <a16:creationId xmlns:a16="http://schemas.microsoft.com/office/drawing/2014/main" id="{131064CF-1E9A-4199-9ECE-0D37585EAA0E}"/>
              </a:ext>
            </a:extLst>
          </p:cNvPr>
          <p:cNvSpPr/>
          <p:nvPr/>
        </p:nvSpPr>
        <p:spPr>
          <a:xfrm>
            <a:off x="2115344" y="1935352"/>
            <a:ext cx="768292" cy="6112649"/>
          </a:xfrm>
          <a:custGeom>
            <a:avLst/>
            <a:gdLst/>
            <a:ahLst/>
            <a:cxnLst>
              <a:cxn ang="0">
                <a:pos x="wd2" y="hd2"/>
              </a:cxn>
              <a:cxn ang="5400000">
                <a:pos x="wd2" y="hd2"/>
              </a:cxn>
              <a:cxn ang="10800000">
                <a:pos x="wd2" y="hd2"/>
              </a:cxn>
              <a:cxn ang="16200000">
                <a:pos x="wd2" y="hd2"/>
              </a:cxn>
            </a:cxnLst>
            <a:rect l="0" t="0" r="r" b="b"/>
            <a:pathLst>
              <a:path w="21600" h="21600" extrusionOk="0">
                <a:moveTo>
                  <a:pt x="9552" y="21600"/>
                </a:moveTo>
                <a:cubicBezTo>
                  <a:pt x="9036" y="21600"/>
                  <a:pt x="8606" y="21546"/>
                  <a:pt x="8606" y="21481"/>
                </a:cubicBezTo>
                <a:lnTo>
                  <a:pt x="8606" y="8155"/>
                </a:lnTo>
                <a:lnTo>
                  <a:pt x="947" y="8155"/>
                </a:lnTo>
                <a:cubicBezTo>
                  <a:pt x="430" y="8155"/>
                  <a:pt x="0" y="8101"/>
                  <a:pt x="0" y="8036"/>
                </a:cubicBezTo>
                <a:lnTo>
                  <a:pt x="0" y="7052"/>
                </a:lnTo>
                <a:cubicBezTo>
                  <a:pt x="0" y="6987"/>
                  <a:pt x="430" y="6933"/>
                  <a:pt x="947" y="6933"/>
                </a:cubicBezTo>
                <a:cubicBezTo>
                  <a:pt x="8692" y="6933"/>
                  <a:pt x="10499" y="6501"/>
                  <a:pt x="12220" y="5895"/>
                </a:cubicBezTo>
                <a:cubicBezTo>
                  <a:pt x="12392" y="5830"/>
                  <a:pt x="12908" y="5808"/>
                  <a:pt x="13425" y="5830"/>
                </a:cubicBezTo>
                <a:cubicBezTo>
                  <a:pt x="13941" y="5852"/>
                  <a:pt x="14113" y="5916"/>
                  <a:pt x="13941" y="5981"/>
                </a:cubicBezTo>
                <a:cubicBezTo>
                  <a:pt x="12134" y="6609"/>
                  <a:pt x="9982" y="7128"/>
                  <a:pt x="1807" y="7171"/>
                </a:cubicBezTo>
                <a:lnTo>
                  <a:pt x="1807" y="7928"/>
                </a:lnTo>
                <a:lnTo>
                  <a:pt x="9466" y="7928"/>
                </a:lnTo>
                <a:cubicBezTo>
                  <a:pt x="9982" y="7928"/>
                  <a:pt x="10413" y="7982"/>
                  <a:pt x="10413" y="8047"/>
                </a:cubicBezTo>
                <a:lnTo>
                  <a:pt x="10413" y="21492"/>
                </a:lnTo>
                <a:cubicBezTo>
                  <a:pt x="10499" y="21546"/>
                  <a:pt x="10068" y="21600"/>
                  <a:pt x="9552" y="21600"/>
                </a:cubicBezTo>
                <a:close/>
                <a:moveTo>
                  <a:pt x="20653" y="14905"/>
                </a:moveTo>
                <a:cubicBezTo>
                  <a:pt x="20137" y="14905"/>
                  <a:pt x="19707" y="14851"/>
                  <a:pt x="19707" y="14786"/>
                </a:cubicBezTo>
                <a:lnTo>
                  <a:pt x="19707" y="119"/>
                </a:lnTo>
                <a:cubicBezTo>
                  <a:pt x="19707" y="54"/>
                  <a:pt x="20137" y="0"/>
                  <a:pt x="20653" y="0"/>
                </a:cubicBezTo>
                <a:cubicBezTo>
                  <a:pt x="21170" y="0"/>
                  <a:pt x="21600" y="54"/>
                  <a:pt x="21600" y="119"/>
                </a:cubicBezTo>
                <a:lnTo>
                  <a:pt x="21600" y="14797"/>
                </a:lnTo>
                <a:cubicBezTo>
                  <a:pt x="21514" y="14861"/>
                  <a:pt x="21084" y="14905"/>
                  <a:pt x="20653" y="14905"/>
                </a:cubicBezTo>
                <a:close/>
              </a:path>
            </a:pathLst>
          </a:custGeom>
          <a:solidFill>
            <a:schemeClr val="accent3"/>
          </a:solidFill>
          <a:ln w="12700">
            <a:miter lim="400000"/>
          </a:ln>
        </p:spPr>
        <p:txBody>
          <a:bodyPr lIns="53340" tIns="53340" rIns="53340" bIns="53340" anchor="ct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sp>
        <p:nvSpPr>
          <p:cNvPr id="4" name="Shape">
            <a:extLst>
              <a:ext uri="{FF2B5EF4-FFF2-40B4-BE49-F238E27FC236}">
                <a16:creationId xmlns:a16="http://schemas.microsoft.com/office/drawing/2014/main" id="{87711F3F-E8AC-4F98-B3E5-3F6E826B9DE8}"/>
              </a:ext>
            </a:extLst>
          </p:cNvPr>
          <p:cNvSpPr/>
          <p:nvPr/>
        </p:nvSpPr>
        <p:spPr>
          <a:xfrm>
            <a:off x="6527649" y="1935356"/>
            <a:ext cx="1248883" cy="6112649"/>
          </a:xfrm>
          <a:custGeom>
            <a:avLst/>
            <a:gdLst/>
            <a:ahLst/>
            <a:cxnLst>
              <a:cxn ang="0">
                <a:pos x="wd2" y="hd2"/>
              </a:cxn>
              <a:cxn ang="5400000">
                <a:pos x="wd2" y="hd2"/>
              </a:cxn>
              <a:cxn ang="10800000">
                <a:pos x="wd2" y="hd2"/>
              </a:cxn>
              <a:cxn ang="16200000">
                <a:pos x="wd2" y="hd2"/>
              </a:cxn>
            </a:cxnLst>
            <a:rect l="0" t="0" r="r" b="b"/>
            <a:pathLst>
              <a:path w="21600" h="21600" extrusionOk="0">
                <a:moveTo>
                  <a:pt x="20329" y="21600"/>
                </a:moveTo>
                <a:cubicBezTo>
                  <a:pt x="20012" y="21600"/>
                  <a:pt x="19747" y="21546"/>
                  <a:pt x="19747" y="21481"/>
                </a:cubicBezTo>
                <a:lnTo>
                  <a:pt x="19747" y="14905"/>
                </a:lnTo>
                <a:lnTo>
                  <a:pt x="636" y="14905"/>
                </a:lnTo>
                <a:cubicBezTo>
                  <a:pt x="318" y="14905"/>
                  <a:pt x="53" y="14851"/>
                  <a:pt x="53" y="14786"/>
                </a:cubicBezTo>
                <a:lnTo>
                  <a:pt x="53" y="13693"/>
                </a:lnTo>
                <a:cubicBezTo>
                  <a:pt x="53" y="12341"/>
                  <a:pt x="3600" y="11552"/>
                  <a:pt x="6988" y="10795"/>
                </a:cubicBezTo>
                <a:cubicBezTo>
                  <a:pt x="10376" y="10048"/>
                  <a:pt x="13553" y="9334"/>
                  <a:pt x="13553" y="8112"/>
                </a:cubicBezTo>
                <a:cubicBezTo>
                  <a:pt x="13553" y="7290"/>
                  <a:pt x="12018" y="7214"/>
                  <a:pt x="10588" y="7214"/>
                </a:cubicBezTo>
                <a:cubicBezTo>
                  <a:pt x="9212" y="7214"/>
                  <a:pt x="7623" y="7301"/>
                  <a:pt x="7623" y="7972"/>
                </a:cubicBezTo>
                <a:lnTo>
                  <a:pt x="7623" y="8923"/>
                </a:lnTo>
                <a:cubicBezTo>
                  <a:pt x="7623" y="8988"/>
                  <a:pt x="7359" y="9042"/>
                  <a:pt x="7041" y="9042"/>
                </a:cubicBezTo>
                <a:lnTo>
                  <a:pt x="582" y="9042"/>
                </a:lnTo>
                <a:cubicBezTo>
                  <a:pt x="265" y="9042"/>
                  <a:pt x="0" y="8988"/>
                  <a:pt x="0" y="8923"/>
                </a:cubicBezTo>
                <a:lnTo>
                  <a:pt x="0" y="8069"/>
                </a:lnTo>
                <a:cubicBezTo>
                  <a:pt x="0" y="6598"/>
                  <a:pt x="3600" y="5776"/>
                  <a:pt x="10164" y="5733"/>
                </a:cubicBezTo>
                <a:lnTo>
                  <a:pt x="10164" y="119"/>
                </a:lnTo>
                <a:cubicBezTo>
                  <a:pt x="10164" y="54"/>
                  <a:pt x="10429" y="0"/>
                  <a:pt x="10747" y="0"/>
                </a:cubicBezTo>
                <a:cubicBezTo>
                  <a:pt x="11065" y="0"/>
                  <a:pt x="11329" y="54"/>
                  <a:pt x="11329" y="119"/>
                </a:cubicBezTo>
                <a:lnTo>
                  <a:pt x="11329" y="5852"/>
                </a:lnTo>
                <a:cubicBezTo>
                  <a:pt x="11329" y="5916"/>
                  <a:pt x="11065" y="5971"/>
                  <a:pt x="10747" y="5971"/>
                </a:cubicBezTo>
                <a:cubicBezTo>
                  <a:pt x="4500" y="5971"/>
                  <a:pt x="1165" y="6695"/>
                  <a:pt x="1165" y="8080"/>
                </a:cubicBezTo>
                <a:lnTo>
                  <a:pt x="1165" y="8826"/>
                </a:lnTo>
                <a:lnTo>
                  <a:pt x="6459" y="8826"/>
                </a:lnTo>
                <a:lnTo>
                  <a:pt x="6459" y="7993"/>
                </a:lnTo>
                <a:cubicBezTo>
                  <a:pt x="6459" y="7182"/>
                  <a:pt x="8682" y="7009"/>
                  <a:pt x="10535" y="7009"/>
                </a:cubicBezTo>
                <a:cubicBezTo>
                  <a:pt x="13341" y="7009"/>
                  <a:pt x="14611" y="7355"/>
                  <a:pt x="14611" y="8134"/>
                </a:cubicBezTo>
                <a:cubicBezTo>
                  <a:pt x="14611" y="9453"/>
                  <a:pt x="11117" y="10221"/>
                  <a:pt x="7782" y="10978"/>
                </a:cubicBezTo>
                <a:cubicBezTo>
                  <a:pt x="4341" y="11736"/>
                  <a:pt x="1112" y="12460"/>
                  <a:pt x="1112" y="13726"/>
                </a:cubicBezTo>
                <a:lnTo>
                  <a:pt x="1112" y="14699"/>
                </a:lnTo>
                <a:lnTo>
                  <a:pt x="20223" y="14699"/>
                </a:lnTo>
                <a:cubicBezTo>
                  <a:pt x="20541" y="14699"/>
                  <a:pt x="20806" y="14753"/>
                  <a:pt x="20806" y="14818"/>
                </a:cubicBezTo>
                <a:lnTo>
                  <a:pt x="20806" y="21513"/>
                </a:lnTo>
                <a:cubicBezTo>
                  <a:pt x="20859" y="21546"/>
                  <a:pt x="20647" y="21600"/>
                  <a:pt x="20329" y="21600"/>
                </a:cubicBezTo>
                <a:close/>
                <a:moveTo>
                  <a:pt x="20329" y="13639"/>
                </a:moveTo>
                <a:lnTo>
                  <a:pt x="7465" y="13639"/>
                </a:lnTo>
                <a:cubicBezTo>
                  <a:pt x="7200" y="13639"/>
                  <a:pt x="6988" y="13596"/>
                  <a:pt x="6935" y="13542"/>
                </a:cubicBezTo>
                <a:cubicBezTo>
                  <a:pt x="6882" y="13466"/>
                  <a:pt x="6882" y="13401"/>
                  <a:pt x="6882" y="13326"/>
                </a:cubicBezTo>
                <a:cubicBezTo>
                  <a:pt x="6882" y="12677"/>
                  <a:pt x="9318" y="12114"/>
                  <a:pt x="12176" y="11476"/>
                </a:cubicBezTo>
                <a:cubicBezTo>
                  <a:pt x="16041" y="10611"/>
                  <a:pt x="20435" y="9616"/>
                  <a:pt x="20435" y="8047"/>
                </a:cubicBezTo>
                <a:cubicBezTo>
                  <a:pt x="20435" y="7982"/>
                  <a:pt x="20700" y="7928"/>
                  <a:pt x="21018" y="7928"/>
                </a:cubicBezTo>
                <a:cubicBezTo>
                  <a:pt x="21335" y="7928"/>
                  <a:pt x="21600" y="7982"/>
                  <a:pt x="21600" y="8047"/>
                </a:cubicBezTo>
                <a:cubicBezTo>
                  <a:pt x="21600" y="9702"/>
                  <a:pt x="16888" y="10773"/>
                  <a:pt x="13077" y="11627"/>
                </a:cubicBezTo>
                <a:cubicBezTo>
                  <a:pt x="10377" y="12233"/>
                  <a:pt x="8047" y="12752"/>
                  <a:pt x="8047" y="13315"/>
                </a:cubicBezTo>
                <a:cubicBezTo>
                  <a:pt x="8047" y="13336"/>
                  <a:pt x="8047" y="13369"/>
                  <a:pt x="8047" y="13390"/>
                </a:cubicBezTo>
                <a:lnTo>
                  <a:pt x="20435" y="13390"/>
                </a:lnTo>
                <a:cubicBezTo>
                  <a:pt x="20753" y="13390"/>
                  <a:pt x="21018" y="13445"/>
                  <a:pt x="21018" y="13509"/>
                </a:cubicBezTo>
                <a:cubicBezTo>
                  <a:pt x="21018" y="13574"/>
                  <a:pt x="20647" y="13639"/>
                  <a:pt x="20329" y="13639"/>
                </a:cubicBezTo>
                <a:close/>
              </a:path>
            </a:pathLst>
          </a:custGeom>
          <a:solidFill>
            <a:schemeClr val="accent6"/>
          </a:solidFill>
          <a:ln w="12700">
            <a:miter lim="400000"/>
          </a:ln>
        </p:spPr>
        <p:txBody>
          <a:bodyPr lIns="53340" tIns="53340" rIns="53340" bIns="53340" anchor="ct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sp>
        <p:nvSpPr>
          <p:cNvPr id="5" name="Shape">
            <a:extLst>
              <a:ext uri="{FF2B5EF4-FFF2-40B4-BE49-F238E27FC236}">
                <a16:creationId xmlns:a16="http://schemas.microsoft.com/office/drawing/2014/main" id="{DD47456E-63B3-4282-A986-9FFCBDCB1F49}"/>
              </a:ext>
            </a:extLst>
          </p:cNvPr>
          <p:cNvSpPr/>
          <p:nvPr/>
        </p:nvSpPr>
        <p:spPr>
          <a:xfrm>
            <a:off x="11420537" y="1935351"/>
            <a:ext cx="1242751" cy="6112642"/>
          </a:xfrm>
          <a:custGeom>
            <a:avLst/>
            <a:gdLst/>
            <a:ahLst/>
            <a:cxnLst>
              <a:cxn ang="0">
                <a:pos x="wd2" y="hd2"/>
              </a:cxn>
              <a:cxn ang="5400000">
                <a:pos x="wd2" y="hd2"/>
              </a:cxn>
              <a:cxn ang="10800000">
                <a:pos x="wd2" y="hd2"/>
              </a:cxn>
              <a:cxn ang="16200000">
                <a:pos x="wd2" y="hd2"/>
              </a:cxn>
            </a:cxnLst>
            <a:rect l="0" t="0" r="r" b="b"/>
            <a:pathLst>
              <a:path w="21600" h="21600" extrusionOk="0">
                <a:moveTo>
                  <a:pt x="585" y="21600"/>
                </a:moveTo>
                <a:cubicBezTo>
                  <a:pt x="266" y="21600"/>
                  <a:pt x="0" y="21546"/>
                  <a:pt x="0" y="21481"/>
                </a:cubicBezTo>
                <a:lnTo>
                  <a:pt x="0" y="11930"/>
                </a:lnTo>
                <a:cubicBezTo>
                  <a:pt x="0" y="11865"/>
                  <a:pt x="266" y="11811"/>
                  <a:pt x="585" y="11811"/>
                </a:cubicBezTo>
                <a:lnTo>
                  <a:pt x="7076" y="11811"/>
                </a:lnTo>
                <a:cubicBezTo>
                  <a:pt x="7395" y="11811"/>
                  <a:pt x="7661" y="11865"/>
                  <a:pt x="7661" y="11930"/>
                </a:cubicBezTo>
                <a:lnTo>
                  <a:pt x="7661" y="12752"/>
                </a:lnTo>
                <a:cubicBezTo>
                  <a:pt x="7661" y="13423"/>
                  <a:pt x="9257" y="13509"/>
                  <a:pt x="10640" y="13509"/>
                </a:cubicBezTo>
                <a:cubicBezTo>
                  <a:pt x="12077" y="13509"/>
                  <a:pt x="13620" y="13445"/>
                  <a:pt x="13620" y="12623"/>
                </a:cubicBezTo>
                <a:lnTo>
                  <a:pt x="13620" y="11930"/>
                </a:lnTo>
                <a:cubicBezTo>
                  <a:pt x="13620" y="11087"/>
                  <a:pt x="12130" y="10924"/>
                  <a:pt x="9683" y="10924"/>
                </a:cubicBezTo>
                <a:lnTo>
                  <a:pt x="7395" y="10924"/>
                </a:lnTo>
                <a:cubicBezTo>
                  <a:pt x="7076" y="10924"/>
                  <a:pt x="6810" y="10870"/>
                  <a:pt x="6810" y="10805"/>
                </a:cubicBezTo>
                <a:lnTo>
                  <a:pt x="6810" y="9540"/>
                </a:lnTo>
                <a:cubicBezTo>
                  <a:pt x="6810" y="9475"/>
                  <a:pt x="7076" y="9421"/>
                  <a:pt x="7395" y="9421"/>
                </a:cubicBezTo>
                <a:lnTo>
                  <a:pt x="10055" y="9421"/>
                </a:lnTo>
                <a:cubicBezTo>
                  <a:pt x="12556" y="9421"/>
                  <a:pt x="13620" y="9183"/>
                  <a:pt x="13620" y="8599"/>
                </a:cubicBezTo>
                <a:lnTo>
                  <a:pt x="13620" y="8101"/>
                </a:lnTo>
                <a:cubicBezTo>
                  <a:pt x="13620" y="7279"/>
                  <a:pt x="12077" y="7204"/>
                  <a:pt x="10640" y="7204"/>
                </a:cubicBezTo>
                <a:cubicBezTo>
                  <a:pt x="9257" y="7204"/>
                  <a:pt x="7661" y="7290"/>
                  <a:pt x="7661" y="7961"/>
                </a:cubicBezTo>
                <a:lnTo>
                  <a:pt x="7661" y="8534"/>
                </a:lnTo>
                <a:cubicBezTo>
                  <a:pt x="7661" y="8599"/>
                  <a:pt x="7395" y="8653"/>
                  <a:pt x="7076" y="8653"/>
                </a:cubicBezTo>
                <a:lnTo>
                  <a:pt x="585" y="8653"/>
                </a:lnTo>
                <a:cubicBezTo>
                  <a:pt x="266" y="8653"/>
                  <a:pt x="0" y="8599"/>
                  <a:pt x="0" y="8534"/>
                </a:cubicBezTo>
                <a:lnTo>
                  <a:pt x="0" y="8058"/>
                </a:lnTo>
                <a:cubicBezTo>
                  <a:pt x="0" y="6555"/>
                  <a:pt x="3830" y="5722"/>
                  <a:pt x="10747" y="5722"/>
                </a:cubicBezTo>
                <a:cubicBezTo>
                  <a:pt x="11066" y="5722"/>
                  <a:pt x="11332" y="5776"/>
                  <a:pt x="11332" y="5841"/>
                </a:cubicBezTo>
                <a:cubicBezTo>
                  <a:pt x="11332" y="5906"/>
                  <a:pt x="11066" y="5960"/>
                  <a:pt x="10747" y="5960"/>
                </a:cubicBezTo>
                <a:cubicBezTo>
                  <a:pt x="4469" y="5960"/>
                  <a:pt x="1117" y="6684"/>
                  <a:pt x="1117" y="8069"/>
                </a:cubicBezTo>
                <a:lnTo>
                  <a:pt x="1117" y="8437"/>
                </a:lnTo>
                <a:lnTo>
                  <a:pt x="6437" y="8437"/>
                </a:lnTo>
                <a:lnTo>
                  <a:pt x="6437" y="7982"/>
                </a:lnTo>
                <a:cubicBezTo>
                  <a:pt x="6437" y="7171"/>
                  <a:pt x="8672" y="6998"/>
                  <a:pt x="10534" y="6998"/>
                </a:cubicBezTo>
                <a:cubicBezTo>
                  <a:pt x="13353" y="6998"/>
                  <a:pt x="14630" y="7344"/>
                  <a:pt x="14630" y="8123"/>
                </a:cubicBezTo>
                <a:lnTo>
                  <a:pt x="14630" y="8621"/>
                </a:lnTo>
                <a:cubicBezTo>
                  <a:pt x="14630" y="9324"/>
                  <a:pt x="13087" y="9670"/>
                  <a:pt x="9948" y="9670"/>
                </a:cubicBezTo>
                <a:lnTo>
                  <a:pt x="7820" y="9670"/>
                </a:lnTo>
                <a:lnTo>
                  <a:pt x="7820" y="10708"/>
                </a:lnTo>
                <a:lnTo>
                  <a:pt x="9576" y="10708"/>
                </a:lnTo>
                <a:cubicBezTo>
                  <a:pt x="13087" y="10708"/>
                  <a:pt x="14630" y="11076"/>
                  <a:pt x="14630" y="11952"/>
                </a:cubicBezTo>
                <a:lnTo>
                  <a:pt x="14630" y="12644"/>
                </a:lnTo>
                <a:cubicBezTo>
                  <a:pt x="14630" y="13401"/>
                  <a:pt x="13300" y="13758"/>
                  <a:pt x="10534" y="13758"/>
                </a:cubicBezTo>
                <a:cubicBezTo>
                  <a:pt x="8672" y="13758"/>
                  <a:pt x="6437" y="13585"/>
                  <a:pt x="6437" y="12774"/>
                </a:cubicBezTo>
                <a:lnTo>
                  <a:pt x="6437" y="12071"/>
                </a:lnTo>
                <a:lnTo>
                  <a:pt x="1117" y="12071"/>
                </a:lnTo>
                <a:lnTo>
                  <a:pt x="1117" y="21503"/>
                </a:lnTo>
                <a:cubicBezTo>
                  <a:pt x="1171" y="21546"/>
                  <a:pt x="905" y="21600"/>
                  <a:pt x="585" y="21600"/>
                </a:cubicBezTo>
                <a:close/>
                <a:moveTo>
                  <a:pt x="10800" y="15013"/>
                </a:moveTo>
                <a:cubicBezTo>
                  <a:pt x="10481" y="15013"/>
                  <a:pt x="10215" y="14959"/>
                  <a:pt x="10215" y="14894"/>
                </a:cubicBezTo>
                <a:cubicBezTo>
                  <a:pt x="10215" y="14829"/>
                  <a:pt x="10481" y="14775"/>
                  <a:pt x="10800" y="14775"/>
                </a:cubicBezTo>
                <a:cubicBezTo>
                  <a:pt x="17078" y="14775"/>
                  <a:pt x="20429" y="14050"/>
                  <a:pt x="20429" y="12666"/>
                </a:cubicBezTo>
                <a:lnTo>
                  <a:pt x="20429" y="11974"/>
                </a:lnTo>
                <a:cubicBezTo>
                  <a:pt x="20429" y="11054"/>
                  <a:pt x="18993" y="10481"/>
                  <a:pt x="15961" y="10221"/>
                </a:cubicBezTo>
                <a:cubicBezTo>
                  <a:pt x="15748" y="10200"/>
                  <a:pt x="15641" y="10156"/>
                  <a:pt x="15641" y="10113"/>
                </a:cubicBezTo>
                <a:cubicBezTo>
                  <a:pt x="15641" y="10070"/>
                  <a:pt x="15801" y="10027"/>
                  <a:pt x="16014" y="10005"/>
                </a:cubicBezTo>
                <a:cubicBezTo>
                  <a:pt x="19046" y="9745"/>
                  <a:pt x="20429" y="9205"/>
                  <a:pt x="20429" y="8296"/>
                </a:cubicBezTo>
                <a:lnTo>
                  <a:pt x="20429" y="119"/>
                </a:lnTo>
                <a:cubicBezTo>
                  <a:pt x="20429" y="54"/>
                  <a:pt x="20695" y="0"/>
                  <a:pt x="21015" y="0"/>
                </a:cubicBezTo>
                <a:cubicBezTo>
                  <a:pt x="21334" y="0"/>
                  <a:pt x="21600" y="54"/>
                  <a:pt x="21600" y="119"/>
                </a:cubicBezTo>
                <a:lnTo>
                  <a:pt x="21600" y="8296"/>
                </a:lnTo>
                <a:cubicBezTo>
                  <a:pt x="21600" y="9194"/>
                  <a:pt x="20270" y="9789"/>
                  <a:pt x="17504" y="10124"/>
                </a:cubicBezTo>
                <a:cubicBezTo>
                  <a:pt x="20217" y="10459"/>
                  <a:pt x="21600" y="11087"/>
                  <a:pt x="21600" y="11984"/>
                </a:cubicBezTo>
                <a:lnTo>
                  <a:pt x="21600" y="12677"/>
                </a:lnTo>
                <a:cubicBezTo>
                  <a:pt x="21547" y="14180"/>
                  <a:pt x="17716" y="15013"/>
                  <a:pt x="10800" y="15013"/>
                </a:cubicBezTo>
                <a:close/>
              </a:path>
            </a:pathLst>
          </a:custGeom>
          <a:solidFill>
            <a:schemeClr val="accent4"/>
          </a:solidFill>
          <a:ln w="12700">
            <a:miter lim="400000"/>
          </a:ln>
        </p:spPr>
        <p:txBody>
          <a:bodyPr lIns="53340" tIns="53340" rIns="53340" bIns="53340" anchor="ct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grpSp>
        <p:nvGrpSpPr>
          <p:cNvPr id="6" name="Group 5">
            <a:extLst>
              <a:ext uri="{FF2B5EF4-FFF2-40B4-BE49-F238E27FC236}">
                <a16:creationId xmlns:a16="http://schemas.microsoft.com/office/drawing/2014/main" id="{C463332D-34C3-4585-9EC3-CA9347518F6B}"/>
              </a:ext>
            </a:extLst>
          </p:cNvPr>
          <p:cNvGrpSpPr/>
          <p:nvPr/>
        </p:nvGrpSpPr>
        <p:grpSpPr>
          <a:xfrm>
            <a:off x="3120834" y="2027680"/>
            <a:ext cx="2938764" cy="4705469"/>
            <a:chOff x="8921977" y="1532677"/>
            <a:chExt cx="3594054" cy="3361049"/>
          </a:xfrm>
        </p:grpSpPr>
        <p:sp>
          <p:nvSpPr>
            <p:cNvPr id="7" name="TextBox 6">
              <a:extLst>
                <a:ext uri="{FF2B5EF4-FFF2-40B4-BE49-F238E27FC236}">
                  <a16:creationId xmlns:a16="http://schemas.microsoft.com/office/drawing/2014/main" id="{B5161AC6-7B0A-4559-BBEF-417C4BAC7CAB}"/>
                </a:ext>
              </a:extLst>
            </p:cNvPr>
            <p:cNvSpPr txBox="1"/>
            <p:nvPr/>
          </p:nvSpPr>
          <p:spPr>
            <a:xfrm>
              <a:off x="8921977" y="1532677"/>
              <a:ext cx="3226854" cy="395713"/>
            </a:xfrm>
            <a:prstGeom prst="rect">
              <a:avLst/>
            </a:prstGeom>
            <a:noFill/>
          </p:spPr>
          <p:txBody>
            <a:bodyPr wrap="square" lIns="0" rIns="0" rtlCol="0" anchor="b">
              <a:spAutoFit/>
            </a:bodyPr>
            <a:lstStyle/>
            <a:p>
              <a:r>
                <a:rPr lang="en-US" sz="3000" dirty="0">
                  <a:solidFill>
                    <a:srgbClr val="CEAB2F"/>
                  </a:solidFill>
                  <a:latin typeface="+mj-lt"/>
                </a:rPr>
                <a:t>Adaptability</a:t>
              </a:r>
              <a:endParaRPr lang="en-US" sz="3000" b="1" noProof="1">
                <a:solidFill>
                  <a:srgbClr val="CEAB2F"/>
                </a:solidFill>
                <a:latin typeface="+mj-lt"/>
              </a:endParaRPr>
            </a:p>
          </p:txBody>
        </p:sp>
        <p:sp>
          <p:nvSpPr>
            <p:cNvPr id="8" name="TextBox 7">
              <a:extLst>
                <a:ext uri="{FF2B5EF4-FFF2-40B4-BE49-F238E27FC236}">
                  <a16:creationId xmlns:a16="http://schemas.microsoft.com/office/drawing/2014/main" id="{BD92CBFC-A5B8-41CF-9E45-D52C01B0E01E}"/>
                </a:ext>
              </a:extLst>
            </p:cNvPr>
            <p:cNvSpPr txBox="1"/>
            <p:nvPr/>
          </p:nvSpPr>
          <p:spPr>
            <a:xfrm>
              <a:off x="8921977" y="1925881"/>
              <a:ext cx="3594054" cy="2967845"/>
            </a:xfrm>
            <a:prstGeom prst="rect">
              <a:avLst/>
            </a:prstGeom>
            <a:noFill/>
          </p:spPr>
          <p:txBody>
            <a:bodyPr wrap="square" lIns="0" rIns="0" rtlCol="0" anchor="t">
              <a:spAutoFit/>
            </a:bodyPr>
            <a:lstStyle/>
            <a:p>
              <a:r>
                <a:rPr lang="en-GB" sz="2200" dirty="0">
                  <a:latin typeface="+mj-lt"/>
                </a:rPr>
                <a:t>The threat is constantly changing, with attackers finding innovative ways to exploit vulnerabilities. By being adaptable, professionals can quickly respond to emerging threats and adjust their security measures accordingly.</a:t>
              </a:r>
              <a:endParaRPr lang="en-US" sz="2200" noProof="1">
                <a:solidFill>
                  <a:schemeClr val="tx1">
                    <a:lumMod val="85000"/>
                    <a:lumOff val="15000"/>
                  </a:schemeClr>
                </a:solidFill>
                <a:latin typeface="+mj-lt"/>
              </a:endParaRPr>
            </a:p>
          </p:txBody>
        </p:sp>
      </p:grpSp>
      <p:grpSp>
        <p:nvGrpSpPr>
          <p:cNvPr id="9" name="Group 8">
            <a:extLst>
              <a:ext uri="{FF2B5EF4-FFF2-40B4-BE49-F238E27FC236}">
                <a16:creationId xmlns:a16="http://schemas.microsoft.com/office/drawing/2014/main" id="{EC3B5595-9850-4416-B167-816B0DF69272}"/>
              </a:ext>
            </a:extLst>
          </p:cNvPr>
          <p:cNvGrpSpPr/>
          <p:nvPr/>
        </p:nvGrpSpPr>
        <p:grpSpPr>
          <a:xfrm>
            <a:off x="8013720" y="2027680"/>
            <a:ext cx="5497556" cy="6398241"/>
            <a:chOff x="8921977" y="1532677"/>
            <a:chExt cx="6723409" cy="4570171"/>
          </a:xfrm>
        </p:grpSpPr>
        <p:sp>
          <p:nvSpPr>
            <p:cNvPr id="10" name="TextBox 9">
              <a:extLst>
                <a:ext uri="{FF2B5EF4-FFF2-40B4-BE49-F238E27FC236}">
                  <a16:creationId xmlns:a16="http://schemas.microsoft.com/office/drawing/2014/main" id="{E3D792B8-1057-491B-A0CF-445117C20BA1}"/>
                </a:ext>
              </a:extLst>
            </p:cNvPr>
            <p:cNvSpPr txBox="1"/>
            <p:nvPr/>
          </p:nvSpPr>
          <p:spPr>
            <a:xfrm>
              <a:off x="8921977" y="1532677"/>
              <a:ext cx="6723409" cy="395713"/>
            </a:xfrm>
            <a:prstGeom prst="rect">
              <a:avLst/>
            </a:prstGeom>
            <a:noFill/>
          </p:spPr>
          <p:txBody>
            <a:bodyPr wrap="square" lIns="0" rIns="0" rtlCol="0" anchor="b">
              <a:spAutoFit/>
            </a:bodyPr>
            <a:lstStyle/>
            <a:p>
              <a:r>
                <a:rPr lang="en-US" sz="3000" dirty="0">
                  <a:solidFill>
                    <a:srgbClr val="9E5E9B"/>
                  </a:solidFill>
                  <a:latin typeface="+mj-lt"/>
                </a:rPr>
                <a:t>Creative Problem-Solving</a:t>
              </a:r>
              <a:endParaRPr lang="en-US" sz="3000" b="1" noProof="1">
                <a:solidFill>
                  <a:srgbClr val="9E5E9B"/>
                </a:solidFill>
                <a:latin typeface="+mj-lt"/>
              </a:endParaRPr>
            </a:p>
          </p:txBody>
        </p:sp>
        <p:sp>
          <p:nvSpPr>
            <p:cNvPr id="11" name="TextBox 10">
              <a:extLst>
                <a:ext uri="{FF2B5EF4-FFF2-40B4-BE49-F238E27FC236}">
                  <a16:creationId xmlns:a16="http://schemas.microsoft.com/office/drawing/2014/main" id="{DD0455E4-48D3-4613-B6CC-F0013C058611}"/>
                </a:ext>
              </a:extLst>
            </p:cNvPr>
            <p:cNvSpPr txBox="1"/>
            <p:nvPr/>
          </p:nvSpPr>
          <p:spPr>
            <a:xfrm>
              <a:off x="8921977" y="1925881"/>
              <a:ext cx="3735728" cy="4176967"/>
            </a:xfrm>
            <a:prstGeom prst="rect">
              <a:avLst/>
            </a:prstGeom>
            <a:noFill/>
          </p:spPr>
          <p:txBody>
            <a:bodyPr wrap="square" lIns="0" rIns="0" rtlCol="0" anchor="t">
              <a:spAutoFit/>
            </a:bodyPr>
            <a:lstStyle/>
            <a:p>
              <a:r>
                <a:rPr lang="en-GB" sz="2200" dirty="0">
                  <a:latin typeface="+mj-lt"/>
                </a:rPr>
                <a:t>Flexible thinking involves thinking outside the box and producing creative solutions to complex security problems. Cybersecurity professionals should be able to analyse situations from different angles, explore unconventional approaches, and find innovative ways to mitigate risks and vulnerabilities.</a:t>
              </a:r>
              <a:endParaRPr lang="en-US" sz="2200" noProof="1">
                <a:solidFill>
                  <a:schemeClr val="tx1">
                    <a:lumMod val="85000"/>
                    <a:lumOff val="15000"/>
                  </a:schemeClr>
                </a:solidFill>
                <a:latin typeface="+mj-lt"/>
              </a:endParaRPr>
            </a:p>
          </p:txBody>
        </p:sp>
      </p:grpSp>
      <p:grpSp>
        <p:nvGrpSpPr>
          <p:cNvPr id="12" name="Group 11">
            <a:extLst>
              <a:ext uri="{FF2B5EF4-FFF2-40B4-BE49-F238E27FC236}">
                <a16:creationId xmlns:a16="http://schemas.microsoft.com/office/drawing/2014/main" id="{CFA40984-B68B-4FA7-9512-D9F6497764EE}"/>
              </a:ext>
            </a:extLst>
          </p:cNvPr>
          <p:cNvGrpSpPr/>
          <p:nvPr/>
        </p:nvGrpSpPr>
        <p:grpSpPr>
          <a:xfrm>
            <a:off x="13179570" y="2027680"/>
            <a:ext cx="4248674" cy="5044022"/>
            <a:chOff x="8921977" y="1532678"/>
            <a:chExt cx="5196050" cy="3602873"/>
          </a:xfrm>
        </p:grpSpPr>
        <p:sp>
          <p:nvSpPr>
            <p:cNvPr id="13" name="TextBox 12">
              <a:extLst>
                <a:ext uri="{FF2B5EF4-FFF2-40B4-BE49-F238E27FC236}">
                  <a16:creationId xmlns:a16="http://schemas.microsoft.com/office/drawing/2014/main" id="{A2810BEB-EA40-41B7-A5B5-CF689FEC7275}"/>
                </a:ext>
              </a:extLst>
            </p:cNvPr>
            <p:cNvSpPr txBox="1"/>
            <p:nvPr/>
          </p:nvSpPr>
          <p:spPr>
            <a:xfrm>
              <a:off x="8921977" y="1532678"/>
              <a:ext cx="5196050" cy="395713"/>
            </a:xfrm>
            <a:prstGeom prst="rect">
              <a:avLst/>
            </a:prstGeom>
            <a:noFill/>
          </p:spPr>
          <p:txBody>
            <a:bodyPr wrap="square" lIns="0" rIns="0" rtlCol="0" anchor="b">
              <a:spAutoFit/>
            </a:bodyPr>
            <a:lstStyle/>
            <a:p>
              <a:r>
                <a:rPr lang="en-US" sz="3000" dirty="0">
                  <a:solidFill>
                    <a:srgbClr val="6AAC90"/>
                  </a:solidFill>
                  <a:latin typeface="+mj-lt"/>
                </a:rPr>
                <a:t>Continuous Learning</a:t>
              </a:r>
              <a:endParaRPr lang="en-US" sz="3000" b="1" noProof="1">
                <a:solidFill>
                  <a:srgbClr val="6AAC90"/>
                </a:solidFill>
                <a:latin typeface="+mj-lt"/>
              </a:endParaRPr>
            </a:p>
          </p:txBody>
        </p:sp>
        <p:sp>
          <p:nvSpPr>
            <p:cNvPr id="14" name="TextBox 13">
              <a:extLst>
                <a:ext uri="{FF2B5EF4-FFF2-40B4-BE49-F238E27FC236}">
                  <a16:creationId xmlns:a16="http://schemas.microsoft.com/office/drawing/2014/main" id="{9E6AC2E8-7C17-4841-8DE6-E533351071DB}"/>
                </a:ext>
              </a:extLst>
            </p:cNvPr>
            <p:cNvSpPr txBox="1"/>
            <p:nvPr/>
          </p:nvSpPr>
          <p:spPr>
            <a:xfrm>
              <a:off x="8921977" y="1925881"/>
              <a:ext cx="4158967" cy="3209670"/>
            </a:xfrm>
            <a:prstGeom prst="rect">
              <a:avLst/>
            </a:prstGeom>
            <a:noFill/>
          </p:spPr>
          <p:txBody>
            <a:bodyPr wrap="square" lIns="0" rIns="0" rtlCol="0" anchor="t">
              <a:spAutoFit/>
            </a:bodyPr>
            <a:lstStyle/>
            <a:p>
              <a:r>
                <a:rPr lang="en-GB" sz="2200" dirty="0">
                  <a:latin typeface="+mj-lt"/>
                </a:rPr>
                <a:t>The field of cybersecurity is constantly evolving, with new technologies, attack vectors, and defence mechanisms emerging regularly. Flexible thinkers in cybersecurity embrace a mindset of lifelong learning, actively seeking knowledge and staying up to date with the latest industry trends</a:t>
              </a:r>
              <a:endParaRPr lang="en-US" sz="2200" noProof="1">
                <a:solidFill>
                  <a:schemeClr val="tx1">
                    <a:lumMod val="85000"/>
                    <a:lumOff val="15000"/>
                  </a:schemeClr>
                </a:solidFill>
                <a:latin typeface="+mj-lt"/>
              </a:endParaRPr>
            </a:p>
          </p:txBody>
        </p:sp>
      </p:grpSp>
    </p:spTree>
    <p:extLst>
      <p:ext uri="{BB962C8B-B14F-4D97-AF65-F5344CB8AC3E}">
        <p14:creationId xmlns:p14="http://schemas.microsoft.com/office/powerpoint/2010/main" val="3498923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189418" y="136478"/>
            <a:ext cx="14766877" cy="1445278"/>
          </a:xfrm>
        </p:spPr>
        <p:txBody>
          <a:bodyPr>
            <a:noAutofit/>
          </a:bodyPr>
          <a:lstStyle/>
          <a:p>
            <a:r>
              <a:rPr lang="en-GB" sz="5200" dirty="0"/>
              <a:t>Aspects of flexible thinking in Cybersecurity – Part </a:t>
            </a:r>
            <a:r>
              <a:rPr lang="el-GR" sz="5200" dirty="0"/>
              <a:t>2</a:t>
            </a:r>
            <a:endParaRPr lang="en-US" sz="5200" dirty="0"/>
          </a:p>
        </p:txBody>
      </p:sp>
      <p:sp>
        <p:nvSpPr>
          <p:cNvPr id="3" name="Slide Number Placeholder 2">
            <a:extLst>
              <a:ext uri="{FF2B5EF4-FFF2-40B4-BE49-F238E27FC236}">
                <a16:creationId xmlns:a16="http://schemas.microsoft.com/office/drawing/2014/main" id="{16A1A47C-5169-52D9-DC9B-E5D2F5BC37FC}"/>
              </a:ext>
            </a:extLst>
          </p:cNvPr>
          <p:cNvSpPr>
            <a:spLocks noGrp="1"/>
          </p:cNvSpPr>
          <p:nvPr>
            <p:ph type="sldNum" sz="quarter" idx="12"/>
          </p:nvPr>
        </p:nvSpPr>
        <p:spPr/>
        <p:txBody>
          <a:bodyPr>
            <a:normAutofit/>
          </a:bodyPr>
          <a:lstStyle/>
          <a:p>
            <a:fld id="{FE1D2D36-5D11-429F-A10B-61490F16675A}" type="slidenum">
              <a:rPr lang="en-US" smtClean="0">
                <a:latin typeface="+mj-lt"/>
              </a:rPr>
              <a:t>18</a:t>
            </a:fld>
            <a:endParaRPr lang="en-US">
              <a:latin typeface="+mj-lt"/>
            </a:endParaRPr>
          </a:p>
        </p:txBody>
      </p:sp>
      <p:grpSp>
        <p:nvGrpSpPr>
          <p:cNvPr id="6" name="Group 5">
            <a:extLst>
              <a:ext uri="{FF2B5EF4-FFF2-40B4-BE49-F238E27FC236}">
                <a16:creationId xmlns:a16="http://schemas.microsoft.com/office/drawing/2014/main" id="{C463332D-34C3-4585-9EC3-CA9347518F6B}"/>
              </a:ext>
            </a:extLst>
          </p:cNvPr>
          <p:cNvGrpSpPr/>
          <p:nvPr/>
        </p:nvGrpSpPr>
        <p:grpSpPr>
          <a:xfrm>
            <a:off x="3557570" y="1744275"/>
            <a:ext cx="2979708" cy="6404522"/>
            <a:chOff x="8921977" y="1532677"/>
            <a:chExt cx="2926080" cy="4523042"/>
          </a:xfrm>
        </p:grpSpPr>
        <p:sp>
          <p:nvSpPr>
            <p:cNvPr id="7" name="TextBox 6">
              <a:extLst>
                <a:ext uri="{FF2B5EF4-FFF2-40B4-BE49-F238E27FC236}">
                  <a16:creationId xmlns:a16="http://schemas.microsoft.com/office/drawing/2014/main" id="{B5161AC6-7B0A-4559-BBEF-417C4BAC7CAB}"/>
                </a:ext>
              </a:extLst>
            </p:cNvPr>
            <p:cNvSpPr txBox="1"/>
            <p:nvPr/>
          </p:nvSpPr>
          <p:spPr>
            <a:xfrm>
              <a:off x="8921977" y="1532677"/>
              <a:ext cx="2926080" cy="395713"/>
            </a:xfrm>
            <a:prstGeom prst="rect">
              <a:avLst/>
            </a:prstGeom>
            <a:noFill/>
          </p:spPr>
          <p:txBody>
            <a:bodyPr wrap="square" lIns="0" rIns="0" rtlCol="0" anchor="b">
              <a:spAutoFit/>
            </a:bodyPr>
            <a:lstStyle/>
            <a:p>
              <a:r>
                <a:rPr lang="en-US" sz="3000" dirty="0">
                  <a:solidFill>
                    <a:srgbClr val="6AAC90"/>
                  </a:solidFill>
                  <a:latin typeface="+mj-lt"/>
                </a:rPr>
                <a:t>Defense</a:t>
              </a:r>
              <a:endParaRPr lang="en-US" sz="3000" b="1" noProof="1">
                <a:solidFill>
                  <a:srgbClr val="6AAC90"/>
                </a:solidFill>
                <a:latin typeface="+mj-lt"/>
              </a:endParaRPr>
            </a:p>
          </p:txBody>
        </p:sp>
        <p:sp>
          <p:nvSpPr>
            <p:cNvPr id="8" name="TextBox 7">
              <a:extLst>
                <a:ext uri="{FF2B5EF4-FFF2-40B4-BE49-F238E27FC236}">
                  <a16:creationId xmlns:a16="http://schemas.microsoft.com/office/drawing/2014/main" id="{BD92CBFC-A5B8-41CF-9E45-D52C01B0E01E}"/>
                </a:ext>
              </a:extLst>
            </p:cNvPr>
            <p:cNvSpPr txBox="1"/>
            <p:nvPr/>
          </p:nvSpPr>
          <p:spPr>
            <a:xfrm>
              <a:off x="8921977" y="1925881"/>
              <a:ext cx="2926080" cy="4129838"/>
            </a:xfrm>
            <a:prstGeom prst="rect">
              <a:avLst/>
            </a:prstGeom>
            <a:noFill/>
          </p:spPr>
          <p:txBody>
            <a:bodyPr wrap="square" lIns="0" rIns="0" rtlCol="0" anchor="t">
              <a:spAutoFit/>
            </a:bodyPr>
            <a:lstStyle/>
            <a:p>
              <a:pPr algn="just"/>
              <a:r>
                <a:rPr lang="en-US" sz="2200" dirty="0">
                  <a:latin typeface="+mj-lt"/>
                </a:rPr>
                <a:t>Flexible thinking in cybersecurity involves moving away from traditional, static defense mechanisms and embracing adaptive security approaches. This includes implementing technologies like artificial intelligence (AI) and machine learning (ML) to dynamically monitor, detect, and respond to threats in real-time</a:t>
              </a:r>
              <a:endParaRPr lang="en-US" sz="2200" noProof="1">
                <a:solidFill>
                  <a:schemeClr val="tx1">
                    <a:lumMod val="85000"/>
                    <a:lumOff val="15000"/>
                  </a:schemeClr>
                </a:solidFill>
                <a:latin typeface="+mj-lt"/>
              </a:endParaRPr>
            </a:p>
          </p:txBody>
        </p:sp>
      </p:grpSp>
      <p:grpSp>
        <p:nvGrpSpPr>
          <p:cNvPr id="9" name="Group 8">
            <a:extLst>
              <a:ext uri="{FF2B5EF4-FFF2-40B4-BE49-F238E27FC236}">
                <a16:creationId xmlns:a16="http://schemas.microsoft.com/office/drawing/2014/main" id="{EC3B5595-9850-4416-B167-816B0DF69272}"/>
              </a:ext>
            </a:extLst>
          </p:cNvPr>
          <p:cNvGrpSpPr/>
          <p:nvPr/>
        </p:nvGrpSpPr>
        <p:grpSpPr>
          <a:xfrm>
            <a:off x="8450464" y="1657142"/>
            <a:ext cx="3216905" cy="5844545"/>
            <a:chOff x="8921977" y="1134831"/>
            <a:chExt cx="2926080" cy="4566460"/>
          </a:xfrm>
        </p:grpSpPr>
        <p:sp>
          <p:nvSpPr>
            <p:cNvPr id="10" name="TextBox 9">
              <a:extLst>
                <a:ext uri="{FF2B5EF4-FFF2-40B4-BE49-F238E27FC236}">
                  <a16:creationId xmlns:a16="http://schemas.microsoft.com/office/drawing/2014/main" id="{E3D792B8-1057-491B-A0CF-445117C20BA1}"/>
                </a:ext>
              </a:extLst>
            </p:cNvPr>
            <p:cNvSpPr txBox="1"/>
            <p:nvPr/>
          </p:nvSpPr>
          <p:spPr>
            <a:xfrm>
              <a:off x="8921977" y="1134831"/>
              <a:ext cx="2926080" cy="793558"/>
            </a:xfrm>
            <a:prstGeom prst="rect">
              <a:avLst/>
            </a:prstGeom>
            <a:noFill/>
          </p:spPr>
          <p:txBody>
            <a:bodyPr wrap="square" lIns="0" rIns="0" rtlCol="0" anchor="b">
              <a:spAutoFit/>
            </a:bodyPr>
            <a:lstStyle/>
            <a:p>
              <a:r>
                <a:rPr lang="en-US" sz="3000" dirty="0">
                  <a:solidFill>
                    <a:srgbClr val="E6B729"/>
                  </a:solidFill>
                  <a:latin typeface="+mj-lt"/>
                </a:rPr>
                <a:t>Incident Response</a:t>
              </a:r>
              <a:endParaRPr lang="en-US" sz="3000" b="1" noProof="1">
                <a:solidFill>
                  <a:srgbClr val="E6B729"/>
                </a:solidFill>
                <a:latin typeface="+mj-lt"/>
              </a:endParaRPr>
            </a:p>
          </p:txBody>
        </p:sp>
        <p:sp>
          <p:nvSpPr>
            <p:cNvPr id="11" name="TextBox 10">
              <a:extLst>
                <a:ext uri="{FF2B5EF4-FFF2-40B4-BE49-F238E27FC236}">
                  <a16:creationId xmlns:a16="http://schemas.microsoft.com/office/drawing/2014/main" id="{DD0455E4-48D3-4613-B6CC-F0013C058611}"/>
                </a:ext>
              </a:extLst>
            </p:cNvPr>
            <p:cNvSpPr txBox="1"/>
            <p:nvPr/>
          </p:nvSpPr>
          <p:spPr>
            <a:xfrm>
              <a:off x="8921977" y="1925881"/>
              <a:ext cx="2926080" cy="3775410"/>
            </a:xfrm>
            <a:prstGeom prst="rect">
              <a:avLst/>
            </a:prstGeom>
            <a:noFill/>
          </p:spPr>
          <p:txBody>
            <a:bodyPr wrap="square" lIns="0" rIns="0" rtlCol="0" anchor="t">
              <a:spAutoFit/>
            </a:bodyPr>
            <a:lstStyle/>
            <a:p>
              <a:pPr algn="just"/>
              <a:r>
                <a:rPr lang="en-US" sz="2200" dirty="0">
                  <a:latin typeface="+mj-lt"/>
                </a:rPr>
                <a:t>Cybersecurity professionals need to be able to quickly assess the situation, adapt their response strategies, and coordinate efforts to mitigate the impact of an ongoing attack. This requires the ability to think on their feet and make effective decisions under pressure.</a:t>
              </a:r>
              <a:endParaRPr lang="en-US" sz="2200" noProof="1">
                <a:solidFill>
                  <a:schemeClr val="tx1">
                    <a:lumMod val="85000"/>
                    <a:lumOff val="15000"/>
                  </a:schemeClr>
                </a:solidFill>
                <a:latin typeface="+mj-lt"/>
              </a:endParaRPr>
            </a:p>
          </p:txBody>
        </p:sp>
      </p:grpSp>
      <p:grpSp>
        <p:nvGrpSpPr>
          <p:cNvPr id="12" name="Group 11">
            <a:extLst>
              <a:ext uri="{FF2B5EF4-FFF2-40B4-BE49-F238E27FC236}">
                <a16:creationId xmlns:a16="http://schemas.microsoft.com/office/drawing/2014/main" id="{CFA40984-B68B-4FA7-9512-D9F6497764EE}"/>
              </a:ext>
            </a:extLst>
          </p:cNvPr>
          <p:cNvGrpSpPr/>
          <p:nvPr/>
        </p:nvGrpSpPr>
        <p:grpSpPr>
          <a:xfrm>
            <a:off x="13343343" y="1836616"/>
            <a:ext cx="3306926" cy="4705471"/>
            <a:chOff x="8921977" y="1532676"/>
            <a:chExt cx="3243143" cy="3361050"/>
          </a:xfrm>
        </p:grpSpPr>
        <p:sp>
          <p:nvSpPr>
            <p:cNvPr id="13" name="TextBox 12">
              <a:extLst>
                <a:ext uri="{FF2B5EF4-FFF2-40B4-BE49-F238E27FC236}">
                  <a16:creationId xmlns:a16="http://schemas.microsoft.com/office/drawing/2014/main" id="{A2810BEB-EA40-41B7-A5B5-CF689FEC7275}"/>
                </a:ext>
              </a:extLst>
            </p:cNvPr>
            <p:cNvSpPr txBox="1"/>
            <p:nvPr/>
          </p:nvSpPr>
          <p:spPr>
            <a:xfrm>
              <a:off x="8921977" y="1532676"/>
              <a:ext cx="3243143" cy="395713"/>
            </a:xfrm>
            <a:prstGeom prst="rect">
              <a:avLst/>
            </a:prstGeom>
            <a:noFill/>
          </p:spPr>
          <p:txBody>
            <a:bodyPr wrap="square" lIns="0" rIns="0" rtlCol="0" anchor="b">
              <a:spAutoFit/>
            </a:bodyPr>
            <a:lstStyle/>
            <a:p>
              <a:r>
                <a:rPr lang="en-US" sz="3000" dirty="0">
                  <a:solidFill>
                    <a:srgbClr val="EA6312"/>
                  </a:solidFill>
                  <a:latin typeface="+mj-lt"/>
                </a:rPr>
                <a:t>Communication</a:t>
              </a:r>
              <a:endParaRPr lang="en-US" sz="3000" b="1" noProof="1">
                <a:solidFill>
                  <a:srgbClr val="EA6312"/>
                </a:solidFill>
                <a:latin typeface="+mj-lt"/>
              </a:endParaRPr>
            </a:p>
          </p:txBody>
        </p:sp>
        <p:sp>
          <p:nvSpPr>
            <p:cNvPr id="14" name="TextBox 13">
              <a:extLst>
                <a:ext uri="{FF2B5EF4-FFF2-40B4-BE49-F238E27FC236}">
                  <a16:creationId xmlns:a16="http://schemas.microsoft.com/office/drawing/2014/main" id="{9E6AC2E8-7C17-4841-8DE6-E533351071DB}"/>
                </a:ext>
              </a:extLst>
            </p:cNvPr>
            <p:cNvSpPr txBox="1"/>
            <p:nvPr/>
          </p:nvSpPr>
          <p:spPr>
            <a:xfrm>
              <a:off x="8921977" y="1925881"/>
              <a:ext cx="3243143" cy="2967845"/>
            </a:xfrm>
            <a:prstGeom prst="rect">
              <a:avLst/>
            </a:prstGeom>
            <a:noFill/>
          </p:spPr>
          <p:txBody>
            <a:bodyPr wrap="square" lIns="0" rIns="0" rtlCol="0" anchor="t">
              <a:spAutoFit/>
            </a:bodyPr>
            <a:lstStyle/>
            <a:p>
              <a:pPr algn="just"/>
              <a:r>
                <a:rPr lang="en-US" sz="2200" dirty="0">
                  <a:latin typeface="+mj-lt"/>
                </a:rPr>
                <a:t>Cybersecurity professionals must be able to effectively communicate with different stakeholders, adapt their communication style to different audiences, and collaborate with colleagues to address complex security challenges.</a:t>
              </a:r>
              <a:endParaRPr lang="en-US" sz="2200" noProof="1">
                <a:solidFill>
                  <a:schemeClr val="tx1">
                    <a:lumMod val="85000"/>
                    <a:lumOff val="15000"/>
                  </a:schemeClr>
                </a:solidFill>
                <a:latin typeface="+mj-lt"/>
              </a:endParaRPr>
            </a:p>
          </p:txBody>
        </p:sp>
      </p:grpSp>
      <p:sp>
        <p:nvSpPr>
          <p:cNvPr id="16" name="Shape">
            <a:extLst>
              <a:ext uri="{FF2B5EF4-FFF2-40B4-BE49-F238E27FC236}">
                <a16:creationId xmlns:a16="http://schemas.microsoft.com/office/drawing/2014/main" id="{E0F9764B-938F-4908-9D1A-7CA98B92EE51}"/>
              </a:ext>
            </a:extLst>
          </p:cNvPr>
          <p:cNvSpPr/>
          <p:nvPr/>
        </p:nvSpPr>
        <p:spPr>
          <a:xfrm>
            <a:off x="6932463" y="1744284"/>
            <a:ext cx="1280805" cy="6272027"/>
          </a:xfrm>
          <a:custGeom>
            <a:avLst/>
            <a:gdLst/>
            <a:ahLst/>
            <a:cxnLst>
              <a:cxn ang="0">
                <a:pos x="wd2" y="hd2"/>
              </a:cxn>
              <a:cxn ang="5400000">
                <a:pos x="wd2" y="hd2"/>
              </a:cxn>
              <a:cxn ang="10800000">
                <a:pos x="wd2" y="hd2"/>
              </a:cxn>
              <a:cxn ang="16200000">
                <a:pos x="wd2" y="hd2"/>
              </a:cxn>
            </a:cxnLst>
            <a:rect l="0" t="0" r="r" b="b"/>
            <a:pathLst>
              <a:path w="21600" h="21600" extrusionOk="0">
                <a:moveTo>
                  <a:pt x="582" y="21600"/>
                </a:moveTo>
                <a:cubicBezTo>
                  <a:pt x="265" y="21600"/>
                  <a:pt x="0" y="21546"/>
                  <a:pt x="0" y="21481"/>
                </a:cubicBezTo>
                <a:lnTo>
                  <a:pt x="0" y="11935"/>
                </a:lnTo>
                <a:cubicBezTo>
                  <a:pt x="0" y="11870"/>
                  <a:pt x="265" y="11816"/>
                  <a:pt x="582" y="11816"/>
                </a:cubicBezTo>
                <a:lnTo>
                  <a:pt x="7041" y="11816"/>
                </a:lnTo>
                <a:cubicBezTo>
                  <a:pt x="7359" y="11816"/>
                  <a:pt x="7623" y="11870"/>
                  <a:pt x="7623" y="11935"/>
                </a:cubicBezTo>
                <a:lnTo>
                  <a:pt x="7623" y="12757"/>
                </a:lnTo>
                <a:cubicBezTo>
                  <a:pt x="7623" y="13416"/>
                  <a:pt x="9212" y="13503"/>
                  <a:pt x="10588" y="13503"/>
                </a:cubicBezTo>
                <a:cubicBezTo>
                  <a:pt x="11965" y="13503"/>
                  <a:pt x="13553" y="13416"/>
                  <a:pt x="13553" y="12757"/>
                </a:cubicBezTo>
                <a:lnTo>
                  <a:pt x="13553" y="10811"/>
                </a:lnTo>
                <a:cubicBezTo>
                  <a:pt x="13553" y="10141"/>
                  <a:pt x="11965" y="10054"/>
                  <a:pt x="10588" y="10054"/>
                </a:cubicBezTo>
                <a:cubicBezTo>
                  <a:pt x="9212" y="10054"/>
                  <a:pt x="7623" y="10141"/>
                  <a:pt x="7623" y="10811"/>
                </a:cubicBezTo>
                <a:lnTo>
                  <a:pt x="7623" y="11081"/>
                </a:lnTo>
                <a:cubicBezTo>
                  <a:pt x="7623" y="11146"/>
                  <a:pt x="7359" y="11200"/>
                  <a:pt x="7041" y="11200"/>
                </a:cubicBezTo>
                <a:lnTo>
                  <a:pt x="582" y="11200"/>
                </a:lnTo>
                <a:cubicBezTo>
                  <a:pt x="424" y="11200"/>
                  <a:pt x="265" y="11189"/>
                  <a:pt x="159" y="11168"/>
                </a:cubicBezTo>
                <a:cubicBezTo>
                  <a:pt x="53" y="11146"/>
                  <a:pt x="0" y="11113"/>
                  <a:pt x="0" y="11081"/>
                </a:cubicBezTo>
                <a:lnTo>
                  <a:pt x="1218" y="5957"/>
                </a:lnTo>
                <a:cubicBezTo>
                  <a:pt x="1218" y="5892"/>
                  <a:pt x="1482" y="5849"/>
                  <a:pt x="1800" y="5849"/>
                </a:cubicBezTo>
                <a:lnTo>
                  <a:pt x="12123" y="5849"/>
                </a:lnTo>
                <a:cubicBezTo>
                  <a:pt x="12441" y="5849"/>
                  <a:pt x="12706" y="5903"/>
                  <a:pt x="12706" y="5968"/>
                </a:cubicBezTo>
                <a:cubicBezTo>
                  <a:pt x="12706" y="6032"/>
                  <a:pt x="12441" y="6086"/>
                  <a:pt x="12123" y="6086"/>
                </a:cubicBezTo>
                <a:lnTo>
                  <a:pt x="2329" y="6086"/>
                </a:lnTo>
                <a:lnTo>
                  <a:pt x="1165" y="10984"/>
                </a:lnTo>
                <a:lnTo>
                  <a:pt x="6459" y="10984"/>
                </a:lnTo>
                <a:lnTo>
                  <a:pt x="6459" y="10832"/>
                </a:lnTo>
                <a:cubicBezTo>
                  <a:pt x="6459" y="10022"/>
                  <a:pt x="8682" y="9849"/>
                  <a:pt x="10535" y="9849"/>
                </a:cubicBezTo>
                <a:cubicBezTo>
                  <a:pt x="12388" y="9849"/>
                  <a:pt x="14612" y="10022"/>
                  <a:pt x="14612" y="10832"/>
                </a:cubicBezTo>
                <a:lnTo>
                  <a:pt x="14612" y="12778"/>
                </a:lnTo>
                <a:cubicBezTo>
                  <a:pt x="14612" y="13427"/>
                  <a:pt x="13235" y="13751"/>
                  <a:pt x="10535" y="13751"/>
                </a:cubicBezTo>
                <a:cubicBezTo>
                  <a:pt x="7835" y="13751"/>
                  <a:pt x="6459" y="13427"/>
                  <a:pt x="6459" y="12778"/>
                </a:cubicBezTo>
                <a:lnTo>
                  <a:pt x="6459" y="12076"/>
                </a:lnTo>
                <a:lnTo>
                  <a:pt x="1165" y="12076"/>
                </a:lnTo>
                <a:lnTo>
                  <a:pt x="1165" y="21503"/>
                </a:lnTo>
                <a:cubicBezTo>
                  <a:pt x="1165" y="21546"/>
                  <a:pt x="900" y="21600"/>
                  <a:pt x="582" y="21600"/>
                </a:cubicBezTo>
                <a:close/>
                <a:moveTo>
                  <a:pt x="10747" y="15005"/>
                </a:moveTo>
                <a:cubicBezTo>
                  <a:pt x="10429" y="15005"/>
                  <a:pt x="10165" y="14951"/>
                  <a:pt x="10165" y="14886"/>
                </a:cubicBezTo>
                <a:cubicBezTo>
                  <a:pt x="10165" y="14822"/>
                  <a:pt x="10429" y="14768"/>
                  <a:pt x="10747" y="14768"/>
                </a:cubicBezTo>
                <a:cubicBezTo>
                  <a:pt x="16994" y="14768"/>
                  <a:pt x="20329" y="14043"/>
                  <a:pt x="20329" y="12659"/>
                </a:cubicBezTo>
                <a:lnTo>
                  <a:pt x="20329" y="10692"/>
                </a:lnTo>
                <a:cubicBezTo>
                  <a:pt x="20329" y="9427"/>
                  <a:pt x="18000" y="8789"/>
                  <a:pt x="13341" y="8789"/>
                </a:cubicBezTo>
                <a:cubicBezTo>
                  <a:pt x="10853" y="8789"/>
                  <a:pt x="9053" y="8984"/>
                  <a:pt x="7888" y="9373"/>
                </a:cubicBezTo>
                <a:cubicBezTo>
                  <a:pt x="7729" y="9416"/>
                  <a:pt x="7465" y="9438"/>
                  <a:pt x="7253" y="9427"/>
                </a:cubicBezTo>
                <a:cubicBezTo>
                  <a:pt x="6988" y="9416"/>
                  <a:pt x="6829" y="9362"/>
                  <a:pt x="6882" y="9308"/>
                </a:cubicBezTo>
                <a:lnTo>
                  <a:pt x="7465" y="7200"/>
                </a:lnTo>
                <a:cubicBezTo>
                  <a:pt x="7465" y="7135"/>
                  <a:pt x="7730" y="7092"/>
                  <a:pt x="8047" y="7092"/>
                </a:cubicBezTo>
                <a:lnTo>
                  <a:pt x="19324" y="7092"/>
                </a:lnTo>
                <a:lnTo>
                  <a:pt x="19324" y="119"/>
                </a:lnTo>
                <a:cubicBezTo>
                  <a:pt x="19324" y="54"/>
                  <a:pt x="19588" y="0"/>
                  <a:pt x="19906" y="0"/>
                </a:cubicBezTo>
                <a:cubicBezTo>
                  <a:pt x="20224" y="0"/>
                  <a:pt x="20488" y="54"/>
                  <a:pt x="20488" y="119"/>
                </a:cubicBezTo>
                <a:lnTo>
                  <a:pt x="20488" y="7211"/>
                </a:lnTo>
                <a:cubicBezTo>
                  <a:pt x="20488" y="7276"/>
                  <a:pt x="20224" y="7330"/>
                  <a:pt x="19906" y="7330"/>
                </a:cubicBezTo>
                <a:lnTo>
                  <a:pt x="8630" y="7330"/>
                </a:lnTo>
                <a:lnTo>
                  <a:pt x="8206" y="8973"/>
                </a:lnTo>
                <a:cubicBezTo>
                  <a:pt x="9530" y="8703"/>
                  <a:pt x="11330" y="8573"/>
                  <a:pt x="13500" y="8573"/>
                </a:cubicBezTo>
                <a:cubicBezTo>
                  <a:pt x="18741" y="8573"/>
                  <a:pt x="21600" y="9330"/>
                  <a:pt x="21600" y="10714"/>
                </a:cubicBezTo>
                <a:lnTo>
                  <a:pt x="21600" y="12681"/>
                </a:lnTo>
                <a:cubicBezTo>
                  <a:pt x="21441" y="14184"/>
                  <a:pt x="17629" y="15005"/>
                  <a:pt x="10747" y="15005"/>
                </a:cubicBezTo>
                <a:close/>
              </a:path>
            </a:pathLst>
          </a:custGeom>
          <a:solidFill>
            <a:schemeClr val="accent3"/>
          </a:solidFill>
          <a:ln w="12700">
            <a:miter lim="400000"/>
          </a:ln>
        </p:spPr>
        <p:txBody>
          <a:bodyPr lIns="53340" tIns="53340" rIns="53340" bIns="53340" anchor="ct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sp>
        <p:nvSpPr>
          <p:cNvPr id="17" name="Shape">
            <a:extLst>
              <a:ext uri="{FF2B5EF4-FFF2-40B4-BE49-F238E27FC236}">
                <a16:creationId xmlns:a16="http://schemas.microsoft.com/office/drawing/2014/main" id="{2D113CC7-02F4-4398-BD49-D4C755A83CC7}"/>
              </a:ext>
            </a:extLst>
          </p:cNvPr>
          <p:cNvSpPr/>
          <p:nvPr/>
        </p:nvSpPr>
        <p:spPr>
          <a:xfrm>
            <a:off x="11813295" y="1744275"/>
            <a:ext cx="1286720" cy="6272028"/>
          </a:xfrm>
          <a:custGeom>
            <a:avLst/>
            <a:gdLst/>
            <a:ahLst/>
            <a:cxnLst>
              <a:cxn ang="0">
                <a:pos x="wd2" y="hd2"/>
              </a:cxn>
              <a:cxn ang="5400000">
                <a:pos x="wd2" y="hd2"/>
              </a:cxn>
              <a:cxn ang="10800000">
                <a:pos x="wd2" y="hd2"/>
              </a:cxn>
              <a:cxn ang="16200000">
                <a:pos x="wd2" y="hd2"/>
              </a:cxn>
            </a:cxnLst>
            <a:rect l="0" t="0" r="r" b="b"/>
            <a:pathLst>
              <a:path w="21490" h="21600" extrusionOk="0">
                <a:moveTo>
                  <a:pt x="21023" y="21600"/>
                </a:moveTo>
                <a:cubicBezTo>
                  <a:pt x="20709" y="21600"/>
                  <a:pt x="20447" y="21546"/>
                  <a:pt x="20447" y="21481"/>
                </a:cubicBezTo>
                <a:lnTo>
                  <a:pt x="20447" y="11049"/>
                </a:lnTo>
                <a:cubicBezTo>
                  <a:pt x="20447" y="9784"/>
                  <a:pt x="18140" y="9146"/>
                  <a:pt x="13526" y="9146"/>
                </a:cubicBezTo>
                <a:cubicBezTo>
                  <a:pt x="10800" y="9146"/>
                  <a:pt x="8860" y="9384"/>
                  <a:pt x="7759" y="9859"/>
                </a:cubicBezTo>
                <a:cubicBezTo>
                  <a:pt x="7654" y="9903"/>
                  <a:pt x="7392" y="9935"/>
                  <a:pt x="7130" y="9924"/>
                </a:cubicBezTo>
                <a:cubicBezTo>
                  <a:pt x="6868" y="9914"/>
                  <a:pt x="6711" y="9870"/>
                  <a:pt x="6711" y="9816"/>
                </a:cubicBezTo>
                <a:lnTo>
                  <a:pt x="6711" y="8195"/>
                </a:lnTo>
                <a:cubicBezTo>
                  <a:pt x="6711" y="7362"/>
                  <a:pt x="8021" y="6995"/>
                  <a:pt x="11010" y="6995"/>
                </a:cubicBezTo>
                <a:cubicBezTo>
                  <a:pt x="12845" y="6995"/>
                  <a:pt x="15047" y="7168"/>
                  <a:pt x="15047" y="7978"/>
                </a:cubicBezTo>
                <a:lnTo>
                  <a:pt x="15047" y="8184"/>
                </a:lnTo>
                <a:lnTo>
                  <a:pt x="20289" y="8184"/>
                </a:lnTo>
                <a:lnTo>
                  <a:pt x="20289" y="8076"/>
                </a:lnTo>
                <a:cubicBezTo>
                  <a:pt x="20289" y="6692"/>
                  <a:pt x="16986" y="5968"/>
                  <a:pt x="10800" y="5968"/>
                </a:cubicBezTo>
                <a:cubicBezTo>
                  <a:pt x="10485" y="5968"/>
                  <a:pt x="10223" y="5914"/>
                  <a:pt x="10223" y="5849"/>
                </a:cubicBezTo>
                <a:cubicBezTo>
                  <a:pt x="10223" y="5784"/>
                  <a:pt x="10485" y="5730"/>
                  <a:pt x="10800" y="5730"/>
                </a:cubicBezTo>
                <a:cubicBezTo>
                  <a:pt x="17615" y="5730"/>
                  <a:pt x="21390" y="6562"/>
                  <a:pt x="21390" y="8065"/>
                </a:cubicBezTo>
                <a:lnTo>
                  <a:pt x="21390" y="8292"/>
                </a:lnTo>
                <a:cubicBezTo>
                  <a:pt x="21390" y="8357"/>
                  <a:pt x="21128" y="8411"/>
                  <a:pt x="20813" y="8411"/>
                </a:cubicBezTo>
                <a:lnTo>
                  <a:pt x="14417" y="8411"/>
                </a:lnTo>
                <a:cubicBezTo>
                  <a:pt x="14103" y="8411"/>
                  <a:pt x="13841" y="8357"/>
                  <a:pt x="13841" y="8292"/>
                </a:cubicBezTo>
                <a:lnTo>
                  <a:pt x="13841" y="7978"/>
                </a:lnTo>
                <a:cubicBezTo>
                  <a:pt x="13841" y="7308"/>
                  <a:pt x="12268" y="7222"/>
                  <a:pt x="10905" y="7222"/>
                </a:cubicBezTo>
                <a:cubicBezTo>
                  <a:pt x="8965" y="7222"/>
                  <a:pt x="7707" y="7384"/>
                  <a:pt x="7707" y="8195"/>
                </a:cubicBezTo>
                <a:lnTo>
                  <a:pt x="7707" y="9416"/>
                </a:lnTo>
                <a:cubicBezTo>
                  <a:pt x="9070" y="9081"/>
                  <a:pt x="11009" y="8908"/>
                  <a:pt x="13421" y="8908"/>
                </a:cubicBezTo>
                <a:cubicBezTo>
                  <a:pt x="18611" y="8908"/>
                  <a:pt x="21442" y="9665"/>
                  <a:pt x="21442" y="11049"/>
                </a:cubicBezTo>
                <a:lnTo>
                  <a:pt x="21442" y="21481"/>
                </a:lnTo>
                <a:cubicBezTo>
                  <a:pt x="21600" y="21546"/>
                  <a:pt x="21338" y="21600"/>
                  <a:pt x="21023" y="21600"/>
                </a:cubicBezTo>
                <a:close/>
                <a:moveTo>
                  <a:pt x="10800" y="15005"/>
                </a:moveTo>
                <a:cubicBezTo>
                  <a:pt x="3932" y="15005"/>
                  <a:pt x="0" y="14151"/>
                  <a:pt x="0" y="12670"/>
                </a:cubicBezTo>
                <a:lnTo>
                  <a:pt x="0" y="119"/>
                </a:lnTo>
                <a:cubicBezTo>
                  <a:pt x="0" y="54"/>
                  <a:pt x="262" y="0"/>
                  <a:pt x="577" y="0"/>
                </a:cubicBezTo>
                <a:cubicBezTo>
                  <a:pt x="891" y="0"/>
                  <a:pt x="1154" y="54"/>
                  <a:pt x="1154" y="119"/>
                </a:cubicBezTo>
                <a:lnTo>
                  <a:pt x="1154" y="12670"/>
                </a:lnTo>
                <a:cubicBezTo>
                  <a:pt x="1154" y="14032"/>
                  <a:pt x="4614" y="14778"/>
                  <a:pt x="10853" y="14778"/>
                </a:cubicBezTo>
                <a:cubicBezTo>
                  <a:pt x="11167" y="14778"/>
                  <a:pt x="11429" y="14832"/>
                  <a:pt x="11429" y="14897"/>
                </a:cubicBezTo>
                <a:cubicBezTo>
                  <a:pt x="11429" y="14962"/>
                  <a:pt x="11115" y="15005"/>
                  <a:pt x="10800" y="15005"/>
                </a:cubicBezTo>
                <a:close/>
                <a:moveTo>
                  <a:pt x="10800" y="13730"/>
                </a:moveTo>
                <a:cubicBezTo>
                  <a:pt x="8126" y="13730"/>
                  <a:pt x="6763" y="13405"/>
                  <a:pt x="6763" y="12757"/>
                </a:cubicBezTo>
                <a:lnTo>
                  <a:pt x="6763" y="11168"/>
                </a:lnTo>
                <a:cubicBezTo>
                  <a:pt x="6763" y="10357"/>
                  <a:pt x="8965" y="10184"/>
                  <a:pt x="10800" y="10184"/>
                </a:cubicBezTo>
                <a:cubicBezTo>
                  <a:pt x="12635" y="10184"/>
                  <a:pt x="14837" y="10357"/>
                  <a:pt x="14837" y="11168"/>
                </a:cubicBezTo>
                <a:lnTo>
                  <a:pt x="14837" y="12757"/>
                </a:lnTo>
                <a:cubicBezTo>
                  <a:pt x="14837" y="13405"/>
                  <a:pt x="13474" y="13730"/>
                  <a:pt x="10800" y="13730"/>
                </a:cubicBezTo>
                <a:close/>
                <a:moveTo>
                  <a:pt x="10800" y="10411"/>
                </a:moveTo>
                <a:cubicBezTo>
                  <a:pt x="9437" y="10411"/>
                  <a:pt x="7864" y="10497"/>
                  <a:pt x="7864" y="11168"/>
                </a:cubicBezTo>
                <a:lnTo>
                  <a:pt x="7864" y="12757"/>
                </a:lnTo>
                <a:cubicBezTo>
                  <a:pt x="7864" y="13416"/>
                  <a:pt x="9437" y="13503"/>
                  <a:pt x="10800" y="13503"/>
                </a:cubicBezTo>
                <a:cubicBezTo>
                  <a:pt x="12163" y="13503"/>
                  <a:pt x="13736" y="13416"/>
                  <a:pt x="13736" y="12757"/>
                </a:cubicBezTo>
                <a:lnTo>
                  <a:pt x="13736" y="11168"/>
                </a:lnTo>
                <a:cubicBezTo>
                  <a:pt x="13736" y="10497"/>
                  <a:pt x="12163" y="10411"/>
                  <a:pt x="10800" y="10411"/>
                </a:cubicBezTo>
                <a:close/>
              </a:path>
            </a:pathLst>
          </a:custGeom>
          <a:solidFill>
            <a:schemeClr val="accent2"/>
          </a:solidFill>
          <a:ln w="12700">
            <a:miter lim="400000"/>
          </a:ln>
        </p:spPr>
        <p:txBody>
          <a:bodyPr lIns="53340" tIns="53340" rIns="53340" bIns="53340" anchor="ct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sp>
        <p:nvSpPr>
          <p:cNvPr id="18" name="Shape">
            <a:extLst>
              <a:ext uri="{FF2B5EF4-FFF2-40B4-BE49-F238E27FC236}">
                <a16:creationId xmlns:a16="http://schemas.microsoft.com/office/drawing/2014/main" id="{008645B9-A07E-4CA7-95F0-6F483AD7AC66}"/>
              </a:ext>
            </a:extLst>
          </p:cNvPr>
          <p:cNvSpPr/>
          <p:nvPr/>
        </p:nvSpPr>
        <p:spPr>
          <a:xfrm>
            <a:off x="1885785" y="1744276"/>
            <a:ext cx="1434591" cy="6275168"/>
          </a:xfrm>
          <a:custGeom>
            <a:avLst/>
            <a:gdLst/>
            <a:ahLst/>
            <a:cxnLst>
              <a:cxn ang="0">
                <a:pos x="wd2" y="hd2"/>
              </a:cxn>
              <a:cxn ang="5400000">
                <a:pos x="wd2" y="hd2"/>
              </a:cxn>
              <a:cxn ang="10800000">
                <a:pos x="wd2" y="hd2"/>
              </a:cxn>
              <a:cxn ang="16200000">
                <a:pos x="wd2" y="hd2"/>
              </a:cxn>
            </a:cxnLst>
            <a:rect l="0" t="0" r="r" b="b"/>
            <a:pathLst>
              <a:path w="21600" h="21600" extrusionOk="0">
                <a:moveTo>
                  <a:pt x="12242" y="21600"/>
                </a:moveTo>
                <a:cubicBezTo>
                  <a:pt x="11958" y="21600"/>
                  <a:pt x="11722" y="21546"/>
                  <a:pt x="11722" y="21481"/>
                </a:cubicBezTo>
                <a:lnTo>
                  <a:pt x="11722" y="13312"/>
                </a:lnTo>
                <a:lnTo>
                  <a:pt x="520" y="13312"/>
                </a:lnTo>
                <a:cubicBezTo>
                  <a:pt x="236" y="13312"/>
                  <a:pt x="0" y="13258"/>
                  <a:pt x="0" y="13193"/>
                </a:cubicBezTo>
                <a:lnTo>
                  <a:pt x="0" y="11929"/>
                </a:lnTo>
                <a:cubicBezTo>
                  <a:pt x="0" y="11918"/>
                  <a:pt x="0" y="11897"/>
                  <a:pt x="47" y="11886"/>
                </a:cubicBezTo>
                <a:lnTo>
                  <a:pt x="11107" y="5911"/>
                </a:lnTo>
                <a:cubicBezTo>
                  <a:pt x="11202" y="5857"/>
                  <a:pt x="11485" y="5824"/>
                  <a:pt x="11769" y="5846"/>
                </a:cubicBezTo>
                <a:cubicBezTo>
                  <a:pt x="12005" y="5867"/>
                  <a:pt x="12147" y="5943"/>
                  <a:pt x="12053" y="5997"/>
                </a:cubicBezTo>
                <a:lnTo>
                  <a:pt x="1040" y="11951"/>
                </a:lnTo>
                <a:lnTo>
                  <a:pt x="1040" y="13075"/>
                </a:lnTo>
                <a:lnTo>
                  <a:pt x="12242" y="13075"/>
                </a:lnTo>
                <a:cubicBezTo>
                  <a:pt x="12525" y="13075"/>
                  <a:pt x="12761" y="13129"/>
                  <a:pt x="12761" y="13193"/>
                </a:cubicBezTo>
                <a:lnTo>
                  <a:pt x="12761" y="21481"/>
                </a:lnTo>
                <a:cubicBezTo>
                  <a:pt x="12761" y="21546"/>
                  <a:pt x="12525" y="21600"/>
                  <a:pt x="12242" y="21600"/>
                </a:cubicBezTo>
                <a:close/>
                <a:moveTo>
                  <a:pt x="18197" y="14911"/>
                </a:moveTo>
                <a:cubicBezTo>
                  <a:pt x="17913" y="14911"/>
                  <a:pt x="17677" y="14857"/>
                  <a:pt x="17677" y="14793"/>
                </a:cubicBezTo>
                <a:lnTo>
                  <a:pt x="17677" y="13193"/>
                </a:lnTo>
                <a:cubicBezTo>
                  <a:pt x="17677" y="13129"/>
                  <a:pt x="17913" y="13075"/>
                  <a:pt x="18197" y="13075"/>
                </a:cubicBezTo>
                <a:lnTo>
                  <a:pt x="20560" y="13075"/>
                </a:lnTo>
                <a:lnTo>
                  <a:pt x="20560" y="12037"/>
                </a:lnTo>
                <a:lnTo>
                  <a:pt x="18197" y="12037"/>
                </a:lnTo>
                <a:cubicBezTo>
                  <a:pt x="17913" y="12037"/>
                  <a:pt x="17677" y="11983"/>
                  <a:pt x="17677" y="11918"/>
                </a:cubicBezTo>
                <a:lnTo>
                  <a:pt x="17677" y="119"/>
                </a:lnTo>
                <a:cubicBezTo>
                  <a:pt x="17677" y="54"/>
                  <a:pt x="17913" y="0"/>
                  <a:pt x="18197" y="0"/>
                </a:cubicBezTo>
                <a:cubicBezTo>
                  <a:pt x="18481" y="0"/>
                  <a:pt x="18717" y="54"/>
                  <a:pt x="18717" y="119"/>
                </a:cubicBezTo>
                <a:lnTo>
                  <a:pt x="18717" y="11800"/>
                </a:lnTo>
                <a:lnTo>
                  <a:pt x="21080" y="11800"/>
                </a:lnTo>
                <a:cubicBezTo>
                  <a:pt x="21364" y="11800"/>
                  <a:pt x="21600" y="11854"/>
                  <a:pt x="21600" y="11918"/>
                </a:cubicBezTo>
                <a:lnTo>
                  <a:pt x="21600" y="13183"/>
                </a:lnTo>
                <a:cubicBezTo>
                  <a:pt x="21600" y="13247"/>
                  <a:pt x="21364" y="13301"/>
                  <a:pt x="21080" y="13301"/>
                </a:cubicBezTo>
                <a:lnTo>
                  <a:pt x="18717" y="13301"/>
                </a:lnTo>
                <a:lnTo>
                  <a:pt x="18717" y="14793"/>
                </a:lnTo>
                <a:cubicBezTo>
                  <a:pt x="18717" y="14857"/>
                  <a:pt x="18481" y="14911"/>
                  <a:pt x="18197" y="14911"/>
                </a:cubicBezTo>
                <a:close/>
                <a:moveTo>
                  <a:pt x="12242" y="12048"/>
                </a:moveTo>
                <a:lnTo>
                  <a:pt x="6097" y="12048"/>
                </a:lnTo>
                <a:cubicBezTo>
                  <a:pt x="5908" y="12048"/>
                  <a:pt x="5766" y="12026"/>
                  <a:pt x="5672" y="11994"/>
                </a:cubicBezTo>
                <a:cubicBezTo>
                  <a:pt x="5577" y="11962"/>
                  <a:pt x="5577" y="11918"/>
                  <a:pt x="5624" y="11886"/>
                </a:cubicBezTo>
                <a:lnTo>
                  <a:pt x="11769" y="8569"/>
                </a:lnTo>
                <a:cubicBezTo>
                  <a:pt x="11863" y="8515"/>
                  <a:pt x="12100" y="8493"/>
                  <a:pt x="12336" y="8504"/>
                </a:cubicBezTo>
                <a:cubicBezTo>
                  <a:pt x="12572" y="8515"/>
                  <a:pt x="12714" y="8558"/>
                  <a:pt x="12714" y="8612"/>
                </a:cubicBezTo>
                <a:lnTo>
                  <a:pt x="12714" y="11929"/>
                </a:lnTo>
                <a:cubicBezTo>
                  <a:pt x="12761" y="11994"/>
                  <a:pt x="12525" y="12048"/>
                  <a:pt x="12242" y="12048"/>
                </a:cubicBezTo>
                <a:close/>
                <a:moveTo>
                  <a:pt x="6853" y="11821"/>
                </a:moveTo>
                <a:lnTo>
                  <a:pt x="11722" y="11821"/>
                </a:lnTo>
                <a:lnTo>
                  <a:pt x="11722" y="9185"/>
                </a:lnTo>
                <a:lnTo>
                  <a:pt x="6853" y="11821"/>
                </a:lnTo>
                <a:close/>
              </a:path>
            </a:pathLst>
          </a:custGeom>
          <a:solidFill>
            <a:schemeClr val="accent4"/>
          </a:solidFill>
          <a:ln w="12700">
            <a:miter lim="400000"/>
          </a:ln>
        </p:spPr>
        <p:txBody>
          <a:bodyPr lIns="53340" tIns="53340" rIns="53340" bIns="53340" anchor="ct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spTree>
    <p:extLst>
      <p:ext uri="{BB962C8B-B14F-4D97-AF65-F5344CB8AC3E}">
        <p14:creationId xmlns:p14="http://schemas.microsoft.com/office/powerpoint/2010/main" val="817279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3737558"/>
            <a:ext cx="6055518" cy="5863642"/>
          </a:xfrm>
          <a:prstGeom prst="rect">
            <a:avLst/>
          </a:prstGeom>
        </p:spPr>
      </p:pic>
      <p:pic>
        <p:nvPicPr>
          <p:cNvPr id="17" name="Picture 16">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4049285"/>
            <a:ext cx="2283618" cy="3311634"/>
          </a:xfrm>
          <a:prstGeom prst="rect">
            <a:avLst/>
          </a:prstGeom>
        </p:spPr>
      </p:pic>
      <p:sp>
        <p:nvSpPr>
          <p:cNvPr id="19" name="Oval 1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13518" y="2346960"/>
            <a:ext cx="4229100" cy="394716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11999118" y="0"/>
            <a:ext cx="2405080" cy="1597969"/>
          </a:xfrm>
          <a:prstGeom prst="rect">
            <a:avLst/>
          </a:prstGeom>
        </p:spPr>
      </p:pic>
      <p:pic>
        <p:nvPicPr>
          <p:cNvPr id="23" name="Picture 22">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12908817" y="8534400"/>
            <a:ext cx="1490601" cy="1066800"/>
          </a:xfrm>
          <a:prstGeom prst="rect">
            <a:avLst/>
          </a:prstGeom>
        </p:spPr>
      </p:pic>
      <p:sp>
        <p:nvSpPr>
          <p:cNvPr id="25" name="Rectangle 24">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56718" y="0"/>
            <a:ext cx="1028700" cy="1600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8288000" cy="96012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4026515" y="0"/>
            <a:ext cx="839208" cy="5193498"/>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31" name="Freeform: Shape 30">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 y="0"/>
            <a:ext cx="14550688" cy="96012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E9C66F6-58A1-4B5E-A464-07C81DE6993D}"/>
              </a:ext>
            </a:extLst>
          </p:cNvPr>
          <p:cNvSpPr>
            <a:spLocks noGrp="1"/>
          </p:cNvSpPr>
          <p:nvPr>
            <p:ph type="title"/>
          </p:nvPr>
        </p:nvSpPr>
        <p:spPr>
          <a:xfrm>
            <a:off x="1732432" y="2026919"/>
            <a:ext cx="10462373" cy="4661414"/>
          </a:xfrm>
        </p:spPr>
        <p:txBody>
          <a:bodyPr vert="horz" lIns="91440" tIns="45720" rIns="91440" bIns="45720" rtlCol="0" anchor="b">
            <a:normAutofit/>
          </a:bodyPr>
          <a:lstStyle/>
          <a:p>
            <a:pPr defTabSz="457200"/>
            <a:r>
              <a:rPr lang="en-US" sz="8000" b="0" i="0" kern="1200" dirty="0">
                <a:solidFill>
                  <a:schemeClr val="tx2"/>
                </a:solidFill>
                <a:latin typeface="+mj-lt"/>
                <a:ea typeface="+mj-ea"/>
                <a:cs typeface="+mj-cs"/>
              </a:rPr>
              <a:t>Flexible Thinking &amp; </a:t>
            </a:r>
            <a:r>
              <a:rPr lang="en-US" sz="8000" b="0" i="0" kern="1200" dirty="0">
                <a:solidFill>
                  <a:schemeClr val="tx2"/>
                </a:solidFill>
                <a:latin typeface="+mj-lt"/>
                <a:ea typeface="+mj-ea"/>
                <a:cs typeface="+mj-cs"/>
                <a:sym typeface="Fira Sans Extra Condensed Medium"/>
              </a:rPr>
              <a:t>Design Thinking</a:t>
            </a:r>
            <a:endParaRPr lang="en-US" sz="8000" b="0" i="0" kern="1200" dirty="0">
              <a:solidFill>
                <a:schemeClr val="tx2"/>
              </a:solidFill>
              <a:latin typeface="+mj-lt"/>
              <a:ea typeface="+mj-ea"/>
              <a:cs typeface="+mj-cs"/>
            </a:endParaRPr>
          </a:p>
        </p:txBody>
      </p:sp>
      <p:sp>
        <p:nvSpPr>
          <p:cNvPr id="33" name="Rectangle 32">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56718" y="0"/>
            <a:ext cx="1028700" cy="1600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Slide Number Placeholder 9">
            <a:extLst>
              <a:ext uri="{FF2B5EF4-FFF2-40B4-BE49-F238E27FC236}">
                <a16:creationId xmlns:a16="http://schemas.microsoft.com/office/drawing/2014/main" id="{9C8F87ED-7B6F-4C17-A3CC-975DE809AB25}"/>
              </a:ext>
            </a:extLst>
          </p:cNvPr>
          <p:cNvSpPr>
            <a:spLocks noGrp="1"/>
          </p:cNvSpPr>
          <p:nvPr>
            <p:ph type="sldNum" sz="quarter" idx="12"/>
          </p:nvPr>
        </p:nvSpPr>
        <p:spPr>
          <a:xfrm>
            <a:off x="15528810" y="414020"/>
            <a:ext cx="1257298" cy="1074762"/>
          </a:xfrm>
        </p:spPr>
        <p:txBody>
          <a:bodyPr vert="horz" lIns="91440" tIns="45720" rIns="91440" bIns="45720" rtlCol="0" anchor="b">
            <a:normAutofit/>
          </a:bodyPr>
          <a:lstStyle/>
          <a:p>
            <a:pPr>
              <a:spcAft>
                <a:spcPts val="600"/>
              </a:spcAft>
            </a:pPr>
            <a:fld id="{D57F1E4F-1CFF-5643-939E-217C01CDF565}" type="slidenum">
              <a:rPr lang="en-US" sz="2800" b="0" i="0" kern="1200">
                <a:solidFill>
                  <a:srgbClr val="FFFFFF"/>
                </a:solidFill>
                <a:latin typeface="+mn-lt"/>
                <a:ea typeface="+mn-ea"/>
                <a:cs typeface="+mn-cs"/>
              </a:rPr>
              <a:pPr>
                <a:spcAft>
                  <a:spcPts val="600"/>
                </a:spcAft>
              </a:pPr>
              <a:t>19</a:t>
            </a:fld>
            <a:endParaRPr lang="en-US" sz="2800" b="0" i="0" kern="1200">
              <a:solidFill>
                <a:srgbClr val="FFFFFF"/>
              </a:solidFill>
              <a:latin typeface="+mn-lt"/>
              <a:ea typeface="+mn-ea"/>
              <a:cs typeface="+mn-cs"/>
            </a:endParaRPr>
          </a:p>
        </p:txBody>
      </p:sp>
    </p:spTree>
    <p:extLst>
      <p:ext uri="{BB962C8B-B14F-4D97-AF65-F5344CB8AC3E}">
        <p14:creationId xmlns:p14="http://schemas.microsoft.com/office/powerpoint/2010/main" val="2905304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3737558"/>
            <a:ext cx="6055518" cy="5863642"/>
          </a:xfrm>
          <a:prstGeom prst="rect">
            <a:avLst/>
          </a:prstGeom>
        </p:spPr>
      </p:pic>
      <p:pic>
        <p:nvPicPr>
          <p:cNvPr id="58" name="Picture 57">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4049285"/>
            <a:ext cx="2283618" cy="3311634"/>
          </a:xfrm>
          <a:prstGeom prst="rect">
            <a:avLst/>
          </a:prstGeom>
        </p:spPr>
      </p:pic>
      <p:sp>
        <p:nvSpPr>
          <p:cNvPr id="59" name="Oval 5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13518" y="2346960"/>
            <a:ext cx="4229100" cy="394716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0" name="Picture 59">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11999118" y="0"/>
            <a:ext cx="2405080" cy="1597969"/>
          </a:xfrm>
          <a:prstGeom prst="rect">
            <a:avLst/>
          </a:prstGeom>
        </p:spPr>
      </p:pic>
      <p:pic>
        <p:nvPicPr>
          <p:cNvPr id="61" name="Picture 60">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12908817" y="8534400"/>
            <a:ext cx="1490601" cy="1066800"/>
          </a:xfrm>
          <a:prstGeom prst="rect">
            <a:avLst/>
          </a:prstGeom>
        </p:spPr>
      </p:pic>
      <p:sp>
        <p:nvSpPr>
          <p:cNvPr id="62" name="Rectangle 61">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56718" y="0"/>
            <a:ext cx="1028700" cy="1600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Rectangle 62">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8288000" cy="96012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4"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4026515" y="0"/>
            <a:ext cx="839208" cy="5193498"/>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65" name="Freeform: Shape 64">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 y="0"/>
            <a:ext cx="14550688" cy="96012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E9C66F6-58A1-4B5E-A464-07C81DE6993D}"/>
              </a:ext>
            </a:extLst>
          </p:cNvPr>
          <p:cNvSpPr>
            <a:spLocks noGrp="1"/>
          </p:cNvSpPr>
          <p:nvPr>
            <p:ph type="title"/>
          </p:nvPr>
        </p:nvSpPr>
        <p:spPr>
          <a:xfrm>
            <a:off x="1732432" y="2026919"/>
            <a:ext cx="10462373" cy="4661414"/>
          </a:xfrm>
        </p:spPr>
        <p:txBody>
          <a:bodyPr vert="horz" lIns="91440" tIns="45720" rIns="91440" bIns="45720" rtlCol="0" anchor="b">
            <a:normAutofit/>
          </a:bodyPr>
          <a:lstStyle/>
          <a:p>
            <a:pPr defTabSz="457200"/>
            <a:r>
              <a:rPr lang="en-US" sz="8000" b="0" i="0" kern="1200" dirty="0">
                <a:solidFill>
                  <a:schemeClr val="tx2"/>
                </a:solidFill>
                <a:latin typeface="+mj-lt"/>
                <a:ea typeface="+mj-ea"/>
                <a:cs typeface="+mj-cs"/>
              </a:rPr>
              <a:t>What is?</a:t>
            </a:r>
          </a:p>
        </p:txBody>
      </p:sp>
      <p:sp>
        <p:nvSpPr>
          <p:cNvPr id="56" name="Rectangle 55">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56718" y="0"/>
            <a:ext cx="1028700" cy="1600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Slide Number Placeholder 9">
            <a:extLst>
              <a:ext uri="{FF2B5EF4-FFF2-40B4-BE49-F238E27FC236}">
                <a16:creationId xmlns:a16="http://schemas.microsoft.com/office/drawing/2014/main" id="{9C8F87ED-7B6F-4C17-A3CC-975DE809AB25}"/>
              </a:ext>
            </a:extLst>
          </p:cNvPr>
          <p:cNvSpPr>
            <a:spLocks noGrp="1"/>
          </p:cNvSpPr>
          <p:nvPr>
            <p:ph type="sldNum" sz="quarter" idx="12"/>
          </p:nvPr>
        </p:nvSpPr>
        <p:spPr>
          <a:xfrm>
            <a:off x="15528810" y="414020"/>
            <a:ext cx="1257298" cy="1074762"/>
          </a:xfrm>
        </p:spPr>
        <p:txBody>
          <a:bodyPr vert="horz" lIns="91440" tIns="45720" rIns="91440" bIns="45720" rtlCol="0" anchor="b">
            <a:normAutofit/>
          </a:bodyPr>
          <a:lstStyle/>
          <a:p>
            <a:pPr>
              <a:spcAft>
                <a:spcPts val="600"/>
              </a:spcAft>
            </a:pPr>
            <a:fld id="{D57F1E4F-1CFF-5643-939E-217C01CDF565}" type="slidenum">
              <a:rPr lang="en-US" sz="4000" b="0" i="0" kern="1200">
                <a:solidFill>
                  <a:srgbClr val="FFFFFF"/>
                </a:solidFill>
                <a:latin typeface="+mn-lt"/>
                <a:ea typeface="+mn-ea"/>
                <a:cs typeface="+mn-cs"/>
              </a:rPr>
              <a:pPr>
                <a:spcAft>
                  <a:spcPts val="600"/>
                </a:spcAft>
              </a:pPr>
              <a:t>2</a:t>
            </a:fld>
            <a:endParaRPr lang="en-US" sz="4000" b="0" i="0" kern="1200" dirty="0">
              <a:solidFill>
                <a:srgbClr val="FFFFFF"/>
              </a:solidFill>
              <a:latin typeface="+mn-lt"/>
              <a:ea typeface="+mn-ea"/>
              <a:cs typeface="+mn-cs"/>
            </a:endParaRPr>
          </a:p>
        </p:txBody>
      </p:sp>
    </p:spTree>
    <p:extLst>
      <p:ext uri="{BB962C8B-B14F-4D97-AF65-F5344CB8AC3E}">
        <p14:creationId xmlns:p14="http://schemas.microsoft.com/office/powerpoint/2010/main" val="36389114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88901" y="96391"/>
            <a:ext cx="9486900" cy="1101321"/>
          </a:xfrm>
        </p:spPr>
        <p:txBody>
          <a:bodyPr>
            <a:noAutofit/>
          </a:bodyPr>
          <a:lstStyle/>
          <a:p>
            <a:r>
              <a:rPr lang="en" sz="5200" dirty="0">
                <a:ea typeface="Fira Sans Extra Condensed Medium"/>
                <a:cs typeface="Fira Sans Extra Condensed Medium"/>
                <a:sym typeface="Fira Sans Extra Condensed Medium"/>
              </a:rPr>
              <a:t>Design Thinking Process</a:t>
            </a:r>
            <a:endParaRPr lang="en-US" sz="5200" dirty="0"/>
          </a:p>
        </p:txBody>
      </p:sp>
      <p:sp>
        <p:nvSpPr>
          <p:cNvPr id="34" name="Shape">
            <a:extLst>
              <a:ext uri="{FF2B5EF4-FFF2-40B4-BE49-F238E27FC236}">
                <a16:creationId xmlns:a16="http://schemas.microsoft.com/office/drawing/2014/main" id="{FD498A68-76E5-4F69-BFEF-44906ABEE225}"/>
              </a:ext>
            </a:extLst>
          </p:cNvPr>
          <p:cNvSpPr/>
          <p:nvPr/>
        </p:nvSpPr>
        <p:spPr>
          <a:xfrm>
            <a:off x="10184177" y="3250538"/>
            <a:ext cx="2159114" cy="2717991"/>
          </a:xfrm>
          <a:custGeom>
            <a:avLst/>
            <a:gdLst/>
            <a:ahLst/>
            <a:cxnLst>
              <a:cxn ang="0">
                <a:pos x="wd2" y="hd2"/>
              </a:cxn>
              <a:cxn ang="5400000">
                <a:pos x="wd2" y="hd2"/>
              </a:cxn>
              <a:cxn ang="10800000">
                <a:pos x="wd2" y="hd2"/>
              </a:cxn>
              <a:cxn ang="16200000">
                <a:pos x="wd2" y="hd2"/>
              </a:cxn>
            </a:cxnLst>
            <a:rect l="0" t="0" r="r" b="b"/>
            <a:pathLst>
              <a:path w="21600" h="21181" extrusionOk="0">
                <a:moveTo>
                  <a:pt x="21597" y="15080"/>
                </a:moveTo>
                <a:lnTo>
                  <a:pt x="21600" y="8777"/>
                </a:lnTo>
                <a:cubicBezTo>
                  <a:pt x="21600" y="7721"/>
                  <a:pt x="20878" y="6745"/>
                  <a:pt x="19704" y="6218"/>
                </a:cubicBezTo>
                <a:lnTo>
                  <a:pt x="12699" y="3064"/>
                </a:lnTo>
                <a:cubicBezTo>
                  <a:pt x="11525" y="2535"/>
                  <a:pt x="10081" y="2535"/>
                  <a:pt x="8907" y="3062"/>
                </a:cubicBezTo>
                <a:lnTo>
                  <a:pt x="8037" y="3453"/>
                </a:lnTo>
                <a:cubicBezTo>
                  <a:pt x="7074" y="3885"/>
                  <a:pt x="5779" y="3692"/>
                  <a:pt x="5226" y="2940"/>
                </a:cubicBezTo>
                <a:cubicBezTo>
                  <a:pt x="5003" y="2636"/>
                  <a:pt x="4930" y="2298"/>
                  <a:pt x="4988" y="1976"/>
                </a:cubicBezTo>
                <a:cubicBezTo>
                  <a:pt x="5018" y="1898"/>
                  <a:pt x="5039" y="1818"/>
                  <a:pt x="5054" y="1736"/>
                </a:cubicBezTo>
                <a:cubicBezTo>
                  <a:pt x="5081" y="1580"/>
                  <a:pt x="5078" y="1420"/>
                  <a:pt x="5042" y="1261"/>
                </a:cubicBezTo>
                <a:cubicBezTo>
                  <a:pt x="5003" y="1091"/>
                  <a:pt x="4927" y="924"/>
                  <a:pt x="4813" y="767"/>
                </a:cubicBezTo>
                <a:cubicBezTo>
                  <a:pt x="4182" y="-87"/>
                  <a:pt x="2651" y="-287"/>
                  <a:pt x="1685" y="470"/>
                </a:cubicBezTo>
                <a:cubicBezTo>
                  <a:pt x="1268" y="797"/>
                  <a:pt x="1075" y="1275"/>
                  <a:pt x="1156" y="1729"/>
                </a:cubicBezTo>
                <a:cubicBezTo>
                  <a:pt x="1235" y="2154"/>
                  <a:pt x="1495" y="2474"/>
                  <a:pt x="1839" y="2700"/>
                </a:cubicBezTo>
                <a:cubicBezTo>
                  <a:pt x="1999" y="2806"/>
                  <a:pt x="2177" y="2890"/>
                  <a:pt x="2370" y="2949"/>
                </a:cubicBezTo>
                <a:cubicBezTo>
                  <a:pt x="2461" y="2977"/>
                  <a:pt x="2554" y="3001"/>
                  <a:pt x="2648" y="3020"/>
                </a:cubicBezTo>
                <a:cubicBezTo>
                  <a:pt x="3034" y="3142"/>
                  <a:pt x="3379" y="3361"/>
                  <a:pt x="3605" y="3662"/>
                </a:cubicBezTo>
                <a:cubicBezTo>
                  <a:pt x="4158" y="4396"/>
                  <a:pt x="3717" y="5395"/>
                  <a:pt x="2772" y="5819"/>
                </a:cubicBezTo>
                <a:lnTo>
                  <a:pt x="1902" y="6209"/>
                </a:lnTo>
                <a:cubicBezTo>
                  <a:pt x="728" y="6736"/>
                  <a:pt x="6" y="7712"/>
                  <a:pt x="3" y="8768"/>
                </a:cubicBezTo>
                <a:lnTo>
                  <a:pt x="0" y="15071"/>
                </a:lnTo>
                <a:cubicBezTo>
                  <a:pt x="0" y="16127"/>
                  <a:pt x="722" y="17103"/>
                  <a:pt x="1896" y="17630"/>
                </a:cubicBezTo>
                <a:lnTo>
                  <a:pt x="8901" y="20784"/>
                </a:lnTo>
                <a:cubicBezTo>
                  <a:pt x="10075" y="21313"/>
                  <a:pt x="11519" y="21313"/>
                  <a:pt x="12693" y="20786"/>
                </a:cubicBezTo>
                <a:lnTo>
                  <a:pt x="19704" y="17637"/>
                </a:lnTo>
                <a:cubicBezTo>
                  <a:pt x="20872" y="17112"/>
                  <a:pt x="21597" y="16136"/>
                  <a:pt x="21597" y="15080"/>
                </a:cubicBezTo>
                <a:close/>
              </a:path>
            </a:pathLst>
          </a:custGeom>
          <a:solidFill>
            <a:sysClr val="window" lastClr="FFFFFF">
              <a:lumMod val="75000"/>
            </a:sysClr>
          </a:solidFill>
          <a:ln w="28575" cap="flat" cmpd="sng" algn="ctr">
            <a:solidFill>
              <a:sysClr val="window" lastClr="FFFFFF"/>
            </a:solidFill>
            <a:prstDash val="solid"/>
            <a:miter lim="800000"/>
          </a:ln>
          <a:effectLst/>
        </p:spPr>
        <p:txBody>
          <a:bodyPr rtlCol="0" anchor="ctr"/>
          <a:lstStyle/>
          <a:p>
            <a:pPr algn="ctr"/>
            <a:endParaRPr sz="1470" kern="0">
              <a:solidFill>
                <a:prstClr val="white"/>
              </a:solidFill>
              <a:latin typeface="+mj-lt"/>
            </a:endParaRPr>
          </a:p>
        </p:txBody>
      </p:sp>
      <p:sp>
        <p:nvSpPr>
          <p:cNvPr id="35" name="Shape">
            <a:extLst>
              <a:ext uri="{FF2B5EF4-FFF2-40B4-BE49-F238E27FC236}">
                <a16:creationId xmlns:a16="http://schemas.microsoft.com/office/drawing/2014/main" id="{A7FC0372-4820-410D-9523-CF10387C8683}"/>
              </a:ext>
            </a:extLst>
          </p:cNvPr>
          <p:cNvSpPr/>
          <p:nvPr/>
        </p:nvSpPr>
        <p:spPr>
          <a:xfrm>
            <a:off x="9158049" y="5151910"/>
            <a:ext cx="2160925" cy="2719879"/>
          </a:xfrm>
          <a:custGeom>
            <a:avLst/>
            <a:gdLst/>
            <a:ahLst/>
            <a:cxnLst>
              <a:cxn ang="0">
                <a:pos x="wd2" y="hd2"/>
              </a:cxn>
              <a:cxn ang="5400000">
                <a:pos x="wd2" y="hd2"/>
              </a:cxn>
              <a:cxn ang="10800000">
                <a:pos x="wd2" y="hd2"/>
              </a:cxn>
              <a:cxn ang="16200000">
                <a:pos x="wd2" y="hd2"/>
              </a:cxn>
            </a:cxnLst>
            <a:rect l="0" t="0" r="r" b="b"/>
            <a:pathLst>
              <a:path w="21594" h="21394" extrusionOk="0">
                <a:moveTo>
                  <a:pt x="12712" y="20992"/>
                </a:moveTo>
                <a:lnTo>
                  <a:pt x="19706" y="17802"/>
                </a:lnTo>
                <a:cubicBezTo>
                  <a:pt x="20876" y="17268"/>
                  <a:pt x="21597" y="16283"/>
                  <a:pt x="21594" y="15217"/>
                </a:cubicBezTo>
                <a:lnTo>
                  <a:pt x="21579" y="8855"/>
                </a:lnTo>
                <a:cubicBezTo>
                  <a:pt x="21576" y="7789"/>
                  <a:pt x="20852" y="6806"/>
                  <a:pt x="19679" y="6274"/>
                </a:cubicBezTo>
                <a:lnTo>
                  <a:pt x="18810" y="5880"/>
                </a:lnTo>
                <a:cubicBezTo>
                  <a:pt x="17845" y="5444"/>
                  <a:pt x="17411" y="4465"/>
                  <a:pt x="17969" y="3708"/>
                </a:cubicBezTo>
                <a:cubicBezTo>
                  <a:pt x="18195" y="3402"/>
                  <a:pt x="18533" y="3184"/>
                  <a:pt x="18916" y="3058"/>
                </a:cubicBezTo>
                <a:cubicBezTo>
                  <a:pt x="19018" y="3039"/>
                  <a:pt x="19118" y="3013"/>
                  <a:pt x="19214" y="2982"/>
                </a:cubicBezTo>
                <a:cubicBezTo>
                  <a:pt x="19401" y="2920"/>
                  <a:pt x="19576" y="2837"/>
                  <a:pt x="19733" y="2733"/>
                </a:cubicBezTo>
                <a:cubicBezTo>
                  <a:pt x="19902" y="2621"/>
                  <a:pt x="20050" y="2486"/>
                  <a:pt x="20167" y="2324"/>
                </a:cubicBezTo>
                <a:cubicBezTo>
                  <a:pt x="20798" y="1463"/>
                  <a:pt x="20255" y="321"/>
                  <a:pt x="18928" y="48"/>
                </a:cubicBezTo>
                <a:cubicBezTo>
                  <a:pt x="18358" y="-71"/>
                  <a:pt x="17731" y="38"/>
                  <a:pt x="17266" y="325"/>
                </a:cubicBezTo>
                <a:cubicBezTo>
                  <a:pt x="16835" y="594"/>
                  <a:pt x="16609" y="933"/>
                  <a:pt x="16530" y="1282"/>
                </a:cubicBezTo>
                <a:cubicBezTo>
                  <a:pt x="16494" y="1444"/>
                  <a:pt x="16491" y="1610"/>
                  <a:pt x="16518" y="1769"/>
                </a:cubicBezTo>
                <a:cubicBezTo>
                  <a:pt x="16533" y="1845"/>
                  <a:pt x="16551" y="1921"/>
                  <a:pt x="16582" y="1992"/>
                </a:cubicBezTo>
                <a:cubicBezTo>
                  <a:pt x="16639" y="2317"/>
                  <a:pt x="16569" y="2661"/>
                  <a:pt x="16349" y="2968"/>
                </a:cubicBezTo>
                <a:cubicBezTo>
                  <a:pt x="15812" y="3715"/>
                  <a:pt x="14485" y="3922"/>
                  <a:pt x="13538" y="3492"/>
                </a:cubicBezTo>
                <a:lnTo>
                  <a:pt x="12670" y="3098"/>
                </a:lnTo>
                <a:cubicBezTo>
                  <a:pt x="11497" y="2566"/>
                  <a:pt x="10052" y="2569"/>
                  <a:pt x="8882" y="3103"/>
                </a:cubicBezTo>
                <a:lnTo>
                  <a:pt x="1888" y="6293"/>
                </a:lnTo>
                <a:cubicBezTo>
                  <a:pt x="718" y="6828"/>
                  <a:pt x="-3" y="7813"/>
                  <a:pt x="0" y="8879"/>
                </a:cubicBezTo>
                <a:lnTo>
                  <a:pt x="15" y="15241"/>
                </a:lnTo>
                <a:cubicBezTo>
                  <a:pt x="18" y="16306"/>
                  <a:pt x="742" y="17289"/>
                  <a:pt x="1915" y="17821"/>
                </a:cubicBezTo>
                <a:lnTo>
                  <a:pt x="8921" y="20992"/>
                </a:lnTo>
                <a:cubicBezTo>
                  <a:pt x="10097" y="21529"/>
                  <a:pt x="11542" y="21527"/>
                  <a:pt x="12712" y="20992"/>
                </a:cubicBezTo>
                <a:close/>
              </a:path>
            </a:pathLst>
          </a:custGeom>
          <a:solidFill>
            <a:srgbClr val="2DBAA7"/>
          </a:solidFill>
          <a:ln w="28575" cap="flat" cmpd="sng" algn="ctr">
            <a:solidFill>
              <a:sysClr val="window" lastClr="FFFFFF"/>
            </a:solidFill>
            <a:prstDash val="solid"/>
            <a:miter lim="800000"/>
          </a:ln>
          <a:effectLst/>
        </p:spPr>
        <p:txBody>
          <a:bodyPr rtlCol="0" anchor="ctr"/>
          <a:lstStyle/>
          <a:p>
            <a:pPr algn="ctr"/>
            <a:endParaRPr sz="1960" kern="0">
              <a:solidFill>
                <a:prstClr val="white"/>
              </a:solidFill>
              <a:latin typeface="+mj-lt"/>
            </a:endParaRPr>
          </a:p>
        </p:txBody>
      </p:sp>
      <p:sp>
        <p:nvSpPr>
          <p:cNvPr id="36" name="Shape">
            <a:extLst>
              <a:ext uri="{FF2B5EF4-FFF2-40B4-BE49-F238E27FC236}">
                <a16:creationId xmlns:a16="http://schemas.microsoft.com/office/drawing/2014/main" id="{F62ACDD4-64F6-45E9-849D-1208E515FAE5}"/>
              </a:ext>
            </a:extLst>
          </p:cNvPr>
          <p:cNvSpPr/>
          <p:nvPr/>
        </p:nvSpPr>
        <p:spPr>
          <a:xfrm>
            <a:off x="6985046" y="5514065"/>
            <a:ext cx="2815758" cy="2375808"/>
          </a:xfrm>
          <a:custGeom>
            <a:avLst/>
            <a:gdLst/>
            <a:ahLst/>
            <a:cxnLst>
              <a:cxn ang="0">
                <a:pos x="wd2" y="hd2"/>
              </a:cxn>
              <a:cxn ang="5400000">
                <a:pos x="wd2" y="hd2"/>
              </a:cxn>
              <a:cxn ang="10800000">
                <a:pos x="wd2" y="hd2"/>
              </a:cxn>
              <a:cxn ang="16200000">
                <a:pos x="wd2" y="hd2"/>
              </a:cxn>
            </a:cxnLst>
            <a:rect l="0" t="0" r="r" b="b"/>
            <a:pathLst>
              <a:path w="21384" h="21297" extrusionOk="0">
                <a:moveTo>
                  <a:pt x="1444" y="17217"/>
                </a:moveTo>
                <a:lnTo>
                  <a:pt x="6764" y="20842"/>
                </a:lnTo>
                <a:cubicBezTo>
                  <a:pt x="7655" y="21448"/>
                  <a:pt x="8753" y="21448"/>
                  <a:pt x="9643" y="20842"/>
                </a:cubicBezTo>
                <a:lnTo>
                  <a:pt x="14962" y="17217"/>
                </a:lnTo>
                <a:cubicBezTo>
                  <a:pt x="15854" y="16611"/>
                  <a:pt x="16402" y="15488"/>
                  <a:pt x="16402" y="14273"/>
                </a:cubicBezTo>
                <a:lnTo>
                  <a:pt x="16402" y="13375"/>
                </a:lnTo>
                <a:cubicBezTo>
                  <a:pt x="16402" y="12377"/>
                  <a:pt x="17057" y="11484"/>
                  <a:pt x="17901" y="11487"/>
                </a:cubicBezTo>
                <a:cubicBezTo>
                  <a:pt x="18242" y="11489"/>
                  <a:pt x="18554" y="11627"/>
                  <a:pt x="18804" y="11855"/>
                </a:cubicBezTo>
                <a:cubicBezTo>
                  <a:pt x="18859" y="11922"/>
                  <a:pt x="18918" y="11987"/>
                  <a:pt x="18980" y="12044"/>
                </a:cubicBezTo>
                <a:cubicBezTo>
                  <a:pt x="19102" y="12155"/>
                  <a:pt x="19239" y="12244"/>
                  <a:pt x="19386" y="12306"/>
                </a:cubicBezTo>
                <a:cubicBezTo>
                  <a:pt x="19544" y="12374"/>
                  <a:pt x="19714" y="12412"/>
                  <a:pt x="19890" y="12412"/>
                </a:cubicBezTo>
                <a:cubicBezTo>
                  <a:pt x="20851" y="12412"/>
                  <a:pt x="21600" y="11341"/>
                  <a:pt x="21327" y="10156"/>
                </a:cubicBezTo>
                <a:cubicBezTo>
                  <a:pt x="21210" y="9644"/>
                  <a:pt x="20880" y="9220"/>
                  <a:pt x="20465" y="9022"/>
                </a:cubicBezTo>
                <a:cubicBezTo>
                  <a:pt x="20078" y="8838"/>
                  <a:pt x="19707" y="8857"/>
                  <a:pt x="19386" y="8992"/>
                </a:cubicBezTo>
                <a:cubicBezTo>
                  <a:pt x="19237" y="9057"/>
                  <a:pt x="19097" y="9147"/>
                  <a:pt x="18973" y="9260"/>
                </a:cubicBezTo>
                <a:cubicBezTo>
                  <a:pt x="18916" y="9314"/>
                  <a:pt x="18861" y="9374"/>
                  <a:pt x="18808" y="9436"/>
                </a:cubicBezTo>
                <a:cubicBezTo>
                  <a:pt x="18558" y="9666"/>
                  <a:pt x="18244" y="9807"/>
                  <a:pt x="17903" y="9809"/>
                </a:cubicBezTo>
                <a:cubicBezTo>
                  <a:pt x="17073" y="9817"/>
                  <a:pt x="16397" y="8900"/>
                  <a:pt x="16397" y="7921"/>
                </a:cubicBezTo>
                <a:lnTo>
                  <a:pt x="16397" y="7023"/>
                </a:lnTo>
                <a:cubicBezTo>
                  <a:pt x="16397" y="5808"/>
                  <a:pt x="15849" y="4688"/>
                  <a:pt x="14958" y="4079"/>
                </a:cubicBezTo>
                <a:lnTo>
                  <a:pt x="9638" y="454"/>
                </a:lnTo>
                <a:cubicBezTo>
                  <a:pt x="8746" y="-152"/>
                  <a:pt x="7648" y="-152"/>
                  <a:pt x="6759" y="454"/>
                </a:cubicBezTo>
                <a:lnTo>
                  <a:pt x="1439" y="4079"/>
                </a:lnTo>
                <a:cubicBezTo>
                  <a:pt x="548" y="4685"/>
                  <a:pt x="0" y="5808"/>
                  <a:pt x="0" y="7023"/>
                </a:cubicBezTo>
                <a:lnTo>
                  <a:pt x="0" y="14273"/>
                </a:lnTo>
                <a:cubicBezTo>
                  <a:pt x="5" y="15488"/>
                  <a:pt x="555" y="16611"/>
                  <a:pt x="1444" y="17217"/>
                </a:cubicBezTo>
                <a:close/>
              </a:path>
            </a:pathLst>
          </a:custGeom>
          <a:solidFill>
            <a:srgbClr val="F1C50E"/>
          </a:solidFill>
          <a:ln w="28575" cap="flat" cmpd="sng" algn="ctr">
            <a:solidFill>
              <a:sysClr val="window" lastClr="FFFFFF"/>
            </a:solidFill>
            <a:prstDash val="solid"/>
            <a:miter lim="800000"/>
          </a:ln>
          <a:effectLst/>
        </p:spPr>
        <p:txBody>
          <a:bodyPr rtlCol="0" anchor="ctr"/>
          <a:lstStyle/>
          <a:p>
            <a:pPr algn="ctr"/>
            <a:endParaRPr sz="1960" kern="0">
              <a:solidFill>
                <a:prstClr val="white"/>
              </a:solidFill>
              <a:latin typeface="+mj-lt"/>
            </a:endParaRPr>
          </a:p>
        </p:txBody>
      </p:sp>
      <p:sp>
        <p:nvSpPr>
          <p:cNvPr id="37" name="Shape">
            <a:extLst>
              <a:ext uri="{FF2B5EF4-FFF2-40B4-BE49-F238E27FC236}">
                <a16:creationId xmlns:a16="http://schemas.microsoft.com/office/drawing/2014/main" id="{E9AF3F49-9996-47BA-830F-8C7D77FC4159}"/>
              </a:ext>
            </a:extLst>
          </p:cNvPr>
          <p:cNvSpPr/>
          <p:nvPr/>
        </p:nvSpPr>
        <p:spPr>
          <a:xfrm>
            <a:off x="5958909" y="3612694"/>
            <a:ext cx="2159114" cy="2717992"/>
          </a:xfrm>
          <a:custGeom>
            <a:avLst/>
            <a:gdLst/>
            <a:ahLst/>
            <a:cxnLst>
              <a:cxn ang="0">
                <a:pos x="wd2" y="hd2"/>
              </a:cxn>
              <a:cxn ang="5400000">
                <a:pos x="wd2" y="hd2"/>
              </a:cxn>
              <a:cxn ang="10800000">
                <a:pos x="wd2" y="hd2"/>
              </a:cxn>
              <a:cxn ang="16200000">
                <a:pos x="wd2" y="hd2"/>
              </a:cxn>
            </a:cxnLst>
            <a:rect l="0" t="0" r="r" b="b"/>
            <a:pathLst>
              <a:path w="21600" h="21181" extrusionOk="0">
                <a:moveTo>
                  <a:pt x="3" y="6101"/>
                </a:moveTo>
                <a:lnTo>
                  <a:pt x="0" y="12404"/>
                </a:lnTo>
                <a:cubicBezTo>
                  <a:pt x="0" y="13460"/>
                  <a:pt x="722" y="14436"/>
                  <a:pt x="1896" y="14963"/>
                </a:cubicBezTo>
                <a:lnTo>
                  <a:pt x="8901" y="18117"/>
                </a:lnTo>
                <a:cubicBezTo>
                  <a:pt x="10075" y="18646"/>
                  <a:pt x="11519" y="18646"/>
                  <a:pt x="12693" y="18119"/>
                </a:cubicBezTo>
                <a:lnTo>
                  <a:pt x="13563" y="17728"/>
                </a:lnTo>
                <a:cubicBezTo>
                  <a:pt x="14526" y="17296"/>
                  <a:pt x="15821" y="17489"/>
                  <a:pt x="16374" y="18241"/>
                </a:cubicBezTo>
                <a:cubicBezTo>
                  <a:pt x="16597" y="18545"/>
                  <a:pt x="16670" y="18883"/>
                  <a:pt x="16612" y="19205"/>
                </a:cubicBezTo>
                <a:cubicBezTo>
                  <a:pt x="16582" y="19283"/>
                  <a:pt x="16561" y="19363"/>
                  <a:pt x="16546" y="19445"/>
                </a:cubicBezTo>
                <a:cubicBezTo>
                  <a:pt x="16519" y="19601"/>
                  <a:pt x="16522" y="19761"/>
                  <a:pt x="16558" y="19920"/>
                </a:cubicBezTo>
                <a:cubicBezTo>
                  <a:pt x="16597" y="20090"/>
                  <a:pt x="16673" y="20257"/>
                  <a:pt x="16787" y="20414"/>
                </a:cubicBezTo>
                <a:cubicBezTo>
                  <a:pt x="17418" y="21268"/>
                  <a:pt x="18949" y="21468"/>
                  <a:pt x="19915" y="20711"/>
                </a:cubicBezTo>
                <a:cubicBezTo>
                  <a:pt x="20332" y="20384"/>
                  <a:pt x="20525" y="19906"/>
                  <a:pt x="20444" y="19452"/>
                </a:cubicBezTo>
                <a:cubicBezTo>
                  <a:pt x="20365" y="19027"/>
                  <a:pt x="20105" y="18707"/>
                  <a:pt x="19761" y="18481"/>
                </a:cubicBezTo>
                <a:cubicBezTo>
                  <a:pt x="19601" y="18375"/>
                  <a:pt x="19423" y="18291"/>
                  <a:pt x="19230" y="18232"/>
                </a:cubicBezTo>
                <a:cubicBezTo>
                  <a:pt x="19139" y="18204"/>
                  <a:pt x="19046" y="18180"/>
                  <a:pt x="18952" y="18161"/>
                </a:cubicBezTo>
                <a:cubicBezTo>
                  <a:pt x="18566" y="18039"/>
                  <a:pt x="18221" y="17820"/>
                  <a:pt x="17995" y="17519"/>
                </a:cubicBezTo>
                <a:cubicBezTo>
                  <a:pt x="17442" y="16785"/>
                  <a:pt x="17883" y="15786"/>
                  <a:pt x="18828" y="15362"/>
                </a:cubicBezTo>
                <a:lnTo>
                  <a:pt x="19698" y="14972"/>
                </a:lnTo>
                <a:cubicBezTo>
                  <a:pt x="20872" y="14445"/>
                  <a:pt x="21594" y="13469"/>
                  <a:pt x="21597" y="12413"/>
                </a:cubicBezTo>
                <a:lnTo>
                  <a:pt x="21600" y="6110"/>
                </a:lnTo>
                <a:cubicBezTo>
                  <a:pt x="21600" y="5054"/>
                  <a:pt x="20878" y="4078"/>
                  <a:pt x="19704" y="3551"/>
                </a:cubicBezTo>
                <a:lnTo>
                  <a:pt x="12699" y="397"/>
                </a:lnTo>
                <a:cubicBezTo>
                  <a:pt x="11525" y="-132"/>
                  <a:pt x="10081" y="-132"/>
                  <a:pt x="8907" y="395"/>
                </a:cubicBezTo>
                <a:lnTo>
                  <a:pt x="1896" y="3544"/>
                </a:lnTo>
                <a:cubicBezTo>
                  <a:pt x="728" y="4069"/>
                  <a:pt x="3" y="5045"/>
                  <a:pt x="3" y="6101"/>
                </a:cubicBezTo>
                <a:close/>
              </a:path>
            </a:pathLst>
          </a:custGeom>
          <a:solidFill>
            <a:srgbClr val="28B9D4"/>
          </a:solidFill>
          <a:ln w="28575" cap="flat" cmpd="sng" algn="ctr">
            <a:solidFill>
              <a:sysClr val="window" lastClr="FFFFFF"/>
            </a:solidFill>
            <a:prstDash val="solid"/>
            <a:miter lim="800000"/>
          </a:ln>
          <a:effectLst/>
        </p:spPr>
        <p:txBody>
          <a:bodyPr rtlCol="0" anchor="ctr"/>
          <a:lstStyle/>
          <a:p>
            <a:pPr algn="ctr"/>
            <a:endParaRPr sz="1960" kern="0">
              <a:solidFill>
                <a:prstClr val="white"/>
              </a:solidFill>
              <a:latin typeface="+mj-lt"/>
            </a:endParaRPr>
          </a:p>
        </p:txBody>
      </p:sp>
      <p:sp>
        <p:nvSpPr>
          <p:cNvPr id="38" name="Rectangle 37">
            <a:extLst>
              <a:ext uri="{FF2B5EF4-FFF2-40B4-BE49-F238E27FC236}">
                <a16:creationId xmlns:a16="http://schemas.microsoft.com/office/drawing/2014/main" id="{8540825B-E190-48E0-A397-7BAC9FEFB4B9}"/>
              </a:ext>
            </a:extLst>
          </p:cNvPr>
          <p:cNvSpPr/>
          <p:nvPr/>
        </p:nvSpPr>
        <p:spPr>
          <a:xfrm>
            <a:off x="10205698" y="4150991"/>
            <a:ext cx="2123390" cy="584775"/>
          </a:xfrm>
          <a:prstGeom prst="rect">
            <a:avLst/>
          </a:prstGeom>
        </p:spPr>
        <p:txBody>
          <a:bodyPr wrap="square" anchor="ctr">
            <a:spAutoFit/>
          </a:bodyPr>
          <a:lstStyle/>
          <a:p>
            <a:pPr lvl="0" algn="ctr"/>
            <a:r>
              <a:rPr lang="en-US" sz="3200" b="1" dirty="0">
                <a:solidFill>
                  <a:schemeClr val="bg2">
                    <a:lumMod val="10000"/>
                  </a:schemeClr>
                </a:solidFill>
                <a:latin typeface="+mj-lt"/>
              </a:rPr>
              <a:t>Step 5</a:t>
            </a:r>
          </a:p>
        </p:txBody>
      </p:sp>
      <p:sp>
        <p:nvSpPr>
          <p:cNvPr id="39" name="Rectangle 38">
            <a:extLst>
              <a:ext uri="{FF2B5EF4-FFF2-40B4-BE49-F238E27FC236}">
                <a16:creationId xmlns:a16="http://schemas.microsoft.com/office/drawing/2014/main" id="{D75312D6-082C-4A1D-9472-DF3F8D6D3A10}"/>
              </a:ext>
            </a:extLst>
          </p:cNvPr>
          <p:cNvSpPr/>
          <p:nvPr/>
        </p:nvSpPr>
        <p:spPr>
          <a:xfrm>
            <a:off x="9503726" y="6008719"/>
            <a:ext cx="1695342" cy="584775"/>
          </a:xfrm>
          <a:prstGeom prst="rect">
            <a:avLst/>
          </a:prstGeom>
        </p:spPr>
        <p:txBody>
          <a:bodyPr wrap="square" anchor="ctr">
            <a:spAutoFit/>
          </a:bodyPr>
          <a:lstStyle/>
          <a:p>
            <a:pPr lvl="0" algn="ctr"/>
            <a:r>
              <a:rPr lang="en-US" sz="3200" b="1" dirty="0">
                <a:solidFill>
                  <a:schemeClr val="bg1"/>
                </a:solidFill>
                <a:effectLst>
                  <a:outerShdw blurRad="38100" dist="38100" dir="2700000" algn="tl">
                    <a:srgbClr val="000000">
                      <a:alpha val="43137"/>
                    </a:srgbClr>
                  </a:outerShdw>
                </a:effectLst>
                <a:latin typeface="+mj-lt"/>
              </a:rPr>
              <a:t>Step 4</a:t>
            </a:r>
          </a:p>
        </p:txBody>
      </p:sp>
      <p:sp>
        <p:nvSpPr>
          <p:cNvPr id="40" name="Rectangle 39">
            <a:extLst>
              <a:ext uri="{FF2B5EF4-FFF2-40B4-BE49-F238E27FC236}">
                <a16:creationId xmlns:a16="http://schemas.microsoft.com/office/drawing/2014/main" id="{0A532559-B16A-45A2-A998-15F712D90E15}"/>
              </a:ext>
            </a:extLst>
          </p:cNvPr>
          <p:cNvSpPr/>
          <p:nvPr/>
        </p:nvSpPr>
        <p:spPr>
          <a:xfrm>
            <a:off x="7230038" y="6391734"/>
            <a:ext cx="1750847" cy="584775"/>
          </a:xfrm>
          <a:prstGeom prst="rect">
            <a:avLst/>
          </a:prstGeom>
        </p:spPr>
        <p:txBody>
          <a:bodyPr wrap="square" anchor="ctr">
            <a:spAutoFit/>
          </a:bodyPr>
          <a:lstStyle/>
          <a:p>
            <a:pPr lvl="0" algn="ctr"/>
            <a:r>
              <a:rPr lang="en-US" sz="3200" b="1" dirty="0">
                <a:solidFill>
                  <a:schemeClr val="bg2">
                    <a:lumMod val="10000"/>
                  </a:schemeClr>
                </a:solidFill>
                <a:latin typeface="+mj-lt"/>
              </a:rPr>
              <a:t>Step 3</a:t>
            </a:r>
          </a:p>
        </p:txBody>
      </p:sp>
      <p:sp>
        <p:nvSpPr>
          <p:cNvPr id="41" name="Rectangle 40">
            <a:extLst>
              <a:ext uri="{FF2B5EF4-FFF2-40B4-BE49-F238E27FC236}">
                <a16:creationId xmlns:a16="http://schemas.microsoft.com/office/drawing/2014/main" id="{DEE0817D-742C-4BB3-8299-4BFED85C6A11}"/>
              </a:ext>
            </a:extLst>
          </p:cNvPr>
          <p:cNvSpPr/>
          <p:nvPr/>
        </p:nvSpPr>
        <p:spPr>
          <a:xfrm>
            <a:off x="5958909" y="4374159"/>
            <a:ext cx="2159113" cy="810991"/>
          </a:xfrm>
          <a:prstGeom prst="rect">
            <a:avLst/>
          </a:prstGeom>
        </p:spPr>
        <p:txBody>
          <a:bodyPr wrap="square" anchor="ctr">
            <a:spAutoFit/>
          </a:bodyPr>
          <a:lstStyle/>
          <a:p>
            <a:pPr lvl="0" algn="ctr"/>
            <a:r>
              <a:rPr lang="en-US" sz="3200" b="1" dirty="0">
                <a:solidFill>
                  <a:srgbClr val="E6B729"/>
                </a:solidFill>
                <a:effectLst>
                  <a:outerShdw blurRad="38100" dist="38100" dir="2700000" algn="tl">
                    <a:srgbClr val="000000">
                      <a:alpha val="43137"/>
                    </a:srgbClr>
                  </a:outerShdw>
                </a:effectLst>
                <a:latin typeface="+mj-lt"/>
              </a:rPr>
              <a:t>Step 2</a:t>
            </a:r>
          </a:p>
          <a:p>
            <a:pPr algn="ctr"/>
            <a:endParaRPr lang="en-US" sz="1470" dirty="0">
              <a:solidFill>
                <a:schemeClr val="bg1"/>
              </a:solidFill>
              <a:latin typeface="+mj-lt"/>
            </a:endParaRPr>
          </a:p>
        </p:txBody>
      </p:sp>
      <p:sp>
        <p:nvSpPr>
          <p:cNvPr id="73" name="Freeform: Shape 72">
            <a:extLst>
              <a:ext uri="{FF2B5EF4-FFF2-40B4-BE49-F238E27FC236}">
                <a16:creationId xmlns:a16="http://schemas.microsoft.com/office/drawing/2014/main" id="{257EA05B-3AC4-4624-A416-C3A638F5BC39}"/>
              </a:ext>
            </a:extLst>
          </p:cNvPr>
          <p:cNvSpPr/>
          <p:nvPr/>
        </p:nvSpPr>
        <p:spPr>
          <a:xfrm>
            <a:off x="6985046" y="1711378"/>
            <a:ext cx="2159716" cy="2717987"/>
          </a:xfrm>
          <a:custGeom>
            <a:avLst/>
            <a:gdLst>
              <a:gd name="connsiteX0" fmla="*/ 772050 w 1542654"/>
              <a:gd name="connsiteY0" fmla="*/ 1 h 1941419"/>
              <a:gd name="connsiteX1" fmla="*/ 907381 w 1542654"/>
              <a:gd name="connsiteY1" fmla="*/ 36444 h 1941419"/>
              <a:gd name="connsiteX2" fmla="*/ 1407458 w 1542654"/>
              <a:gd name="connsiteY2" fmla="*/ 325450 h 1941419"/>
              <a:gd name="connsiteX3" fmla="*/ 1542654 w 1542654"/>
              <a:gd name="connsiteY3" fmla="*/ 560012 h 1941419"/>
              <a:gd name="connsiteX4" fmla="*/ 1542586 w 1542654"/>
              <a:gd name="connsiteY4" fmla="*/ 651756 h 1941419"/>
              <a:gd name="connsiteX5" fmla="*/ 1535585 w 1542654"/>
              <a:gd name="connsiteY5" fmla="*/ 688540 h 1941419"/>
              <a:gd name="connsiteX6" fmla="*/ 1405463 w 1542654"/>
              <a:gd name="connsiteY6" fmla="*/ 781915 h 1941419"/>
              <a:gd name="connsiteX7" fmla="*/ 1320532 w 1542654"/>
              <a:gd name="connsiteY7" fmla="*/ 752588 h 1941419"/>
              <a:gd name="connsiteX8" fmla="*/ 1303979 w 1542654"/>
              <a:gd name="connsiteY8" fmla="*/ 737526 h 1941419"/>
              <a:gd name="connsiteX9" fmla="*/ 1265793 w 1542654"/>
              <a:gd name="connsiteY9" fmla="*/ 716567 h 1941419"/>
              <a:gd name="connsiteX10" fmla="*/ 1218389 w 1542654"/>
              <a:gd name="connsiteY10" fmla="*/ 708199 h 1941419"/>
              <a:gd name="connsiteX11" fmla="*/ 1083233 w 1542654"/>
              <a:gd name="connsiteY11" fmla="*/ 887987 h 1941419"/>
              <a:gd name="connsiteX12" fmla="*/ 1164308 w 1542654"/>
              <a:gd name="connsiteY12" fmla="*/ 978279 h 1941419"/>
              <a:gd name="connsiteX13" fmla="*/ 1265793 w 1542654"/>
              <a:gd name="connsiteY13" fmla="*/ 980670 h 1941419"/>
              <a:gd name="connsiteX14" fmla="*/ 1304637 w 1542654"/>
              <a:gd name="connsiteY14" fmla="*/ 959312 h 1941419"/>
              <a:gd name="connsiteX15" fmla="*/ 1320156 w 1542654"/>
              <a:gd name="connsiteY15" fmla="*/ 945286 h 1941419"/>
              <a:gd name="connsiteX16" fmla="*/ 1405275 w 1542654"/>
              <a:gd name="connsiteY16" fmla="*/ 915561 h 1941419"/>
              <a:gd name="connsiteX17" fmla="*/ 1535767 w 1542654"/>
              <a:gd name="connsiteY17" fmla="*/ 1009508 h 1941419"/>
              <a:gd name="connsiteX18" fmla="*/ 1542297 w 1542654"/>
              <a:gd name="connsiteY18" fmla="*/ 1042591 h 1941419"/>
              <a:gd name="connsiteX19" fmla="*/ 1542226 w 1542654"/>
              <a:gd name="connsiteY19" fmla="*/ 1137751 h 1941419"/>
              <a:gd name="connsiteX20" fmla="*/ 1406601 w 1542654"/>
              <a:gd name="connsiteY20" fmla="*/ 1372313 h 1941419"/>
              <a:gd name="connsiteX21" fmla="*/ 906095 w 1542654"/>
              <a:gd name="connsiteY21" fmla="*/ 1660955 h 1941419"/>
              <a:gd name="connsiteX22" fmla="*/ 635274 w 1542654"/>
              <a:gd name="connsiteY22" fmla="*/ 1660774 h 1941419"/>
              <a:gd name="connsiteX23" fmla="*/ 573210 w 1542654"/>
              <a:gd name="connsiteY23" fmla="*/ 1624932 h 1941419"/>
              <a:gd name="connsiteX24" fmla="*/ 461725 w 1542654"/>
              <a:gd name="connsiteY24" fmla="*/ 1608440 h 1941419"/>
              <a:gd name="connsiteX25" fmla="*/ 410716 w 1542654"/>
              <a:gd name="connsiteY25" fmla="*/ 1630429 h 1941419"/>
              <a:gd name="connsiteX26" fmla="*/ 378057 w 1542654"/>
              <a:gd name="connsiteY26" fmla="*/ 1665929 h 1941419"/>
              <a:gd name="connsiteX27" fmla="*/ 361251 w 1542654"/>
              <a:gd name="connsiteY27" fmla="*/ 1754529 h 1941419"/>
              <a:gd name="connsiteX28" fmla="*/ 365555 w 1542654"/>
              <a:gd name="connsiteY28" fmla="*/ 1775021 h 1941419"/>
              <a:gd name="connsiteX29" fmla="*/ 364689 w 1542654"/>
              <a:gd name="connsiteY29" fmla="*/ 1819209 h 1941419"/>
              <a:gd name="connsiteX30" fmla="*/ 311892 w 1542654"/>
              <a:gd name="connsiteY30" fmla="*/ 1905882 h 1941419"/>
              <a:gd name="connsiteX31" fmla="*/ 311103 w 1542654"/>
              <a:gd name="connsiteY31" fmla="*/ 1906249 h 1941419"/>
              <a:gd name="connsiteX32" fmla="*/ 305889 w 1542654"/>
              <a:gd name="connsiteY32" fmla="*/ 1912122 h 1941419"/>
              <a:gd name="connsiteX33" fmla="*/ 187118 w 1542654"/>
              <a:gd name="connsiteY33" fmla="*/ 1937076 h 1941419"/>
              <a:gd name="connsiteX34" fmla="*/ 99130 w 1542654"/>
              <a:gd name="connsiteY34" fmla="*/ 1730189 h 1941419"/>
              <a:gd name="connsiteX35" fmla="*/ 130197 w 1542654"/>
              <a:gd name="connsiteY35" fmla="*/ 1693258 h 1941419"/>
              <a:gd name="connsiteX36" fmla="*/ 131803 w 1542654"/>
              <a:gd name="connsiteY36" fmla="*/ 1692280 h 1941419"/>
              <a:gd name="connsiteX37" fmla="*/ 136189 w 1542654"/>
              <a:gd name="connsiteY37" fmla="*/ 1687072 h 1941419"/>
              <a:gd name="connsiteX38" fmla="*/ 173262 w 1542654"/>
              <a:gd name="connsiteY38" fmla="*/ 1664427 h 1941419"/>
              <a:gd name="connsiteX39" fmla="*/ 194612 w 1542654"/>
              <a:gd name="connsiteY39" fmla="*/ 1657522 h 1941419"/>
              <a:gd name="connsiteX40" fmla="*/ 231684 w 1542654"/>
              <a:gd name="connsiteY40" fmla="*/ 1634954 h 1941419"/>
              <a:gd name="connsiteX41" fmla="*/ 256752 w 1542654"/>
              <a:gd name="connsiteY41" fmla="*/ 1604878 h 1941419"/>
              <a:gd name="connsiteX42" fmla="*/ 197260 w 1542654"/>
              <a:gd name="connsiteY42" fmla="*/ 1407429 h 1941419"/>
              <a:gd name="connsiteX43" fmla="*/ 135197 w 1542654"/>
              <a:gd name="connsiteY43" fmla="*/ 1371677 h 1941419"/>
              <a:gd name="connsiteX44" fmla="*/ 0 w 1542654"/>
              <a:gd name="connsiteY44" fmla="*/ 1137116 h 1941419"/>
              <a:gd name="connsiteX45" fmla="*/ 429 w 1542654"/>
              <a:gd name="connsiteY45" fmla="*/ 559377 h 1941419"/>
              <a:gd name="connsiteX46" fmla="*/ 136054 w 1542654"/>
              <a:gd name="connsiteY46" fmla="*/ 324815 h 1941419"/>
              <a:gd name="connsiteX47" fmla="*/ 636559 w 1542654"/>
              <a:gd name="connsiteY47" fmla="*/ 36172 h 1941419"/>
              <a:gd name="connsiteX48" fmla="*/ 772050 w 1542654"/>
              <a:gd name="connsiteY48" fmla="*/ 1 h 194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542654" h="1941419">
                <a:moveTo>
                  <a:pt x="772050" y="1"/>
                </a:moveTo>
                <a:cubicBezTo>
                  <a:pt x="818803" y="35"/>
                  <a:pt x="865529" y="12172"/>
                  <a:pt x="907381" y="36444"/>
                </a:cubicBezTo>
                <a:lnTo>
                  <a:pt x="1407458" y="325450"/>
                </a:lnTo>
                <a:cubicBezTo>
                  <a:pt x="1491161" y="373814"/>
                  <a:pt x="1542654" y="463193"/>
                  <a:pt x="1542654" y="560012"/>
                </a:cubicBezTo>
                <a:lnTo>
                  <a:pt x="1542586" y="651756"/>
                </a:lnTo>
                <a:lnTo>
                  <a:pt x="1535585" y="688540"/>
                </a:lnTo>
                <a:cubicBezTo>
                  <a:pt x="1514537" y="742079"/>
                  <a:pt x="1465000" y="782035"/>
                  <a:pt x="1405463" y="781915"/>
                </a:cubicBezTo>
                <a:cubicBezTo>
                  <a:pt x="1373391" y="781676"/>
                  <a:pt x="1344046" y="770679"/>
                  <a:pt x="1320532" y="752588"/>
                </a:cubicBezTo>
                <a:cubicBezTo>
                  <a:pt x="1315359" y="747169"/>
                  <a:pt x="1309810" y="741989"/>
                  <a:pt x="1303979" y="737526"/>
                </a:cubicBezTo>
                <a:cubicBezTo>
                  <a:pt x="1292504" y="728680"/>
                  <a:pt x="1279619" y="721508"/>
                  <a:pt x="1265793" y="716567"/>
                </a:cubicBezTo>
                <a:cubicBezTo>
                  <a:pt x="1250932" y="711227"/>
                  <a:pt x="1234943" y="708199"/>
                  <a:pt x="1218389" y="708199"/>
                </a:cubicBezTo>
                <a:cubicBezTo>
                  <a:pt x="1128003" y="708199"/>
                  <a:pt x="1057557" y="793550"/>
                  <a:pt x="1083233" y="887987"/>
                </a:cubicBezTo>
                <a:cubicBezTo>
                  <a:pt x="1094238" y="928710"/>
                  <a:pt x="1125276" y="962580"/>
                  <a:pt x="1164308" y="978279"/>
                </a:cubicBezTo>
                <a:cubicBezTo>
                  <a:pt x="1200707" y="992943"/>
                  <a:pt x="1235601" y="991429"/>
                  <a:pt x="1265793" y="980670"/>
                </a:cubicBezTo>
                <a:cubicBezTo>
                  <a:pt x="1279807" y="975490"/>
                  <a:pt x="1292975" y="968397"/>
                  <a:pt x="1304637" y="959312"/>
                </a:cubicBezTo>
                <a:cubicBezTo>
                  <a:pt x="1309998" y="955009"/>
                  <a:pt x="1315171" y="950227"/>
                  <a:pt x="1320156" y="945286"/>
                </a:cubicBezTo>
                <a:cubicBezTo>
                  <a:pt x="1343670" y="926957"/>
                  <a:pt x="1373203" y="915800"/>
                  <a:pt x="1405275" y="915561"/>
                </a:cubicBezTo>
                <a:cubicBezTo>
                  <a:pt x="1463824" y="915083"/>
                  <a:pt x="1514226" y="956070"/>
                  <a:pt x="1535767" y="1009508"/>
                </a:cubicBezTo>
                <a:lnTo>
                  <a:pt x="1542297" y="1042591"/>
                </a:lnTo>
                <a:lnTo>
                  <a:pt x="1542226" y="1137751"/>
                </a:lnTo>
                <a:cubicBezTo>
                  <a:pt x="1542011" y="1234570"/>
                  <a:pt x="1490518" y="1324039"/>
                  <a:pt x="1406601" y="1372313"/>
                </a:cubicBezTo>
                <a:lnTo>
                  <a:pt x="906095" y="1660955"/>
                </a:lnTo>
                <a:cubicBezTo>
                  <a:pt x="822178" y="1709229"/>
                  <a:pt x="719191" y="1709229"/>
                  <a:pt x="635274" y="1660774"/>
                </a:cubicBezTo>
                <a:lnTo>
                  <a:pt x="573210" y="1624932"/>
                </a:lnTo>
                <a:cubicBezTo>
                  <a:pt x="539358" y="1605423"/>
                  <a:pt x="498720" y="1600250"/>
                  <a:pt x="461725" y="1608440"/>
                </a:cubicBezTo>
                <a:lnTo>
                  <a:pt x="410716" y="1630429"/>
                </a:lnTo>
                <a:lnTo>
                  <a:pt x="378057" y="1665929"/>
                </a:lnTo>
                <a:cubicBezTo>
                  <a:pt x="362333" y="1693752"/>
                  <a:pt x="357164" y="1725004"/>
                  <a:pt x="361251" y="1754529"/>
                </a:cubicBezTo>
                <a:cubicBezTo>
                  <a:pt x="363199" y="1761235"/>
                  <a:pt x="364689" y="1768115"/>
                  <a:pt x="365555" y="1775021"/>
                </a:cubicBezTo>
                <a:cubicBezTo>
                  <a:pt x="367719" y="1789459"/>
                  <a:pt x="367286" y="1804546"/>
                  <a:pt x="364689" y="1819209"/>
                </a:cubicBezTo>
                <a:cubicBezTo>
                  <a:pt x="359087" y="1850911"/>
                  <a:pt x="342931" y="1881737"/>
                  <a:pt x="311892" y="1905882"/>
                </a:cubicBezTo>
                <a:lnTo>
                  <a:pt x="311103" y="1906249"/>
                </a:lnTo>
                <a:lnTo>
                  <a:pt x="305889" y="1912122"/>
                </a:lnTo>
                <a:cubicBezTo>
                  <a:pt x="272679" y="1938165"/>
                  <a:pt x="227899" y="1947874"/>
                  <a:pt x="187118" y="1937076"/>
                </a:cubicBezTo>
                <a:cubicBezTo>
                  <a:pt x="92488" y="1912122"/>
                  <a:pt x="53922" y="1808407"/>
                  <a:pt x="99130" y="1730189"/>
                </a:cubicBezTo>
                <a:cubicBezTo>
                  <a:pt x="107558" y="1715671"/>
                  <a:pt x="118128" y="1703421"/>
                  <a:pt x="130197" y="1693258"/>
                </a:cubicBezTo>
                <a:lnTo>
                  <a:pt x="131803" y="1692280"/>
                </a:lnTo>
                <a:lnTo>
                  <a:pt x="136189" y="1687072"/>
                </a:lnTo>
                <a:cubicBezTo>
                  <a:pt x="147393" y="1677589"/>
                  <a:pt x="159895" y="1669807"/>
                  <a:pt x="173262" y="1664427"/>
                </a:cubicBezTo>
                <a:cubicBezTo>
                  <a:pt x="180163" y="1661625"/>
                  <a:pt x="187279" y="1659248"/>
                  <a:pt x="194612" y="1657522"/>
                </a:cubicBezTo>
                <a:lnTo>
                  <a:pt x="231684" y="1634954"/>
                </a:lnTo>
                <a:lnTo>
                  <a:pt x="256752" y="1604878"/>
                </a:lnTo>
                <a:cubicBezTo>
                  <a:pt x="296818" y="1536097"/>
                  <a:pt x="266037" y="1447354"/>
                  <a:pt x="197260" y="1407429"/>
                </a:cubicBezTo>
                <a:lnTo>
                  <a:pt x="135197" y="1371677"/>
                </a:lnTo>
                <a:cubicBezTo>
                  <a:pt x="51493" y="1323404"/>
                  <a:pt x="0" y="1233935"/>
                  <a:pt x="0" y="1137116"/>
                </a:cubicBezTo>
                <a:lnTo>
                  <a:pt x="429" y="559377"/>
                </a:lnTo>
                <a:cubicBezTo>
                  <a:pt x="643" y="462557"/>
                  <a:pt x="52136" y="373088"/>
                  <a:pt x="136054" y="324815"/>
                </a:cubicBezTo>
                <a:lnTo>
                  <a:pt x="636559" y="36172"/>
                </a:lnTo>
                <a:cubicBezTo>
                  <a:pt x="678518" y="12035"/>
                  <a:pt x="725298" y="-33"/>
                  <a:pt x="772050" y="1"/>
                </a:cubicBezTo>
                <a:close/>
              </a:path>
            </a:pathLst>
          </a:custGeom>
          <a:solidFill>
            <a:schemeClr val="bg2"/>
          </a:solidFill>
          <a:ln w="28575" cap="flat" cmpd="sng" algn="ctr">
            <a:solidFill>
              <a:sysClr val="window" lastClr="FFFFFF"/>
            </a:solidFill>
            <a:prstDash val="solid"/>
            <a:miter lim="800000"/>
          </a:ln>
          <a:effectLst/>
        </p:spPr>
        <p:txBody>
          <a:bodyPr wrap="square" rtlCol="0" anchor="ctr">
            <a:noAutofit/>
          </a:bodyPr>
          <a:lstStyle/>
          <a:p>
            <a:pPr algn="ctr"/>
            <a:endParaRPr sz="1470" kern="0">
              <a:solidFill>
                <a:prstClr val="white"/>
              </a:solidFill>
              <a:latin typeface="+mj-lt"/>
            </a:endParaRPr>
          </a:p>
        </p:txBody>
      </p:sp>
      <p:sp>
        <p:nvSpPr>
          <p:cNvPr id="74" name="Rectangle 73">
            <a:extLst>
              <a:ext uri="{FF2B5EF4-FFF2-40B4-BE49-F238E27FC236}">
                <a16:creationId xmlns:a16="http://schemas.microsoft.com/office/drawing/2014/main" id="{01789EFD-6141-4EB8-8D92-28F3C2FC13FE}"/>
              </a:ext>
            </a:extLst>
          </p:cNvPr>
          <p:cNvSpPr/>
          <p:nvPr/>
        </p:nvSpPr>
        <p:spPr>
          <a:xfrm>
            <a:off x="7028945" y="2211331"/>
            <a:ext cx="1726296" cy="584775"/>
          </a:xfrm>
          <a:prstGeom prst="rect">
            <a:avLst/>
          </a:prstGeom>
        </p:spPr>
        <p:txBody>
          <a:bodyPr wrap="square" anchor="ctr">
            <a:spAutoFit/>
          </a:bodyPr>
          <a:lstStyle/>
          <a:p>
            <a:pPr lvl="0" algn="ctr"/>
            <a:r>
              <a:rPr lang="en-US" sz="3200" b="1" dirty="0">
                <a:solidFill>
                  <a:srgbClr val="E6B729"/>
                </a:solidFill>
                <a:latin typeface="+mj-lt"/>
              </a:rPr>
              <a:t>Step 1</a:t>
            </a:r>
          </a:p>
        </p:txBody>
      </p:sp>
      <p:sp>
        <p:nvSpPr>
          <p:cNvPr id="75" name="Freeform: Shape 74">
            <a:extLst>
              <a:ext uri="{FF2B5EF4-FFF2-40B4-BE49-F238E27FC236}">
                <a16:creationId xmlns:a16="http://schemas.microsoft.com/office/drawing/2014/main" id="{D93E0832-975F-445F-A8BB-08D2627E2492}"/>
              </a:ext>
            </a:extLst>
          </p:cNvPr>
          <p:cNvSpPr/>
          <p:nvPr/>
        </p:nvSpPr>
        <p:spPr>
          <a:xfrm>
            <a:off x="8494103" y="1711378"/>
            <a:ext cx="2815735" cy="2376114"/>
          </a:xfrm>
          <a:custGeom>
            <a:avLst/>
            <a:gdLst>
              <a:gd name="connsiteX0" fmla="*/ 1239629 w 2011239"/>
              <a:gd name="connsiteY0" fmla="*/ 0 h 1697224"/>
              <a:gd name="connsiteX1" fmla="*/ 1375056 w 2011239"/>
              <a:gd name="connsiteY1" fmla="*/ 36220 h 1697224"/>
              <a:gd name="connsiteX2" fmla="*/ 1875425 w 2011239"/>
              <a:gd name="connsiteY2" fmla="*/ 325108 h 1697224"/>
              <a:gd name="connsiteX3" fmla="*/ 2011239 w 2011239"/>
              <a:gd name="connsiteY3" fmla="*/ 559884 h 1697224"/>
              <a:gd name="connsiteX4" fmla="*/ 2011239 w 2011239"/>
              <a:gd name="connsiteY4" fmla="*/ 1137580 h 1697224"/>
              <a:gd name="connsiteX5" fmla="*/ 1932397 w 2011239"/>
              <a:gd name="connsiteY5" fmla="*/ 1328713 h 1697224"/>
              <a:gd name="connsiteX6" fmla="*/ 1891536 w 2011239"/>
              <a:gd name="connsiteY6" fmla="*/ 1360101 h 1697224"/>
              <a:gd name="connsiteX7" fmla="*/ 1843156 w 2011239"/>
              <a:gd name="connsiteY7" fmla="*/ 1380053 h 1697224"/>
              <a:gd name="connsiteX8" fmla="*/ 1781039 w 2011239"/>
              <a:gd name="connsiteY8" fmla="*/ 1415891 h 1697224"/>
              <a:gd name="connsiteX9" fmla="*/ 1580336 w 2011239"/>
              <a:gd name="connsiteY9" fmla="*/ 1368871 h 1697224"/>
              <a:gd name="connsiteX10" fmla="*/ 1563343 w 2011239"/>
              <a:gd name="connsiteY10" fmla="*/ 1280512 h 1697224"/>
              <a:gd name="connsiteX11" fmla="*/ 1568055 w 2011239"/>
              <a:gd name="connsiteY11" fmla="*/ 1258514 h 1697224"/>
              <a:gd name="connsiteX12" fmla="*/ 1567198 w 2011239"/>
              <a:gd name="connsiteY12" fmla="*/ 1214976 h 1697224"/>
              <a:gd name="connsiteX13" fmla="*/ 1550848 w 2011239"/>
              <a:gd name="connsiteY13" fmla="*/ 1169696 h 1697224"/>
              <a:gd name="connsiteX14" fmla="*/ 1327511 w 2011239"/>
              <a:gd name="connsiteY14" fmla="*/ 1142474 h 1697224"/>
              <a:gd name="connsiteX15" fmla="*/ 1289741 w 2011239"/>
              <a:gd name="connsiteY15" fmla="*/ 1257872 h 1697224"/>
              <a:gd name="connsiteX16" fmla="*/ 1338506 w 2011239"/>
              <a:gd name="connsiteY16" fmla="*/ 1346873 h 1697224"/>
              <a:gd name="connsiteX17" fmla="*/ 1376419 w 2011239"/>
              <a:gd name="connsiteY17" fmla="*/ 1369696 h 1697224"/>
              <a:gd name="connsiteX18" fmla="*/ 1396268 w 2011239"/>
              <a:gd name="connsiteY18" fmla="*/ 1376203 h 1697224"/>
              <a:gd name="connsiteX19" fmla="*/ 1464598 w 2011239"/>
              <a:gd name="connsiteY19" fmla="*/ 1435048 h 1697224"/>
              <a:gd name="connsiteX20" fmla="*/ 1405122 w 2011239"/>
              <a:gd name="connsiteY20" fmla="*/ 1632756 h 1697224"/>
              <a:gd name="connsiteX21" fmla="*/ 1343005 w 2011239"/>
              <a:gd name="connsiteY21" fmla="*/ 1668503 h 1697224"/>
              <a:gd name="connsiteX22" fmla="*/ 1326310 w 2011239"/>
              <a:gd name="connsiteY22" fmla="*/ 1681328 h 1697224"/>
              <a:gd name="connsiteX23" fmla="*/ 1309740 w 2011239"/>
              <a:gd name="connsiteY23" fmla="*/ 1688170 h 1697224"/>
              <a:gd name="connsiteX24" fmla="*/ 1104743 w 2011239"/>
              <a:gd name="connsiteY24" fmla="*/ 1661004 h 1697224"/>
              <a:gd name="connsiteX25" fmla="*/ 604374 w 2011239"/>
              <a:gd name="connsiteY25" fmla="*/ 1372117 h 1697224"/>
              <a:gd name="connsiteX26" fmla="*/ 469030 w 2011239"/>
              <a:gd name="connsiteY26" fmla="*/ 1137580 h 1697224"/>
              <a:gd name="connsiteX27" fmla="*/ 469030 w 2011239"/>
              <a:gd name="connsiteY27" fmla="*/ 1066015 h 1697224"/>
              <a:gd name="connsiteX28" fmla="*/ 327384 w 2011239"/>
              <a:gd name="connsiteY28" fmla="*/ 915555 h 1697224"/>
              <a:gd name="connsiteX29" fmla="*/ 242265 w 2011239"/>
              <a:gd name="connsiteY29" fmla="*/ 945280 h 1697224"/>
              <a:gd name="connsiteX30" fmla="*/ 226746 w 2011239"/>
              <a:gd name="connsiteY30" fmla="*/ 959306 h 1697224"/>
              <a:gd name="connsiteX31" fmla="*/ 187902 w 2011239"/>
              <a:gd name="connsiteY31" fmla="*/ 980664 h 1697224"/>
              <a:gd name="connsiteX32" fmla="*/ 86417 w 2011239"/>
              <a:gd name="connsiteY32" fmla="*/ 978273 h 1697224"/>
              <a:gd name="connsiteX33" fmla="*/ 5342 w 2011239"/>
              <a:gd name="connsiteY33" fmla="*/ 887981 h 1697224"/>
              <a:gd name="connsiteX34" fmla="*/ 140498 w 2011239"/>
              <a:gd name="connsiteY34" fmla="*/ 708193 h 1697224"/>
              <a:gd name="connsiteX35" fmla="*/ 187902 w 2011239"/>
              <a:gd name="connsiteY35" fmla="*/ 716561 h 1697224"/>
              <a:gd name="connsiteX36" fmla="*/ 226088 w 2011239"/>
              <a:gd name="connsiteY36" fmla="*/ 737520 h 1697224"/>
              <a:gd name="connsiteX37" fmla="*/ 242641 w 2011239"/>
              <a:gd name="connsiteY37" fmla="*/ 752582 h 1697224"/>
              <a:gd name="connsiteX38" fmla="*/ 327572 w 2011239"/>
              <a:gd name="connsiteY38" fmla="*/ 781909 h 1697224"/>
              <a:gd name="connsiteX39" fmla="*/ 468560 w 2011239"/>
              <a:gd name="connsiteY39" fmla="*/ 631449 h 1697224"/>
              <a:gd name="connsiteX40" fmla="*/ 468560 w 2011239"/>
              <a:gd name="connsiteY40" fmla="*/ 559645 h 1697224"/>
              <a:gd name="connsiteX41" fmla="*/ 603998 w 2011239"/>
              <a:gd name="connsiteY41" fmla="*/ 325108 h 1697224"/>
              <a:gd name="connsiteX42" fmla="*/ 1104273 w 2011239"/>
              <a:gd name="connsiteY42" fmla="*/ 36220 h 1697224"/>
              <a:gd name="connsiteX43" fmla="*/ 1239629 w 2011239"/>
              <a:gd name="connsiteY43" fmla="*/ 0 h 169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011239" h="1697224">
                <a:moveTo>
                  <a:pt x="1239629" y="0"/>
                </a:moveTo>
                <a:cubicBezTo>
                  <a:pt x="1286386" y="0"/>
                  <a:pt x="1333155" y="12073"/>
                  <a:pt x="1375056" y="36220"/>
                </a:cubicBezTo>
                <a:lnTo>
                  <a:pt x="1875425" y="325108"/>
                </a:lnTo>
                <a:cubicBezTo>
                  <a:pt x="1959039" y="373562"/>
                  <a:pt x="2010769" y="462818"/>
                  <a:pt x="2011239" y="559884"/>
                </a:cubicBezTo>
                <a:lnTo>
                  <a:pt x="2011239" y="1137580"/>
                </a:lnTo>
                <a:cubicBezTo>
                  <a:pt x="2011239" y="1210200"/>
                  <a:pt x="1982247" y="1278652"/>
                  <a:pt x="1932397" y="1328713"/>
                </a:cubicBezTo>
                <a:lnTo>
                  <a:pt x="1891536" y="1360101"/>
                </a:lnTo>
                <a:lnTo>
                  <a:pt x="1843156" y="1380053"/>
                </a:lnTo>
                <a:lnTo>
                  <a:pt x="1781039" y="1415891"/>
                </a:lnTo>
                <a:cubicBezTo>
                  <a:pt x="1712282" y="1455488"/>
                  <a:pt x="1619820" y="1437798"/>
                  <a:pt x="1580336" y="1368871"/>
                </a:cubicBezTo>
                <a:cubicBezTo>
                  <a:pt x="1564414" y="1341006"/>
                  <a:pt x="1559202" y="1310026"/>
                  <a:pt x="1563343" y="1280512"/>
                </a:cubicBezTo>
                <a:cubicBezTo>
                  <a:pt x="1565485" y="1273362"/>
                  <a:pt x="1566984" y="1266030"/>
                  <a:pt x="1568055" y="1258514"/>
                </a:cubicBezTo>
                <a:cubicBezTo>
                  <a:pt x="1569983" y="1244215"/>
                  <a:pt x="1569769" y="1229549"/>
                  <a:pt x="1567198" y="1214976"/>
                </a:cubicBezTo>
                <a:cubicBezTo>
                  <a:pt x="1564414" y="1199394"/>
                  <a:pt x="1558987" y="1184087"/>
                  <a:pt x="1550848" y="1169696"/>
                </a:cubicBezTo>
                <a:cubicBezTo>
                  <a:pt x="1505795" y="1091420"/>
                  <a:pt x="1396483" y="1073088"/>
                  <a:pt x="1327511" y="1142474"/>
                </a:cubicBezTo>
                <a:cubicBezTo>
                  <a:pt x="1297738" y="1172446"/>
                  <a:pt x="1283957" y="1216259"/>
                  <a:pt x="1289741" y="1257872"/>
                </a:cubicBezTo>
                <a:cubicBezTo>
                  <a:pt x="1295381" y="1296827"/>
                  <a:pt x="1313945" y="1326158"/>
                  <a:pt x="1338506" y="1346873"/>
                </a:cubicBezTo>
                <a:cubicBezTo>
                  <a:pt x="1349930" y="1356588"/>
                  <a:pt x="1362639" y="1364288"/>
                  <a:pt x="1376419" y="1369696"/>
                </a:cubicBezTo>
                <a:cubicBezTo>
                  <a:pt x="1382917" y="1372262"/>
                  <a:pt x="1389557" y="1374462"/>
                  <a:pt x="1396268" y="1376203"/>
                </a:cubicBezTo>
                <a:cubicBezTo>
                  <a:pt x="1423829" y="1387386"/>
                  <a:pt x="1448461" y="1407459"/>
                  <a:pt x="1464598" y="1435048"/>
                </a:cubicBezTo>
                <a:cubicBezTo>
                  <a:pt x="1504081" y="1502326"/>
                  <a:pt x="1472594" y="1593893"/>
                  <a:pt x="1405122" y="1632756"/>
                </a:cubicBezTo>
                <a:lnTo>
                  <a:pt x="1343005" y="1668503"/>
                </a:lnTo>
                <a:lnTo>
                  <a:pt x="1326310" y="1681328"/>
                </a:lnTo>
                <a:lnTo>
                  <a:pt x="1309740" y="1688170"/>
                </a:lnTo>
                <a:cubicBezTo>
                  <a:pt x="1241487" y="1706280"/>
                  <a:pt x="1167666" y="1697225"/>
                  <a:pt x="1104743" y="1661004"/>
                </a:cubicBezTo>
                <a:lnTo>
                  <a:pt x="604374" y="1372117"/>
                </a:lnTo>
                <a:cubicBezTo>
                  <a:pt x="520572" y="1323663"/>
                  <a:pt x="469030" y="1234407"/>
                  <a:pt x="469030" y="1137580"/>
                </a:cubicBezTo>
                <a:lnTo>
                  <a:pt x="469030" y="1066015"/>
                </a:lnTo>
                <a:cubicBezTo>
                  <a:pt x="469030" y="987996"/>
                  <a:pt x="405449" y="914917"/>
                  <a:pt x="327384" y="915555"/>
                </a:cubicBezTo>
                <a:cubicBezTo>
                  <a:pt x="295312" y="915794"/>
                  <a:pt x="265779" y="926951"/>
                  <a:pt x="242265" y="945280"/>
                </a:cubicBezTo>
                <a:cubicBezTo>
                  <a:pt x="237280" y="950221"/>
                  <a:pt x="232107" y="955003"/>
                  <a:pt x="226746" y="959306"/>
                </a:cubicBezTo>
                <a:cubicBezTo>
                  <a:pt x="215084" y="968391"/>
                  <a:pt x="201916" y="975484"/>
                  <a:pt x="187902" y="980664"/>
                </a:cubicBezTo>
                <a:cubicBezTo>
                  <a:pt x="157710" y="991423"/>
                  <a:pt x="122816" y="992937"/>
                  <a:pt x="86417" y="978273"/>
                </a:cubicBezTo>
                <a:cubicBezTo>
                  <a:pt x="47385" y="962574"/>
                  <a:pt x="16347" y="928704"/>
                  <a:pt x="5342" y="887981"/>
                </a:cubicBezTo>
                <a:cubicBezTo>
                  <a:pt x="-20335" y="793544"/>
                  <a:pt x="50112" y="708193"/>
                  <a:pt x="140498" y="708193"/>
                </a:cubicBezTo>
                <a:cubicBezTo>
                  <a:pt x="157052" y="708193"/>
                  <a:pt x="173041" y="711221"/>
                  <a:pt x="187902" y="716561"/>
                </a:cubicBezTo>
                <a:cubicBezTo>
                  <a:pt x="201728" y="721502"/>
                  <a:pt x="214613" y="728674"/>
                  <a:pt x="226088" y="737520"/>
                </a:cubicBezTo>
                <a:cubicBezTo>
                  <a:pt x="231919" y="741983"/>
                  <a:pt x="237468" y="747163"/>
                  <a:pt x="242641" y="752582"/>
                </a:cubicBezTo>
                <a:cubicBezTo>
                  <a:pt x="266155" y="770673"/>
                  <a:pt x="295500" y="781670"/>
                  <a:pt x="327572" y="781909"/>
                </a:cubicBezTo>
                <a:cubicBezTo>
                  <a:pt x="406954" y="782069"/>
                  <a:pt x="468560" y="710982"/>
                  <a:pt x="468560" y="631449"/>
                </a:cubicBezTo>
                <a:lnTo>
                  <a:pt x="468560" y="559645"/>
                </a:lnTo>
                <a:cubicBezTo>
                  <a:pt x="468560" y="462818"/>
                  <a:pt x="520102" y="373402"/>
                  <a:pt x="603998" y="325108"/>
                </a:cubicBezTo>
                <a:lnTo>
                  <a:pt x="1104273" y="36220"/>
                </a:lnTo>
                <a:cubicBezTo>
                  <a:pt x="1146128" y="12073"/>
                  <a:pt x="1192873" y="0"/>
                  <a:pt x="1239629" y="0"/>
                </a:cubicBezTo>
                <a:close/>
              </a:path>
            </a:pathLst>
          </a:custGeom>
          <a:solidFill>
            <a:srgbClr val="F37741"/>
          </a:solidFill>
          <a:ln w="28575" cap="flat" cmpd="sng" algn="ctr">
            <a:solidFill>
              <a:sysClr val="window" lastClr="FFFFFF"/>
            </a:solidFill>
            <a:prstDash val="solid"/>
            <a:miter lim="800000"/>
          </a:ln>
          <a:effectLst/>
        </p:spPr>
        <p:txBody>
          <a:bodyPr wrap="square" rtlCol="0" anchor="ctr">
            <a:noAutofit/>
          </a:bodyPr>
          <a:lstStyle/>
          <a:p>
            <a:pPr algn="ctr"/>
            <a:endParaRPr sz="1470" kern="0">
              <a:solidFill>
                <a:prstClr val="white"/>
              </a:solidFill>
              <a:latin typeface="+mj-lt"/>
            </a:endParaRPr>
          </a:p>
        </p:txBody>
      </p:sp>
      <p:sp>
        <p:nvSpPr>
          <p:cNvPr id="76" name="Rectangle 75">
            <a:extLst>
              <a:ext uri="{FF2B5EF4-FFF2-40B4-BE49-F238E27FC236}">
                <a16:creationId xmlns:a16="http://schemas.microsoft.com/office/drawing/2014/main" id="{BABD55F8-64EB-4DA3-81A9-0F37E729CE8A}"/>
              </a:ext>
            </a:extLst>
          </p:cNvPr>
          <p:cNvSpPr/>
          <p:nvPr/>
        </p:nvSpPr>
        <p:spPr>
          <a:xfrm>
            <a:off x="9143995" y="2308044"/>
            <a:ext cx="2123390" cy="584775"/>
          </a:xfrm>
          <a:prstGeom prst="rect">
            <a:avLst/>
          </a:prstGeom>
        </p:spPr>
        <p:txBody>
          <a:bodyPr wrap="square" anchor="ctr">
            <a:spAutoFit/>
          </a:bodyPr>
          <a:lstStyle/>
          <a:p>
            <a:pPr lvl="0" algn="ctr"/>
            <a:r>
              <a:rPr lang="en-US" sz="3200" b="1" dirty="0">
                <a:solidFill>
                  <a:prstClr val="white"/>
                </a:solidFill>
                <a:effectLst>
                  <a:outerShdw blurRad="38100" dist="38100" dir="2700000" algn="tl">
                    <a:srgbClr val="000000">
                      <a:alpha val="43137"/>
                    </a:srgbClr>
                  </a:outerShdw>
                </a:effectLst>
                <a:latin typeface="+mj-lt"/>
              </a:rPr>
              <a:t>Step 6</a:t>
            </a:r>
          </a:p>
        </p:txBody>
      </p:sp>
      <p:grpSp>
        <p:nvGrpSpPr>
          <p:cNvPr id="77" name="Group 76">
            <a:extLst>
              <a:ext uri="{FF2B5EF4-FFF2-40B4-BE49-F238E27FC236}">
                <a16:creationId xmlns:a16="http://schemas.microsoft.com/office/drawing/2014/main" id="{6E3D1EA6-E1CD-4F1B-AAC2-2E2793B68926}"/>
              </a:ext>
            </a:extLst>
          </p:cNvPr>
          <p:cNvGrpSpPr/>
          <p:nvPr/>
        </p:nvGrpSpPr>
        <p:grpSpPr>
          <a:xfrm>
            <a:off x="13122202" y="3810707"/>
            <a:ext cx="4122837" cy="2459260"/>
            <a:chOff x="8929772" y="1466324"/>
            <a:chExt cx="2944884" cy="1756615"/>
          </a:xfrm>
        </p:grpSpPr>
        <p:sp>
          <p:nvSpPr>
            <p:cNvPr id="78" name="TextBox 77">
              <a:extLst>
                <a:ext uri="{FF2B5EF4-FFF2-40B4-BE49-F238E27FC236}">
                  <a16:creationId xmlns:a16="http://schemas.microsoft.com/office/drawing/2014/main" id="{A2897970-3515-44B3-B353-99A09C53B8BE}"/>
                </a:ext>
              </a:extLst>
            </p:cNvPr>
            <p:cNvSpPr txBox="1"/>
            <p:nvPr/>
          </p:nvSpPr>
          <p:spPr>
            <a:xfrm>
              <a:off x="8937568" y="1466324"/>
              <a:ext cx="2937088" cy="461665"/>
            </a:xfrm>
            <a:prstGeom prst="rect">
              <a:avLst/>
            </a:prstGeom>
            <a:noFill/>
          </p:spPr>
          <p:txBody>
            <a:bodyPr wrap="square" lIns="0" rIns="0" rtlCol="0" anchor="b">
              <a:spAutoFit/>
            </a:bodyPr>
            <a:lstStyle/>
            <a:p>
              <a:pPr algn="ctr"/>
              <a:r>
                <a:rPr lang="en-US" sz="3600" dirty="0">
                  <a:latin typeface="+mj-lt"/>
                </a:rPr>
                <a:t>Test</a:t>
              </a:r>
              <a:endParaRPr lang="en-US" sz="3360" noProof="1">
                <a:solidFill>
                  <a:schemeClr val="bg1"/>
                </a:solidFill>
                <a:latin typeface="+mj-lt"/>
              </a:endParaRPr>
            </a:p>
          </p:txBody>
        </p:sp>
        <p:sp>
          <p:nvSpPr>
            <p:cNvPr id="79" name="TextBox 78">
              <a:extLst>
                <a:ext uri="{FF2B5EF4-FFF2-40B4-BE49-F238E27FC236}">
                  <a16:creationId xmlns:a16="http://schemas.microsoft.com/office/drawing/2014/main" id="{2582A4EA-A5CB-4201-8B77-E4E884E3CA86}"/>
                </a:ext>
              </a:extLst>
            </p:cNvPr>
            <p:cNvSpPr txBox="1"/>
            <p:nvPr/>
          </p:nvSpPr>
          <p:spPr>
            <a:xfrm>
              <a:off x="8929772" y="1925881"/>
              <a:ext cx="2929293" cy="1297058"/>
            </a:xfrm>
            <a:prstGeom prst="rect">
              <a:avLst/>
            </a:prstGeom>
            <a:noFill/>
          </p:spPr>
          <p:txBody>
            <a:bodyPr wrap="square" lIns="0" rIns="0" rtlCol="0" anchor="t">
              <a:spAutoFit/>
            </a:bodyPr>
            <a:lstStyle/>
            <a:p>
              <a:pPr algn="just"/>
              <a:r>
                <a:rPr lang="en-US" sz="1600" dirty="0">
                  <a:latin typeface="+mj-lt"/>
                </a:rPr>
                <a:t>Here, you gather feedback from users on the prototypes created in the previous stage. Testing allows you to evaluate the effectiveness of your solutions, identify any usability issues or areas for improvement, and refine your designs based on user feedback.</a:t>
              </a:r>
              <a:endParaRPr lang="en-US" sz="1680" noProof="1">
                <a:solidFill>
                  <a:schemeClr val="bg1">
                    <a:lumMod val="75000"/>
                  </a:schemeClr>
                </a:solidFill>
                <a:latin typeface="+mj-lt"/>
              </a:endParaRPr>
            </a:p>
          </p:txBody>
        </p:sp>
      </p:grpSp>
      <p:grpSp>
        <p:nvGrpSpPr>
          <p:cNvPr id="80" name="Group 79">
            <a:extLst>
              <a:ext uri="{FF2B5EF4-FFF2-40B4-BE49-F238E27FC236}">
                <a16:creationId xmlns:a16="http://schemas.microsoft.com/office/drawing/2014/main" id="{54B323E4-FD00-463D-B2DA-FAF93DE18B2D}"/>
              </a:ext>
            </a:extLst>
          </p:cNvPr>
          <p:cNvGrpSpPr/>
          <p:nvPr/>
        </p:nvGrpSpPr>
        <p:grpSpPr>
          <a:xfrm>
            <a:off x="13100376" y="6513281"/>
            <a:ext cx="4111923" cy="2458701"/>
            <a:chOff x="8921977" y="4073386"/>
            <a:chExt cx="2937088" cy="1756215"/>
          </a:xfrm>
        </p:grpSpPr>
        <p:sp>
          <p:nvSpPr>
            <p:cNvPr id="81" name="TextBox 80">
              <a:extLst>
                <a:ext uri="{FF2B5EF4-FFF2-40B4-BE49-F238E27FC236}">
                  <a16:creationId xmlns:a16="http://schemas.microsoft.com/office/drawing/2014/main" id="{BF45B7DC-E268-4F6B-B069-293F770999FF}"/>
                </a:ext>
              </a:extLst>
            </p:cNvPr>
            <p:cNvSpPr txBox="1"/>
            <p:nvPr/>
          </p:nvSpPr>
          <p:spPr>
            <a:xfrm>
              <a:off x="8921977" y="4073386"/>
              <a:ext cx="2937088" cy="461665"/>
            </a:xfrm>
            <a:prstGeom prst="rect">
              <a:avLst/>
            </a:prstGeom>
            <a:noFill/>
          </p:spPr>
          <p:txBody>
            <a:bodyPr wrap="square" lIns="0" rIns="0" rtlCol="0" anchor="b">
              <a:spAutoFit/>
            </a:bodyPr>
            <a:lstStyle/>
            <a:p>
              <a:pPr algn="ctr"/>
              <a:r>
                <a:rPr lang="en" sz="3600" dirty="0">
                  <a:latin typeface="+mj-lt"/>
                  <a:ea typeface="Fira Sans Extra Condensed Medium"/>
                  <a:cs typeface="Fira Sans Extra Condensed Medium"/>
                  <a:sym typeface="Fira Sans Extra Condensed Medium"/>
                </a:rPr>
                <a:t>Prototype</a:t>
              </a:r>
              <a:endParaRPr lang="en-US" sz="3600" noProof="1">
                <a:latin typeface="+mj-lt"/>
              </a:endParaRPr>
            </a:p>
          </p:txBody>
        </p:sp>
        <p:sp>
          <p:nvSpPr>
            <p:cNvPr id="82" name="TextBox 81">
              <a:extLst>
                <a:ext uri="{FF2B5EF4-FFF2-40B4-BE49-F238E27FC236}">
                  <a16:creationId xmlns:a16="http://schemas.microsoft.com/office/drawing/2014/main" id="{94059D14-8A86-437A-BA56-B2C2C72F10E6}"/>
                </a:ext>
              </a:extLst>
            </p:cNvPr>
            <p:cNvSpPr txBox="1"/>
            <p:nvPr/>
          </p:nvSpPr>
          <p:spPr>
            <a:xfrm>
              <a:off x="8929772" y="4532542"/>
              <a:ext cx="2929293" cy="1297059"/>
            </a:xfrm>
            <a:prstGeom prst="rect">
              <a:avLst/>
            </a:prstGeom>
            <a:noFill/>
          </p:spPr>
          <p:txBody>
            <a:bodyPr wrap="square" lIns="0" rIns="0" rtlCol="0" anchor="t">
              <a:spAutoFit/>
            </a:bodyPr>
            <a:lstStyle/>
            <a:p>
              <a:pPr algn="just"/>
              <a:r>
                <a:rPr lang="en-US" sz="1600" dirty="0">
                  <a:latin typeface="+mj-lt"/>
                </a:rPr>
                <a:t>In this stage, you develop tangible representations of your ideas to quickly and cheaply test them with users. Prototypes can range from low-fidelity sketches or mock-ups to more high-fidelity models or prototypes, depending on the complexity of the solution.</a:t>
              </a:r>
              <a:endParaRPr lang="en-US" sz="1680" noProof="1">
                <a:solidFill>
                  <a:schemeClr val="bg1">
                    <a:lumMod val="75000"/>
                  </a:schemeClr>
                </a:solidFill>
                <a:latin typeface="+mj-lt"/>
              </a:endParaRPr>
            </a:p>
          </p:txBody>
        </p:sp>
      </p:grpSp>
      <p:grpSp>
        <p:nvGrpSpPr>
          <p:cNvPr id="83" name="Group 82">
            <a:extLst>
              <a:ext uri="{FF2B5EF4-FFF2-40B4-BE49-F238E27FC236}">
                <a16:creationId xmlns:a16="http://schemas.microsoft.com/office/drawing/2014/main" id="{08737C98-D765-4ACB-9CA2-37C948AEBE06}"/>
              </a:ext>
            </a:extLst>
          </p:cNvPr>
          <p:cNvGrpSpPr/>
          <p:nvPr/>
        </p:nvGrpSpPr>
        <p:grpSpPr>
          <a:xfrm>
            <a:off x="1075715" y="4126146"/>
            <a:ext cx="4111923" cy="2212479"/>
            <a:chOff x="332936" y="2627766"/>
            <a:chExt cx="2937088" cy="1580342"/>
          </a:xfrm>
        </p:grpSpPr>
        <p:sp>
          <p:nvSpPr>
            <p:cNvPr id="84" name="TextBox 83">
              <a:extLst>
                <a:ext uri="{FF2B5EF4-FFF2-40B4-BE49-F238E27FC236}">
                  <a16:creationId xmlns:a16="http://schemas.microsoft.com/office/drawing/2014/main" id="{91A2D7BB-1108-4415-9DD1-68D0A10EEF46}"/>
                </a:ext>
              </a:extLst>
            </p:cNvPr>
            <p:cNvSpPr txBox="1"/>
            <p:nvPr/>
          </p:nvSpPr>
          <p:spPr>
            <a:xfrm>
              <a:off x="332936" y="2627766"/>
              <a:ext cx="2937088" cy="461665"/>
            </a:xfrm>
            <a:prstGeom prst="rect">
              <a:avLst/>
            </a:prstGeom>
            <a:noFill/>
          </p:spPr>
          <p:txBody>
            <a:bodyPr wrap="square" lIns="0" rIns="0" rtlCol="0" anchor="b">
              <a:spAutoFit/>
            </a:bodyPr>
            <a:lstStyle/>
            <a:p>
              <a:pPr algn="ctr"/>
              <a:r>
                <a:rPr lang="en" sz="3600" dirty="0">
                  <a:latin typeface="+mj-lt"/>
                  <a:ea typeface="Fira Sans Extra Condensed Medium"/>
                  <a:cs typeface="Fira Sans Extra Condensed Medium"/>
                  <a:sym typeface="Fira Sans Extra Condensed Medium"/>
                </a:rPr>
                <a:t>Define</a:t>
              </a:r>
              <a:endParaRPr lang="en-US" sz="3600" noProof="1">
                <a:latin typeface="+mj-lt"/>
              </a:endParaRPr>
            </a:p>
          </p:txBody>
        </p:sp>
        <p:sp>
          <p:nvSpPr>
            <p:cNvPr id="85" name="TextBox 84">
              <a:extLst>
                <a:ext uri="{FF2B5EF4-FFF2-40B4-BE49-F238E27FC236}">
                  <a16:creationId xmlns:a16="http://schemas.microsoft.com/office/drawing/2014/main" id="{1F507188-3E4A-4888-8535-BF404706F654}"/>
                </a:ext>
              </a:extLst>
            </p:cNvPr>
            <p:cNvSpPr txBox="1"/>
            <p:nvPr/>
          </p:nvSpPr>
          <p:spPr>
            <a:xfrm>
              <a:off x="340731" y="3086922"/>
              <a:ext cx="2929293" cy="1121186"/>
            </a:xfrm>
            <a:prstGeom prst="rect">
              <a:avLst/>
            </a:prstGeom>
            <a:noFill/>
          </p:spPr>
          <p:txBody>
            <a:bodyPr wrap="square" lIns="0" rIns="0" rtlCol="0" anchor="t">
              <a:spAutoFit/>
            </a:bodyPr>
            <a:lstStyle/>
            <a:p>
              <a:pPr algn="just"/>
              <a:r>
                <a:rPr lang="en-US" sz="1600" dirty="0">
                  <a:latin typeface="+mj-lt"/>
                </a:rPr>
                <a:t>Synthesize the information gathered during the empathize stage to define the problem or challenge you are addressing. This involves identifying key insights, patterns, and opportunities for innovation.</a:t>
              </a:r>
              <a:endParaRPr lang="en-US" sz="1680" noProof="1">
                <a:solidFill>
                  <a:schemeClr val="bg1">
                    <a:lumMod val="75000"/>
                  </a:schemeClr>
                </a:solidFill>
                <a:latin typeface="+mj-lt"/>
              </a:endParaRPr>
            </a:p>
          </p:txBody>
        </p:sp>
      </p:grpSp>
      <p:grpSp>
        <p:nvGrpSpPr>
          <p:cNvPr id="86" name="Group 85">
            <a:extLst>
              <a:ext uri="{FF2B5EF4-FFF2-40B4-BE49-F238E27FC236}">
                <a16:creationId xmlns:a16="http://schemas.microsoft.com/office/drawing/2014/main" id="{D64D111C-EE14-49F1-B539-A2E359773308}"/>
              </a:ext>
            </a:extLst>
          </p:cNvPr>
          <p:cNvGrpSpPr/>
          <p:nvPr/>
        </p:nvGrpSpPr>
        <p:grpSpPr>
          <a:xfrm>
            <a:off x="1075715" y="6513274"/>
            <a:ext cx="4111923" cy="2458700"/>
            <a:chOff x="332936" y="4652338"/>
            <a:chExt cx="2937088" cy="1756214"/>
          </a:xfrm>
        </p:grpSpPr>
        <p:sp>
          <p:nvSpPr>
            <p:cNvPr id="87" name="TextBox 86">
              <a:extLst>
                <a:ext uri="{FF2B5EF4-FFF2-40B4-BE49-F238E27FC236}">
                  <a16:creationId xmlns:a16="http://schemas.microsoft.com/office/drawing/2014/main" id="{EB3EC260-E059-4726-A331-980C792EB09D}"/>
                </a:ext>
              </a:extLst>
            </p:cNvPr>
            <p:cNvSpPr txBox="1"/>
            <p:nvPr/>
          </p:nvSpPr>
          <p:spPr>
            <a:xfrm>
              <a:off x="332936" y="4652338"/>
              <a:ext cx="2937088" cy="461665"/>
            </a:xfrm>
            <a:prstGeom prst="rect">
              <a:avLst/>
            </a:prstGeom>
            <a:noFill/>
          </p:spPr>
          <p:txBody>
            <a:bodyPr wrap="square" lIns="0" rIns="0" rtlCol="0" anchor="b">
              <a:spAutoFit/>
            </a:bodyPr>
            <a:lstStyle/>
            <a:p>
              <a:pPr algn="ctr"/>
              <a:r>
                <a:rPr lang="en" sz="3600" dirty="0">
                  <a:latin typeface="+mj-lt"/>
                  <a:ea typeface="Fira Sans Extra Condensed Medium"/>
                  <a:cs typeface="Fira Sans Extra Condensed Medium"/>
                  <a:sym typeface="Fira Sans Extra Condensed Medium"/>
                </a:rPr>
                <a:t>Ideate</a:t>
              </a:r>
              <a:endParaRPr lang="en-US" sz="3360" noProof="1">
                <a:solidFill>
                  <a:schemeClr val="bg1"/>
                </a:solidFill>
                <a:latin typeface="+mj-lt"/>
              </a:endParaRPr>
            </a:p>
          </p:txBody>
        </p:sp>
        <p:sp>
          <p:nvSpPr>
            <p:cNvPr id="88" name="TextBox 87">
              <a:extLst>
                <a:ext uri="{FF2B5EF4-FFF2-40B4-BE49-F238E27FC236}">
                  <a16:creationId xmlns:a16="http://schemas.microsoft.com/office/drawing/2014/main" id="{308FFFBE-50B3-429D-94FE-B025FEB77DC3}"/>
                </a:ext>
              </a:extLst>
            </p:cNvPr>
            <p:cNvSpPr txBox="1"/>
            <p:nvPr/>
          </p:nvSpPr>
          <p:spPr>
            <a:xfrm>
              <a:off x="340731" y="5111494"/>
              <a:ext cx="2929293" cy="1297058"/>
            </a:xfrm>
            <a:prstGeom prst="rect">
              <a:avLst/>
            </a:prstGeom>
            <a:noFill/>
          </p:spPr>
          <p:txBody>
            <a:bodyPr wrap="square" lIns="0" rIns="0" rtlCol="0" anchor="t">
              <a:spAutoFit/>
            </a:bodyPr>
            <a:lstStyle/>
            <a:p>
              <a:pPr algn="just"/>
              <a:r>
                <a:rPr lang="en-US" sz="1600" dirty="0">
                  <a:latin typeface="+mj-lt"/>
                </a:rPr>
                <a:t>Brainstorm a wide range of possible solutions to the defined problem. Creativity is encouraged, and no idea is initially judged or discarded. Techniques such as mind mapping, sketching, and rapid prototyping can be used to explore different concepts.</a:t>
              </a:r>
              <a:endParaRPr lang="en-US" sz="1680" noProof="1">
                <a:solidFill>
                  <a:schemeClr val="bg1">
                    <a:lumMod val="75000"/>
                  </a:schemeClr>
                </a:solidFill>
                <a:latin typeface="+mj-lt"/>
              </a:endParaRPr>
            </a:p>
          </p:txBody>
        </p:sp>
      </p:grpSp>
      <p:grpSp>
        <p:nvGrpSpPr>
          <p:cNvPr id="89" name="Group 88">
            <a:extLst>
              <a:ext uri="{FF2B5EF4-FFF2-40B4-BE49-F238E27FC236}">
                <a16:creationId xmlns:a16="http://schemas.microsoft.com/office/drawing/2014/main" id="{AA133EE5-CDD9-4CCF-89B1-893BB2DC12DE}"/>
              </a:ext>
            </a:extLst>
          </p:cNvPr>
          <p:cNvGrpSpPr/>
          <p:nvPr/>
        </p:nvGrpSpPr>
        <p:grpSpPr>
          <a:xfrm>
            <a:off x="13111289" y="1739008"/>
            <a:ext cx="4111923" cy="1720036"/>
            <a:chOff x="8921977" y="1466725"/>
            <a:chExt cx="2937088" cy="1228598"/>
          </a:xfrm>
        </p:grpSpPr>
        <p:sp>
          <p:nvSpPr>
            <p:cNvPr id="90" name="TextBox 89">
              <a:extLst>
                <a:ext uri="{FF2B5EF4-FFF2-40B4-BE49-F238E27FC236}">
                  <a16:creationId xmlns:a16="http://schemas.microsoft.com/office/drawing/2014/main" id="{E75563A2-3652-405D-BAFE-4939ABEC9CD7}"/>
                </a:ext>
              </a:extLst>
            </p:cNvPr>
            <p:cNvSpPr txBox="1"/>
            <p:nvPr/>
          </p:nvSpPr>
          <p:spPr>
            <a:xfrm>
              <a:off x="8921977" y="1466725"/>
              <a:ext cx="2937088" cy="461665"/>
            </a:xfrm>
            <a:prstGeom prst="rect">
              <a:avLst/>
            </a:prstGeom>
            <a:noFill/>
          </p:spPr>
          <p:txBody>
            <a:bodyPr wrap="square" lIns="0" rIns="0" rtlCol="0" anchor="b">
              <a:spAutoFit/>
            </a:bodyPr>
            <a:lstStyle/>
            <a:p>
              <a:pPr algn="ctr"/>
              <a:r>
                <a:rPr lang="en-US" sz="3600" dirty="0">
                  <a:latin typeface="+mj-lt"/>
                </a:rPr>
                <a:t>Implement</a:t>
              </a:r>
              <a:endParaRPr lang="en-US" sz="3360" noProof="1">
                <a:solidFill>
                  <a:schemeClr val="bg1"/>
                </a:solidFill>
                <a:latin typeface="+mj-lt"/>
              </a:endParaRPr>
            </a:p>
          </p:txBody>
        </p:sp>
        <p:sp>
          <p:nvSpPr>
            <p:cNvPr id="91" name="TextBox 90">
              <a:extLst>
                <a:ext uri="{FF2B5EF4-FFF2-40B4-BE49-F238E27FC236}">
                  <a16:creationId xmlns:a16="http://schemas.microsoft.com/office/drawing/2014/main" id="{C83C90B0-8AF1-491C-817A-34B88BE212C6}"/>
                </a:ext>
              </a:extLst>
            </p:cNvPr>
            <p:cNvSpPr txBox="1"/>
            <p:nvPr/>
          </p:nvSpPr>
          <p:spPr>
            <a:xfrm>
              <a:off x="8929772" y="1925881"/>
              <a:ext cx="2929293" cy="769442"/>
            </a:xfrm>
            <a:prstGeom prst="rect">
              <a:avLst/>
            </a:prstGeom>
            <a:noFill/>
          </p:spPr>
          <p:txBody>
            <a:bodyPr wrap="square" lIns="0" rIns="0" rtlCol="0" anchor="t">
              <a:spAutoFit/>
            </a:bodyPr>
            <a:lstStyle/>
            <a:p>
              <a:pPr algn="just"/>
              <a:r>
                <a:rPr lang="en-US" sz="1600" dirty="0">
                  <a:latin typeface="+mj-lt"/>
                </a:rPr>
                <a:t>Finalize and launch your solution. This may involve further refinement of the design based on practical considerations such as feasibility, scalability, and cost.</a:t>
              </a:r>
              <a:endParaRPr lang="en-US" sz="1680" noProof="1">
                <a:solidFill>
                  <a:schemeClr val="bg1">
                    <a:lumMod val="75000"/>
                  </a:schemeClr>
                </a:solidFill>
                <a:latin typeface="+mj-lt"/>
              </a:endParaRPr>
            </a:p>
          </p:txBody>
        </p:sp>
      </p:grpSp>
      <p:grpSp>
        <p:nvGrpSpPr>
          <p:cNvPr id="92" name="Group 91">
            <a:extLst>
              <a:ext uri="{FF2B5EF4-FFF2-40B4-BE49-F238E27FC236}">
                <a16:creationId xmlns:a16="http://schemas.microsoft.com/office/drawing/2014/main" id="{92D1B00D-B30C-4EFC-B1AE-1CA3E8FF70E8}"/>
              </a:ext>
            </a:extLst>
          </p:cNvPr>
          <p:cNvGrpSpPr/>
          <p:nvPr/>
        </p:nvGrpSpPr>
        <p:grpSpPr>
          <a:xfrm>
            <a:off x="1086628" y="1739014"/>
            <a:ext cx="4111923" cy="2212479"/>
            <a:chOff x="332936" y="2627766"/>
            <a:chExt cx="2937088" cy="1580342"/>
          </a:xfrm>
        </p:grpSpPr>
        <p:sp>
          <p:nvSpPr>
            <p:cNvPr id="93" name="TextBox 92">
              <a:extLst>
                <a:ext uri="{FF2B5EF4-FFF2-40B4-BE49-F238E27FC236}">
                  <a16:creationId xmlns:a16="http://schemas.microsoft.com/office/drawing/2014/main" id="{2CE12599-579D-4F8F-8F2E-447FC49C4FCD}"/>
                </a:ext>
              </a:extLst>
            </p:cNvPr>
            <p:cNvSpPr txBox="1"/>
            <p:nvPr/>
          </p:nvSpPr>
          <p:spPr>
            <a:xfrm>
              <a:off x="332936" y="2627766"/>
              <a:ext cx="2937088" cy="461665"/>
            </a:xfrm>
            <a:prstGeom prst="rect">
              <a:avLst/>
            </a:prstGeom>
            <a:noFill/>
          </p:spPr>
          <p:txBody>
            <a:bodyPr wrap="square" lIns="0" rIns="0" rtlCol="0" anchor="b">
              <a:spAutoFit/>
            </a:bodyPr>
            <a:lstStyle/>
            <a:p>
              <a:pPr algn="ctr"/>
              <a:r>
                <a:rPr lang="en-US" sz="3600" dirty="0">
                  <a:solidFill>
                    <a:srgbClr val="E6B729"/>
                  </a:solidFill>
                  <a:latin typeface="+mj-lt"/>
                </a:rPr>
                <a:t>Empathize</a:t>
              </a:r>
              <a:endParaRPr lang="en-US" sz="3360" noProof="1">
                <a:solidFill>
                  <a:srgbClr val="E6B729"/>
                </a:solidFill>
                <a:latin typeface="+mj-lt"/>
              </a:endParaRPr>
            </a:p>
          </p:txBody>
        </p:sp>
        <p:sp>
          <p:nvSpPr>
            <p:cNvPr id="94" name="TextBox 93">
              <a:extLst>
                <a:ext uri="{FF2B5EF4-FFF2-40B4-BE49-F238E27FC236}">
                  <a16:creationId xmlns:a16="http://schemas.microsoft.com/office/drawing/2014/main" id="{A9EDDEE4-3265-48F8-963E-C3C6D7C9DAF4}"/>
                </a:ext>
              </a:extLst>
            </p:cNvPr>
            <p:cNvSpPr txBox="1"/>
            <p:nvPr/>
          </p:nvSpPr>
          <p:spPr>
            <a:xfrm>
              <a:off x="340731" y="3086922"/>
              <a:ext cx="2929293" cy="1121186"/>
            </a:xfrm>
            <a:prstGeom prst="rect">
              <a:avLst/>
            </a:prstGeom>
            <a:noFill/>
          </p:spPr>
          <p:txBody>
            <a:bodyPr wrap="square" lIns="0" rIns="0" rtlCol="0" anchor="t">
              <a:spAutoFit/>
            </a:bodyPr>
            <a:lstStyle/>
            <a:p>
              <a:pPr algn="just"/>
              <a:r>
                <a:rPr lang="en-US" sz="1600" dirty="0">
                  <a:latin typeface="+mj-lt"/>
                </a:rPr>
                <a:t>Understanding the needs and perspectives of the users or stakeholders for whom you are designing. It often includes techniques such as observation, interviews, and surveys to gather insights into users' experiences and challenges.</a:t>
              </a:r>
              <a:endParaRPr lang="en-US" sz="1680" noProof="1">
                <a:solidFill>
                  <a:schemeClr val="bg1">
                    <a:lumMod val="75000"/>
                  </a:schemeClr>
                </a:solidFill>
                <a:latin typeface="+mj-lt"/>
              </a:endParaRPr>
            </a:p>
          </p:txBody>
        </p:sp>
      </p:grpSp>
      <p:pic>
        <p:nvPicPr>
          <p:cNvPr id="29" name="Graphic 28" descr="Brain in head with solid fill">
            <a:extLst>
              <a:ext uri="{FF2B5EF4-FFF2-40B4-BE49-F238E27FC236}">
                <a16:creationId xmlns:a16="http://schemas.microsoft.com/office/drawing/2014/main" id="{302D9EA7-8E87-C71A-3481-DA564D9243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5815" y="2868991"/>
            <a:ext cx="731520" cy="731520"/>
          </a:xfrm>
          <a:prstGeom prst="rect">
            <a:avLst/>
          </a:prstGeom>
        </p:spPr>
      </p:pic>
      <p:pic>
        <p:nvPicPr>
          <p:cNvPr id="3" name="Graphic 2" descr="Bullseye with solid fill">
            <a:extLst>
              <a:ext uri="{FF2B5EF4-FFF2-40B4-BE49-F238E27FC236}">
                <a16:creationId xmlns:a16="http://schemas.microsoft.com/office/drawing/2014/main" id="{A68906D7-3BAF-E456-C7BE-269D11D991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72706" y="5075188"/>
            <a:ext cx="731520" cy="731520"/>
          </a:xfrm>
          <a:prstGeom prst="rect">
            <a:avLst/>
          </a:prstGeom>
        </p:spPr>
      </p:pic>
      <p:grpSp>
        <p:nvGrpSpPr>
          <p:cNvPr id="24" name="Google Shape;495;p24">
            <a:extLst>
              <a:ext uri="{FF2B5EF4-FFF2-40B4-BE49-F238E27FC236}">
                <a16:creationId xmlns:a16="http://schemas.microsoft.com/office/drawing/2014/main" id="{845D954C-3CCD-64A4-E94C-8AE1C8BB3ECA}"/>
              </a:ext>
            </a:extLst>
          </p:cNvPr>
          <p:cNvGrpSpPr/>
          <p:nvPr/>
        </p:nvGrpSpPr>
        <p:grpSpPr>
          <a:xfrm>
            <a:off x="7752262" y="6972904"/>
            <a:ext cx="640080" cy="640080"/>
            <a:chOff x="-1333975" y="2365850"/>
            <a:chExt cx="292225" cy="293575"/>
          </a:xfrm>
          <a:solidFill>
            <a:srgbClr val="9E5E9B"/>
          </a:solidFill>
        </p:grpSpPr>
        <p:sp>
          <p:nvSpPr>
            <p:cNvPr id="28" name="Google Shape;496;p24">
              <a:extLst>
                <a:ext uri="{FF2B5EF4-FFF2-40B4-BE49-F238E27FC236}">
                  <a16:creationId xmlns:a16="http://schemas.microsoft.com/office/drawing/2014/main" id="{BA949619-189D-3174-9C71-8AD0DC37E8CD}"/>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170660" tIns="170660" rIns="170660" bIns="170660" anchor="ctr" anchorCtr="0">
              <a:noAutofit/>
            </a:bodyPr>
            <a:lstStyle/>
            <a:p>
              <a:endParaRPr sz="3360" dirty="0">
                <a:latin typeface="+mj-lt"/>
              </a:endParaRPr>
            </a:p>
          </p:txBody>
        </p:sp>
        <p:sp>
          <p:nvSpPr>
            <p:cNvPr id="30" name="Google Shape;497;p24">
              <a:extLst>
                <a:ext uri="{FF2B5EF4-FFF2-40B4-BE49-F238E27FC236}">
                  <a16:creationId xmlns:a16="http://schemas.microsoft.com/office/drawing/2014/main" id="{4A6F66CC-45CF-9BC2-ECD1-146FD5D5D384}"/>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170660" tIns="170660" rIns="170660" bIns="170660" anchor="ctr" anchorCtr="0">
              <a:noAutofit/>
            </a:bodyPr>
            <a:lstStyle/>
            <a:p>
              <a:endParaRPr sz="3360">
                <a:latin typeface="+mj-lt"/>
              </a:endParaRPr>
            </a:p>
          </p:txBody>
        </p:sp>
        <p:sp>
          <p:nvSpPr>
            <p:cNvPr id="31" name="Google Shape;498;p24">
              <a:extLst>
                <a:ext uri="{FF2B5EF4-FFF2-40B4-BE49-F238E27FC236}">
                  <a16:creationId xmlns:a16="http://schemas.microsoft.com/office/drawing/2014/main" id="{794CE230-A5C3-FAA1-5258-0565A362F7DE}"/>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170660" tIns="170660" rIns="170660" bIns="170660" anchor="ctr" anchorCtr="0">
              <a:noAutofit/>
            </a:bodyPr>
            <a:lstStyle/>
            <a:p>
              <a:endParaRPr sz="3360">
                <a:latin typeface="+mj-lt"/>
              </a:endParaRPr>
            </a:p>
          </p:txBody>
        </p:sp>
        <p:sp>
          <p:nvSpPr>
            <p:cNvPr id="32" name="Google Shape;499;p24">
              <a:extLst>
                <a:ext uri="{FF2B5EF4-FFF2-40B4-BE49-F238E27FC236}">
                  <a16:creationId xmlns:a16="http://schemas.microsoft.com/office/drawing/2014/main" id="{F5EBC7D4-883C-9A74-5B62-CC3A8326CB9B}"/>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170660" tIns="170660" rIns="170660" bIns="170660" anchor="ctr" anchorCtr="0">
              <a:noAutofit/>
            </a:bodyPr>
            <a:lstStyle/>
            <a:p>
              <a:endParaRPr sz="3360">
                <a:latin typeface="+mj-lt"/>
              </a:endParaRPr>
            </a:p>
          </p:txBody>
        </p:sp>
        <p:sp>
          <p:nvSpPr>
            <p:cNvPr id="4" name="Google Shape;500;p24">
              <a:extLst>
                <a:ext uri="{FF2B5EF4-FFF2-40B4-BE49-F238E27FC236}">
                  <a16:creationId xmlns:a16="http://schemas.microsoft.com/office/drawing/2014/main" id="{0111E6F7-6D00-00F6-6420-C616CDEFF11C}"/>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170660" tIns="170660" rIns="170660" bIns="170660" anchor="ctr" anchorCtr="0">
              <a:noAutofit/>
            </a:bodyPr>
            <a:lstStyle/>
            <a:p>
              <a:endParaRPr sz="3360">
                <a:latin typeface="+mj-lt"/>
              </a:endParaRPr>
            </a:p>
          </p:txBody>
        </p:sp>
        <p:sp>
          <p:nvSpPr>
            <p:cNvPr id="5" name="Google Shape;501;p24">
              <a:extLst>
                <a:ext uri="{FF2B5EF4-FFF2-40B4-BE49-F238E27FC236}">
                  <a16:creationId xmlns:a16="http://schemas.microsoft.com/office/drawing/2014/main" id="{A6A72E7B-373C-643B-1460-83605B6CF162}"/>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170660" tIns="170660" rIns="170660" bIns="170660" anchor="ctr" anchorCtr="0">
              <a:noAutofit/>
            </a:bodyPr>
            <a:lstStyle/>
            <a:p>
              <a:endParaRPr sz="3360">
                <a:latin typeface="+mj-lt"/>
              </a:endParaRPr>
            </a:p>
          </p:txBody>
        </p:sp>
        <p:sp>
          <p:nvSpPr>
            <p:cNvPr id="6" name="Google Shape;502;p24">
              <a:extLst>
                <a:ext uri="{FF2B5EF4-FFF2-40B4-BE49-F238E27FC236}">
                  <a16:creationId xmlns:a16="http://schemas.microsoft.com/office/drawing/2014/main" id="{05E7466C-2E8C-140F-20EB-B29AB6D1088F}"/>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170660" tIns="170660" rIns="170660" bIns="170660" anchor="ctr" anchorCtr="0">
              <a:noAutofit/>
            </a:bodyPr>
            <a:lstStyle/>
            <a:p>
              <a:endParaRPr sz="3360">
                <a:latin typeface="+mj-lt"/>
              </a:endParaRPr>
            </a:p>
          </p:txBody>
        </p:sp>
      </p:grpSp>
      <p:grpSp>
        <p:nvGrpSpPr>
          <p:cNvPr id="45" name="Google Shape;506;p24">
            <a:extLst>
              <a:ext uri="{FF2B5EF4-FFF2-40B4-BE49-F238E27FC236}">
                <a16:creationId xmlns:a16="http://schemas.microsoft.com/office/drawing/2014/main" id="{99E47ED6-A6F2-D4D2-ED9F-C274EAEE757D}"/>
              </a:ext>
            </a:extLst>
          </p:cNvPr>
          <p:cNvGrpSpPr/>
          <p:nvPr/>
        </p:nvGrpSpPr>
        <p:grpSpPr>
          <a:xfrm>
            <a:off x="9988152" y="6667171"/>
            <a:ext cx="731520" cy="731520"/>
            <a:chOff x="-1700225" y="2768875"/>
            <a:chExt cx="291450" cy="292225"/>
          </a:xfrm>
          <a:solidFill>
            <a:srgbClr val="EA6312"/>
          </a:solidFill>
        </p:grpSpPr>
        <p:sp>
          <p:nvSpPr>
            <p:cNvPr id="46" name="Google Shape;507;p24">
              <a:extLst>
                <a:ext uri="{FF2B5EF4-FFF2-40B4-BE49-F238E27FC236}">
                  <a16:creationId xmlns:a16="http://schemas.microsoft.com/office/drawing/2014/main" id="{D13A8966-9DB9-EC6A-43F1-2CB47575FFAD}"/>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70660" tIns="170660" rIns="170660" bIns="170660" anchor="ctr" anchorCtr="0">
              <a:noAutofit/>
            </a:bodyPr>
            <a:lstStyle/>
            <a:p>
              <a:endParaRPr sz="3360">
                <a:solidFill>
                  <a:srgbClr val="000000"/>
                </a:solidFill>
                <a:latin typeface="+mj-lt"/>
              </a:endParaRPr>
            </a:p>
          </p:txBody>
        </p:sp>
        <p:sp>
          <p:nvSpPr>
            <p:cNvPr id="47" name="Google Shape;508;p24">
              <a:extLst>
                <a:ext uri="{FF2B5EF4-FFF2-40B4-BE49-F238E27FC236}">
                  <a16:creationId xmlns:a16="http://schemas.microsoft.com/office/drawing/2014/main" id="{CAD5487C-43A9-91F8-E13E-3216F0464506}"/>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70660" tIns="170660" rIns="170660" bIns="170660" anchor="ctr" anchorCtr="0">
              <a:noAutofit/>
            </a:bodyPr>
            <a:lstStyle/>
            <a:p>
              <a:endParaRPr sz="3360">
                <a:solidFill>
                  <a:srgbClr val="000000"/>
                </a:solidFill>
                <a:latin typeface="+mj-lt"/>
              </a:endParaRPr>
            </a:p>
          </p:txBody>
        </p:sp>
      </p:grpSp>
      <p:pic>
        <p:nvPicPr>
          <p:cNvPr id="27" name="Graphic 27" descr="Target Audience with solid fill">
            <a:extLst>
              <a:ext uri="{FF2B5EF4-FFF2-40B4-BE49-F238E27FC236}">
                <a16:creationId xmlns:a16="http://schemas.microsoft.com/office/drawing/2014/main" id="{B8A2CC10-E6AA-7D46-897A-F36013D8881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36109" y="4735758"/>
            <a:ext cx="718122" cy="731520"/>
          </a:xfrm>
          <a:prstGeom prst="rect">
            <a:avLst/>
          </a:prstGeom>
        </p:spPr>
      </p:pic>
      <p:sp>
        <p:nvSpPr>
          <p:cNvPr id="9" name="Slide Number Placeholder 8">
            <a:extLst>
              <a:ext uri="{FF2B5EF4-FFF2-40B4-BE49-F238E27FC236}">
                <a16:creationId xmlns:a16="http://schemas.microsoft.com/office/drawing/2014/main" id="{1427305D-D9BA-6D0F-2086-DD0DFBF232C3}"/>
              </a:ext>
            </a:extLst>
          </p:cNvPr>
          <p:cNvSpPr>
            <a:spLocks noGrp="1"/>
          </p:cNvSpPr>
          <p:nvPr>
            <p:ph type="sldNum" sz="quarter" idx="12"/>
          </p:nvPr>
        </p:nvSpPr>
        <p:spPr/>
        <p:txBody>
          <a:bodyPr/>
          <a:lstStyle/>
          <a:p>
            <a:fld id="{FE1D2D36-5D11-429F-A10B-61490F16675A}" type="slidenum">
              <a:rPr lang="en-US" smtClean="0"/>
              <a:t>20</a:t>
            </a:fld>
            <a:endParaRPr lang="en-US"/>
          </a:p>
        </p:txBody>
      </p:sp>
    </p:spTree>
    <p:extLst>
      <p:ext uri="{BB962C8B-B14F-4D97-AF65-F5344CB8AC3E}">
        <p14:creationId xmlns:p14="http://schemas.microsoft.com/office/powerpoint/2010/main" val="1825806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124662" y="199568"/>
            <a:ext cx="11226799" cy="1171243"/>
          </a:xfrm>
        </p:spPr>
        <p:txBody>
          <a:bodyPr/>
          <a:lstStyle/>
          <a:p>
            <a:r>
              <a:rPr lang="en-US" sz="5200" dirty="0"/>
              <a:t>When Coding Requires More Skills</a:t>
            </a:r>
          </a:p>
        </p:txBody>
      </p:sp>
      <p:sp>
        <p:nvSpPr>
          <p:cNvPr id="3" name="Shape">
            <a:extLst>
              <a:ext uri="{FF2B5EF4-FFF2-40B4-BE49-F238E27FC236}">
                <a16:creationId xmlns:a16="http://schemas.microsoft.com/office/drawing/2014/main" id="{5C824496-2C13-D0A2-1266-9A0E4983A0FE}"/>
              </a:ext>
            </a:extLst>
          </p:cNvPr>
          <p:cNvSpPr/>
          <p:nvPr/>
        </p:nvSpPr>
        <p:spPr>
          <a:xfrm>
            <a:off x="9581739" y="2417181"/>
            <a:ext cx="2016104" cy="2015685"/>
          </a:xfrm>
          <a:custGeom>
            <a:avLst/>
            <a:gdLst/>
            <a:ahLst/>
            <a:cxnLst>
              <a:cxn ang="0">
                <a:pos x="wd2" y="hd2"/>
              </a:cxn>
              <a:cxn ang="5400000">
                <a:pos x="wd2" y="hd2"/>
              </a:cxn>
              <a:cxn ang="10800000">
                <a:pos x="wd2" y="hd2"/>
              </a:cxn>
              <a:cxn ang="16200000">
                <a:pos x="wd2" y="hd2"/>
              </a:cxn>
            </a:cxnLst>
            <a:rect l="0" t="0" r="r" b="b"/>
            <a:pathLst>
              <a:path w="21294" h="21296" extrusionOk="0">
                <a:moveTo>
                  <a:pt x="3472" y="17829"/>
                </a:moveTo>
                <a:cubicBezTo>
                  <a:pt x="5709" y="20066"/>
                  <a:pt x="8683" y="21296"/>
                  <a:pt x="11843" y="21296"/>
                </a:cubicBezTo>
                <a:cubicBezTo>
                  <a:pt x="14980" y="21296"/>
                  <a:pt x="17984" y="20054"/>
                  <a:pt x="20209" y="17835"/>
                </a:cubicBezTo>
                <a:cubicBezTo>
                  <a:pt x="20227" y="17817"/>
                  <a:pt x="20245" y="17799"/>
                  <a:pt x="20257" y="17781"/>
                </a:cubicBezTo>
                <a:cubicBezTo>
                  <a:pt x="21312" y="16713"/>
                  <a:pt x="21600" y="15094"/>
                  <a:pt x="20946" y="13738"/>
                </a:cubicBezTo>
                <a:cubicBezTo>
                  <a:pt x="18146" y="7884"/>
                  <a:pt x="13397" y="3139"/>
                  <a:pt x="7538" y="344"/>
                </a:cubicBezTo>
                <a:cubicBezTo>
                  <a:pt x="6183" y="-304"/>
                  <a:pt x="4563" y="-16"/>
                  <a:pt x="3496" y="1040"/>
                </a:cubicBezTo>
                <a:cubicBezTo>
                  <a:pt x="3472" y="1064"/>
                  <a:pt x="3448" y="1088"/>
                  <a:pt x="3430" y="1106"/>
                </a:cubicBezTo>
                <a:cubicBezTo>
                  <a:pt x="1229" y="3325"/>
                  <a:pt x="0" y="6318"/>
                  <a:pt x="0" y="9443"/>
                </a:cubicBezTo>
                <a:cubicBezTo>
                  <a:pt x="6" y="12616"/>
                  <a:pt x="1235" y="15592"/>
                  <a:pt x="3472" y="17829"/>
                </a:cubicBezTo>
                <a:close/>
              </a:path>
            </a:pathLst>
          </a:custGeom>
          <a:solidFill>
            <a:schemeClr val="accent6">
              <a:lumMod val="60000"/>
              <a:lumOff val="40000"/>
            </a:schemeClr>
          </a:solidFill>
          <a:ln w="12700">
            <a:miter lim="400000"/>
          </a:ln>
        </p:spPr>
        <p:txBody>
          <a:bodyPr lIns="53340" tIns="53340" rIns="53340" bIns="53340" anchor="ctr"/>
          <a:lstStyle/>
          <a:p>
            <a:endParaRPr sz="4200">
              <a:solidFill>
                <a:srgbClr val="FFFFFF"/>
              </a:solidFill>
              <a:latin typeface="+mj-lt"/>
            </a:endParaRPr>
          </a:p>
        </p:txBody>
      </p:sp>
      <p:sp>
        <p:nvSpPr>
          <p:cNvPr id="4" name="Shape">
            <a:extLst>
              <a:ext uri="{FF2B5EF4-FFF2-40B4-BE49-F238E27FC236}">
                <a16:creationId xmlns:a16="http://schemas.microsoft.com/office/drawing/2014/main" id="{86CBD934-B18E-EDA4-1996-6848D22442EB}"/>
              </a:ext>
            </a:extLst>
          </p:cNvPr>
          <p:cNvSpPr/>
          <p:nvPr/>
        </p:nvSpPr>
        <p:spPr>
          <a:xfrm>
            <a:off x="9581740" y="5312713"/>
            <a:ext cx="2014513" cy="2014670"/>
          </a:xfrm>
          <a:custGeom>
            <a:avLst/>
            <a:gdLst/>
            <a:ahLst/>
            <a:cxnLst>
              <a:cxn ang="0">
                <a:pos x="wd2" y="hd2"/>
              </a:cxn>
              <a:cxn ang="5400000">
                <a:pos x="wd2" y="hd2"/>
              </a:cxn>
              <a:cxn ang="10800000">
                <a:pos x="wd2" y="hd2"/>
              </a:cxn>
              <a:cxn ang="16200000">
                <a:pos x="wd2" y="hd2"/>
              </a:cxn>
            </a:cxnLst>
            <a:rect l="0" t="0" r="r" b="b"/>
            <a:pathLst>
              <a:path w="21266" h="21244" extrusionOk="0">
                <a:moveTo>
                  <a:pt x="20211" y="3468"/>
                </a:moveTo>
                <a:cubicBezTo>
                  <a:pt x="20193" y="3450"/>
                  <a:pt x="20169" y="3426"/>
                  <a:pt x="20151" y="3408"/>
                </a:cubicBezTo>
                <a:cubicBezTo>
                  <a:pt x="17891" y="1181"/>
                  <a:pt x="14817" y="-52"/>
                  <a:pt x="11640" y="2"/>
                </a:cubicBezTo>
                <a:cubicBezTo>
                  <a:pt x="8583" y="50"/>
                  <a:pt x="5713" y="1253"/>
                  <a:pt x="3531" y="3396"/>
                </a:cubicBezTo>
                <a:cubicBezTo>
                  <a:pt x="1302" y="5587"/>
                  <a:pt x="31" y="8581"/>
                  <a:pt x="1" y="11706"/>
                </a:cubicBezTo>
                <a:cubicBezTo>
                  <a:pt x="-29" y="14909"/>
                  <a:pt x="1206" y="17920"/>
                  <a:pt x="3465" y="20183"/>
                </a:cubicBezTo>
                <a:cubicBezTo>
                  <a:pt x="3471" y="20189"/>
                  <a:pt x="3477" y="20195"/>
                  <a:pt x="3483" y="20201"/>
                </a:cubicBezTo>
                <a:cubicBezTo>
                  <a:pt x="4562" y="21273"/>
                  <a:pt x="6204" y="21548"/>
                  <a:pt x="7577" y="20889"/>
                </a:cubicBezTo>
                <a:cubicBezTo>
                  <a:pt x="13402" y="18106"/>
                  <a:pt x="18125" y="13394"/>
                  <a:pt x="20918" y="7581"/>
                </a:cubicBezTo>
                <a:cubicBezTo>
                  <a:pt x="21571" y="6198"/>
                  <a:pt x="21289" y="4552"/>
                  <a:pt x="20211" y="3468"/>
                </a:cubicBezTo>
                <a:close/>
              </a:path>
            </a:pathLst>
          </a:custGeom>
          <a:solidFill>
            <a:schemeClr val="accent5">
              <a:lumMod val="60000"/>
              <a:lumOff val="4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5" name="Shape">
            <a:extLst>
              <a:ext uri="{FF2B5EF4-FFF2-40B4-BE49-F238E27FC236}">
                <a16:creationId xmlns:a16="http://schemas.microsoft.com/office/drawing/2014/main" id="{40A41C89-7A8F-6BDF-5BB5-FB72F2A3B754}"/>
              </a:ext>
            </a:extLst>
          </p:cNvPr>
          <p:cNvSpPr/>
          <p:nvPr/>
        </p:nvSpPr>
        <p:spPr>
          <a:xfrm>
            <a:off x="6686206" y="2417181"/>
            <a:ext cx="2012506" cy="2013719"/>
          </a:xfrm>
          <a:custGeom>
            <a:avLst/>
            <a:gdLst/>
            <a:ahLst/>
            <a:cxnLst>
              <a:cxn ang="0">
                <a:pos x="wd2" y="hd2"/>
              </a:cxn>
              <a:cxn ang="5400000">
                <a:pos x="wd2" y="hd2"/>
              </a:cxn>
              <a:cxn ang="10800000">
                <a:pos x="wd2" y="hd2"/>
              </a:cxn>
              <a:cxn ang="16200000">
                <a:pos x="wd2" y="hd2"/>
              </a:cxn>
            </a:cxnLst>
            <a:rect l="0" t="0" r="r" b="b"/>
            <a:pathLst>
              <a:path w="21262" h="21293" extrusionOk="0">
                <a:moveTo>
                  <a:pt x="1060" y="17835"/>
                </a:moveTo>
                <a:cubicBezTo>
                  <a:pt x="1192" y="17967"/>
                  <a:pt x="1330" y="18099"/>
                  <a:pt x="1468" y="18225"/>
                </a:cubicBezTo>
                <a:cubicBezTo>
                  <a:pt x="3645" y="20206"/>
                  <a:pt x="6500" y="21299"/>
                  <a:pt x="9439" y="21293"/>
                </a:cubicBezTo>
                <a:cubicBezTo>
                  <a:pt x="12570" y="21287"/>
                  <a:pt x="15516" y="20074"/>
                  <a:pt x="17741" y="17871"/>
                </a:cubicBezTo>
                <a:cubicBezTo>
                  <a:pt x="19960" y="15674"/>
                  <a:pt x="21232" y="12678"/>
                  <a:pt x="21262" y="9556"/>
                </a:cubicBezTo>
                <a:cubicBezTo>
                  <a:pt x="21292" y="6345"/>
                  <a:pt x="20056" y="3325"/>
                  <a:pt x="17795" y="1056"/>
                </a:cubicBezTo>
                <a:cubicBezTo>
                  <a:pt x="17789" y="1050"/>
                  <a:pt x="17783" y="1044"/>
                  <a:pt x="17777" y="1038"/>
                </a:cubicBezTo>
                <a:cubicBezTo>
                  <a:pt x="16703" y="-31"/>
                  <a:pt x="15072" y="-301"/>
                  <a:pt x="13710" y="353"/>
                </a:cubicBezTo>
                <a:cubicBezTo>
                  <a:pt x="7868" y="3151"/>
                  <a:pt x="3135" y="7894"/>
                  <a:pt x="346" y="13741"/>
                </a:cubicBezTo>
                <a:cubicBezTo>
                  <a:pt x="-308" y="15116"/>
                  <a:pt x="-14" y="16760"/>
                  <a:pt x="1060" y="17835"/>
                </a:cubicBezTo>
                <a:close/>
              </a:path>
            </a:pathLst>
          </a:custGeom>
          <a:solidFill>
            <a:schemeClr val="accent2">
              <a:lumMod val="60000"/>
              <a:lumOff val="4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6" name="Shape">
            <a:extLst>
              <a:ext uri="{FF2B5EF4-FFF2-40B4-BE49-F238E27FC236}">
                <a16:creationId xmlns:a16="http://schemas.microsoft.com/office/drawing/2014/main" id="{69229DFB-3306-5F8D-F132-17E4BFCA9640}"/>
              </a:ext>
            </a:extLst>
          </p:cNvPr>
          <p:cNvSpPr/>
          <p:nvPr/>
        </p:nvSpPr>
        <p:spPr>
          <a:xfrm>
            <a:off x="6691883" y="5312714"/>
            <a:ext cx="2012388" cy="2013235"/>
          </a:xfrm>
          <a:custGeom>
            <a:avLst/>
            <a:gdLst/>
            <a:ahLst/>
            <a:cxnLst>
              <a:cxn ang="0">
                <a:pos x="wd2" y="hd2"/>
              </a:cxn>
              <a:cxn ang="5400000">
                <a:pos x="wd2" y="hd2"/>
              </a:cxn>
              <a:cxn ang="10800000">
                <a:pos x="wd2" y="hd2"/>
              </a:cxn>
              <a:cxn ang="16200000">
                <a:pos x="wd2" y="hd2"/>
              </a:cxn>
            </a:cxnLst>
            <a:rect l="0" t="0" r="r" b="b"/>
            <a:pathLst>
              <a:path w="21291" h="21288" extrusionOk="0">
                <a:moveTo>
                  <a:pt x="17813" y="3470"/>
                </a:moveTo>
                <a:cubicBezTo>
                  <a:pt x="15573" y="1231"/>
                  <a:pt x="12599" y="0"/>
                  <a:pt x="9434" y="0"/>
                </a:cubicBezTo>
                <a:cubicBezTo>
                  <a:pt x="6400" y="0"/>
                  <a:pt x="3493" y="1147"/>
                  <a:pt x="1289" y="3230"/>
                </a:cubicBezTo>
                <a:cubicBezTo>
                  <a:pt x="1217" y="3302"/>
                  <a:pt x="1145" y="3368"/>
                  <a:pt x="1073" y="3440"/>
                </a:cubicBezTo>
                <a:cubicBezTo>
                  <a:pt x="-21" y="4521"/>
                  <a:pt x="-309" y="6183"/>
                  <a:pt x="352" y="7570"/>
                </a:cubicBezTo>
                <a:cubicBezTo>
                  <a:pt x="3145" y="13405"/>
                  <a:pt x="7872" y="18136"/>
                  <a:pt x="13705" y="20934"/>
                </a:cubicBezTo>
                <a:cubicBezTo>
                  <a:pt x="15092" y="21600"/>
                  <a:pt x="16750" y="21306"/>
                  <a:pt x="17837" y="20219"/>
                </a:cubicBezTo>
                <a:cubicBezTo>
                  <a:pt x="17855" y="20201"/>
                  <a:pt x="17873" y="20183"/>
                  <a:pt x="17885" y="20165"/>
                </a:cubicBezTo>
                <a:cubicBezTo>
                  <a:pt x="20072" y="17944"/>
                  <a:pt x="21291" y="14966"/>
                  <a:pt x="21291" y="11857"/>
                </a:cubicBezTo>
                <a:cubicBezTo>
                  <a:pt x="21291" y="8687"/>
                  <a:pt x="20054" y="5709"/>
                  <a:pt x="17813" y="3470"/>
                </a:cubicBezTo>
                <a:close/>
              </a:path>
            </a:pathLst>
          </a:custGeom>
          <a:solidFill>
            <a:schemeClr val="accent3">
              <a:lumMod val="60000"/>
              <a:lumOff val="4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7" name="Shape">
            <a:extLst>
              <a:ext uri="{FF2B5EF4-FFF2-40B4-BE49-F238E27FC236}">
                <a16:creationId xmlns:a16="http://schemas.microsoft.com/office/drawing/2014/main" id="{74748EFE-2C9D-4356-7391-30F46E25A150}"/>
              </a:ext>
            </a:extLst>
          </p:cNvPr>
          <p:cNvSpPr/>
          <p:nvPr/>
        </p:nvSpPr>
        <p:spPr>
          <a:xfrm>
            <a:off x="7999423" y="1463358"/>
            <a:ext cx="4550515" cy="3337243"/>
          </a:xfrm>
          <a:custGeom>
            <a:avLst/>
            <a:gdLst/>
            <a:ahLst/>
            <a:cxnLst>
              <a:cxn ang="0">
                <a:pos x="wd2" y="hd2"/>
              </a:cxn>
              <a:cxn ang="5400000">
                <a:pos x="wd2" y="hd2"/>
              </a:cxn>
              <a:cxn ang="10800000">
                <a:pos x="wd2" y="hd2"/>
              </a:cxn>
              <a:cxn ang="16200000">
                <a:pos x="wd2" y="hd2"/>
              </a:cxn>
            </a:cxnLst>
            <a:rect l="0" t="0" r="r" b="b"/>
            <a:pathLst>
              <a:path w="21600" h="21600" extrusionOk="0">
                <a:moveTo>
                  <a:pt x="0" y="19759"/>
                </a:moveTo>
                <a:cubicBezTo>
                  <a:pt x="19" y="19763"/>
                  <a:pt x="35" y="19770"/>
                  <a:pt x="51" y="19774"/>
                </a:cubicBezTo>
                <a:cubicBezTo>
                  <a:pt x="84" y="19785"/>
                  <a:pt x="116" y="19792"/>
                  <a:pt x="148" y="19803"/>
                </a:cubicBezTo>
                <a:cubicBezTo>
                  <a:pt x="189" y="19818"/>
                  <a:pt x="229" y="19829"/>
                  <a:pt x="269" y="19844"/>
                </a:cubicBezTo>
                <a:cubicBezTo>
                  <a:pt x="302" y="19855"/>
                  <a:pt x="334" y="19866"/>
                  <a:pt x="367" y="19877"/>
                </a:cubicBezTo>
                <a:cubicBezTo>
                  <a:pt x="407" y="19891"/>
                  <a:pt x="447" y="19906"/>
                  <a:pt x="488" y="19921"/>
                </a:cubicBezTo>
                <a:cubicBezTo>
                  <a:pt x="520" y="19932"/>
                  <a:pt x="550" y="19943"/>
                  <a:pt x="582" y="19957"/>
                </a:cubicBezTo>
                <a:cubicBezTo>
                  <a:pt x="623" y="19972"/>
                  <a:pt x="663" y="19990"/>
                  <a:pt x="703" y="20005"/>
                </a:cubicBezTo>
                <a:cubicBezTo>
                  <a:pt x="733" y="20016"/>
                  <a:pt x="765" y="20031"/>
                  <a:pt x="795" y="20042"/>
                </a:cubicBezTo>
                <a:cubicBezTo>
                  <a:pt x="835" y="20060"/>
                  <a:pt x="879" y="20079"/>
                  <a:pt x="919" y="20097"/>
                </a:cubicBezTo>
                <a:cubicBezTo>
                  <a:pt x="949" y="20112"/>
                  <a:pt x="978" y="20123"/>
                  <a:pt x="1008" y="20137"/>
                </a:cubicBezTo>
                <a:cubicBezTo>
                  <a:pt x="1051" y="20156"/>
                  <a:pt x="1094" y="20178"/>
                  <a:pt x="1137" y="20200"/>
                </a:cubicBezTo>
                <a:cubicBezTo>
                  <a:pt x="1164" y="20215"/>
                  <a:pt x="1194" y="20226"/>
                  <a:pt x="1221" y="20240"/>
                </a:cubicBezTo>
                <a:cubicBezTo>
                  <a:pt x="1267" y="20262"/>
                  <a:pt x="1315" y="20288"/>
                  <a:pt x="1361" y="20314"/>
                </a:cubicBezTo>
                <a:cubicBezTo>
                  <a:pt x="1385" y="20325"/>
                  <a:pt x="1407" y="20340"/>
                  <a:pt x="1431" y="20351"/>
                </a:cubicBezTo>
                <a:cubicBezTo>
                  <a:pt x="1501" y="20387"/>
                  <a:pt x="1571" y="20428"/>
                  <a:pt x="1639" y="20468"/>
                </a:cubicBezTo>
                <a:cubicBezTo>
                  <a:pt x="1709" y="20509"/>
                  <a:pt x="1779" y="20553"/>
                  <a:pt x="1849" y="20593"/>
                </a:cubicBezTo>
                <a:cubicBezTo>
                  <a:pt x="1873" y="20608"/>
                  <a:pt x="1895" y="20623"/>
                  <a:pt x="1919" y="20637"/>
                </a:cubicBezTo>
                <a:cubicBezTo>
                  <a:pt x="1965" y="20667"/>
                  <a:pt x="2013" y="20696"/>
                  <a:pt x="2059" y="20725"/>
                </a:cubicBezTo>
                <a:cubicBezTo>
                  <a:pt x="2086" y="20744"/>
                  <a:pt x="2113" y="20762"/>
                  <a:pt x="2140" y="20781"/>
                </a:cubicBezTo>
                <a:cubicBezTo>
                  <a:pt x="2183" y="20810"/>
                  <a:pt x="2223" y="20836"/>
                  <a:pt x="2266" y="20865"/>
                </a:cubicBezTo>
                <a:cubicBezTo>
                  <a:pt x="2296" y="20883"/>
                  <a:pt x="2323" y="20906"/>
                  <a:pt x="2353" y="20928"/>
                </a:cubicBezTo>
                <a:cubicBezTo>
                  <a:pt x="2393" y="20957"/>
                  <a:pt x="2434" y="20986"/>
                  <a:pt x="2471" y="21016"/>
                </a:cubicBezTo>
                <a:cubicBezTo>
                  <a:pt x="2501" y="21038"/>
                  <a:pt x="2528" y="21060"/>
                  <a:pt x="2558" y="21082"/>
                </a:cubicBezTo>
                <a:cubicBezTo>
                  <a:pt x="2595" y="21111"/>
                  <a:pt x="2636" y="21141"/>
                  <a:pt x="2673" y="21174"/>
                </a:cubicBezTo>
                <a:cubicBezTo>
                  <a:pt x="2700" y="21196"/>
                  <a:pt x="2730" y="21218"/>
                  <a:pt x="2757" y="21240"/>
                </a:cubicBezTo>
                <a:cubicBezTo>
                  <a:pt x="2795" y="21273"/>
                  <a:pt x="2835" y="21302"/>
                  <a:pt x="2873" y="21335"/>
                </a:cubicBezTo>
                <a:cubicBezTo>
                  <a:pt x="2900" y="21358"/>
                  <a:pt x="2927" y="21380"/>
                  <a:pt x="2954" y="21405"/>
                </a:cubicBezTo>
                <a:cubicBezTo>
                  <a:pt x="2994" y="21438"/>
                  <a:pt x="3032" y="21475"/>
                  <a:pt x="3072" y="21508"/>
                </a:cubicBezTo>
                <a:cubicBezTo>
                  <a:pt x="3097" y="21530"/>
                  <a:pt x="3123" y="21552"/>
                  <a:pt x="3148" y="21574"/>
                </a:cubicBezTo>
                <a:cubicBezTo>
                  <a:pt x="3156" y="21582"/>
                  <a:pt x="3164" y="21589"/>
                  <a:pt x="3172" y="21596"/>
                </a:cubicBezTo>
                <a:cubicBezTo>
                  <a:pt x="3541" y="21229"/>
                  <a:pt x="3889" y="20825"/>
                  <a:pt x="4212" y="20384"/>
                </a:cubicBezTo>
                <a:cubicBezTo>
                  <a:pt x="4579" y="19884"/>
                  <a:pt x="4913" y="19340"/>
                  <a:pt x="5209" y="18763"/>
                </a:cubicBezTo>
                <a:cubicBezTo>
                  <a:pt x="5557" y="18083"/>
                  <a:pt x="5853" y="17352"/>
                  <a:pt x="6088" y="16591"/>
                </a:cubicBezTo>
                <a:cubicBezTo>
                  <a:pt x="6546" y="15118"/>
                  <a:pt x="6778" y="13552"/>
                  <a:pt x="6778" y="11943"/>
                </a:cubicBezTo>
                <a:cubicBezTo>
                  <a:pt x="6778" y="9734"/>
                  <a:pt x="7408" y="7658"/>
                  <a:pt x="8554" y="6096"/>
                </a:cubicBezTo>
                <a:cubicBezTo>
                  <a:pt x="9699" y="4535"/>
                  <a:pt x="11222" y="3675"/>
                  <a:pt x="12841" y="3675"/>
                </a:cubicBezTo>
                <a:cubicBezTo>
                  <a:pt x="14461" y="3675"/>
                  <a:pt x="15984" y="4535"/>
                  <a:pt x="17129" y="6096"/>
                </a:cubicBezTo>
                <a:cubicBezTo>
                  <a:pt x="18274" y="7658"/>
                  <a:pt x="18905" y="9734"/>
                  <a:pt x="18905" y="11943"/>
                </a:cubicBezTo>
                <a:cubicBezTo>
                  <a:pt x="18905" y="14151"/>
                  <a:pt x="18274" y="16228"/>
                  <a:pt x="17129" y="17789"/>
                </a:cubicBezTo>
                <a:cubicBezTo>
                  <a:pt x="16466" y="18693"/>
                  <a:pt x="15679" y="19358"/>
                  <a:pt x="14820" y="19763"/>
                </a:cubicBezTo>
                <a:cubicBezTo>
                  <a:pt x="14836" y="19766"/>
                  <a:pt x="14855" y="19774"/>
                  <a:pt x="14871" y="19777"/>
                </a:cubicBezTo>
                <a:cubicBezTo>
                  <a:pt x="14903" y="19788"/>
                  <a:pt x="14935" y="19796"/>
                  <a:pt x="14968" y="19807"/>
                </a:cubicBezTo>
                <a:cubicBezTo>
                  <a:pt x="15008" y="19821"/>
                  <a:pt x="15049" y="19832"/>
                  <a:pt x="15089" y="19847"/>
                </a:cubicBezTo>
                <a:cubicBezTo>
                  <a:pt x="15121" y="19858"/>
                  <a:pt x="15154" y="19869"/>
                  <a:pt x="15186" y="19880"/>
                </a:cubicBezTo>
                <a:cubicBezTo>
                  <a:pt x="15226" y="19895"/>
                  <a:pt x="15267" y="19910"/>
                  <a:pt x="15307" y="19924"/>
                </a:cubicBezTo>
                <a:cubicBezTo>
                  <a:pt x="15340" y="19935"/>
                  <a:pt x="15369" y="19946"/>
                  <a:pt x="15402" y="19961"/>
                </a:cubicBezTo>
                <a:cubicBezTo>
                  <a:pt x="15442" y="19976"/>
                  <a:pt x="15482" y="19994"/>
                  <a:pt x="15523" y="20009"/>
                </a:cubicBezTo>
                <a:cubicBezTo>
                  <a:pt x="15553" y="20020"/>
                  <a:pt x="15585" y="20035"/>
                  <a:pt x="15615" y="20046"/>
                </a:cubicBezTo>
                <a:cubicBezTo>
                  <a:pt x="15655" y="20064"/>
                  <a:pt x="15698" y="20082"/>
                  <a:pt x="15738" y="20101"/>
                </a:cubicBezTo>
                <a:cubicBezTo>
                  <a:pt x="15768" y="20115"/>
                  <a:pt x="15798" y="20126"/>
                  <a:pt x="15827" y="20141"/>
                </a:cubicBezTo>
                <a:cubicBezTo>
                  <a:pt x="15871" y="20160"/>
                  <a:pt x="15914" y="20182"/>
                  <a:pt x="15957" y="20204"/>
                </a:cubicBezTo>
                <a:cubicBezTo>
                  <a:pt x="15984" y="20218"/>
                  <a:pt x="16013" y="20229"/>
                  <a:pt x="16040" y="20244"/>
                </a:cubicBezTo>
                <a:cubicBezTo>
                  <a:pt x="16089" y="20266"/>
                  <a:pt x="16135" y="20292"/>
                  <a:pt x="16180" y="20318"/>
                </a:cubicBezTo>
                <a:cubicBezTo>
                  <a:pt x="16205" y="20329"/>
                  <a:pt x="16226" y="20340"/>
                  <a:pt x="16251" y="20354"/>
                </a:cubicBezTo>
                <a:cubicBezTo>
                  <a:pt x="16321" y="20391"/>
                  <a:pt x="16391" y="20431"/>
                  <a:pt x="16458" y="20472"/>
                </a:cubicBezTo>
                <a:cubicBezTo>
                  <a:pt x="16528" y="20512"/>
                  <a:pt x="16598" y="20556"/>
                  <a:pt x="16668" y="20597"/>
                </a:cubicBezTo>
                <a:cubicBezTo>
                  <a:pt x="16692" y="20612"/>
                  <a:pt x="16714" y="20626"/>
                  <a:pt x="16738" y="20641"/>
                </a:cubicBezTo>
                <a:cubicBezTo>
                  <a:pt x="16784" y="20670"/>
                  <a:pt x="16833" y="20700"/>
                  <a:pt x="16878" y="20729"/>
                </a:cubicBezTo>
                <a:cubicBezTo>
                  <a:pt x="16905" y="20747"/>
                  <a:pt x="16932" y="20766"/>
                  <a:pt x="16959" y="20784"/>
                </a:cubicBezTo>
                <a:cubicBezTo>
                  <a:pt x="17002" y="20814"/>
                  <a:pt x="17043" y="20839"/>
                  <a:pt x="17086" y="20869"/>
                </a:cubicBezTo>
                <a:cubicBezTo>
                  <a:pt x="17116" y="20887"/>
                  <a:pt x="17143" y="20909"/>
                  <a:pt x="17172" y="20931"/>
                </a:cubicBezTo>
                <a:cubicBezTo>
                  <a:pt x="17213" y="20961"/>
                  <a:pt x="17253" y="20990"/>
                  <a:pt x="17291" y="21019"/>
                </a:cubicBezTo>
                <a:cubicBezTo>
                  <a:pt x="17320" y="21041"/>
                  <a:pt x="17347" y="21064"/>
                  <a:pt x="17377" y="21086"/>
                </a:cubicBezTo>
                <a:cubicBezTo>
                  <a:pt x="17415" y="21115"/>
                  <a:pt x="17455" y="21144"/>
                  <a:pt x="17493" y="21177"/>
                </a:cubicBezTo>
                <a:cubicBezTo>
                  <a:pt x="17523" y="21199"/>
                  <a:pt x="17549" y="21222"/>
                  <a:pt x="17579" y="21244"/>
                </a:cubicBezTo>
                <a:cubicBezTo>
                  <a:pt x="17617" y="21277"/>
                  <a:pt x="17657" y="21306"/>
                  <a:pt x="17695" y="21339"/>
                </a:cubicBezTo>
                <a:cubicBezTo>
                  <a:pt x="17722" y="21361"/>
                  <a:pt x="17749" y="21383"/>
                  <a:pt x="17776" y="21409"/>
                </a:cubicBezTo>
                <a:cubicBezTo>
                  <a:pt x="17816" y="21442"/>
                  <a:pt x="17854" y="21479"/>
                  <a:pt x="17894" y="21512"/>
                </a:cubicBezTo>
                <a:cubicBezTo>
                  <a:pt x="17919" y="21534"/>
                  <a:pt x="17946" y="21556"/>
                  <a:pt x="17970" y="21578"/>
                </a:cubicBezTo>
                <a:cubicBezTo>
                  <a:pt x="17978" y="21585"/>
                  <a:pt x="17986" y="21593"/>
                  <a:pt x="17994" y="21600"/>
                </a:cubicBezTo>
                <a:cubicBezTo>
                  <a:pt x="18361" y="21233"/>
                  <a:pt x="18711" y="20828"/>
                  <a:pt x="19034" y="20387"/>
                </a:cubicBezTo>
                <a:cubicBezTo>
                  <a:pt x="19838" y="19292"/>
                  <a:pt x="20471" y="18013"/>
                  <a:pt x="20910" y="16591"/>
                </a:cubicBezTo>
                <a:cubicBezTo>
                  <a:pt x="21368" y="15118"/>
                  <a:pt x="21600" y="13552"/>
                  <a:pt x="21600" y="11943"/>
                </a:cubicBezTo>
                <a:cubicBezTo>
                  <a:pt x="21600" y="10333"/>
                  <a:pt x="21368" y="8768"/>
                  <a:pt x="20910" y="7294"/>
                </a:cubicBezTo>
                <a:cubicBezTo>
                  <a:pt x="20468" y="5872"/>
                  <a:pt x="19838" y="4593"/>
                  <a:pt x="19034" y="3498"/>
                </a:cubicBezTo>
                <a:cubicBezTo>
                  <a:pt x="18231" y="2403"/>
                  <a:pt x="17293" y="1540"/>
                  <a:pt x="16251" y="941"/>
                </a:cubicBezTo>
                <a:cubicBezTo>
                  <a:pt x="15170" y="316"/>
                  <a:pt x="14022" y="0"/>
                  <a:pt x="12841" y="0"/>
                </a:cubicBezTo>
                <a:cubicBezTo>
                  <a:pt x="11661" y="0"/>
                  <a:pt x="10513" y="316"/>
                  <a:pt x="9432" y="941"/>
                </a:cubicBezTo>
                <a:cubicBezTo>
                  <a:pt x="8389" y="1543"/>
                  <a:pt x="7452" y="2403"/>
                  <a:pt x="6648" y="3498"/>
                </a:cubicBezTo>
                <a:cubicBezTo>
                  <a:pt x="6282" y="3998"/>
                  <a:pt x="5948" y="4542"/>
                  <a:pt x="5651" y="5119"/>
                </a:cubicBezTo>
                <a:lnTo>
                  <a:pt x="5651" y="5119"/>
                </a:lnTo>
                <a:cubicBezTo>
                  <a:pt x="5347" y="5714"/>
                  <a:pt x="5083" y="6346"/>
                  <a:pt x="4864" y="7008"/>
                </a:cubicBezTo>
                <a:cubicBezTo>
                  <a:pt x="4832" y="7103"/>
                  <a:pt x="4802" y="7195"/>
                  <a:pt x="4773" y="7291"/>
                </a:cubicBezTo>
                <a:cubicBezTo>
                  <a:pt x="4315" y="8764"/>
                  <a:pt x="4083" y="10330"/>
                  <a:pt x="4083" y="11939"/>
                </a:cubicBezTo>
                <a:cubicBezTo>
                  <a:pt x="4083" y="14148"/>
                  <a:pt x="3452" y="16224"/>
                  <a:pt x="2307" y="17786"/>
                </a:cubicBezTo>
                <a:cubicBezTo>
                  <a:pt x="1647" y="18690"/>
                  <a:pt x="860" y="19355"/>
                  <a:pt x="0" y="19759"/>
                </a:cubicBezTo>
                <a:close/>
              </a:path>
            </a:pathLst>
          </a:custGeom>
          <a:solidFill>
            <a:schemeClr val="accent6"/>
          </a:solidFill>
          <a:ln w="12700">
            <a:miter lim="400000"/>
          </a:ln>
        </p:spPr>
        <p:txBody>
          <a:bodyPr lIns="53340" tIns="53340" rIns="53340" bIns="53340" anchor="ctr"/>
          <a:lstStyle/>
          <a:p>
            <a:endParaRPr sz="4200">
              <a:solidFill>
                <a:srgbClr val="FFFFFF"/>
              </a:solidFill>
              <a:latin typeface="+mj-lt"/>
            </a:endParaRPr>
          </a:p>
        </p:txBody>
      </p:sp>
      <p:sp>
        <p:nvSpPr>
          <p:cNvPr id="9" name="Shape">
            <a:extLst>
              <a:ext uri="{FF2B5EF4-FFF2-40B4-BE49-F238E27FC236}">
                <a16:creationId xmlns:a16="http://schemas.microsoft.com/office/drawing/2014/main" id="{393BF435-1364-2D12-4151-E417AD59FDDD}"/>
              </a:ext>
            </a:extLst>
          </p:cNvPr>
          <p:cNvSpPr/>
          <p:nvPr/>
        </p:nvSpPr>
        <p:spPr>
          <a:xfrm>
            <a:off x="9212702" y="3728687"/>
            <a:ext cx="3337237" cy="4548831"/>
          </a:xfrm>
          <a:custGeom>
            <a:avLst/>
            <a:gdLst/>
            <a:ahLst/>
            <a:cxnLst>
              <a:cxn ang="0">
                <a:pos x="wd2" y="hd2"/>
              </a:cxn>
              <a:cxn ang="5400000">
                <a:pos x="wd2" y="hd2"/>
              </a:cxn>
              <a:cxn ang="10800000">
                <a:pos x="wd2" y="hd2"/>
              </a:cxn>
              <a:cxn ang="16200000">
                <a:pos x="wd2" y="hd2"/>
              </a:cxn>
            </a:cxnLst>
            <a:rect l="0" t="0" r="r" b="b"/>
            <a:pathLst>
              <a:path w="21600" h="21600" extrusionOk="0">
                <a:moveTo>
                  <a:pt x="1841" y="0"/>
                </a:moveTo>
                <a:cubicBezTo>
                  <a:pt x="1837" y="19"/>
                  <a:pt x="1830" y="35"/>
                  <a:pt x="1826" y="54"/>
                </a:cubicBezTo>
                <a:cubicBezTo>
                  <a:pt x="1815" y="86"/>
                  <a:pt x="1808" y="119"/>
                  <a:pt x="1797" y="151"/>
                </a:cubicBezTo>
                <a:cubicBezTo>
                  <a:pt x="1782" y="191"/>
                  <a:pt x="1771" y="232"/>
                  <a:pt x="1756" y="272"/>
                </a:cubicBezTo>
                <a:cubicBezTo>
                  <a:pt x="1745" y="305"/>
                  <a:pt x="1734" y="337"/>
                  <a:pt x="1723" y="367"/>
                </a:cubicBezTo>
                <a:cubicBezTo>
                  <a:pt x="1709" y="407"/>
                  <a:pt x="1694" y="448"/>
                  <a:pt x="1679" y="488"/>
                </a:cubicBezTo>
                <a:cubicBezTo>
                  <a:pt x="1668" y="520"/>
                  <a:pt x="1657" y="550"/>
                  <a:pt x="1643" y="582"/>
                </a:cubicBezTo>
                <a:cubicBezTo>
                  <a:pt x="1628" y="623"/>
                  <a:pt x="1609" y="663"/>
                  <a:pt x="1595" y="704"/>
                </a:cubicBezTo>
                <a:cubicBezTo>
                  <a:pt x="1584" y="733"/>
                  <a:pt x="1569" y="766"/>
                  <a:pt x="1558" y="795"/>
                </a:cubicBezTo>
                <a:cubicBezTo>
                  <a:pt x="1540" y="836"/>
                  <a:pt x="1521" y="879"/>
                  <a:pt x="1503" y="919"/>
                </a:cubicBezTo>
                <a:cubicBezTo>
                  <a:pt x="1488" y="949"/>
                  <a:pt x="1477" y="979"/>
                  <a:pt x="1462" y="1008"/>
                </a:cubicBezTo>
                <a:cubicBezTo>
                  <a:pt x="1444" y="1051"/>
                  <a:pt x="1422" y="1095"/>
                  <a:pt x="1400" y="1138"/>
                </a:cubicBezTo>
                <a:cubicBezTo>
                  <a:pt x="1385" y="1165"/>
                  <a:pt x="1374" y="1194"/>
                  <a:pt x="1360" y="1221"/>
                </a:cubicBezTo>
                <a:cubicBezTo>
                  <a:pt x="1338" y="1267"/>
                  <a:pt x="1312" y="1316"/>
                  <a:pt x="1286" y="1361"/>
                </a:cubicBezTo>
                <a:cubicBezTo>
                  <a:pt x="1275" y="1386"/>
                  <a:pt x="1260" y="1407"/>
                  <a:pt x="1249" y="1432"/>
                </a:cubicBezTo>
                <a:cubicBezTo>
                  <a:pt x="1213" y="1502"/>
                  <a:pt x="1172" y="1572"/>
                  <a:pt x="1132" y="1639"/>
                </a:cubicBezTo>
                <a:cubicBezTo>
                  <a:pt x="1091" y="1709"/>
                  <a:pt x="1047" y="1779"/>
                  <a:pt x="1007" y="1849"/>
                </a:cubicBezTo>
                <a:cubicBezTo>
                  <a:pt x="992" y="1874"/>
                  <a:pt x="977" y="1895"/>
                  <a:pt x="963" y="1917"/>
                </a:cubicBezTo>
                <a:cubicBezTo>
                  <a:pt x="933" y="1963"/>
                  <a:pt x="904" y="2011"/>
                  <a:pt x="871" y="2057"/>
                </a:cubicBezTo>
                <a:cubicBezTo>
                  <a:pt x="852" y="2084"/>
                  <a:pt x="834" y="2111"/>
                  <a:pt x="816" y="2138"/>
                </a:cubicBezTo>
                <a:cubicBezTo>
                  <a:pt x="786" y="2181"/>
                  <a:pt x="757" y="2221"/>
                  <a:pt x="731" y="2265"/>
                </a:cubicBezTo>
                <a:cubicBezTo>
                  <a:pt x="713" y="2294"/>
                  <a:pt x="691" y="2321"/>
                  <a:pt x="672" y="2348"/>
                </a:cubicBezTo>
                <a:cubicBezTo>
                  <a:pt x="643" y="2389"/>
                  <a:pt x="614" y="2429"/>
                  <a:pt x="584" y="2467"/>
                </a:cubicBezTo>
                <a:cubicBezTo>
                  <a:pt x="562" y="2496"/>
                  <a:pt x="540" y="2523"/>
                  <a:pt x="518" y="2553"/>
                </a:cubicBezTo>
                <a:cubicBezTo>
                  <a:pt x="489" y="2594"/>
                  <a:pt x="459" y="2631"/>
                  <a:pt x="426" y="2669"/>
                </a:cubicBezTo>
                <a:cubicBezTo>
                  <a:pt x="404" y="2699"/>
                  <a:pt x="382" y="2726"/>
                  <a:pt x="360" y="2753"/>
                </a:cubicBezTo>
                <a:cubicBezTo>
                  <a:pt x="327" y="2790"/>
                  <a:pt x="298" y="2831"/>
                  <a:pt x="265" y="2869"/>
                </a:cubicBezTo>
                <a:cubicBezTo>
                  <a:pt x="243" y="2895"/>
                  <a:pt x="220" y="2922"/>
                  <a:pt x="195" y="2949"/>
                </a:cubicBezTo>
                <a:cubicBezTo>
                  <a:pt x="162" y="2990"/>
                  <a:pt x="129" y="3028"/>
                  <a:pt x="92" y="3068"/>
                </a:cubicBezTo>
                <a:cubicBezTo>
                  <a:pt x="70" y="3095"/>
                  <a:pt x="48" y="3119"/>
                  <a:pt x="22" y="3146"/>
                </a:cubicBezTo>
                <a:cubicBezTo>
                  <a:pt x="15" y="3154"/>
                  <a:pt x="7" y="3162"/>
                  <a:pt x="4" y="3168"/>
                </a:cubicBezTo>
                <a:cubicBezTo>
                  <a:pt x="371" y="3537"/>
                  <a:pt x="775" y="3885"/>
                  <a:pt x="1216" y="4208"/>
                </a:cubicBezTo>
                <a:cubicBezTo>
                  <a:pt x="1716" y="4575"/>
                  <a:pt x="2260" y="4909"/>
                  <a:pt x="2841" y="5206"/>
                </a:cubicBezTo>
                <a:cubicBezTo>
                  <a:pt x="3436" y="5511"/>
                  <a:pt x="4068" y="5775"/>
                  <a:pt x="4729" y="5993"/>
                </a:cubicBezTo>
                <a:cubicBezTo>
                  <a:pt x="4825" y="6025"/>
                  <a:pt x="4917" y="6055"/>
                  <a:pt x="5012" y="6085"/>
                </a:cubicBezTo>
                <a:cubicBezTo>
                  <a:pt x="6486" y="6543"/>
                  <a:pt x="8051" y="6775"/>
                  <a:pt x="9661" y="6775"/>
                </a:cubicBezTo>
                <a:cubicBezTo>
                  <a:pt x="11869" y="6775"/>
                  <a:pt x="13946" y="7406"/>
                  <a:pt x="15507" y="8552"/>
                </a:cubicBezTo>
                <a:cubicBezTo>
                  <a:pt x="17069" y="9697"/>
                  <a:pt x="17929" y="11221"/>
                  <a:pt x="17929" y="12841"/>
                </a:cubicBezTo>
                <a:cubicBezTo>
                  <a:pt x="17929" y="14461"/>
                  <a:pt x="17069" y="15984"/>
                  <a:pt x="15507" y="17130"/>
                </a:cubicBezTo>
                <a:cubicBezTo>
                  <a:pt x="13946" y="18276"/>
                  <a:pt x="11869" y="18907"/>
                  <a:pt x="9661" y="18907"/>
                </a:cubicBezTo>
                <a:cubicBezTo>
                  <a:pt x="7452" y="18907"/>
                  <a:pt x="5376" y="18276"/>
                  <a:pt x="3814" y="17130"/>
                </a:cubicBezTo>
                <a:cubicBezTo>
                  <a:pt x="2910" y="16467"/>
                  <a:pt x="2245" y="15680"/>
                  <a:pt x="1841" y="14820"/>
                </a:cubicBezTo>
                <a:cubicBezTo>
                  <a:pt x="1837" y="14839"/>
                  <a:pt x="1830" y="14855"/>
                  <a:pt x="1826" y="14874"/>
                </a:cubicBezTo>
                <a:cubicBezTo>
                  <a:pt x="1815" y="14906"/>
                  <a:pt x="1808" y="14938"/>
                  <a:pt x="1797" y="14971"/>
                </a:cubicBezTo>
                <a:cubicBezTo>
                  <a:pt x="1782" y="15011"/>
                  <a:pt x="1771" y="15052"/>
                  <a:pt x="1757" y="15092"/>
                </a:cubicBezTo>
                <a:cubicBezTo>
                  <a:pt x="1745" y="15124"/>
                  <a:pt x="1734" y="15157"/>
                  <a:pt x="1723" y="15186"/>
                </a:cubicBezTo>
                <a:cubicBezTo>
                  <a:pt x="1709" y="15227"/>
                  <a:pt x="1694" y="15267"/>
                  <a:pt x="1679" y="15308"/>
                </a:cubicBezTo>
                <a:cubicBezTo>
                  <a:pt x="1668" y="15340"/>
                  <a:pt x="1657" y="15370"/>
                  <a:pt x="1643" y="15402"/>
                </a:cubicBezTo>
                <a:cubicBezTo>
                  <a:pt x="1628" y="15442"/>
                  <a:pt x="1609" y="15483"/>
                  <a:pt x="1595" y="15526"/>
                </a:cubicBezTo>
                <a:cubicBezTo>
                  <a:pt x="1584" y="15556"/>
                  <a:pt x="1569" y="15588"/>
                  <a:pt x="1558" y="15618"/>
                </a:cubicBezTo>
                <a:cubicBezTo>
                  <a:pt x="1540" y="15658"/>
                  <a:pt x="1521" y="15701"/>
                  <a:pt x="1503" y="15742"/>
                </a:cubicBezTo>
                <a:cubicBezTo>
                  <a:pt x="1488" y="15771"/>
                  <a:pt x="1477" y="15801"/>
                  <a:pt x="1463" y="15831"/>
                </a:cubicBezTo>
                <a:cubicBezTo>
                  <a:pt x="1444" y="15874"/>
                  <a:pt x="1422" y="15917"/>
                  <a:pt x="1400" y="15960"/>
                </a:cubicBezTo>
                <a:cubicBezTo>
                  <a:pt x="1385" y="15987"/>
                  <a:pt x="1374" y="16014"/>
                  <a:pt x="1360" y="16044"/>
                </a:cubicBezTo>
                <a:cubicBezTo>
                  <a:pt x="1338" y="16092"/>
                  <a:pt x="1312" y="16138"/>
                  <a:pt x="1286" y="16184"/>
                </a:cubicBezTo>
                <a:cubicBezTo>
                  <a:pt x="1275" y="16208"/>
                  <a:pt x="1264" y="16230"/>
                  <a:pt x="1249" y="16254"/>
                </a:cubicBezTo>
                <a:cubicBezTo>
                  <a:pt x="1213" y="16324"/>
                  <a:pt x="1172" y="16394"/>
                  <a:pt x="1132" y="16462"/>
                </a:cubicBezTo>
                <a:cubicBezTo>
                  <a:pt x="1091" y="16532"/>
                  <a:pt x="1047" y="16602"/>
                  <a:pt x="1007" y="16672"/>
                </a:cubicBezTo>
                <a:cubicBezTo>
                  <a:pt x="992" y="16693"/>
                  <a:pt x="977" y="16718"/>
                  <a:pt x="963" y="16739"/>
                </a:cubicBezTo>
                <a:cubicBezTo>
                  <a:pt x="933" y="16788"/>
                  <a:pt x="904" y="16834"/>
                  <a:pt x="871" y="16879"/>
                </a:cubicBezTo>
                <a:cubicBezTo>
                  <a:pt x="853" y="16906"/>
                  <a:pt x="834" y="16933"/>
                  <a:pt x="816" y="16960"/>
                </a:cubicBezTo>
                <a:cubicBezTo>
                  <a:pt x="786" y="17003"/>
                  <a:pt x="757" y="17044"/>
                  <a:pt x="728" y="17087"/>
                </a:cubicBezTo>
                <a:cubicBezTo>
                  <a:pt x="709" y="17114"/>
                  <a:pt x="687" y="17144"/>
                  <a:pt x="669" y="17171"/>
                </a:cubicBezTo>
                <a:cubicBezTo>
                  <a:pt x="639" y="17211"/>
                  <a:pt x="610" y="17251"/>
                  <a:pt x="581" y="17292"/>
                </a:cubicBezTo>
                <a:cubicBezTo>
                  <a:pt x="559" y="17322"/>
                  <a:pt x="536" y="17348"/>
                  <a:pt x="514" y="17378"/>
                </a:cubicBezTo>
                <a:cubicBezTo>
                  <a:pt x="485" y="17419"/>
                  <a:pt x="456" y="17456"/>
                  <a:pt x="423" y="17494"/>
                </a:cubicBezTo>
                <a:cubicBezTo>
                  <a:pt x="401" y="17521"/>
                  <a:pt x="378" y="17551"/>
                  <a:pt x="356" y="17578"/>
                </a:cubicBezTo>
                <a:cubicBezTo>
                  <a:pt x="323" y="17615"/>
                  <a:pt x="294" y="17656"/>
                  <a:pt x="261" y="17694"/>
                </a:cubicBezTo>
                <a:cubicBezTo>
                  <a:pt x="239" y="17721"/>
                  <a:pt x="217" y="17747"/>
                  <a:pt x="191" y="17774"/>
                </a:cubicBezTo>
                <a:cubicBezTo>
                  <a:pt x="158" y="17815"/>
                  <a:pt x="121" y="17853"/>
                  <a:pt x="88" y="17893"/>
                </a:cubicBezTo>
                <a:cubicBezTo>
                  <a:pt x="66" y="17917"/>
                  <a:pt x="44" y="17944"/>
                  <a:pt x="22" y="17969"/>
                </a:cubicBezTo>
                <a:cubicBezTo>
                  <a:pt x="15" y="17977"/>
                  <a:pt x="7" y="17985"/>
                  <a:pt x="0" y="17993"/>
                </a:cubicBezTo>
                <a:cubicBezTo>
                  <a:pt x="367" y="18362"/>
                  <a:pt x="772" y="18710"/>
                  <a:pt x="1213" y="19033"/>
                </a:cubicBezTo>
                <a:cubicBezTo>
                  <a:pt x="2308" y="19837"/>
                  <a:pt x="3587" y="20470"/>
                  <a:pt x="5009" y="20910"/>
                </a:cubicBezTo>
                <a:cubicBezTo>
                  <a:pt x="6482" y="21368"/>
                  <a:pt x="8048" y="21600"/>
                  <a:pt x="9657" y="21600"/>
                </a:cubicBezTo>
                <a:cubicBezTo>
                  <a:pt x="11267" y="21600"/>
                  <a:pt x="12832" y="21368"/>
                  <a:pt x="14306" y="20910"/>
                </a:cubicBezTo>
                <a:cubicBezTo>
                  <a:pt x="15728" y="20468"/>
                  <a:pt x="17007" y="19837"/>
                  <a:pt x="18102" y="19033"/>
                </a:cubicBezTo>
                <a:cubicBezTo>
                  <a:pt x="19197" y="18230"/>
                  <a:pt x="20060" y="17292"/>
                  <a:pt x="20659" y="16249"/>
                </a:cubicBezTo>
                <a:cubicBezTo>
                  <a:pt x="21284" y="15167"/>
                  <a:pt x="21600" y="14019"/>
                  <a:pt x="21600" y="12838"/>
                </a:cubicBezTo>
                <a:cubicBezTo>
                  <a:pt x="21600" y="11657"/>
                  <a:pt x="21284" y="10509"/>
                  <a:pt x="20659" y="9428"/>
                </a:cubicBezTo>
                <a:cubicBezTo>
                  <a:pt x="20057" y="8384"/>
                  <a:pt x="19197" y="7446"/>
                  <a:pt x="18102" y="6643"/>
                </a:cubicBezTo>
                <a:cubicBezTo>
                  <a:pt x="17602" y="6276"/>
                  <a:pt x="17058" y="5942"/>
                  <a:pt x="16481" y="5645"/>
                </a:cubicBezTo>
                <a:lnTo>
                  <a:pt x="16481" y="5645"/>
                </a:lnTo>
                <a:cubicBezTo>
                  <a:pt x="16059" y="5427"/>
                  <a:pt x="15614" y="5230"/>
                  <a:pt x="15151" y="5055"/>
                </a:cubicBezTo>
                <a:cubicBezTo>
                  <a:pt x="14967" y="4985"/>
                  <a:pt x="14780" y="4917"/>
                  <a:pt x="14592" y="4855"/>
                </a:cubicBezTo>
                <a:cubicBezTo>
                  <a:pt x="14497" y="4823"/>
                  <a:pt x="14405" y="4793"/>
                  <a:pt x="14309" y="4764"/>
                </a:cubicBezTo>
                <a:cubicBezTo>
                  <a:pt x="12836" y="4305"/>
                  <a:pt x="11270" y="4074"/>
                  <a:pt x="9661" y="4074"/>
                </a:cubicBezTo>
                <a:cubicBezTo>
                  <a:pt x="7452" y="4074"/>
                  <a:pt x="5376" y="3443"/>
                  <a:pt x="3814" y="2297"/>
                </a:cubicBezTo>
                <a:cubicBezTo>
                  <a:pt x="2910" y="1647"/>
                  <a:pt x="2242" y="860"/>
                  <a:pt x="1841" y="0"/>
                </a:cubicBezTo>
                <a:close/>
              </a:path>
            </a:pathLst>
          </a:custGeom>
          <a:solidFill>
            <a:schemeClr val="accent5"/>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8" name="Shape">
            <a:extLst>
              <a:ext uri="{FF2B5EF4-FFF2-40B4-BE49-F238E27FC236}">
                <a16:creationId xmlns:a16="http://schemas.microsoft.com/office/drawing/2014/main" id="{681C5182-8575-E02C-EEAB-1FF620E46DEC}"/>
              </a:ext>
            </a:extLst>
          </p:cNvPr>
          <p:cNvSpPr/>
          <p:nvPr/>
        </p:nvSpPr>
        <p:spPr>
          <a:xfrm>
            <a:off x="5738063" y="1463357"/>
            <a:ext cx="3337243" cy="4551674"/>
          </a:xfrm>
          <a:custGeom>
            <a:avLst/>
            <a:gdLst/>
            <a:ahLst/>
            <a:cxnLst>
              <a:cxn ang="0">
                <a:pos x="wd2" y="hd2"/>
              </a:cxn>
              <a:cxn ang="5400000">
                <a:pos x="wd2" y="hd2"/>
              </a:cxn>
              <a:cxn ang="10800000">
                <a:pos x="wd2" y="hd2"/>
              </a:cxn>
              <a:cxn ang="16200000">
                <a:pos x="wd2" y="hd2"/>
              </a:cxn>
            </a:cxnLst>
            <a:rect l="0" t="0" r="r" b="b"/>
            <a:pathLst>
              <a:path w="21600" h="21600" extrusionOk="0">
                <a:moveTo>
                  <a:pt x="19755" y="21600"/>
                </a:moveTo>
                <a:cubicBezTo>
                  <a:pt x="19759" y="21584"/>
                  <a:pt x="19766" y="21565"/>
                  <a:pt x="19770" y="21549"/>
                </a:cubicBezTo>
                <a:cubicBezTo>
                  <a:pt x="19781" y="21516"/>
                  <a:pt x="19788" y="21484"/>
                  <a:pt x="19799" y="21452"/>
                </a:cubicBezTo>
                <a:cubicBezTo>
                  <a:pt x="19814" y="21411"/>
                  <a:pt x="19825" y="21371"/>
                  <a:pt x="19840" y="21331"/>
                </a:cubicBezTo>
                <a:cubicBezTo>
                  <a:pt x="19851" y="21298"/>
                  <a:pt x="19862" y="21266"/>
                  <a:pt x="19873" y="21234"/>
                </a:cubicBezTo>
                <a:cubicBezTo>
                  <a:pt x="19888" y="21193"/>
                  <a:pt x="19902" y="21153"/>
                  <a:pt x="19917" y="21112"/>
                </a:cubicBezTo>
                <a:cubicBezTo>
                  <a:pt x="19928" y="21080"/>
                  <a:pt x="19943" y="21048"/>
                  <a:pt x="19954" y="21018"/>
                </a:cubicBezTo>
                <a:cubicBezTo>
                  <a:pt x="19968" y="20978"/>
                  <a:pt x="19987" y="20937"/>
                  <a:pt x="20001" y="20897"/>
                </a:cubicBezTo>
                <a:cubicBezTo>
                  <a:pt x="20012" y="20864"/>
                  <a:pt x="20027" y="20835"/>
                  <a:pt x="20042" y="20802"/>
                </a:cubicBezTo>
                <a:cubicBezTo>
                  <a:pt x="20060" y="20762"/>
                  <a:pt x="20079" y="20722"/>
                  <a:pt x="20097" y="20679"/>
                </a:cubicBezTo>
                <a:cubicBezTo>
                  <a:pt x="20112" y="20649"/>
                  <a:pt x="20123" y="20619"/>
                  <a:pt x="20137" y="20590"/>
                </a:cubicBezTo>
                <a:cubicBezTo>
                  <a:pt x="20156" y="20547"/>
                  <a:pt x="20178" y="20503"/>
                  <a:pt x="20200" y="20463"/>
                </a:cubicBezTo>
                <a:cubicBezTo>
                  <a:pt x="20215" y="20436"/>
                  <a:pt x="20226" y="20406"/>
                  <a:pt x="20240" y="20379"/>
                </a:cubicBezTo>
                <a:cubicBezTo>
                  <a:pt x="20262" y="20334"/>
                  <a:pt x="20288" y="20285"/>
                  <a:pt x="20314" y="20239"/>
                </a:cubicBezTo>
                <a:cubicBezTo>
                  <a:pt x="20325" y="20215"/>
                  <a:pt x="20340" y="20194"/>
                  <a:pt x="20351" y="20169"/>
                </a:cubicBezTo>
                <a:cubicBezTo>
                  <a:pt x="20387" y="20099"/>
                  <a:pt x="20428" y="20029"/>
                  <a:pt x="20468" y="19962"/>
                </a:cubicBezTo>
                <a:cubicBezTo>
                  <a:pt x="20509" y="19892"/>
                  <a:pt x="20553" y="19822"/>
                  <a:pt x="20593" y="19752"/>
                </a:cubicBezTo>
                <a:cubicBezTo>
                  <a:pt x="20608" y="19727"/>
                  <a:pt x="20622" y="19706"/>
                  <a:pt x="20637" y="19682"/>
                </a:cubicBezTo>
                <a:cubicBezTo>
                  <a:pt x="20667" y="19636"/>
                  <a:pt x="20696" y="19587"/>
                  <a:pt x="20725" y="19542"/>
                </a:cubicBezTo>
                <a:cubicBezTo>
                  <a:pt x="20744" y="19515"/>
                  <a:pt x="20762" y="19488"/>
                  <a:pt x="20781" y="19461"/>
                </a:cubicBezTo>
                <a:cubicBezTo>
                  <a:pt x="20810" y="19418"/>
                  <a:pt x="20836" y="19377"/>
                  <a:pt x="20865" y="19334"/>
                </a:cubicBezTo>
                <a:cubicBezTo>
                  <a:pt x="20883" y="19304"/>
                  <a:pt x="20905" y="19278"/>
                  <a:pt x="20927" y="19248"/>
                </a:cubicBezTo>
                <a:cubicBezTo>
                  <a:pt x="20957" y="19207"/>
                  <a:pt x="20986" y="19167"/>
                  <a:pt x="21016" y="19129"/>
                </a:cubicBezTo>
                <a:cubicBezTo>
                  <a:pt x="21038" y="19100"/>
                  <a:pt x="21060" y="19073"/>
                  <a:pt x="21082" y="19043"/>
                </a:cubicBezTo>
                <a:cubicBezTo>
                  <a:pt x="21111" y="19005"/>
                  <a:pt x="21141" y="18965"/>
                  <a:pt x="21174" y="18927"/>
                </a:cubicBezTo>
                <a:cubicBezTo>
                  <a:pt x="21196" y="18898"/>
                  <a:pt x="21218" y="18871"/>
                  <a:pt x="21240" y="18841"/>
                </a:cubicBezTo>
                <a:cubicBezTo>
                  <a:pt x="21273" y="18803"/>
                  <a:pt x="21302" y="18763"/>
                  <a:pt x="21335" y="18725"/>
                </a:cubicBezTo>
                <a:cubicBezTo>
                  <a:pt x="21357" y="18698"/>
                  <a:pt x="21379" y="18671"/>
                  <a:pt x="21405" y="18644"/>
                </a:cubicBezTo>
                <a:cubicBezTo>
                  <a:pt x="21438" y="18604"/>
                  <a:pt x="21475" y="18566"/>
                  <a:pt x="21508" y="18526"/>
                </a:cubicBezTo>
                <a:cubicBezTo>
                  <a:pt x="21530" y="18502"/>
                  <a:pt x="21552" y="18475"/>
                  <a:pt x="21574" y="18450"/>
                </a:cubicBezTo>
                <a:cubicBezTo>
                  <a:pt x="21582" y="18442"/>
                  <a:pt x="21589" y="18434"/>
                  <a:pt x="21596" y="18426"/>
                </a:cubicBezTo>
                <a:cubicBezTo>
                  <a:pt x="21229" y="18057"/>
                  <a:pt x="20825" y="17709"/>
                  <a:pt x="20384" y="17386"/>
                </a:cubicBezTo>
                <a:cubicBezTo>
                  <a:pt x="19884" y="17020"/>
                  <a:pt x="19340" y="16686"/>
                  <a:pt x="18759" y="16389"/>
                </a:cubicBezTo>
                <a:cubicBezTo>
                  <a:pt x="18590" y="16303"/>
                  <a:pt x="18418" y="16220"/>
                  <a:pt x="18241" y="16139"/>
                </a:cubicBezTo>
                <a:cubicBezTo>
                  <a:pt x="17712" y="15899"/>
                  <a:pt x="17161" y="15686"/>
                  <a:pt x="16588" y="15511"/>
                </a:cubicBezTo>
                <a:cubicBezTo>
                  <a:pt x="15665" y="15225"/>
                  <a:pt x="14710" y="15029"/>
                  <a:pt x="13729" y="14921"/>
                </a:cubicBezTo>
                <a:cubicBezTo>
                  <a:pt x="13141" y="14856"/>
                  <a:pt x="12542" y="14824"/>
                  <a:pt x="11939" y="14824"/>
                </a:cubicBezTo>
                <a:cubicBezTo>
                  <a:pt x="9731" y="14824"/>
                  <a:pt x="7654" y="14193"/>
                  <a:pt x="6093" y="13048"/>
                </a:cubicBezTo>
                <a:cubicBezTo>
                  <a:pt x="4531" y="11903"/>
                  <a:pt x="3671" y="10381"/>
                  <a:pt x="3671" y="8762"/>
                </a:cubicBezTo>
                <a:cubicBezTo>
                  <a:pt x="3671" y="7143"/>
                  <a:pt x="4531" y="5620"/>
                  <a:pt x="6093" y="4475"/>
                </a:cubicBezTo>
                <a:cubicBezTo>
                  <a:pt x="7654" y="3330"/>
                  <a:pt x="9731" y="2700"/>
                  <a:pt x="11939" y="2700"/>
                </a:cubicBezTo>
                <a:cubicBezTo>
                  <a:pt x="14148" y="2700"/>
                  <a:pt x="16224" y="3330"/>
                  <a:pt x="17786" y="4475"/>
                </a:cubicBezTo>
                <a:cubicBezTo>
                  <a:pt x="18690" y="5138"/>
                  <a:pt x="19355" y="5925"/>
                  <a:pt x="19759" y="6784"/>
                </a:cubicBezTo>
                <a:cubicBezTo>
                  <a:pt x="19763" y="6768"/>
                  <a:pt x="19770" y="6749"/>
                  <a:pt x="19774" y="6733"/>
                </a:cubicBezTo>
                <a:cubicBezTo>
                  <a:pt x="19785" y="6701"/>
                  <a:pt x="19792" y="6668"/>
                  <a:pt x="19803" y="6636"/>
                </a:cubicBezTo>
                <a:cubicBezTo>
                  <a:pt x="19818" y="6596"/>
                  <a:pt x="19829" y="6555"/>
                  <a:pt x="19843" y="6515"/>
                </a:cubicBezTo>
                <a:cubicBezTo>
                  <a:pt x="19854" y="6482"/>
                  <a:pt x="19865" y="6450"/>
                  <a:pt x="19877" y="6418"/>
                </a:cubicBezTo>
                <a:cubicBezTo>
                  <a:pt x="19891" y="6377"/>
                  <a:pt x="19906" y="6337"/>
                  <a:pt x="19921" y="6297"/>
                </a:cubicBezTo>
                <a:cubicBezTo>
                  <a:pt x="19932" y="6264"/>
                  <a:pt x="19946" y="6232"/>
                  <a:pt x="19957" y="6200"/>
                </a:cubicBezTo>
                <a:cubicBezTo>
                  <a:pt x="19972" y="6159"/>
                  <a:pt x="19990" y="6119"/>
                  <a:pt x="20005" y="6078"/>
                </a:cubicBezTo>
                <a:cubicBezTo>
                  <a:pt x="20020" y="6046"/>
                  <a:pt x="20031" y="6016"/>
                  <a:pt x="20046" y="5984"/>
                </a:cubicBezTo>
                <a:cubicBezTo>
                  <a:pt x="20064" y="5944"/>
                  <a:pt x="20082" y="5903"/>
                  <a:pt x="20101" y="5860"/>
                </a:cubicBezTo>
                <a:cubicBezTo>
                  <a:pt x="20115" y="5830"/>
                  <a:pt x="20126" y="5801"/>
                  <a:pt x="20141" y="5768"/>
                </a:cubicBezTo>
                <a:cubicBezTo>
                  <a:pt x="20159" y="5725"/>
                  <a:pt x="20181" y="5685"/>
                  <a:pt x="20204" y="5642"/>
                </a:cubicBezTo>
                <a:cubicBezTo>
                  <a:pt x="20218" y="5615"/>
                  <a:pt x="20229" y="5585"/>
                  <a:pt x="20244" y="5558"/>
                </a:cubicBezTo>
                <a:cubicBezTo>
                  <a:pt x="20266" y="5512"/>
                  <a:pt x="20292" y="5467"/>
                  <a:pt x="20317" y="5418"/>
                </a:cubicBezTo>
                <a:cubicBezTo>
                  <a:pt x="20328" y="5394"/>
                  <a:pt x="20343" y="5370"/>
                  <a:pt x="20354" y="5348"/>
                </a:cubicBezTo>
                <a:cubicBezTo>
                  <a:pt x="20391" y="5278"/>
                  <a:pt x="20431" y="5208"/>
                  <a:pt x="20472" y="5141"/>
                </a:cubicBezTo>
                <a:cubicBezTo>
                  <a:pt x="20512" y="5071"/>
                  <a:pt x="20556" y="5001"/>
                  <a:pt x="20597" y="4931"/>
                </a:cubicBezTo>
                <a:cubicBezTo>
                  <a:pt x="20611" y="4906"/>
                  <a:pt x="20626" y="4885"/>
                  <a:pt x="20641" y="4860"/>
                </a:cubicBezTo>
                <a:cubicBezTo>
                  <a:pt x="20670" y="4815"/>
                  <a:pt x="20700" y="4769"/>
                  <a:pt x="20729" y="4720"/>
                </a:cubicBezTo>
                <a:cubicBezTo>
                  <a:pt x="20747" y="4693"/>
                  <a:pt x="20766" y="4666"/>
                  <a:pt x="20784" y="4637"/>
                </a:cubicBezTo>
                <a:cubicBezTo>
                  <a:pt x="20814" y="4596"/>
                  <a:pt x="20839" y="4553"/>
                  <a:pt x="20869" y="4513"/>
                </a:cubicBezTo>
                <a:cubicBezTo>
                  <a:pt x="20887" y="4483"/>
                  <a:pt x="20909" y="4456"/>
                  <a:pt x="20931" y="4427"/>
                </a:cubicBezTo>
                <a:cubicBezTo>
                  <a:pt x="20961" y="4386"/>
                  <a:pt x="20990" y="4349"/>
                  <a:pt x="21019" y="4308"/>
                </a:cubicBezTo>
                <a:cubicBezTo>
                  <a:pt x="21041" y="4278"/>
                  <a:pt x="21063" y="4249"/>
                  <a:pt x="21086" y="4222"/>
                </a:cubicBezTo>
                <a:cubicBezTo>
                  <a:pt x="21115" y="4184"/>
                  <a:pt x="21144" y="4144"/>
                  <a:pt x="21174" y="4106"/>
                </a:cubicBezTo>
                <a:cubicBezTo>
                  <a:pt x="21196" y="4076"/>
                  <a:pt x="21218" y="4049"/>
                  <a:pt x="21244" y="4020"/>
                </a:cubicBezTo>
                <a:cubicBezTo>
                  <a:pt x="21273" y="3982"/>
                  <a:pt x="21306" y="3944"/>
                  <a:pt x="21339" y="3904"/>
                </a:cubicBezTo>
                <a:cubicBezTo>
                  <a:pt x="21361" y="3877"/>
                  <a:pt x="21387" y="3847"/>
                  <a:pt x="21409" y="3820"/>
                </a:cubicBezTo>
                <a:cubicBezTo>
                  <a:pt x="21442" y="3783"/>
                  <a:pt x="21475" y="3742"/>
                  <a:pt x="21512" y="3705"/>
                </a:cubicBezTo>
                <a:cubicBezTo>
                  <a:pt x="21534" y="3678"/>
                  <a:pt x="21556" y="3653"/>
                  <a:pt x="21582" y="3626"/>
                </a:cubicBezTo>
                <a:cubicBezTo>
                  <a:pt x="21589" y="3618"/>
                  <a:pt x="21596" y="3610"/>
                  <a:pt x="21600" y="3605"/>
                </a:cubicBezTo>
                <a:cubicBezTo>
                  <a:pt x="21233" y="3236"/>
                  <a:pt x="20828" y="2888"/>
                  <a:pt x="20387" y="2565"/>
                </a:cubicBezTo>
                <a:cubicBezTo>
                  <a:pt x="19292" y="1762"/>
                  <a:pt x="18013" y="1129"/>
                  <a:pt x="16591" y="690"/>
                </a:cubicBezTo>
                <a:cubicBezTo>
                  <a:pt x="15118" y="232"/>
                  <a:pt x="13552" y="0"/>
                  <a:pt x="11943" y="0"/>
                </a:cubicBezTo>
                <a:cubicBezTo>
                  <a:pt x="10333" y="0"/>
                  <a:pt x="8768" y="232"/>
                  <a:pt x="7294" y="690"/>
                </a:cubicBezTo>
                <a:cubicBezTo>
                  <a:pt x="5872" y="1132"/>
                  <a:pt x="4593" y="1762"/>
                  <a:pt x="3498" y="2565"/>
                </a:cubicBezTo>
                <a:cubicBezTo>
                  <a:pt x="2403" y="3368"/>
                  <a:pt x="1540" y="4305"/>
                  <a:pt x="941" y="5348"/>
                </a:cubicBezTo>
                <a:cubicBezTo>
                  <a:pt x="316" y="6429"/>
                  <a:pt x="0" y="7576"/>
                  <a:pt x="0" y="8756"/>
                </a:cubicBezTo>
                <a:cubicBezTo>
                  <a:pt x="0" y="9936"/>
                  <a:pt x="316" y="11084"/>
                  <a:pt x="941" y="12165"/>
                </a:cubicBezTo>
                <a:cubicBezTo>
                  <a:pt x="1543" y="13207"/>
                  <a:pt x="2403" y="14145"/>
                  <a:pt x="3498" y="14948"/>
                </a:cubicBezTo>
                <a:cubicBezTo>
                  <a:pt x="3998" y="15314"/>
                  <a:pt x="4542" y="15648"/>
                  <a:pt x="5119" y="15945"/>
                </a:cubicBezTo>
                <a:cubicBezTo>
                  <a:pt x="5799" y="16292"/>
                  <a:pt x="6530" y="16589"/>
                  <a:pt x="7291" y="16823"/>
                </a:cubicBezTo>
                <a:cubicBezTo>
                  <a:pt x="8672" y="17251"/>
                  <a:pt x="10135" y="17483"/>
                  <a:pt x="11638" y="17510"/>
                </a:cubicBezTo>
                <a:cubicBezTo>
                  <a:pt x="11737" y="17513"/>
                  <a:pt x="11840" y="17513"/>
                  <a:pt x="11939" y="17513"/>
                </a:cubicBezTo>
                <a:cubicBezTo>
                  <a:pt x="14148" y="17513"/>
                  <a:pt x="16224" y="18143"/>
                  <a:pt x="17786" y="19288"/>
                </a:cubicBezTo>
                <a:cubicBezTo>
                  <a:pt x="18682" y="19951"/>
                  <a:pt x="19351" y="20741"/>
                  <a:pt x="19755" y="21600"/>
                </a:cubicBezTo>
                <a:close/>
              </a:path>
            </a:pathLst>
          </a:custGeom>
          <a:solidFill>
            <a:schemeClr val="accent2"/>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0" name="Shape">
            <a:extLst>
              <a:ext uri="{FF2B5EF4-FFF2-40B4-BE49-F238E27FC236}">
                <a16:creationId xmlns:a16="http://schemas.microsoft.com/office/drawing/2014/main" id="{3238F83A-B4F2-CBC3-C102-4A81FD38900F}"/>
              </a:ext>
            </a:extLst>
          </p:cNvPr>
          <p:cNvSpPr/>
          <p:nvPr/>
        </p:nvSpPr>
        <p:spPr>
          <a:xfrm>
            <a:off x="5738062" y="4940275"/>
            <a:ext cx="4550515" cy="3337243"/>
          </a:xfrm>
          <a:custGeom>
            <a:avLst/>
            <a:gdLst/>
            <a:ahLst/>
            <a:cxnLst>
              <a:cxn ang="0">
                <a:pos x="wd2" y="hd2"/>
              </a:cxn>
              <a:cxn ang="5400000">
                <a:pos x="wd2" y="hd2"/>
              </a:cxn>
              <a:cxn ang="10800000">
                <a:pos x="wd2" y="hd2"/>
              </a:cxn>
              <a:cxn ang="16200000">
                <a:pos x="wd2" y="hd2"/>
              </a:cxn>
            </a:cxnLst>
            <a:rect l="0" t="0" r="r" b="b"/>
            <a:pathLst>
              <a:path w="21600" h="21600" extrusionOk="0">
                <a:moveTo>
                  <a:pt x="21600" y="1845"/>
                </a:moveTo>
                <a:cubicBezTo>
                  <a:pt x="21581" y="1841"/>
                  <a:pt x="21565" y="1834"/>
                  <a:pt x="21546" y="1830"/>
                </a:cubicBezTo>
                <a:cubicBezTo>
                  <a:pt x="21514" y="1819"/>
                  <a:pt x="21481" y="1812"/>
                  <a:pt x="21449" y="1801"/>
                </a:cubicBezTo>
                <a:cubicBezTo>
                  <a:pt x="21409" y="1786"/>
                  <a:pt x="21368" y="1775"/>
                  <a:pt x="21328" y="1760"/>
                </a:cubicBezTo>
                <a:cubicBezTo>
                  <a:pt x="21295" y="1749"/>
                  <a:pt x="21263" y="1738"/>
                  <a:pt x="21231" y="1727"/>
                </a:cubicBezTo>
                <a:cubicBezTo>
                  <a:pt x="21190" y="1712"/>
                  <a:pt x="21150" y="1698"/>
                  <a:pt x="21110" y="1683"/>
                </a:cubicBezTo>
                <a:cubicBezTo>
                  <a:pt x="21077" y="1672"/>
                  <a:pt x="21045" y="1657"/>
                  <a:pt x="21013" y="1646"/>
                </a:cubicBezTo>
                <a:cubicBezTo>
                  <a:pt x="20972" y="1632"/>
                  <a:pt x="20932" y="1613"/>
                  <a:pt x="20891" y="1598"/>
                </a:cubicBezTo>
                <a:cubicBezTo>
                  <a:pt x="20859" y="1584"/>
                  <a:pt x="20829" y="1573"/>
                  <a:pt x="20797" y="1558"/>
                </a:cubicBezTo>
                <a:cubicBezTo>
                  <a:pt x="20757" y="1540"/>
                  <a:pt x="20716" y="1521"/>
                  <a:pt x="20676" y="1503"/>
                </a:cubicBezTo>
                <a:cubicBezTo>
                  <a:pt x="20646" y="1488"/>
                  <a:pt x="20614" y="1477"/>
                  <a:pt x="20584" y="1463"/>
                </a:cubicBezTo>
                <a:cubicBezTo>
                  <a:pt x="20541" y="1444"/>
                  <a:pt x="20500" y="1422"/>
                  <a:pt x="20457" y="1400"/>
                </a:cubicBezTo>
                <a:cubicBezTo>
                  <a:pt x="20430" y="1385"/>
                  <a:pt x="20401" y="1374"/>
                  <a:pt x="20374" y="1360"/>
                </a:cubicBezTo>
                <a:cubicBezTo>
                  <a:pt x="20328" y="1338"/>
                  <a:pt x="20279" y="1312"/>
                  <a:pt x="20234" y="1286"/>
                </a:cubicBezTo>
                <a:cubicBezTo>
                  <a:pt x="20209" y="1275"/>
                  <a:pt x="20188" y="1260"/>
                  <a:pt x="20164" y="1249"/>
                </a:cubicBezTo>
                <a:cubicBezTo>
                  <a:pt x="20094" y="1213"/>
                  <a:pt x="20023" y="1172"/>
                  <a:pt x="19956" y="1132"/>
                </a:cubicBezTo>
                <a:cubicBezTo>
                  <a:pt x="19886" y="1091"/>
                  <a:pt x="19816" y="1047"/>
                  <a:pt x="19746" y="1007"/>
                </a:cubicBezTo>
                <a:cubicBezTo>
                  <a:pt x="19722" y="992"/>
                  <a:pt x="19700" y="977"/>
                  <a:pt x="19676" y="963"/>
                </a:cubicBezTo>
                <a:cubicBezTo>
                  <a:pt x="19630" y="933"/>
                  <a:pt x="19584" y="904"/>
                  <a:pt x="19538" y="875"/>
                </a:cubicBezTo>
                <a:cubicBezTo>
                  <a:pt x="19511" y="856"/>
                  <a:pt x="19485" y="838"/>
                  <a:pt x="19455" y="819"/>
                </a:cubicBezTo>
                <a:cubicBezTo>
                  <a:pt x="19414" y="790"/>
                  <a:pt x="19371" y="764"/>
                  <a:pt x="19331" y="735"/>
                </a:cubicBezTo>
                <a:cubicBezTo>
                  <a:pt x="19301" y="717"/>
                  <a:pt x="19274" y="694"/>
                  <a:pt x="19245" y="672"/>
                </a:cubicBezTo>
                <a:cubicBezTo>
                  <a:pt x="19204" y="643"/>
                  <a:pt x="19167" y="614"/>
                  <a:pt x="19126" y="584"/>
                </a:cubicBezTo>
                <a:cubicBezTo>
                  <a:pt x="19096" y="562"/>
                  <a:pt x="19070" y="540"/>
                  <a:pt x="19040" y="518"/>
                </a:cubicBezTo>
                <a:cubicBezTo>
                  <a:pt x="19002" y="489"/>
                  <a:pt x="18962" y="459"/>
                  <a:pt x="18924" y="426"/>
                </a:cubicBezTo>
                <a:cubicBezTo>
                  <a:pt x="18894" y="404"/>
                  <a:pt x="18867" y="382"/>
                  <a:pt x="18840" y="360"/>
                </a:cubicBezTo>
                <a:cubicBezTo>
                  <a:pt x="18803" y="327"/>
                  <a:pt x="18762" y="298"/>
                  <a:pt x="18725" y="265"/>
                </a:cubicBezTo>
                <a:cubicBezTo>
                  <a:pt x="18698" y="242"/>
                  <a:pt x="18671" y="220"/>
                  <a:pt x="18644" y="195"/>
                </a:cubicBezTo>
                <a:cubicBezTo>
                  <a:pt x="18603" y="162"/>
                  <a:pt x="18566" y="125"/>
                  <a:pt x="18525" y="92"/>
                </a:cubicBezTo>
                <a:cubicBezTo>
                  <a:pt x="18501" y="70"/>
                  <a:pt x="18474" y="48"/>
                  <a:pt x="18450" y="26"/>
                </a:cubicBezTo>
                <a:cubicBezTo>
                  <a:pt x="18442" y="18"/>
                  <a:pt x="18434" y="11"/>
                  <a:pt x="18425" y="4"/>
                </a:cubicBezTo>
                <a:cubicBezTo>
                  <a:pt x="18056" y="371"/>
                  <a:pt x="17709" y="775"/>
                  <a:pt x="17385" y="1216"/>
                </a:cubicBezTo>
                <a:cubicBezTo>
                  <a:pt x="17019" y="1716"/>
                  <a:pt x="16684" y="2260"/>
                  <a:pt x="16388" y="2837"/>
                </a:cubicBezTo>
                <a:cubicBezTo>
                  <a:pt x="16127" y="3348"/>
                  <a:pt x="15895" y="3884"/>
                  <a:pt x="15698" y="4443"/>
                </a:cubicBezTo>
                <a:cubicBezTo>
                  <a:pt x="15631" y="4630"/>
                  <a:pt x="15569" y="4818"/>
                  <a:pt x="15509" y="5009"/>
                </a:cubicBezTo>
                <a:cubicBezTo>
                  <a:pt x="15051" y="6482"/>
                  <a:pt x="14820" y="8048"/>
                  <a:pt x="14820" y="9657"/>
                </a:cubicBezTo>
                <a:cubicBezTo>
                  <a:pt x="14820" y="11866"/>
                  <a:pt x="14189" y="13942"/>
                  <a:pt x="13044" y="15504"/>
                </a:cubicBezTo>
                <a:cubicBezTo>
                  <a:pt x="11898" y="17065"/>
                  <a:pt x="10376" y="17925"/>
                  <a:pt x="8756" y="17925"/>
                </a:cubicBezTo>
                <a:cubicBezTo>
                  <a:pt x="7136" y="17925"/>
                  <a:pt x="5614" y="17065"/>
                  <a:pt x="4468" y="15504"/>
                </a:cubicBezTo>
                <a:cubicBezTo>
                  <a:pt x="3323" y="13942"/>
                  <a:pt x="2692" y="11866"/>
                  <a:pt x="2692" y="9657"/>
                </a:cubicBezTo>
                <a:cubicBezTo>
                  <a:pt x="2692" y="7449"/>
                  <a:pt x="3323" y="5372"/>
                  <a:pt x="4468" y="3811"/>
                </a:cubicBezTo>
                <a:cubicBezTo>
                  <a:pt x="5131" y="2907"/>
                  <a:pt x="5918" y="2242"/>
                  <a:pt x="6778" y="1837"/>
                </a:cubicBezTo>
                <a:cubicBezTo>
                  <a:pt x="6762" y="1834"/>
                  <a:pt x="6743" y="1826"/>
                  <a:pt x="6727" y="1823"/>
                </a:cubicBezTo>
                <a:cubicBezTo>
                  <a:pt x="6694" y="1812"/>
                  <a:pt x="6662" y="1804"/>
                  <a:pt x="6630" y="1793"/>
                </a:cubicBezTo>
                <a:cubicBezTo>
                  <a:pt x="6589" y="1779"/>
                  <a:pt x="6549" y="1768"/>
                  <a:pt x="6508" y="1753"/>
                </a:cubicBezTo>
                <a:cubicBezTo>
                  <a:pt x="6476" y="1742"/>
                  <a:pt x="6444" y="1731"/>
                  <a:pt x="6411" y="1720"/>
                </a:cubicBezTo>
                <a:cubicBezTo>
                  <a:pt x="6371" y="1705"/>
                  <a:pt x="6330" y="1690"/>
                  <a:pt x="6290" y="1676"/>
                </a:cubicBezTo>
                <a:cubicBezTo>
                  <a:pt x="6258" y="1665"/>
                  <a:pt x="6228" y="1654"/>
                  <a:pt x="6196" y="1639"/>
                </a:cubicBezTo>
                <a:cubicBezTo>
                  <a:pt x="6155" y="1624"/>
                  <a:pt x="6115" y="1606"/>
                  <a:pt x="6074" y="1591"/>
                </a:cubicBezTo>
                <a:cubicBezTo>
                  <a:pt x="6045" y="1580"/>
                  <a:pt x="6012" y="1565"/>
                  <a:pt x="5983" y="1554"/>
                </a:cubicBezTo>
                <a:cubicBezTo>
                  <a:pt x="5942" y="1536"/>
                  <a:pt x="5899" y="1518"/>
                  <a:pt x="5859" y="1499"/>
                </a:cubicBezTo>
                <a:cubicBezTo>
                  <a:pt x="5829" y="1485"/>
                  <a:pt x="5800" y="1474"/>
                  <a:pt x="5770" y="1459"/>
                </a:cubicBezTo>
                <a:cubicBezTo>
                  <a:pt x="5727" y="1440"/>
                  <a:pt x="5684" y="1418"/>
                  <a:pt x="5641" y="1396"/>
                </a:cubicBezTo>
                <a:cubicBezTo>
                  <a:pt x="5614" y="1382"/>
                  <a:pt x="5584" y="1371"/>
                  <a:pt x="5557" y="1356"/>
                </a:cubicBezTo>
                <a:cubicBezTo>
                  <a:pt x="5511" y="1334"/>
                  <a:pt x="5463" y="1308"/>
                  <a:pt x="5417" y="1282"/>
                </a:cubicBezTo>
                <a:cubicBezTo>
                  <a:pt x="5393" y="1271"/>
                  <a:pt x="5371" y="1257"/>
                  <a:pt x="5347" y="1246"/>
                </a:cubicBezTo>
                <a:cubicBezTo>
                  <a:pt x="5277" y="1209"/>
                  <a:pt x="5207" y="1169"/>
                  <a:pt x="5139" y="1128"/>
                </a:cubicBezTo>
                <a:cubicBezTo>
                  <a:pt x="5069" y="1088"/>
                  <a:pt x="4999" y="1044"/>
                  <a:pt x="4929" y="1003"/>
                </a:cubicBezTo>
                <a:cubicBezTo>
                  <a:pt x="4905" y="988"/>
                  <a:pt x="4883" y="974"/>
                  <a:pt x="4859" y="959"/>
                </a:cubicBezTo>
                <a:cubicBezTo>
                  <a:pt x="4813" y="930"/>
                  <a:pt x="4765" y="900"/>
                  <a:pt x="4719" y="871"/>
                </a:cubicBezTo>
                <a:cubicBezTo>
                  <a:pt x="4692" y="853"/>
                  <a:pt x="4665" y="834"/>
                  <a:pt x="4638" y="816"/>
                </a:cubicBezTo>
                <a:cubicBezTo>
                  <a:pt x="4595" y="786"/>
                  <a:pt x="4554" y="761"/>
                  <a:pt x="4511" y="731"/>
                </a:cubicBezTo>
                <a:cubicBezTo>
                  <a:pt x="4482" y="713"/>
                  <a:pt x="4455" y="691"/>
                  <a:pt x="4425" y="669"/>
                </a:cubicBezTo>
                <a:cubicBezTo>
                  <a:pt x="4385" y="639"/>
                  <a:pt x="4344" y="610"/>
                  <a:pt x="4307" y="581"/>
                </a:cubicBezTo>
                <a:cubicBezTo>
                  <a:pt x="4277" y="559"/>
                  <a:pt x="4250" y="536"/>
                  <a:pt x="4220" y="514"/>
                </a:cubicBezTo>
                <a:cubicBezTo>
                  <a:pt x="4183" y="485"/>
                  <a:pt x="4142" y="456"/>
                  <a:pt x="4104" y="423"/>
                </a:cubicBezTo>
                <a:cubicBezTo>
                  <a:pt x="4075" y="401"/>
                  <a:pt x="4048" y="378"/>
                  <a:pt x="4021" y="356"/>
                </a:cubicBezTo>
                <a:cubicBezTo>
                  <a:pt x="3983" y="323"/>
                  <a:pt x="3943" y="294"/>
                  <a:pt x="3905" y="261"/>
                </a:cubicBezTo>
                <a:cubicBezTo>
                  <a:pt x="3878" y="239"/>
                  <a:pt x="3851" y="217"/>
                  <a:pt x="3824" y="191"/>
                </a:cubicBezTo>
                <a:cubicBezTo>
                  <a:pt x="3784" y="158"/>
                  <a:pt x="3746" y="121"/>
                  <a:pt x="3706" y="88"/>
                </a:cubicBezTo>
                <a:cubicBezTo>
                  <a:pt x="3681" y="66"/>
                  <a:pt x="3654" y="44"/>
                  <a:pt x="3630" y="22"/>
                </a:cubicBezTo>
                <a:cubicBezTo>
                  <a:pt x="3622" y="15"/>
                  <a:pt x="3614" y="7"/>
                  <a:pt x="3606" y="0"/>
                </a:cubicBezTo>
                <a:cubicBezTo>
                  <a:pt x="3237" y="367"/>
                  <a:pt x="2889" y="772"/>
                  <a:pt x="2566" y="1213"/>
                </a:cubicBezTo>
                <a:cubicBezTo>
                  <a:pt x="1763" y="2308"/>
                  <a:pt x="1129" y="3587"/>
                  <a:pt x="690" y="5009"/>
                </a:cubicBezTo>
                <a:cubicBezTo>
                  <a:pt x="232" y="6482"/>
                  <a:pt x="0" y="8048"/>
                  <a:pt x="0" y="9657"/>
                </a:cubicBezTo>
                <a:cubicBezTo>
                  <a:pt x="0" y="11267"/>
                  <a:pt x="232" y="12832"/>
                  <a:pt x="690" y="14306"/>
                </a:cubicBezTo>
                <a:cubicBezTo>
                  <a:pt x="1132" y="15728"/>
                  <a:pt x="1762" y="17007"/>
                  <a:pt x="2566" y="18102"/>
                </a:cubicBezTo>
                <a:cubicBezTo>
                  <a:pt x="3369" y="19197"/>
                  <a:pt x="4307" y="20060"/>
                  <a:pt x="5349" y="20659"/>
                </a:cubicBezTo>
                <a:cubicBezTo>
                  <a:pt x="6430" y="21284"/>
                  <a:pt x="7578" y="21600"/>
                  <a:pt x="8759" y="21600"/>
                </a:cubicBezTo>
                <a:cubicBezTo>
                  <a:pt x="9939" y="21600"/>
                  <a:pt x="11087" y="21284"/>
                  <a:pt x="12168" y="20659"/>
                </a:cubicBezTo>
                <a:cubicBezTo>
                  <a:pt x="13211" y="20057"/>
                  <a:pt x="14149" y="19197"/>
                  <a:pt x="14952" y="18102"/>
                </a:cubicBezTo>
                <a:cubicBezTo>
                  <a:pt x="15318" y="17602"/>
                  <a:pt x="15652" y="17058"/>
                  <a:pt x="15949" y="16481"/>
                </a:cubicBezTo>
                <a:cubicBezTo>
                  <a:pt x="16296" y="15801"/>
                  <a:pt x="16593" y="15070"/>
                  <a:pt x="16827" y="14309"/>
                </a:cubicBezTo>
                <a:cubicBezTo>
                  <a:pt x="17285" y="12836"/>
                  <a:pt x="17517" y="11270"/>
                  <a:pt x="17517" y="9661"/>
                </a:cubicBezTo>
                <a:cubicBezTo>
                  <a:pt x="17517" y="7452"/>
                  <a:pt x="18148" y="5376"/>
                  <a:pt x="19293" y="3814"/>
                </a:cubicBezTo>
                <a:cubicBezTo>
                  <a:pt x="19951" y="2914"/>
                  <a:pt x="20740" y="2249"/>
                  <a:pt x="21600" y="1845"/>
                </a:cubicBezTo>
                <a:close/>
              </a:path>
            </a:pathLst>
          </a:custGeom>
          <a:solidFill>
            <a:schemeClr val="accent3"/>
          </a:solidFill>
          <a:ln w="12700">
            <a:miter lim="400000"/>
          </a:ln>
        </p:spPr>
        <p:txBody>
          <a:bodyPr lIns="53340" tIns="53340" rIns="53340" bIns="53340" anchor="ctr"/>
          <a:lstStyle/>
          <a:p>
            <a:pPr>
              <a:defRPr sz="3000">
                <a:solidFill>
                  <a:srgbClr val="FFFFFF"/>
                </a:solidFill>
              </a:defRPr>
            </a:pPr>
            <a:endParaRPr sz="4200">
              <a:latin typeface="+mj-lt"/>
            </a:endParaRPr>
          </a:p>
        </p:txBody>
      </p:sp>
      <p:grpSp>
        <p:nvGrpSpPr>
          <p:cNvPr id="16" name="Group 15">
            <a:extLst>
              <a:ext uri="{FF2B5EF4-FFF2-40B4-BE49-F238E27FC236}">
                <a16:creationId xmlns:a16="http://schemas.microsoft.com/office/drawing/2014/main" id="{B50B5DAA-1445-5898-61F8-18EDD3F30581}"/>
              </a:ext>
            </a:extLst>
          </p:cNvPr>
          <p:cNvGrpSpPr/>
          <p:nvPr/>
        </p:nvGrpSpPr>
        <p:grpSpPr>
          <a:xfrm>
            <a:off x="13050160" y="5638177"/>
            <a:ext cx="4550515" cy="3655785"/>
            <a:chOff x="8921977" y="3545768"/>
            <a:chExt cx="2926080" cy="2811449"/>
          </a:xfrm>
        </p:grpSpPr>
        <p:sp>
          <p:nvSpPr>
            <p:cNvPr id="17" name="TextBox 16">
              <a:extLst>
                <a:ext uri="{FF2B5EF4-FFF2-40B4-BE49-F238E27FC236}">
                  <a16:creationId xmlns:a16="http://schemas.microsoft.com/office/drawing/2014/main" id="{70352E60-9CAB-585C-5F3A-0F6F41B20772}"/>
                </a:ext>
              </a:extLst>
            </p:cNvPr>
            <p:cNvSpPr txBox="1"/>
            <p:nvPr/>
          </p:nvSpPr>
          <p:spPr>
            <a:xfrm>
              <a:off x="8921977" y="3545768"/>
              <a:ext cx="2926080" cy="989282"/>
            </a:xfrm>
            <a:prstGeom prst="rect">
              <a:avLst/>
            </a:prstGeom>
            <a:noFill/>
          </p:spPr>
          <p:txBody>
            <a:bodyPr wrap="square" lIns="0" rIns="0" rtlCol="0" anchor="b">
              <a:spAutoFit/>
            </a:bodyPr>
            <a:lstStyle/>
            <a:p>
              <a:pPr algn="ctr"/>
              <a:r>
                <a:rPr lang="en-US" sz="2800" dirty="0">
                  <a:solidFill>
                    <a:srgbClr val="54849A"/>
                  </a:solidFill>
                </a:rPr>
                <a:t>Essence of Computational Thinking</a:t>
              </a:r>
              <a:endParaRPr lang="en-US" sz="2800" b="1" noProof="1">
                <a:solidFill>
                  <a:srgbClr val="54849A"/>
                </a:solidFill>
                <a:latin typeface="+mj-lt"/>
              </a:endParaRPr>
            </a:p>
          </p:txBody>
        </p:sp>
        <p:sp>
          <p:nvSpPr>
            <p:cNvPr id="18" name="TextBox 17">
              <a:extLst>
                <a:ext uri="{FF2B5EF4-FFF2-40B4-BE49-F238E27FC236}">
                  <a16:creationId xmlns:a16="http://schemas.microsoft.com/office/drawing/2014/main" id="{2248D3A1-5043-D80E-E46A-57ECD3525B0A}"/>
                </a:ext>
              </a:extLst>
            </p:cNvPr>
            <p:cNvSpPr txBox="1"/>
            <p:nvPr/>
          </p:nvSpPr>
          <p:spPr>
            <a:xfrm>
              <a:off x="8921977" y="4532542"/>
              <a:ext cx="2926080" cy="1824675"/>
            </a:xfrm>
            <a:prstGeom prst="rect">
              <a:avLst/>
            </a:prstGeom>
            <a:noFill/>
          </p:spPr>
          <p:txBody>
            <a:bodyPr wrap="square" lIns="0" rIns="0" rtlCol="0" anchor="t">
              <a:spAutoFit/>
            </a:bodyPr>
            <a:lstStyle/>
            <a:p>
              <a:pPr algn="just"/>
              <a:r>
                <a:rPr lang="en-US" sz="2000" dirty="0">
                  <a:solidFill>
                    <a:srgbClr val="54849A"/>
                  </a:solidFill>
                </a:rPr>
                <a:t>Computational thinking involves breaking down problems, recognizing patterns, designing algorithms, and utilizing abstraction to devise efficient solutions that can be implemented computationally across various disciplines.</a:t>
              </a:r>
              <a:endParaRPr lang="en-US" sz="1960" noProof="1">
                <a:solidFill>
                  <a:srgbClr val="54849A"/>
                </a:solidFill>
                <a:latin typeface="+mj-lt"/>
              </a:endParaRPr>
            </a:p>
          </p:txBody>
        </p:sp>
      </p:grpSp>
      <p:grpSp>
        <p:nvGrpSpPr>
          <p:cNvPr id="19" name="Group 18">
            <a:extLst>
              <a:ext uri="{FF2B5EF4-FFF2-40B4-BE49-F238E27FC236}">
                <a16:creationId xmlns:a16="http://schemas.microsoft.com/office/drawing/2014/main" id="{215F0F34-D7B4-F8FB-6B04-623EDE83B739}"/>
              </a:ext>
            </a:extLst>
          </p:cNvPr>
          <p:cNvGrpSpPr/>
          <p:nvPr/>
        </p:nvGrpSpPr>
        <p:grpSpPr>
          <a:xfrm>
            <a:off x="1083416" y="5881155"/>
            <a:ext cx="4109211" cy="2889587"/>
            <a:chOff x="332936" y="4432498"/>
            <a:chExt cx="2935151" cy="2063991"/>
          </a:xfrm>
        </p:grpSpPr>
        <p:sp>
          <p:nvSpPr>
            <p:cNvPr id="20" name="TextBox 19">
              <a:extLst>
                <a:ext uri="{FF2B5EF4-FFF2-40B4-BE49-F238E27FC236}">
                  <a16:creationId xmlns:a16="http://schemas.microsoft.com/office/drawing/2014/main" id="{E2DF84E9-703D-D6E6-D3C1-AC4FB4CE250D}"/>
                </a:ext>
              </a:extLst>
            </p:cNvPr>
            <p:cNvSpPr txBox="1"/>
            <p:nvPr/>
          </p:nvSpPr>
          <p:spPr>
            <a:xfrm>
              <a:off x="342007" y="4432498"/>
              <a:ext cx="2926080" cy="681505"/>
            </a:xfrm>
            <a:prstGeom prst="rect">
              <a:avLst/>
            </a:prstGeom>
            <a:noFill/>
          </p:spPr>
          <p:txBody>
            <a:bodyPr wrap="square" lIns="0" rIns="0" rtlCol="0" anchor="b">
              <a:spAutoFit/>
            </a:bodyPr>
            <a:lstStyle/>
            <a:p>
              <a:pPr algn="ctr"/>
              <a:r>
                <a:rPr lang="en-US" sz="2800" dirty="0">
                  <a:solidFill>
                    <a:srgbClr val="E6B729"/>
                  </a:solidFill>
                </a:rPr>
                <a:t>Cracking Code Meanings</a:t>
              </a:r>
              <a:endParaRPr lang="en-US" sz="2800" b="1" noProof="1">
                <a:solidFill>
                  <a:srgbClr val="E6B729"/>
                </a:solidFill>
                <a:latin typeface="+mj-lt"/>
              </a:endParaRPr>
            </a:p>
          </p:txBody>
        </p:sp>
        <p:sp>
          <p:nvSpPr>
            <p:cNvPr id="21" name="TextBox 20">
              <a:extLst>
                <a:ext uri="{FF2B5EF4-FFF2-40B4-BE49-F238E27FC236}">
                  <a16:creationId xmlns:a16="http://schemas.microsoft.com/office/drawing/2014/main" id="{F1843816-049A-F9A6-D777-2F5D950294CB}"/>
                </a:ext>
              </a:extLst>
            </p:cNvPr>
            <p:cNvSpPr txBox="1"/>
            <p:nvPr/>
          </p:nvSpPr>
          <p:spPr>
            <a:xfrm>
              <a:off x="332936" y="5111494"/>
              <a:ext cx="2926080" cy="1384995"/>
            </a:xfrm>
            <a:prstGeom prst="rect">
              <a:avLst/>
            </a:prstGeom>
            <a:noFill/>
          </p:spPr>
          <p:txBody>
            <a:bodyPr wrap="square" lIns="0" rIns="0" rtlCol="0" anchor="t">
              <a:spAutoFit/>
            </a:bodyPr>
            <a:lstStyle/>
            <a:p>
              <a:pPr algn="just"/>
              <a:r>
                <a:rPr lang="en-US" sz="2000" dirty="0">
                  <a:solidFill>
                    <a:srgbClr val="E6B729"/>
                  </a:solidFill>
                </a:rPr>
                <a:t>Coding is the art of translating abstract concepts into precise instructions using a combination of symbols, numbers, and logic to unlock their true functional significance.</a:t>
              </a:r>
              <a:endParaRPr lang="en-US" sz="1960" noProof="1">
                <a:solidFill>
                  <a:srgbClr val="E6B729"/>
                </a:solidFill>
                <a:latin typeface="+mj-lt"/>
              </a:endParaRPr>
            </a:p>
          </p:txBody>
        </p:sp>
      </p:grpSp>
      <p:grpSp>
        <p:nvGrpSpPr>
          <p:cNvPr id="22" name="Group 21">
            <a:extLst>
              <a:ext uri="{FF2B5EF4-FFF2-40B4-BE49-F238E27FC236}">
                <a16:creationId xmlns:a16="http://schemas.microsoft.com/office/drawing/2014/main" id="{A3D69AE9-7075-6D97-E112-65375D780B9F}"/>
              </a:ext>
            </a:extLst>
          </p:cNvPr>
          <p:cNvGrpSpPr/>
          <p:nvPr/>
        </p:nvGrpSpPr>
        <p:grpSpPr>
          <a:xfrm>
            <a:off x="13108073" y="1911066"/>
            <a:ext cx="4096512" cy="3505140"/>
            <a:chOff x="8921977" y="1246885"/>
            <a:chExt cx="2926080" cy="2503672"/>
          </a:xfrm>
        </p:grpSpPr>
        <p:sp>
          <p:nvSpPr>
            <p:cNvPr id="23" name="TextBox 22">
              <a:extLst>
                <a:ext uri="{FF2B5EF4-FFF2-40B4-BE49-F238E27FC236}">
                  <a16:creationId xmlns:a16="http://schemas.microsoft.com/office/drawing/2014/main" id="{D8737450-1627-00AE-A3EA-F434395127F7}"/>
                </a:ext>
              </a:extLst>
            </p:cNvPr>
            <p:cNvSpPr txBox="1"/>
            <p:nvPr/>
          </p:nvSpPr>
          <p:spPr>
            <a:xfrm>
              <a:off x="8921977" y="1246885"/>
              <a:ext cx="2926080" cy="681505"/>
            </a:xfrm>
            <a:prstGeom prst="rect">
              <a:avLst/>
            </a:prstGeom>
            <a:noFill/>
          </p:spPr>
          <p:txBody>
            <a:bodyPr wrap="square" lIns="0" rIns="0" rtlCol="0" anchor="b">
              <a:spAutoFit/>
            </a:bodyPr>
            <a:lstStyle/>
            <a:p>
              <a:pPr algn="ctr"/>
              <a:r>
                <a:rPr lang="en-US" sz="2800" dirty="0">
                  <a:solidFill>
                    <a:srgbClr val="9E5E9B"/>
                  </a:solidFill>
                </a:rPr>
                <a:t>Strategic Problem Solving</a:t>
              </a:r>
              <a:endParaRPr lang="en-US" sz="2800" b="1" noProof="1">
                <a:solidFill>
                  <a:srgbClr val="9E5E9B"/>
                </a:solidFill>
                <a:latin typeface="+mj-lt"/>
              </a:endParaRPr>
            </a:p>
          </p:txBody>
        </p:sp>
        <p:sp>
          <p:nvSpPr>
            <p:cNvPr id="24" name="TextBox 23">
              <a:extLst>
                <a:ext uri="{FF2B5EF4-FFF2-40B4-BE49-F238E27FC236}">
                  <a16:creationId xmlns:a16="http://schemas.microsoft.com/office/drawing/2014/main" id="{E68839BA-5D1A-6898-F3ED-43003AA0A433}"/>
                </a:ext>
              </a:extLst>
            </p:cNvPr>
            <p:cNvSpPr txBox="1"/>
            <p:nvPr/>
          </p:nvSpPr>
          <p:spPr>
            <a:xfrm>
              <a:off x="8921977" y="1925881"/>
              <a:ext cx="2926080" cy="1824676"/>
            </a:xfrm>
            <a:prstGeom prst="rect">
              <a:avLst/>
            </a:prstGeom>
            <a:noFill/>
          </p:spPr>
          <p:txBody>
            <a:bodyPr wrap="square" lIns="0" rIns="0" rtlCol="0" anchor="t">
              <a:spAutoFit/>
            </a:bodyPr>
            <a:lstStyle/>
            <a:p>
              <a:pPr algn="just"/>
              <a:r>
                <a:rPr lang="en-US" sz="2000" dirty="0">
                  <a:solidFill>
                    <a:srgbClr val="9E5E9B"/>
                  </a:solidFill>
                </a:rPr>
                <a:t>Computational thinking entails analyzing problems within specific contexts, considering environmental limitations, and devising optimal solutions by strategically navigating constraints and leveraging available resources.</a:t>
              </a:r>
              <a:endParaRPr lang="en-US" sz="1960" noProof="1">
                <a:solidFill>
                  <a:srgbClr val="9E5E9B"/>
                </a:solidFill>
                <a:latin typeface="+mj-lt"/>
              </a:endParaRPr>
            </a:p>
          </p:txBody>
        </p:sp>
      </p:grpSp>
      <p:grpSp>
        <p:nvGrpSpPr>
          <p:cNvPr id="25" name="Group 24">
            <a:extLst>
              <a:ext uri="{FF2B5EF4-FFF2-40B4-BE49-F238E27FC236}">
                <a16:creationId xmlns:a16="http://schemas.microsoft.com/office/drawing/2014/main" id="{3BD6A4C1-690F-C0F7-75C3-D6C018DB679D}"/>
              </a:ext>
            </a:extLst>
          </p:cNvPr>
          <p:cNvGrpSpPr/>
          <p:nvPr/>
        </p:nvGrpSpPr>
        <p:grpSpPr>
          <a:xfrm>
            <a:off x="1083416" y="1911064"/>
            <a:ext cx="4096512" cy="2889586"/>
            <a:chOff x="332936" y="2407926"/>
            <a:chExt cx="2926080" cy="2063991"/>
          </a:xfrm>
        </p:grpSpPr>
        <p:sp>
          <p:nvSpPr>
            <p:cNvPr id="26" name="TextBox 25">
              <a:extLst>
                <a:ext uri="{FF2B5EF4-FFF2-40B4-BE49-F238E27FC236}">
                  <a16:creationId xmlns:a16="http://schemas.microsoft.com/office/drawing/2014/main" id="{693D3BD4-3AA9-E57A-3688-ACBF0DED5008}"/>
                </a:ext>
              </a:extLst>
            </p:cNvPr>
            <p:cNvSpPr txBox="1"/>
            <p:nvPr/>
          </p:nvSpPr>
          <p:spPr>
            <a:xfrm>
              <a:off x="332936" y="2407926"/>
              <a:ext cx="2926080" cy="681505"/>
            </a:xfrm>
            <a:prstGeom prst="rect">
              <a:avLst/>
            </a:prstGeom>
            <a:noFill/>
          </p:spPr>
          <p:txBody>
            <a:bodyPr wrap="square" lIns="0" rIns="0" rtlCol="0" anchor="b">
              <a:spAutoFit/>
            </a:bodyPr>
            <a:lstStyle/>
            <a:p>
              <a:pPr algn="ctr"/>
              <a:r>
                <a:rPr lang="en-US" sz="2800" dirty="0">
                  <a:solidFill>
                    <a:srgbClr val="EA6312"/>
                  </a:solidFill>
                </a:rPr>
                <a:t>Coding:</a:t>
              </a:r>
            </a:p>
            <a:p>
              <a:pPr algn="ctr"/>
              <a:r>
                <a:rPr lang="en-US" sz="2800" dirty="0">
                  <a:solidFill>
                    <a:srgbClr val="EA6312"/>
                  </a:solidFill>
                </a:rPr>
                <a:t>Expectations vs Reality</a:t>
              </a:r>
              <a:endParaRPr lang="en-US" sz="2800" b="1" noProof="1">
                <a:solidFill>
                  <a:srgbClr val="EA6312"/>
                </a:solidFill>
                <a:latin typeface="+mj-lt"/>
              </a:endParaRPr>
            </a:p>
          </p:txBody>
        </p:sp>
        <p:sp>
          <p:nvSpPr>
            <p:cNvPr id="27" name="TextBox 26">
              <a:extLst>
                <a:ext uri="{FF2B5EF4-FFF2-40B4-BE49-F238E27FC236}">
                  <a16:creationId xmlns:a16="http://schemas.microsoft.com/office/drawing/2014/main" id="{DD0B0C6C-3495-888E-AC36-400484792478}"/>
                </a:ext>
              </a:extLst>
            </p:cNvPr>
            <p:cNvSpPr txBox="1"/>
            <p:nvPr/>
          </p:nvSpPr>
          <p:spPr>
            <a:xfrm>
              <a:off x="332936" y="3086922"/>
              <a:ext cx="2926080" cy="1384995"/>
            </a:xfrm>
            <a:prstGeom prst="rect">
              <a:avLst/>
            </a:prstGeom>
            <a:noFill/>
          </p:spPr>
          <p:txBody>
            <a:bodyPr wrap="square" lIns="0" rIns="0" rtlCol="0" anchor="t">
              <a:spAutoFit/>
            </a:bodyPr>
            <a:lstStyle/>
            <a:p>
              <a:pPr lvl="0">
                <a:lnSpc>
                  <a:spcPct val="100000"/>
                </a:lnSpc>
              </a:pPr>
              <a:r>
                <a:rPr lang="en-US" sz="2000" dirty="0">
                  <a:solidFill>
                    <a:srgbClr val="EA6312"/>
                  </a:solidFill>
                </a:rPr>
                <a:t>While coding holds significant promise, the reality often falls short of the hype, revealing gaps between expectations and the actual challenges and complexities of programming.</a:t>
              </a:r>
              <a:endParaRPr lang="en-US" sz="2000" dirty="0">
                <a:solidFill>
                  <a:srgbClr val="EA6312"/>
                </a:solidFill>
                <a:latin typeface="+mj-lt"/>
              </a:endParaRPr>
            </a:p>
          </p:txBody>
        </p:sp>
      </p:grpSp>
      <p:pic>
        <p:nvPicPr>
          <p:cNvPr id="11" name="Graphic 10" descr="Bullseye with solid fill">
            <a:extLst>
              <a:ext uri="{FF2B5EF4-FFF2-40B4-BE49-F238E27FC236}">
                <a16:creationId xmlns:a16="http://schemas.microsoft.com/office/drawing/2014/main" id="{F2183A48-74CF-AB41-A302-DA60600947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56103" y="3047838"/>
            <a:ext cx="914400" cy="914400"/>
          </a:xfrm>
          <a:prstGeom prst="rect">
            <a:avLst/>
          </a:prstGeom>
          <a:effectLst/>
        </p:spPr>
      </p:pic>
      <p:pic>
        <p:nvPicPr>
          <p:cNvPr id="12" name="Graphic 11" descr="Hourglass 30% with solid fill">
            <a:extLst>
              <a:ext uri="{FF2B5EF4-FFF2-40B4-BE49-F238E27FC236}">
                <a16:creationId xmlns:a16="http://schemas.microsoft.com/office/drawing/2014/main" id="{F4FBF368-1B1A-2C02-4C6C-9341425312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56103" y="5754424"/>
            <a:ext cx="914400" cy="914400"/>
          </a:xfrm>
          <a:prstGeom prst="rect">
            <a:avLst/>
          </a:prstGeom>
          <a:effectLst/>
        </p:spPr>
      </p:pic>
      <p:pic>
        <p:nvPicPr>
          <p:cNvPr id="44" name="Graphic 27" descr="Brainstorm">
            <a:extLst>
              <a:ext uri="{FF2B5EF4-FFF2-40B4-BE49-F238E27FC236}">
                <a16:creationId xmlns:a16="http://schemas.microsoft.com/office/drawing/2014/main" id="{557628AF-9E5D-4B75-B644-2048A31F67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41288" y="3050227"/>
            <a:ext cx="914401" cy="914400"/>
          </a:xfrm>
          <a:prstGeom prst="rect">
            <a:avLst/>
          </a:prstGeom>
        </p:spPr>
      </p:pic>
      <p:pic>
        <p:nvPicPr>
          <p:cNvPr id="15" name="Graphic 14" descr="Programmer">
            <a:extLst>
              <a:ext uri="{FF2B5EF4-FFF2-40B4-BE49-F238E27FC236}">
                <a16:creationId xmlns:a16="http://schemas.microsoft.com/office/drawing/2014/main" id="{00AD67BA-623F-4C73-2246-491F643338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20378" y="5638177"/>
            <a:ext cx="914400" cy="914400"/>
          </a:xfrm>
          <a:prstGeom prst="rect">
            <a:avLst/>
          </a:prstGeom>
        </p:spPr>
      </p:pic>
      <p:sp>
        <p:nvSpPr>
          <p:cNvPr id="30" name="Slide Number Placeholder 29">
            <a:extLst>
              <a:ext uri="{FF2B5EF4-FFF2-40B4-BE49-F238E27FC236}">
                <a16:creationId xmlns:a16="http://schemas.microsoft.com/office/drawing/2014/main" id="{5422B186-8D34-AABD-1526-9799393E8494}"/>
              </a:ext>
            </a:extLst>
          </p:cNvPr>
          <p:cNvSpPr>
            <a:spLocks noGrp="1"/>
          </p:cNvSpPr>
          <p:nvPr>
            <p:ph type="sldNum" sz="quarter" idx="12"/>
          </p:nvPr>
        </p:nvSpPr>
        <p:spPr/>
        <p:txBody>
          <a:bodyPr/>
          <a:lstStyle/>
          <a:p>
            <a:fld id="{FE1D2D36-5D11-429F-A10B-61490F16675A}" type="slidenum">
              <a:rPr lang="en-US" smtClean="0"/>
              <a:t>21</a:t>
            </a:fld>
            <a:endParaRPr lang="en-US"/>
          </a:p>
        </p:txBody>
      </p:sp>
    </p:spTree>
    <p:extLst>
      <p:ext uri="{BB962C8B-B14F-4D97-AF65-F5344CB8AC3E}">
        <p14:creationId xmlns:p14="http://schemas.microsoft.com/office/powerpoint/2010/main" val="1717044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3737558"/>
            <a:ext cx="6055518" cy="5863642"/>
          </a:xfrm>
          <a:prstGeom prst="rect">
            <a:avLst/>
          </a:prstGeom>
        </p:spPr>
      </p:pic>
      <p:pic>
        <p:nvPicPr>
          <p:cNvPr id="17" name="Picture 16">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4049285"/>
            <a:ext cx="2283618" cy="3311634"/>
          </a:xfrm>
          <a:prstGeom prst="rect">
            <a:avLst/>
          </a:prstGeom>
        </p:spPr>
      </p:pic>
      <p:sp>
        <p:nvSpPr>
          <p:cNvPr id="19" name="Oval 1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13518" y="2346960"/>
            <a:ext cx="4229100" cy="394716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11999118" y="0"/>
            <a:ext cx="2405080" cy="1597969"/>
          </a:xfrm>
          <a:prstGeom prst="rect">
            <a:avLst/>
          </a:prstGeom>
        </p:spPr>
      </p:pic>
      <p:pic>
        <p:nvPicPr>
          <p:cNvPr id="23" name="Picture 22">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12908817" y="8534400"/>
            <a:ext cx="1490601" cy="1066800"/>
          </a:xfrm>
          <a:prstGeom prst="rect">
            <a:avLst/>
          </a:prstGeom>
        </p:spPr>
      </p:pic>
      <p:sp>
        <p:nvSpPr>
          <p:cNvPr id="25" name="Rectangle 24">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56718" y="0"/>
            <a:ext cx="1028700" cy="1600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8288000" cy="96012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4026515" y="0"/>
            <a:ext cx="839208" cy="5193498"/>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31" name="Freeform: Shape 30">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 y="0"/>
            <a:ext cx="14550688" cy="96012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E9C66F6-58A1-4B5E-A464-07C81DE6993D}"/>
              </a:ext>
            </a:extLst>
          </p:cNvPr>
          <p:cNvSpPr>
            <a:spLocks noGrp="1"/>
          </p:cNvSpPr>
          <p:nvPr>
            <p:ph type="title"/>
          </p:nvPr>
        </p:nvSpPr>
        <p:spPr>
          <a:xfrm>
            <a:off x="1732432" y="2026919"/>
            <a:ext cx="10462373" cy="4661414"/>
          </a:xfrm>
        </p:spPr>
        <p:txBody>
          <a:bodyPr vert="horz" lIns="91440" tIns="45720" rIns="91440" bIns="45720" rtlCol="0" anchor="b">
            <a:normAutofit/>
          </a:bodyPr>
          <a:lstStyle/>
          <a:p>
            <a:pPr defTabSz="457200"/>
            <a:r>
              <a:rPr lang="en-US" sz="8000" i="0" kern="1200" dirty="0">
                <a:solidFill>
                  <a:schemeClr val="tx2"/>
                </a:solidFill>
                <a:latin typeface="+mj-lt"/>
                <a:ea typeface="+mj-ea"/>
                <a:cs typeface="+mj-cs"/>
              </a:rPr>
              <a:t>Flexible Thinking &amp; The Cognitive Apprenticeship</a:t>
            </a:r>
          </a:p>
        </p:txBody>
      </p:sp>
      <p:sp>
        <p:nvSpPr>
          <p:cNvPr id="33" name="Rectangle 32">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56718" y="0"/>
            <a:ext cx="1028700" cy="1600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Slide Number Placeholder 9">
            <a:extLst>
              <a:ext uri="{FF2B5EF4-FFF2-40B4-BE49-F238E27FC236}">
                <a16:creationId xmlns:a16="http://schemas.microsoft.com/office/drawing/2014/main" id="{9C8F87ED-7B6F-4C17-A3CC-975DE809AB25}"/>
              </a:ext>
            </a:extLst>
          </p:cNvPr>
          <p:cNvSpPr>
            <a:spLocks noGrp="1"/>
          </p:cNvSpPr>
          <p:nvPr>
            <p:ph type="sldNum" sz="quarter" idx="12"/>
          </p:nvPr>
        </p:nvSpPr>
        <p:spPr>
          <a:xfrm>
            <a:off x="15528810" y="414020"/>
            <a:ext cx="1257298" cy="1074762"/>
          </a:xfrm>
        </p:spPr>
        <p:txBody>
          <a:bodyPr vert="horz" lIns="91440" tIns="45720" rIns="91440" bIns="45720" rtlCol="0" anchor="b">
            <a:normAutofit/>
          </a:bodyPr>
          <a:lstStyle/>
          <a:p>
            <a:pPr>
              <a:spcAft>
                <a:spcPts val="600"/>
              </a:spcAft>
            </a:pPr>
            <a:fld id="{D57F1E4F-1CFF-5643-939E-217C01CDF565}" type="slidenum">
              <a:rPr lang="en-US" sz="2800" b="0" i="0" kern="1200">
                <a:solidFill>
                  <a:srgbClr val="FFFFFF"/>
                </a:solidFill>
                <a:latin typeface="+mn-lt"/>
                <a:ea typeface="+mn-ea"/>
                <a:cs typeface="+mn-cs"/>
              </a:rPr>
              <a:pPr>
                <a:spcAft>
                  <a:spcPts val="600"/>
                </a:spcAft>
              </a:pPr>
              <a:t>22</a:t>
            </a:fld>
            <a:endParaRPr lang="en-US" sz="2800" b="0" i="0" kern="1200">
              <a:solidFill>
                <a:srgbClr val="FFFFFF"/>
              </a:solidFill>
              <a:latin typeface="+mn-lt"/>
              <a:ea typeface="+mn-ea"/>
              <a:cs typeface="+mn-cs"/>
            </a:endParaRPr>
          </a:p>
        </p:txBody>
      </p:sp>
    </p:spTree>
    <p:extLst>
      <p:ext uri="{BB962C8B-B14F-4D97-AF65-F5344CB8AC3E}">
        <p14:creationId xmlns:p14="http://schemas.microsoft.com/office/powerpoint/2010/main" val="121164093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238839" y="223412"/>
            <a:ext cx="12835715" cy="867895"/>
          </a:xfrm>
        </p:spPr>
        <p:txBody>
          <a:bodyPr>
            <a:noAutofit/>
          </a:bodyPr>
          <a:lstStyle/>
          <a:p>
            <a:pPr>
              <a:spcAft>
                <a:spcPts val="840"/>
              </a:spcAft>
              <a:defRPr/>
            </a:pPr>
            <a:r>
              <a:rPr lang="en-US" sz="5200" dirty="0"/>
              <a:t>Strategies of Cognitive Apprenticeship</a:t>
            </a:r>
          </a:p>
        </p:txBody>
      </p:sp>
      <p:sp>
        <p:nvSpPr>
          <p:cNvPr id="5" name="Slide Number Placeholder 4">
            <a:extLst>
              <a:ext uri="{FF2B5EF4-FFF2-40B4-BE49-F238E27FC236}">
                <a16:creationId xmlns:a16="http://schemas.microsoft.com/office/drawing/2014/main" id="{B411174C-3A02-A935-0547-936CA5D7D3BD}"/>
              </a:ext>
            </a:extLst>
          </p:cNvPr>
          <p:cNvSpPr>
            <a:spLocks noGrp="1"/>
          </p:cNvSpPr>
          <p:nvPr>
            <p:ph type="sldNum" sz="quarter" idx="12"/>
          </p:nvPr>
        </p:nvSpPr>
        <p:spPr/>
        <p:txBody>
          <a:bodyPr>
            <a:normAutofit/>
          </a:bodyPr>
          <a:lstStyle/>
          <a:p>
            <a:fld id="{FE1D2D36-5D11-429F-A10B-61490F16675A}" type="slidenum">
              <a:rPr lang="en-US" smtClean="0">
                <a:latin typeface="+mj-lt"/>
              </a:rPr>
              <a:t>23</a:t>
            </a:fld>
            <a:endParaRPr lang="en-US">
              <a:latin typeface="+mj-lt"/>
            </a:endParaRPr>
          </a:p>
        </p:txBody>
      </p:sp>
      <p:grpSp>
        <p:nvGrpSpPr>
          <p:cNvPr id="17" name="Group 16">
            <a:extLst>
              <a:ext uri="{FF2B5EF4-FFF2-40B4-BE49-F238E27FC236}">
                <a16:creationId xmlns:a16="http://schemas.microsoft.com/office/drawing/2014/main" id="{FD618EB4-8AF4-4786-ACD9-257BBA3D9AF4}"/>
              </a:ext>
            </a:extLst>
          </p:cNvPr>
          <p:cNvGrpSpPr/>
          <p:nvPr/>
        </p:nvGrpSpPr>
        <p:grpSpPr>
          <a:xfrm>
            <a:off x="7485851" y="6288382"/>
            <a:ext cx="3316286" cy="2421770"/>
            <a:chOff x="8921977" y="1493104"/>
            <a:chExt cx="2926080" cy="1729837"/>
          </a:xfrm>
        </p:grpSpPr>
        <p:sp>
          <p:nvSpPr>
            <p:cNvPr id="18" name="TextBox 17">
              <a:extLst>
                <a:ext uri="{FF2B5EF4-FFF2-40B4-BE49-F238E27FC236}">
                  <a16:creationId xmlns:a16="http://schemas.microsoft.com/office/drawing/2014/main" id="{DDDEACBF-E926-47B7-892B-293AA6A7ABAC}"/>
                </a:ext>
              </a:extLst>
            </p:cNvPr>
            <p:cNvSpPr txBox="1"/>
            <p:nvPr/>
          </p:nvSpPr>
          <p:spPr>
            <a:xfrm>
              <a:off x="8921977" y="1493104"/>
              <a:ext cx="2926080" cy="435285"/>
            </a:xfrm>
            <a:prstGeom prst="rect">
              <a:avLst/>
            </a:prstGeom>
            <a:noFill/>
          </p:spPr>
          <p:txBody>
            <a:bodyPr wrap="square" lIns="0" rIns="0" rtlCol="0" anchor="b">
              <a:spAutoFit/>
            </a:bodyPr>
            <a:lstStyle/>
            <a:p>
              <a:pPr lvl="0" algn="ctr"/>
              <a:r>
                <a:rPr lang="en-US" sz="3360" b="1" dirty="0">
                  <a:solidFill>
                    <a:srgbClr val="E6B729"/>
                  </a:solidFill>
                  <a:latin typeface="+mj-lt"/>
                </a:rPr>
                <a:t>Situate</a:t>
              </a:r>
            </a:p>
          </p:txBody>
        </p:sp>
        <p:sp>
          <p:nvSpPr>
            <p:cNvPr id="19" name="TextBox 18">
              <a:extLst>
                <a:ext uri="{FF2B5EF4-FFF2-40B4-BE49-F238E27FC236}">
                  <a16:creationId xmlns:a16="http://schemas.microsoft.com/office/drawing/2014/main" id="{D69C55BD-5E5B-47AC-8CEE-EAD169F03927}"/>
                </a:ext>
              </a:extLst>
            </p:cNvPr>
            <p:cNvSpPr txBox="1"/>
            <p:nvPr/>
          </p:nvSpPr>
          <p:spPr>
            <a:xfrm>
              <a:off x="8921977" y="1925881"/>
              <a:ext cx="2926080" cy="1297060"/>
            </a:xfrm>
            <a:prstGeom prst="rect">
              <a:avLst/>
            </a:prstGeom>
            <a:noFill/>
          </p:spPr>
          <p:txBody>
            <a:bodyPr wrap="square" lIns="0" rIns="0" rtlCol="0" anchor="t">
              <a:spAutoFit/>
            </a:bodyPr>
            <a:lstStyle/>
            <a:p>
              <a:pPr lvl="0"/>
              <a:r>
                <a:rPr lang="en-US" sz="2240" dirty="0">
                  <a:latin typeface="+mj-lt"/>
                </a:rPr>
                <a:t>abstract tasks in authentic contexts, so that students understand the relevance of the work</a:t>
              </a:r>
            </a:p>
          </p:txBody>
        </p:sp>
      </p:grpSp>
      <p:grpSp>
        <p:nvGrpSpPr>
          <p:cNvPr id="20" name="Group 19">
            <a:extLst>
              <a:ext uri="{FF2B5EF4-FFF2-40B4-BE49-F238E27FC236}">
                <a16:creationId xmlns:a16="http://schemas.microsoft.com/office/drawing/2014/main" id="{C409FAE4-BC69-458B-B0AC-9EB7853D236D}"/>
              </a:ext>
            </a:extLst>
          </p:cNvPr>
          <p:cNvGrpSpPr/>
          <p:nvPr/>
        </p:nvGrpSpPr>
        <p:grpSpPr>
          <a:xfrm>
            <a:off x="2508609" y="6288392"/>
            <a:ext cx="3316286" cy="1732344"/>
            <a:chOff x="332936" y="2654150"/>
            <a:chExt cx="2926080" cy="1237387"/>
          </a:xfrm>
        </p:grpSpPr>
        <p:sp>
          <p:nvSpPr>
            <p:cNvPr id="21" name="TextBox 20">
              <a:extLst>
                <a:ext uri="{FF2B5EF4-FFF2-40B4-BE49-F238E27FC236}">
                  <a16:creationId xmlns:a16="http://schemas.microsoft.com/office/drawing/2014/main" id="{C98D85C3-AA91-411E-8496-BCE735D465BE}"/>
                </a:ext>
              </a:extLst>
            </p:cNvPr>
            <p:cNvSpPr txBox="1"/>
            <p:nvPr/>
          </p:nvSpPr>
          <p:spPr>
            <a:xfrm>
              <a:off x="332936" y="2654150"/>
              <a:ext cx="2926080" cy="435284"/>
            </a:xfrm>
            <a:prstGeom prst="rect">
              <a:avLst/>
            </a:prstGeom>
            <a:noFill/>
          </p:spPr>
          <p:txBody>
            <a:bodyPr wrap="square" lIns="0" rIns="0" rtlCol="0" anchor="b">
              <a:spAutoFit/>
            </a:bodyPr>
            <a:lstStyle/>
            <a:p>
              <a:pPr lvl="0" algn="ctr"/>
              <a:r>
                <a:rPr lang="en-US" sz="3360" b="1" dirty="0">
                  <a:solidFill>
                    <a:srgbClr val="EA6312"/>
                  </a:solidFill>
                  <a:latin typeface="+mj-lt"/>
                </a:rPr>
                <a:t>Identify</a:t>
              </a:r>
            </a:p>
          </p:txBody>
        </p:sp>
        <p:sp>
          <p:nvSpPr>
            <p:cNvPr id="22" name="TextBox 21">
              <a:extLst>
                <a:ext uri="{FF2B5EF4-FFF2-40B4-BE49-F238E27FC236}">
                  <a16:creationId xmlns:a16="http://schemas.microsoft.com/office/drawing/2014/main" id="{B314A87D-4435-40FF-8D18-7708B754178D}"/>
                </a:ext>
              </a:extLst>
            </p:cNvPr>
            <p:cNvSpPr txBox="1"/>
            <p:nvPr/>
          </p:nvSpPr>
          <p:spPr>
            <a:xfrm>
              <a:off x="332936" y="3086922"/>
              <a:ext cx="2926080" cy="804615"/>
            </a:xfrm>
            <a:prstGeom prst="rect">
              <a:avLst/>
            </a:prstGeom>
            <a:noFill/>
          </p:spPr>
          <p:txBody>
            <a:bodyPr wrap="square" lIns="0" rIns="0" rtlCol="0" anchor="t">
              <a:spAutoFit/>
            </a:bodyPr>
            <a:lstStyle/>
            <a:p>
              <a:pPr lvl="0"/>
              <a:r>
                <a:rPr lang="en-US" sz="2240" dirty="0">
                  <a:latin typeface="+mj-lt"/>
                </a:rPr>
                <a:t>the processes of the task and make them visible to students</a:t>
              </a:r>
            </a:p>
          </p:txBody>
        </p:sp>
      </p:grpSp>
      <p:sp>
        <p:nvSpPr>
          <p:cNvPr id="31" name="Shape">
            <a:extLst>
              <a:ext uri="{FF2B5EF4-FFF2-40B4-BE49-F238E27FC236}">
                <a16:creationId xmlns:a16="http://schemas.microsoft.com/office/drawing/2014/main" id="{A8AAEF75-EFB0-4796-B4EB-7CD035A5176D}"/>
              </a:ext>
            </a:extLst>
          </p:cNvPr>
          <p:cNvSpPr/>
          <p:nvPr/>
        </p:nvSpPr>
        <p:spPr>
          <a:xfrm>
            <a:off x="609613" y="2469739"/>
            <a:ext cx="3798015" cy="3253573"/>
          </a:xfrm>
          <a:custGeom>
            <a:avLst/>
            <a:gdLst/>
            <a:ahLst/>
            <a:cxnLst>
              <a:cxn ang="0">
                <a:pos x="wd2" y="hd2"/>
              </a:cxn>
              <a:cxn ang="5400000">
                <a:pos x="wd2" y="hd2"/>
              </a:cxn>
              <a:cxn ang="10800000">
                <a:pos x="wd2" y="hd2"/>
              </a:cxn>
              <a:cxn ang="16200000">
                <a:pos x="wd2" y="hd2"/>
              </a:cxn>
            </a:cxnLst>
            <a:rect l="0" t="0" r="r" b="b"/>
            <a:pathLst>
              <a:path w="21600" h="21600" extrusionOk="0">
                <a:moveTo>
                  <a:pt x="18429" y="10809"/>
                </a:moveTo>
                <a:cubicBezTo>
                  <a:pt x="18429" y="9245"/>
                  <a:pt x="17968" y="7716"/>
                  <a:pt x="17149" y="6482"/>
                </a:cubicBezTo>
                <a:lnTo>
                  <a:pt x="17164" y="6464"/>
                </a:lnTo>
                <a:lnTo>
                  <a:pt x="16911" y="6134"/>
                </a:lnTo>
                <a:cubicBezTo>
                  <a:pt x="16658" y="5804"/>
                  <a:pt x="16375" y="5491"/>
                  <a:pt x="16077" y="5213"/>
                </a:cubicBezTo>
                <a:cubicBezTo>
                  <a:pt x="15184" y="4396"/>
                  <a:pt x="14127" y="3892"/>
                  <a:pt x="12996" y="3754"/>
                </a:cubicBezTo>
                <a:lnTo>
                  <a:pt x="12743" y="3719"/>
                </a:lnTo>
                <a:lnTo>
                  <a:pt x="12743" y="3719"/>
                </a:lnTo>
                <a:cubicBezTo>
                  <a:pt x="12609" y="3701"/>
                  <a:pt x="12475" y="3701"/>
                  <a:pt x="12356" y="3701"/>
                </a:cubicBezTo>
                <a:lnTo>
                  <a:pt x="0" y="3701"/>
                </a:lnTo>
                <a:lnTo>
                  <a:pt x="0" y="0"/>
                </a:lnTo>
                <a:lnTo>
                  <a:pt x="12356" y="0"/>
                </a:lnTo>
                <a:cubicBezTo>
                  <a:pt x="13770" y="0"/>
                  <a:pt x="15139" y="365"/>
                  <a:pt x="16405" y="1095"/>
                </a:cubicBezTo>
                <a:cubicBezTo>
                  <a:pt x="17774" y="1877"/>
                  <a:pt x="18980" y="3076"/>
                  <a:pt x="19873" y="4535"/>
                </a:cubicBezTo>
                <a:cubicBezTo>
                  <a:pt x="21005" y="6378"/>
                  <a:pt x="21600" y="8532"/>
                  <a:pt x="21600" y="10791"/>
                </a:cubicBezTo>
                <a:cubicBezTo>
                  <a:pt x="21600" y="12946"/>
                  <a:pt x="21064" y="15014"/>
                  <a:pt x="20022" y="16804"/>
                </a:cubicBezTo>
                <a:cubicBezTo>
                  <a:pt x="19977" y="16804"/>
                  <a:pt x="19933" y="16786"/>
                  <a:pt x="19888" y="16786"/>
                </a:cubicBezTo>
                <a:cubicBezTo>
                  <a:pt x="19829" y="16769"/>
                  <a:pt x="19769" y="16769"/>
                  <a:pt x="19709" y="16752"/>
                </a:cubicBezTo>
                <a:cubicBezTo>
                  <a:pt x="19620" y="16734"/>
                  <a:pt x="19516" y="16700"/>
                  <a:pt x="19427" y="16665"/>
                </a:cubicBezTo>
                <a:cubicBezTo>
                  <a:pt x="19382" y="16647"/>
                  <a:pt x="19322" y="16630"/>
                  <a:pt x="19278" y="16613"/>
                </a:cubicBezTo>
                <a:cubicBezTo>
                  <a:pt x="19159" y="16578"/>
                  <a:pt x="19040" y="16526"/>
                  <a:pt x="18921" y="16474"/>
                </a:cubicBezTo>
                <a:cubicBezTo>
                  <a:pt x="18906" y="16456"/>
                  <a:pt x="18876" y="16456"/>
                  <a:pt x="18846" y="16439"/>
                </a:cubicBezTo>
                <a:cubicBezTo>
                  <a:pt x="18712" y="16369"/>
                  <a:pt x="18578" y="16300"/>
                  <a:pt x="18444" y="16213"/>
                </a:cubicBezTo>
                <a:cubicBezTo>
                  <a:pt x="18414" y="16196"/>
                  <a:pt x="18370" y="16161"/>
                  <a:pt x="18340" y="16144"/>
                </a:cubicBezTo>
                <a:cubicBezTo>
                  <a:pt x="18251" y="16074"/>
                  <a:pt x="18146" y="16022"/>
                  <a:pt x="18057" y="15952"/>
                </a:cubicBezTo>
                <a:cubicBezTo>
                  <a:pt x="18012" y="15918"/>
                  <a:pt x="17968" y="15883"/>
                  <a:pt x="17923" y="15848"/>
                </a:cubicBezTo>
                <a:cubicBezTo>
                  <a:pt x="17849" y="15779"/>
                  <a:pt x="17759" y="15726"/>
                  <a:pt x="17685" y="15657"/>
                </a:cubicBezTo>
                <a:cubicBezTo>
                  <a:pt x="17640" y="15622"/>
                  <a:pt x="17596" y="15570"/>
                  <a:pt x="17551" y="15535"/>
                </a:cubicBezTo>
                <a:cubicBezTo>
                  <a:pt x="17477" y="15466"/>
                  <a:pt x="17402" y="15396"/>
                  <a:pt x="17328" y="15309"/>
                </a:cubicBezTo>
                <a:cubicBezTo>
                  <a:pt x="17283" y="15275"/>
                  <a:pt x="17238" y="15222"/>
                  <a:pt x="17209" y="15170"/>
                </a:cubicBezTo>
                <a:cubicBezTo>
                  <a:pt x="17194" y="15153"/>
                  <a:pt x="17179" y="15136"/>
                  <a:pt x="17164" y="15118"/>
                </a:cubicBezTo>
                <a:cubicBezTo>
                  <a:pt x="17983" y="13884"/>
                  <a:pt x="18429" y="12373"/>
                  <a:pt x="18429" y="10809"/>
                </a:cubicBezTo>
                <a:close/>
                <a:moveTo>
                  <a:pt x="12356" y="17899"/>
                </a:moveTo>
                <a:lnTo>
                  <a:pt x="0" y="17899"/>
                </a:lnTo>
                <a:lnTo>
                  <a:pt x="0" y="21600"/>
                </a:lnTo>
                <a:lnTo>
                  <a:pt x="12356" y="21600"/>
                </a:lnTo>
                <a:cubicBezTo>
                  <a:pt x="13487" y="21600"/>
                  <a:pt x="14574" y="21374"/>
                  <a:pt x="15616" y="20905"/>
                </a:cubicBezTo>
                <a:cubicBezTo>
                  <a:pt x="15541" y="20853"/>
                  <a:pt x="15482" y="20801"/>
                  <a:pt x="15407" y="20749"/>
                </a:cubicBezTo>
                <a:cubicBezTo>
                  <a:pt x="15363" y="20714"/>
                  <a:pt x="15318" y="20679"/>
                  <a:pt x="15273" y="20644"/>
                </a:cubicBezTo>
                <a:cubicBezTo>
                  <a:pt x="15110" y="20523"/>
                  <a:pt x="14961" y="20401"/>
                  <a:pt x="14812" y="20262"/>
                </a:cubicBezTo>
                <a:cubicBezTo>
                  <a:pt x="14797" y="20262"/>
                  <a:pt x="14797" y="20245"/>
                  <a:pt x="14782" y="20245"/>
                </a:cubicBezTo>
                <a:cubicBezTo>
                  <a:pt x="14633" y="20123"/>
                  <a:pt x="14499" y="19984"/>
                  <a:pt x="14365" y="19845"/>
                </a:cubicBezTo>
                <a:cubicBezTo>
                  <a:pt x="14321" y="19810"/>
                  <a:pt x="14276" y="19758"/>
                  <a:pt x="14231" y="19723"/>
                </a:cubicBezTo>
                <a:cubicBezTo>
                  <a:pt x="14127" y="19619"/>
                  <a:pt x="14023" y="19515"/>
                  <a:pt x="13919" y="19393"/>
                </a:cubicBezTo>
                <a:cubicBezTo>
                  <a:pt x="13874" y="19341"/>
                  <a:pt x="13829" y="19306"/>
                  <a:pt x="13785" y="19254"/>
                </a:cubicBezTo>
                <a:cubicBezTo>
                  <a:pt x="13666" y="19115"/>
                  <a:pt x="13561" y="18993"/>
                  <a:pt x="13442" y="18854"/>
                </a:cubicBezTo>
                <a:cubicBezTo>
                  <a:pt x="13427" y="18837"/>
                  <a:pt x="13398" y="18802"/>
                  <a:pt x="13383" y="18785"/>
                </a:cubicBezTo>
                <a:cubicBezTo>
                  <a:pt x="13249" y="18629"/>
                  <a:pt x="13130" y="18455"/>
                  <a:pt x="13011" y="18281"/>
                </a:cubicBezTo>
                <a:cubicBezTo>
                  <a:pt x="12981" y="18229"/>
                  <a:pt x="12951" y="18194"/>
                  <a:pt x="12921" y="18142"/>
                </a:cubicBezTo>
                <a:cubicBezTo>
                  <a:pt x="12862" y="18055"/>
                  <a:pt x="12802" y="17968"/>
                  <a:pt x="12758" y="17899"/>
                </a:cubicBezTo>
                <a:cubicBezTo>
                  <a:pt x="12609" y="17899"/>
                  <a:pt x="12475" y="17899"/>
                  <a:pt x="12356" y="17899"/>
                </a:cubicBezTo>
                <a:close/>
              </a:path>
            </a:pathLst>
          </a:custGeom>
          <a:solidFill>
            <a:schemeClr val="bg1">
              <a:alpha val="20000"/>
            </a:schemeClr>
          </a:solidFill>
          <a:ln w="12700">
            <a:miter lim="400000"/>
          </a:ln>
          <a:effectLst>
            <a:outerShdw blurRad="50800" dist="38100" dir="2700000" algn="tl" rotWithShape="0">
              <a:prstClr val="black">
                <a:alpha val="25000"/>
              </a:prstClr>
            </a:outerShdw>
          </a:effectLst>
        </p:spPr>
        <p:txBody>
          <a:bodyPr lIns="53340" tIns="53340" rIns="53340" bIns="53340" anchor="ctr"/>
          <a:lstStyle/>
          <a:p>
            <a:endParaRPr sz="4200">
              <a:solidFill>
                <a:srgbClr val="FFFFFF"/>
              </a:solidFill>
              <a:latin typeface="+mj-lt"/>
            </a:endParaRPr>
          </a:p>
        </p:txBody>
      </p:sp>
      <p:sp>
        <p:nvSpPr>
          <p:cNvPr id="32" name="Shape">
            <a:extLst>
              <a:ext uri="{FF2B5EF4-FFF2-40B4-BE49-F238E27FC236}">
                <a16:creationId xmlns:a16="http://schemas.microsoft.com/office/drawing/2014/main" id="{C0651A4B-FF2F-4E7D-9EF2-5BF918723E1F}"/>
              </a:ext>
            </a:extLst>
          </p:cNvPr>
          <p:cNvSpPr/>
          <p:nvPr/>
        </p:nvSpPr>
        <p:spPr>
          <a:xfrm>
            <a:off x="13880403" y="2469745"/>
            <a:ext cx="3798015" cy="3253573"/>
          </a:xfrm>
          <a:custGeom>
            <a:avLst/>
            <a:gdLst/>
            <a:ahLst/>
            <a:cxnLst>
              <a:cxn ang="0">
                <a:pos x="wd2" y="hd2"/>
              </a:cxn>
              <a:cxn ang="5400000">
                <a:pos x="wd2" y="hd2"/>
              </a:cxn>
              <a:cxn ang="10800000">
                <a:pos x="wd2" y="hd2"/>
              </a:cxn>
              <a:cxn ang="16200000">
                <a:pos x="wd2" y="hd2"/>
              </a:cxn>
            </a:cxnLst>
            <a:rect l="0" t="0" r="r" b="b"/>
            <a:pathLst>
              <a:path w="21600" h="21600" extrusionOk="0">
                <a:moveTo>
                  <a:pt x="3171" y="10791"/>
                </a:moveTo>
                <a:cubicBezTo>
                  <a:pt x="3171" y="12355"/>
                  <a:pt x="3632" y="13884"/>
                  <a:pt x="4451" y="15118"/>
                </a:cubicBezTo>
                <a:lnTo>
                  <a:pt x="4436" y="15136"/>
                </a:lnTo>
                <a:lnTo>
                  <a:pt x="4689" y="15466"/>
                </a:lnTo>
                <a:cubicBezTo>
                  <a:pt x="5701" y="16804"/>
                  <a:pt x="7101" y="17655"/>
                  <a:pt x="8604" y="17846"/>
                </a:cubicBezTo>
                <a:lnTo>
                  <a:pt x="8857" y="17881"/>
                </a:lnTo>
                <a:lnTo>
                  <a:pt x="8857" y="17881"/>
                </a:lnTo>
                <a:cubicBezTo>
                  <a:pt x="8991" y="17899"/>
                  <a:pt x="9125" y="17899"/>
                  <a:pt x="9244" y="17899"/>
                </a:cubicBezTo>
                <a:lnTo>
                  <a:pt x="21600" y="17899"/>
                </a:lnTo>
                <a:lnTo>
                  <a:pt x="21600" y="21600"/>
                </a:lnTo>
                <a:lnTo>
                  <a:pt x="9244" y="21600"/>
                </a:lnTo>
                <a:cubicBezTo>
                  <a:pt x="7830" y="21600"/>
                  <a:pt x="6461" y="21235"/>
                  <a:pt x="5195" y="20505"/>
                </a:cubicBezTo>
                <a:cubicBezTo>
                  <a:pt x="3826" y="19723"/>
                  <a:pt x="2620" y="18524"/>
                  <a:pt x="1727" y="17065"/>
                </a:cubicBezTo>
                <a:cubicBezTo>
                  <a:pt x="595" y="15222"/>
                  <a:pt x="0" y="13068"/>
                  <a:pt x="0" y="10809"/>
                </a:cubicBezTo>
                <a:cubicBezTo>
                  <a:pt x="0" y="8654"/>
                  <a:pt x="536" y="6586"/>
                  <a:pt x="1578" y="4796"/>
                </a:cubicBezTo>
                <a:cubicBezTo>
                  <a:pt x="1623" y="4796"/>
                  <a:pt x="1667" y="4814"/>
                  <a:pt x="1712" y="4814"/>
                </a:cubicBezTo>
                <a:cubicBezTo>
                  <a:pt x="1771" y="4831"/>
                  <a:pt x="1831" y="4831"/>
                  <a:pt x="1891" y="4848"/>
                </a:cubicBezTo>
                <a:cubicBezTo>
                  <a:pt x="1980" y="4866"/>
                  <a:pt x="2084" y="4900"/>
                  <a:pt x="2173" y="4935"/>
                </a:cubicBezTo>
                <a:cubicBezTo>
                  <a:pt x="2218" y="4953"/>
                  <a:pt x="2278" y="4970"/>
                  <a:pt x="2322" y="4987"/>
                </a:cubicBezTo>
                <a:cubicBezTo>
                  <a:pt x="2441" y="5022"/>
                  <a:pt x="2560" y="5074"/>
                  <a:pt x="2665" y="5126"/>
                </a:cubicBezTo>
                <a:cubicBezTo>
                  <a:pt x="2694" y="5144"/>
                  <a:pt x="2709" y="5144"/>
                  <a:pt x="2739" y="5161"/>
                </a:cubicBezTo>
                <a:cubicBezTo>
                  <a:pt x="2873" y="5231"/>
                  <a:pt x="3007" y="5300"/>
                  <a:pt x="3141" y="5387"/>
                </a:cubicBezTo>
                <a:cubicBezTo>
                  <a:pt x="3186" y="5404"/>
                  <a:pt x="3215" y="5439"/>
                  <a:pt x="3260" y="5456"/>
                </a:cubicBezTo>
                <a:cubicBezTo>
                  <a:pt x="3349" y="5509"/>
                  <a:pt x="3439" y="5578"/>
                  <a:pt x="3543" y="5648"/>
                </a:cubicBezTo>
                <a:cubicBezTo>
                  <a:pt x="3588" y="5682"/>
                  <a:pt x="3632" y="5717"/>
                  <a:pt x="3677" y="5752"/>
                </a:cubicBezTo>
                <a:cubicBezTo>
                  <a:pt x="3751" y="5821"/>
                  <a:pt x="3841" y="5874"/>
                  <a:pt x="3915" y="5943"/>
                </a:cubicBezTo>
                <a:cubicBezTo>
                  <a:pt x="3960" y="5978"/>
                  <a:pt x="4004" y="6030"/>
                  <a:pt x="4049" y="6065"/>
                </a:cubicBezTo>
                <a:cubicBezTo>
                  <a:pt x="4123" y="6134"/>
                  <a:pt x="4198" y="6204"/>
                  <a:pt x="4272" y="6291"/>
                </a:cubicBezTo>
                <a:cubicBezTo>
                  <a:pt x="4317" y="6343"/>
                  <a:pt x="4362" y="6378"/>
                  <a:pt x="4391" y="6430"/>
                </a:cubicBezTo>
                <a:cubicBezTo>
                  <a:pt x="4406" y="6447"/>
                  <a:pt x="4421" y="6464"/>
                  <a:pt x="4436" y="6482"/>
                </a:cubicBezTo>
                <a:cubicBezTo>
                  <a:pt x="3617" y="7716"/>
                  <a:pt x="3171" y="9227"/>
                  <a:pt x="3171" y="10791"/>
                </a:cubicBezTo>
                <a:close/>
                <a:moveTo>
                  <a:pt x="9244" y="3701"/>
                </a:moveTo>
                <a:lnTo>
                  <a:pt x="21600" y="3701"/>
                </a:lnTo>
                <a:lnTo>
                  <a:pt x="21600" y="0"/>
                </a:lnTo>
                <a:lnTo>
                  <a:pt x="9244" y="0"/>
                </a:lnTo>
                <a:cubicBezTo>
                  <a:pt x="8113" y="0"/>
                  <a:pt x="7026" y="226"/>
                  <a:pt x="5984" y="695"/>
                </a:cubicBezTo>
                <a:cubicBezTo>
                  <a:pt x="6044" y="747"/>
                  <a:pt x="6118" y="799"/>
                  <a:pt x="6178" y="834"/>
                </a:cubicBezTo>
                <a:cubicBezTo>
                  <a:pt x="6222" y="869"/>
                  <a:pt x="6282" y="904"/>
                  <a:pt x="6327" y="956"/>
                </a:cubicBezTo>
                <a:cubicBezTo>
                  <a:pt x="6475" y="1077"/>
                  <a:pt x="6639" y="1199"/>
                  <a:pt x="6788" y="1338"/>
                </a:cubicBezTo>
                <a:cubicBezTo>
                  <a:pt x="6803" y="1355"/>
                  <a:pt x="6818" y="1355"/>
                  <a:pt x="6833" y="1373"/>
                </a:cubicBezTo>
                <a:cubicBezTo>
                  <a:pt x="6967" y="1494"/>
                  <a:pt x="7101" y="1616"/>
                  <a:pt x="7235" y="1755"/>
                </a:cubicBezTo>
                <a:cubicBezTo>
                  <a:pt x="7279" y="1807"/>
                  <a:pt x="7324" y="1842"/>
                  <a:pt x="7369" y="1894"/>
                </a:cubicBezTo>
                <a:cubicBezTo>
                  <a:pt x="7473" y="1998"/>
                  <a:pt x="7577" y="2103"/>
                  <a:pt x="7666" y="2207"/>
                </a:cubicBezTo>
                <a:cubicBezTo>
                  <a:pt x="7711" y="2259"/>
                  <a:pt x="7756" y="2311"/>
                  <a:pt x="7800" y="2346"/>
                </a:cubicBezTo>
                <a:cubicBezTo>
                  <a:pt x="7919" y="2468"/>
                  <a:pt x="8024" y="2607"/>
                  <a:pt x="8128" y="2746"/>
                </a:cubicBezTo>
                <a:cubicBezTo>
                  <a:pt x="8143" y="2780"/>
                  <a:pt x="8172" y="2798"/>
                  <a:pt x="8202" y="2833"/>
                </a:cubicBezTo>
                <a:cubicBezTo>
                  <a:pt x="8336" y="2989"/>
                  <a:pt x="8455" y="3163"/>
                  <a:pt x="8574" y="3336"/>
                </a:cubicBezTo>
                <a:cubicBezTo>
                  <a:pt x="8604" y="3389"/>
                  <a:pt x="8634" y="3423"/>
                  <a:pt x="8664" y="3475"/>
                </a:cubicBezTo>
                <a:cubicBezTo>
                  <a:pt x="8723" y="3562"/>
                  <a:pt x="8783" y="3649"/>
                  <a:pt x="8828" y="3719"/>
                </a:cubicBezTo>
                <a:cubicBezTo>
                  <a:pt x="8976" y="3701"/>
                  <a:pt x="9110" y="3701"/>
                  <a:pt x="9244" y="3701"/>
                </a:cubicBezTo>
                <a:close/>
              </a:path>
            </a:pathLst>
          </a:custGeom>
          <a:solidFill>
            <a:schemeClr val="bg1">
              <a:alpha val="20000"/>
            </a:schemeClr>
          </a:solidFill>
          <a:ln w="12700">
            <a:miter lim="400000"/>
          </a:ln>
          <a:effectLst>
            <a:outerShdw blurRad="50800" dist="38100" dir="2700000" algn="tl" rotWithShape="0">
              <a:prstClr val="black">
                <a:alpha val="25000"/>
              </a:prstClr>
            </a:outerShdw>
          </a:effectLst>
        </p:spPr>
        <p:txBody>
          <a:bodyPr lIns="53340" tIns="53340" rIns="53340" bIns="53340" anchor="ctr"/>
          <a:lstStyle/>
          <a:p>
            <a:endParaRPr sz="4200">
              <a:solidFill>
                <a:srgbClr val="FFFFFF"/>
              </a:solidFill>
              <a:latin typeface="+mj-lt"/>
            </a:endParaRPr>
          </a:p>
        </p:txBody>
      </p:sp>
      <p:sp>
        <p:nvSpPr>
          <p:cNvPr id="33" name="Shape">
            <a:extLst>
              <a:ext uri="{FF2B5EF4-FFF2-40B4-BE49-F238E27FC236}">
                <a16:creationId xmlns:a16="http://schemas.microsoft.com/office/drawing/2014/main" id="{A78ABBBF-3B63-44B5-92F9-E99BE627013E}"/>
              </a:ext>
            </a:extLst>
          </p:cNvPr>
          <p:cNvSpPr/>
          <p:nvPr/>
        </p:nvSpPr>
        <p:spPr>
          <a:xfrm>
            <a:off x="2651263" y="2469731"/>
            <a:ext cx="5499384" cy="3250950"/>
          </a:xfrm>
          <a:custGeom>
            <a:avLst/>
            <a:gdLst/>
            <a:ahLst/>
            <a:cxnLst>
              <a:cxn ang="0">
                <a:pos x="wd2" y="hd2"/>
              </a:cxn>
              <a:cxn ang="5400000">
                <a:pos x="wd2" y="hd2"/>
              </a:cxn>
              <a:cxn ang="10800000">
                <a:pos x="wd2" y="hd2"/>
              </a:cxn>
              <a:cxn ang="16200000">
                <a:pos x="wd2" y="hd2"/>
              </a:cxn>
            </a:cxnLst>
            <a:rect l="0" t="0" r="r" b="b"/>
            <a:pathLst>
              <a:path w="21600" h="21600" extrusionOk="0">
                <a:moveTo>
                  <a:pt x="6384" y="21583"/>
                </a:moveTo>
                <a:cubicBezTo>
                  <a:pt x="5408" y="21583"/>
                  <a:pt x="4462" y="21217"/>
                  <a:pt x="3588" y="20487"/>
                </a:cubicBezTo>
                <a:cubicBezTo>
                  <a:pt x="2642" y="19704"/>
                  <a:pt x="1809" y="18504"/>
                  <a:pt x="1193" y="17043"/>
                </a:cubicBezTo>
                <a:cubicBezTo>
                  <a:pt x="411" y="15200"/>
                  <a:pt x="0" y="13043"/>
                  <a:pt x="0" y="10783"/>
                </a:cubicBezTo>
                <a:cubicBezTo>
                  <a:pt x="0" y="8626"/>
                  <a:pt x="370" y="6557"/>
                  <a:pt x="1090" y="4765"/>
                </a:cubicBezTo>
                <a:cubicBezTo>
                  <a:pt x="1121" y="4765"/>
                  <a:pt x="1151" y="4783"/>
                  <a:pt x="1182" y="4783"/>
                </a:cubicBezTo>
                <a:cubicBezTo>
                  <a:pt x="1223" y="4800"/>
                  <a:pt x="1265" y="4800"/>
                  <a:pt x="1306" y="4817"/>
                </a:cubicBezTo>
                <a:cubicBezTo>
                  <a:pt x="1367" y="4835"/>
                  <a:pt x="1439" y="4870"/>
                  <a:pt x="1501" y="4904"/>
                </a:cubicBezTo>
                <a:cubicBezTo>
                  <a:pt x="1532" y="4922"/>
                  <a:pt x="1573" y="4939"/>
                  <a:pt x="1604" y="4957"/>
                </a:cubicBezTo>
                <a:cubicBezTo>
                  <a:pt x="1686" y="4991"/>
                  <a:pt x="1758" y="5043"/>
                  <a:pt x="1840" y="5096"/>
                </a:cubicBezTo>
                <a:cubicBezTo>
                  <a:pt x="1861" y="5113"/>
                  <a:pt x="1881" y="5113"/>
                  <a:pt x="1892" y="5130"/>
                </a:cubicBezTo>
                <a:cubicBezTo>
                  <a:pt x="1984" y="5200"/>
                  <a:pt x="2077" y="5270"/>
                  <a:pt x="2169" y="5357"/>
                </a:cubicBezTo>
                <a:cubicBezTo>
                  <a:pt x="2200" y="5374"/>
                  <a:pt x="2221" y="5409"/>
                  <a:pt x="2251" y="5426"/>
                </a:cubicBezTo>
                <a:cubicBezTo>
                  <a:pt x="2313" y="5478"/>
                  <a:pt x="2375" y="5548"/>
                  <a:pt x="2437" y="5617"/>
                </a:cubicBezTo>
                <a:cubicBezTo>
                  <a:pt x="2467" y="5652"/>
                  <a:pt x="2498" y="5687"/>
                  <a:pt x="2529" y="5722"/>
                </a:cubicBezTo>
                <a:cubicBezTo>
                  <a:pt x="2580" y="5791"/>
                  <a:pt x="2642" y="5843"/>
                  <a:pt x="2694" y="5913"/>
                </a:cubicBezTo>
                <a:cubicBezTo>
                  <a:pt x="2724" y="5948"/>
                  <a:pt x="2755" y="6000"/>
                  <a:pt x="2786" y="6035"/>
                </a:cubicBezTo>
                <a:cubicBezTo>
                  <a:pt x="2837" y="6104"/>
                  <a:pt x="2889" y="6174"/>
                  <a:pt x="2940" y="6261"/>
                </a:cubicBezTo>
                <a:cubicBezTo>
                  <a:pt x="2971" y="6296"/>
                  <a:pt x="3002" y="6348"/>
                  <a:pt x="3023" y="6400"/>
                </a:cubicBezTo>
                <a:cubicBezTo>
                  <a:pt x="3033" y="6417"/>
                  <a:pt x="3043" y="6435"/>
                  <a:pt x="3053" y="6452"/>
                </a:cubicBezTo>
                <a:cubicBezTo>
                  <a:pt x="2488" y="7687"/>
                  <a:pt x="2180" y="9217"/>
                  <a:pt x="2180" y="10783"/>
                </a:cubicBezTo>
                <a:cubicBezTo>
                  <a:pt x="2180" y="12348"/>
                  <a:pt x="2498" y="13878"/>
                  <a:pt x="3064" y="15113"/>
                </a:cubicBezTo>
                <a:lnTo>
                  <a:pt x="3053" y="15130"/>
                </a:lnTo>
                <a:lnTo>
                  <a:pt x="3228" y="15461"/>
                </a:lnTo>
                <a:cubicBezTo>
                  <a:pt x="3403" y="15791"/>
                  <a:pt x="3598" y="16104"/>
                  <a:pt x="3804" y="16383"/>
                </a:cubicBezTo>
                <a:cubicBezTo>
                  <a:pt x="4421" y="17200"/>
                  <a:pt x="5151" y="17704"/>
                  <a:pt x="5932" y="17844"/>
                </a:cubicBezTo>
                <a:lnTo>
                  <a:pt x="6107" y="17878"/>
                </a:lnTo>
                <a:lnTo>
                  <a:pt x="6107" y="17878"/>
                </a:lnTo>
                <a:cubicBezTo>
                  <a:pt x="6199" y="17896"/>
                  <a:pt x="6292" y="17896"/>
                  <a:pt x="6374" y="17896"/>
                </a:cubicBezTo>
                <a:lnTo>
                  <a:pt x="15205" y="17896"/>
                </a:lnTo>
                <a:cubicBezTo>
                  <a:pt x="15298" y="17896"/>
                  <a:pt x="15380" y="17896"/>
                  <a:pt x="15473" y="17878"/>
                </a:cubicBezTo>
                <a:cubicBezTo>
                  <a:pt x="15514" y="17965"/>
                  <a:pt x="15555" y="18052"/>
                  <a:pt x="15586" y="18122"/>
                </a:cubicBezTo>
                <a:cubicBezTo>
                  <a:pt x="15606" y="18174"/>
                  <a:pt x="15627" y="18209"/>
                  <a:pt x="15647" y="18261"/>
                </a:cubicBezTo>
                <a:cubicBezTo>
                  <a:pt x="15730" y="18435"/>
                  <a:pt x="15812" y="18609"/>
                  <a:pt x="15904" y="18765"/>
                </a:cubicBezTo>
                <a:cubicBezTo>
                  <a:pt x="15915" y="18800"/>
                  <a:pt x="15935" y="18817"/>
                  <a:pt x="15956" y="18852"/>
                </a:cubicBezTo>
                <a:cubicBezTo>
                  <a:pt x="16028" y="18991"/>
                  <a:pt x="16110" y="19113"/>
                  <a:pt x="16182" y="19252"/>
                </a:cubicBezTo>
                <a:cubicBezTo>
                  <a:pt x="16213" y="19304"/>
                  <a:pt x="16244" y="19357"/>
                  <a:pt x="16275" y="19391"/>
                </a:cubicBezTo>
                <a:cubicBezTo>
                  <a:pt x="16347" y="19496"/>
                  <a:pt x="16408" y="19600"/>
                  <a:pt x="16480" y="19704"/>
                </a:cubicBezTo>
                <a:cubicBezTo>
                  <a:pt x="16511" y="19757"/>
                  <a:pt x="16542" y="19791"/>
                  <a:pt x="16573" y="19844"/>
                </a:cubicBezTo>
                <a:cubicBezTo>
                  <a:pt x="16665" y="19983"/>
                  <a:pt x="16758" y="20104"/>
                  <a:pt x="16861" y="20226"/>
                </a:cubicBezTo>
                <a:cubicBezTo>
                  <a:pt x="16871" y="20244"/>
                  <a:pt x="16871" y="20244"/>
                  <a:pt x="16881" y="20261"/>
                </a:cubicBezTo>
                <a:cubicBezTo>
                  <a:pt x="16984" y="20400"/>
                  <a:pt x="17097" y="20522"/>
                  <a:pt x="17200" y="20643"/>
                </a:cubicBezTo>
                <a:cubicBezTo>
                  <a:pt x="17231" y="20678"/>
                  <a:pt x="17262" y="20713"/>
                  <a:pt x="17292" y="20748"/>
                </a:cubicBezTo>
                <a:cubicBezTo>
                  <a:pt x="17344" y="20800"/>
                  <a:pt x="17385" y="20852"/>
                  <a:pt x="17436" y="20904"/>
                </a:cubicBezTo>
                <a:cubicBezTo>
                  <a:pt x="16717" y="21357"/>
                  <a:pt x="15966" y="21600"/>
                  <a:pt x="15185" y="21600"/>
                </a:cubicBezTo>
                <a:lnTo>
                  <a:pt x="6384" y="21600"/>
                </a:lnTo>
                <a:close/>
                <a:moveTo>
                  <a:pt x="6384" y="3687"/>
                </a:moveTo>
                <a:lnTo>
                  <a:pt x="15216" y="3687"/>
                </a:lnTo>
                <a:cubicBezTo>
                  <a:pt x="15308" y="3687"/>
                  <a:pt x="15390" y="3687"/>
                  <a:pt x="15483" y="3704"/>
                </a:cubicBezTo>
                <a:lnTo>
                  <a:pt x="15483" y="3704"/>
                </a:lnTo>
                <a:lnTo>
                  <a:pt x="15658" y="3739"/>
                </a:lnTo>
                <a:cubicBezTo>
                  <a:pt x="16439" y="3878"/>
                  <a:pt x="17179" y="4383"/>
                  <a:pt x="17786" y="5200"/>
                </a:cubicBezTo>
                <a:cubicBezTo>
                  <a:pt x="17991" y="5478"/>
                  <a:pt x="18187" y="5774"/>
                  <a:pt x="18362" y="6122"/>
                </a:cubicBezTo>
                <a:lnTo>
                  <a:pt x="18536" y="6452"/>
                </a:lnTo>
                <a:lnTo>
                  <a:pt x="18526" y="6470"/>
                </a:lnTo>
                <a:cubicBezTo>
                  <a:pt x="19092" y="7722"/>
                  <a:pt x="19410" y="9235"/>
                  <a:pt x="19410" y="10800"/>
                </a:cubicBezTo>
                <a:cubicBezTo>
                  <a:pt x="19410" y="12365"/>
                  <a:pt x="19102" y="13878"/>
                  <a:pt x="18536" y="15130"/>
                </a:cubicBezTo>
                <a:cubicBezTo>
                  <a:pt x="18547" y="15148"/>
                  <a:pt x="18557" y="15165"/>
                  <a:pt x="18567" y="15183"/>
                </a:cubicBezTo>
                <a:cubicBezTo>
                  <a:pt x="18598" y="15235"/>
                  <a:pt x="18619" y="15270"/>
                  <a:pt x="18649" y="15304"/>
                </a:cubicBezTo>
                <a:cubicBezTo>
                  <a:pt x="18701" y="15374"/>
                  <a:pt x="18752" y="15461"/>
                  <a:pt x="18804" y="15530"/>
                </a:cubicBezTo>
                <a:cubicBezTo>
                  <a:pt x="18835" y="15565"/>
                  <a:pt x="18865" y="15617"/>
                  <a:pt x="18896" y="15652"/>
                </a:cubicBezTo>
                <a:cubicBezTo>
                  <a:pt x="18948" y="15722"/>
                  <a:pt x="19009" y="15791"/>
                  <a:pt x="19061" y="15861"/>
                </a:cubicBezTo>
                <a:cubicBezTo>
                  <a:pt x="19092" y="15896"/>
                  <a:pt x="19122" y="15930"/>
                  <a:pt x="19153" y="15965"/>
                </a:cubicBezTo>
                <a:cubicBezTo>
                  <a:pt x="19215" y="16035"/>
                  <a:pt x="19287" y="16104"/>
                  <a:pt x="19349" y="16157"/>
                </a:cubicBezTo>
                <a:cubicBezTo>
                  <a:pt x="19369" y="16174"/>
                  <a:pt x="19400" y="16209"/>
                  <a:pt x="19420" y="16226"/>
                </a:cubicBezTo>
                <a:cubicBezTo>
                  <a:pt x="19513" y="16313"/>
                  <a:pt x="19606" y="16383"/>
                  <a:pt x="19698" y="16452"/>
                </a:cubicBezTo>
                <a:cubicBezTo>
                  <a:pt x="19708" y="16470"/>
                  <a:pt x="19729" y="16470"/>
                  <a:pt x="19749" y="16487"/>
                </a:cubicBezTo>
                <a:cubicBezTo>
                  <a:pt x="19832" y="16539"/>
                  <a:pt x="19914" y="16591"/>
                  <a:pt x="19996" y="16626"/>
                </a:cubicBezTo>
                <a:cubicBezTo>
                  <a:pt x="20027" y="16644"/>
                  <a:pt x="20068" y="16661"/>
                  <a:pt x="20099" y="16678"/>
                </a:cubicBezTo>
                <a:cubicBezTo>
                  <a:pt x="20161" y="16713"/>
                  <a:pt x="20233" y="16730"/>
                  <a:pt x="20294" y="16765"/>
                </a:cubicBezTo>
                <a:cubicBezTo>
                  <a:pt x="20335" y="16783"/>
                  <a:pt x="20377" y="16800"/>
                  <a:pt x="20418" y="16800"/>
                </a:cubicBezTo>
                <a:cubicBezTo>
                  <a:pt x="20449" y="16817"/>
                  <a:pt x="20479" y="16817"/>
                  <a:pt x="20510" y="16817"/>
                </a:cubicBezTo>
                <a:cubicBezTo>
                  <a:pt x="21220" y="15026"/>
                  <a:pt x="21600" y="12957"/>
                  <a:pt x="21600" y="10800"/>
                </a:cubicBezTo>
                <a:cubicBezTo>
                  <a:pt x="21600" y="8539"/>
                  <a:pt x="21189" y="6383"/>
                  <a:pt x="20407" y="4539"/>
                </a:cubicBezTo>
                <a:cubicBezTo>
                  <a:pt x="19791" y="3078"/>
                  <a:pt x="18958" y="1878"/>
                  <a:pt x="18012" y="1096"/>
                </a:cubicBezTo>
                <a:cubicBezTo>
                  <a:pt x="17138" y="365"/>
                  <a:pt x="16192" y="0"/>
                  <a:pt x="15216" y="0"/>
                </a:cubicBezTo>
                <a:lnTo>
                  <a:pt x="6384" y="0"/>
                </a:lnTo>
                <a:cubicBezTo>
                  <a:pt x="5603" y="0"/>
                  <a:pt x="4853" y="226"/>
                  <a:pt x="4133" y="696"/>
                </a:cubicBezTo>
                <a:cubicBezTo>
                  <a:pt x="4174" y="748"/>
                  <a:pt x="4225" y="800"/>
                  <a:pt x="4267" y="835"/>
                </a:cubicBezTo>
                <a:cubicBezTo>
                  <a:pt x="4297" y="870"/>
                  <a:pt x="4338" y="904"/>
                  <a:pt x="4369" y="957"/>
                </a:cubicBezTo>
                <a:cubicBezTo>
                  <a:pt x="4472" y="1078"/>
                  <a:pt x="4585" y="1200"/>
                  <a:pt x="4688" y="1339"/>
                </a:cubicBezTo>
                <a:cubicBezTo>
                  <a:pt x="4698" y="1357"/>
                  <a:pt x="4709" y="1357"/>
                  <a:pt x="4719" y="1374"/>
                </a:cubicBezTo>
                <a:cubicBezTo>
                  <a:pt x="4811" y="1496"/>
                  <a:pt x="4904" y="1617"/>
                  <a:pt x="4996" y="1756"/>
                </a:cubicBezTo>
                <a:cubicBezTo>
                  <a:pt x="5027" y="1809"/>
                  <a:pt x="5058" y="1843"/>
                  <a:pt x="5089" y="1896"/>
                </a:cubicBezTo>
                <a:cubicBezTo>
                  <a:pt x="5161" y="2000"/>
                  <a:pt x="5233" y="2104"/>
                  <a:pt x="5295" y="2209"/>
                </a:cubicBezTo>
                <a:cubicBezTo>
                  <a:pt x="5325" y="2261"/>
                  <a:pt x="5356" y="2313"/>
                  <a:pt x="5387" y="2348"/>
                </a:cubicBezTo>
                <a:cubicBezTo>
                  <a:pt x="5469" y="2470"/>
                  <a:pt x="5541" y="2609"/>
                  <a:pt x="5613" y="2748"/>
                </a:cubicBezTo>
                <a:cubicBezTo>
                  <a:pt x="5624" y="2783"/>
                  <a:pt x="5644" y="2800"/>
                  <a:pt x="5665" y="2835"/>
                </a:cubicBezTo>
                <a:cubicBezTo>
                  <a:pt x="5757" y="2991"/>
                  <a:pt x="5839" y="3165"/>
                  <a:pt x="5922" y="3339"/>
                </a:cubicBezTo>
                <a:cubicBezTo>
                  <a:pt x="5942" y="3391"/>
                  <a:pt x="5963" y="3426"/>
                  <a:pt x="5983" y="3478"/>
                </a:cubicBezTo>
                <a:cubicBezTo>
                  <a:pt x="6025" y="3565"/>
                  <a:pt x="6066" y="3652"/>
                  <a:pt x="6097" y="3722"/>
                </a:cubicBezTo>
                <a:cubicBezTo>
                  <a:pt x="6210" y="3687"/>
                  <a:pt x="6302" y="3687"/>
                  <a:pt x="6384" y="3687"/>
                </a:cubicBezTo>
                <a:close/>
              </a:path>
            </a:pathLst>
          </a:custGeom>
          <a:solidFill>
            <a:schemeClr val="accent2"/>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34" name="Shape">
            <a:extLst>
              <a:ext uri="{FF2B5EF4-FFF2-40B4-BE49-F238E27FC236}">
                <a16:creationId xmlns:a16="http://schemas.microsoft.com/office/drawing/2014/main" id="{A78C0A95-9AFC-4611-9098-9026FD606647}"/>
              </a:ext>
            </a:extLst>
          </p:cNvPr>
          <p:cNvSpPr/>
          <p:nvPr/>
        </p:nvSpPr>
        <p:spPr>
          <a:xfrm>
            <a:off x="10137356" y="2469742"/>
            <a:ext cx="5496805" cy="3250945"/>
          </a:xfrm>
          <a:custGeom>
            <a:avLst/>
            <a:gdLst/>
            <a:ahLst/>
            <a:cxnLst>
              <a:cxn ang="0">
                <a:pos x="wd2" y="hd2"/>
              </a:cxn>
              <a:cxn ang="5400000">
                <a:pos x="wd2" y="hd2"/>
              </a:cxn>
              <a:cxn ang="10800000">
                <a:pos x="wd2" y="hd2"/>
              </a:cxn>
              <a:cxn ang="16200000">
                <a:pos x="wd2" y="hd2"/>
              </a:cxn>
            </a:cxnLst>
            <a:rect l="0" t="0" r="r" b="b"/>
            <a:pathLst>
              <a:path w="21600" h="21600" extrusionOk="0">
                <a:moveTo>
                  <a:pt x="15490" y="17878"/>
                </a:moveTo>
                <a:cubicBezTo>
                  <a:pt x="15531" y="17965"/>
                  <a:pt x="15573" y="18052"/>
                  <a:pt x="15603" y="18122"/>
                </a:cubicBezTo>
                <a:cubicBezTo>
                  <a:pt x="15624" y="18174"/>
                  <a:pt x="15645" y="18209"/>
                  <a:pt x="15665" y="18261"/>
                </a:cubicBezTo>
                <a:cubicBezTo>
                  <a:pt x="15747" y="18435"/>
                  <a:pt x="15840" y="18609"/>
                  <a:pt x="15922" y="18765"/>
                </a:cubicBezTo>
                <a:cubicBezTo>
                  <a:pt x="15933" y="18783"/>
                  <a:pt x="15953" y="18817"/>
                  <a:pt x="15963" y="18835"/>
                </a:cubicBezTo>
                <a:cubicBezTo>
                  <a:pt x="16035" y="18974"/>
                  <a:pt x="16118" y="19113"/>
                  <a:pt x="16200" y="19235"/>
                </a:cubicBezTo>
                <a:cubicBezTo>
                  <a:pt x="16231" y="19287"/>
                  <a:pt x="16262" y="19322"/>
                  <a:pt x="16293" y="19374"/>
                </a:cubicBezTo>
                <a:cubicBezTo>
                  <a:pt x="16365" y="19478"/>
                  <a:pt x="16437" y="19600"/>
                  <a:pt x="16509" y="19704"/>
                </a:cubicBezTo>
                <a:cubicBezTo>
                  <a:pt x="16539" y="19757"/>
                  <a:pt x="16570" y="19791"/>
                  <a:pt x="16601" y="19844"/>
                </a:cubicBezTo>
                <a:cubicBezTo>
                  <a:pt x="16694" y="19983"/>
                  <a:pt x="16786" y="20104"/>
                  <a:pt x="16889" y="20226"/>
                </a:cubicBezTo>
                <a:cubicBezTo>
                  <a:pt x="16899" y="20244"/>
                  <a:pt x="16899" y="20244"/>
                  <a:pt x="16910" y="20261"/>
                </a:cubicBezTo>
                <a:cubicBezTo>
                  <a:pt x="17013" y="20400"/>
                  <a:pt x="17126" y="20522"/>
                  <a:pt x="17229" y="20643"/>
                </a:cubicBezTo>
                <a:cubicBezTo>
                  <a:pt x="17259" y="20678"/>
                  <a:pt x="17301" y="20713"/>
                  <a:pt x="17331" y="20748"/>
                </a:cubicBezTo>
                <a:cubicBezTo>
                  <a:pt x="17373" y="20800"/>
                  <a:pt x="17424" y="20852"/>
                  <a:pt x="17465" y="20904"/>
                </a:cubicBezTo>
                <a:cubicBezTo>
                  <a:pt x="16745" y="21357"/>
                  <a:pt x="15994" y="21600"/>
                  <a:pt x="15213" y="21600"/>
                </a:cubicBezTo>
                <a:lnTo>
                  <a:pt x="6387" y="21600"/>
                </a:lnTo>
                <a:cubicBezTo>
                  <a:pt x="5410" y="21600"/>
                  <a:pt x="4464" y="21235"/>
                  <a:pt x="3590" y="20504"/>
                </a:cubicBezTo>
                <a:cubicBezTo>
                  <a:pt x="3353" y="20313"/>
                  <a:pt x="3117" y="20087"/>
                  <a:pt x="2901" y="19843"/>
                </a:cubicBezTo>
                <a:cubicBezTo>
                  <a:pt x="2232" y="19113"/>
                  <a:pt x="1656" y="18157"/>
                  <a:pt x="1193" y="17061"/>
                </a:cubicBezTo>
                <a:cubicBezTo>
                  <a:pt x="411" y="15217"/>
                  <a:pt x="0" y="13061"/>
                  <a:pt x="0" y="10800"/>
                </a:cubicBezTo>
                <a:cubicBezTo>
                  <a:pt x="0" y="8643"/>
                  <a:pt x="370" y="6574"/>
                  <a:pt x="1090" y="4783"/>
                </a:cubicBezTo>
                <a:cubicBezTo>
                  <a:pt x="1121" y="4783"/>
                  <a:pt x="1152" y="4800"/>
                  <a:pt x="1183" y="4800"/>
                </a:cubicBezTo>
                <a:cubicBezTo>
                  <a:pt x="1224" y="4817"/>
                  <a:pt x="1265" y="4817"/>
                  <a:pt x="1306" y="4835"/>
                </a:cubicBezTo>
                <a:cubicBezTo>
                  <a:pt x="1368" y="4852"/>
                  <a:pt x="1440" y="4887"/>
                  <a:pt x="1502" y="4922"/>
                </a:cubicBezTo>
                <a:cubicBezTo>
                  <a:pt x="1533" y="4939"/>
                  <a:pt x="1574" y="4956"/>
                  <a:pt x="1605" y="4974"/>
                </a:cubicBezTo>
                <a:cubicBezTo>
                  <a:pt x="1687" y="5009"/>
                  <a:pt x="1769" y="5061"/>
                  <a:pt x="1841" y="5113"/>
                </a:cubicBezTo>
                <a:cubicBezTo>
                  <a:pt x="1862" y="5130"/>
                  <a:pt x="1872" y="5130"/>
                  <a:pt x="1893" y="5148"/>
                </a:cubicBezTo>
                <a:cubicBezTo>
                  <a:pt x="1985" y="5217"/>
                  <a:pt x="2078" y="5287"/>
                  <a:pt x="2170" y="5374"/>
                </a:cubicBezTo>
                <a:cubicBezTo>
                  <a:pt x="2201" y="5391"/>
                  <a:pt x="2222" y="5426"/>
                  <a:pt x="2253" y="5443"/>
                </a:cubicBezTo>
                <a:cubicBezTo>
                  <a:pt x="2314" y="5496"/>
                  <a:pt x="2376" y="5565"/>
                  <a:pt x="2448" y="5635"/>
                </a:cubicBezTo>
                <a:cubicBezTo>
                  <a:pt x="2479" y="5670"/>
                  <a:pt x="2510" y="5704"/>
                  <a:pt x="2541" y="5739"/>
                </a:cubicBezTo>
                <a:cubicBezTo>
                  <a:pt x="2592" y="5809"/>
                  <a:pt x="2654" y="5861"/>
                  <a:pt x="2705" y="5930"/>
                </a:cubicBezTo>
                <a:cubicBezTo>
                  <a:pt x="2736" y="5965"/>
                  <a:pt x="2767" y="6017"/>
                  <a:pt x="2798" y="6052"/>
                </a:cubicBezTo>
                <a:cubicBezTo>
                  <a:pt x="2849" y="6122"/>
                  <a:pt x="2901" y="6191"/>
                  <a:pt x="2952" y="6278"/>
                </a:cubicBezTo>
                <a:cubicBezTo>
                  <a:pt x="2983" y="6313"/>
                  <a:pt x="3014" y="6365"/>
                  <a:pt x="3034" y="6417"/>
                </a:cubicBezTo>
                <a:cubicBezTo>
                  <a:pt x="3045" y="6435"/>
                  <a:pt x="3055" y="6452"/>
                  <a:pt x="3065" y="6470"/>
                </a:cubicBezTo>
                <a:cubicBezTo>
                  <a:pt x="2499" y="7704"/>
                  <a:pt x="2191" y="9235"/>
                  <a:pt x="2191" y="10800"/>
                </a:cubicBezTo>
                <a:cubicBezTo>
                  <a:pt x="2191" y="12365"/>
                  <a:pt x="2510" y="13896"/>
                  <a:pt x="3075" y="15130"/>
                </a:cubicBezTo>
                <a:lnTo>
                  <a:pt x="3065" y="15148"/>
                </a:lnTo>
                <a:lnTo>
                  <a:pt x="3240" y="15478"/>
                </a:lnTo>
                <a:cubicBezTo>
                  <a:pt x="3415" y="15809"/>
                  <a:pt x="3610" y="16122"/>
                  <a:pt x="3816" y="16400"/>
                </a:cubicBezTo>
                <a:cubicBezTo>
                  <a:pt x="4433" y="17217"/>
                  <a:pt x="5163" y="17722"/>
                  <a:pt x="5945" y="17861"/>
                </a:cubicBezTo>
                <a:lnTo>
                  <a:pt x="6120" y="17896"/>
                </a:lnTo>
                <a:lnTo>
                  <a:pt x="6120" y="17896"/>
                </a:lnTo>
                <a:cubicBezTo>
                  <a:pt x="6213" y="17913"/>
                  <a:pt x="6305" y="17913"/>
                  <a:pt x="6387" y="17913"/>
                </a:cubicBezTo>
                <a:lnTo>
                  <a:pt x="15223" y="17913"/>
                </a:lnTo>
                <a:cubicBezTo>
                  <a:pt x="15315" y="17896"/>
                  <a:pt x="15398" y="17896"/>
                  <a:pt x="15490" y="17878"/>
                </a:cubicBezTo>
                <a:close/>
                <a:moveTo>
                  <a:pt x="6387" y="3704"/>
                </a:moveTo>
                <a:lnTo>
                  <a:pt x="15223" y="3704"/>
                </a:lnTo>
                <a:cubicBezTo>
                  <a:pt x="15305" y="3704"/>
                  <a:pt x="15398" y="3704"/>
                  <a:pt x="15490" y="3722"/>
                </a:cubicBezTo>
                <a:lnTo>
                  <a:pt x="15490" y="3722"/>
                </a:lnTo>
                <a:lnTo>
                  <a:pt x="15665" y="3757"/>
                </a:lnTo>
                <a:cubicBezTo>
                  <a:pt x="16447" y="3896"/>
                  <a:pt x="17187" y="4400"/>
                  <a:pt x="17794" y="5217"/>
                </a:cubicBezTo>
                <a:cubicBezTo>
                  <a:pt x="18000" y="5496"/>
                  <a:pt x="18195" y="5791"/>
                  <a:pt x="18370" y="6139"/>
                </a:cubicBezTo>
                <a:lnTo>
                  <a:pt x="18545" y="6470"/>
                </a:lnTo>
                <a:lnTo>
                  <a:pt x="18535" y="6487"/>
                </a:lnTo>
                <a:cubicBezTo>
                  <a:pt x="19101" y="7739"/>
                  <a:pt x="19419" y="9252"/>
                  <a:pt x="19419" y="10817"/>
                </a:cubicBezTo>
                <a:cubicBezTo>
                  <a:pt x="19419" y="12383"/>
                  <a:pt x="19111" y="13896"/>
                  <a:pt x="18545" y="15148"/>
                </a:cubicBezTo>
                <a:cubicBezTo>
                  <a:pt x="18555" y="15165"/>
                  <a:pt x="18566" y="15183"/>
                  <a:pt x="18576" y="15200"/>
                </a:cubicBezTo>
                <a:cubicBezTo>
                  <a:pt x="18607" y="15252"/>
                  <a:pt x="18627" y="15287"/>
                  <a:pt x="18658" y="15322"/>
                </a:cubicBezTo>
                <a:cubicBezTo>
                  <a:pt x="18710" y="15391"/>
                  <a:pt x="18761" y="15478"/>
                  <a:pt x="18813" y="15548"/>
                </a:cubicBezTo>
                <a:cubicBezTo>
                  <a:pt x="18843" y="15583"/>
                  <a:pt x="18874" y="15635"/>
                  <a:pt x="18905" y="15670"/>
                </a:cubicBezTo>
                <a:cubicBezTo>
                  <a:pt x="18957" y="15739"/>
                  <a:pt x="19018" y="15809"/>
                  <a:pt x="19070" y="15861"/>
                </a:cubicBezTo>
                <a:cubicBezTo>
                  <a:pt x="19101" y="15896"/>
                  <a:pt x="19131" y="15930"/>
                  <a:pt x="19162" y="15965"/>
                </a:cubicBezTo>
                <a:cubicBezTo>
                  <a:pt x="19224" y="16035"/>
                  <a:pt x="19296" y="16104"/>
                  <a:pt x="19358" y="16157"/>
                </a:cubicBezTo>
                <a:cubicBezTo>
                  <a:pt x="19378" y="16174"/>
                  <a:pt x="19409" y="16209"/>
                  <a:pt x="19430" y="16226"/>
                </a:cubicBezTo>
                <a:cubicBezTo>
                  <a:pt x="19522" y="16313"/>
                  <a:pt x="19615" y="16383"/>
                  <a:pt x="19707" y="16452"/>
                </a:cubicBezTo>
                <a:cubicBezTo>
                  <a:pt x="19728" y="16470"/>
                  <a:pt x="19738" y="16470"/>
                  <a:pt x="19759" y="16487"/>
                </a:cubicBezTo>
                <a:cubicBezTo>
                  <a:pt x="19841" y="16539"/>
                  <a:pt x="19923" y="16591"/>
                  <a:pt x="19995" y="16626"/>
                </a:cubicBezTo>
                <a:cubicBezTo>
                  <a:pt x="20026" y="16644"/>
                  <a:pt x="20067" y="16661"/>
                  <a:pt x="20098" y="16678"/>
                </a:cubicBezTo>
                <a:cubicBezTo>
                  <a:pt x="20160" y="16713"/>
                  <a:pt x="20232" y="16731"/>
                  <a:pt x="20294" y="16765"/>
                </a:cubicBezTo>
                <a:cubicBezTo>
                  <a:pt x="20335" y="16783"/>
                  <a:pt x="20376" y="16800"/>
                  <a:pt x="20417" y="16800"/>
                </a:cubicBezTo>
                <a:cubicBezTo>
                  <a:pt x="20448" y="16817"/>
                  <a:pt x="20479" y="16817"/>
                  <a:pt x="20510" y="16817"/>
                </a:cubicBezTo>
                <a:cubicBezTo>
                  <a:pt x="21219" y="15026"/>
                  <a:pt x="21600" y="12957"/>
                  <a:pt x="21600" y="10800"/>
                </a:cubicBezTo>
                <a:cubicBezTo>
                  <a:pt x="21600" y="8539"/>
                  <a:pt x="21189" y="6383"/>
                  <a:pt x="20407" y="4539"/>
                </a:cubicBezTo>
                <a:cubicBezTo>
                  <a:pt x="19790" y="3078"/>
                  <a:pt x="18957" y="1878"/>
                  <a:pt x="18010" y="1096"/>
                </a:cubicBezTo>
                <a:cubicBezTo>
                  <a:pt x="17136" y="365"/>
                  <a:pt x="16190" y="0"/>
                  <a:pt x="15213" y="0"/>
                </a:cubicBezTo>
                <a:lnTo>
                  <a:pt x="6387" y="0"/>
                </a:lnTo>
                <a:cubicBezTo>
                  <a:pt x="5606" y="0"/>
                  <a:pt x="4855" y="226"/>
                  <a:pt x="4135" y="696"/>
                </a:cubicBezTo>
                <a:cubicBezTo>
                  <a:pt x="4186" y="748"/>
                  <a:pt x="4227" y="800"/>
                  <a:pt x="4279" y="852"/>
                </a:cubicBezTo>
                <a:cubicBezTo>
                  <a:pt x="4310" y="887"/>
                  <a:pt x="4341" y="922"/>
                  <a:pt x="4371" y="957"/>
                </a:cubicBezTo>
                <a:cubicBezTo>
                  <a:pt x="4485" y="1078"/>
                  <a:pt x="4587" y="1200"/>
                  <a:pt x="4690" y="1339"/>
                </a:cubicBezTo>
                <a:cubicBezTo>
                  <a:pt x="4701" y="1357"/>
                  <a:pt x="4701" y="1357"/>
                  <a:pt x="4711" y="1374"/>
                </a:cubicBezTo>
                <a:cubicBezTo>
                  <a:pt x="4803" y="1496"/>
                  <a:pt x="4906" y="1635"/>
                  <a:pt x="4999" y="1757"/>
                </a:cubicBezTo>
                <a:cubicBezTo>
                  <a:pt x="5030" y="1809"/>
                  <a:pt x="5061" y="1843"/>
                  <a:pt x="5091" y="1896"/>
                </a:cubicBezTo>
                <a:cubicBezTo>
                  <a:pt x="5163" y="2000"/>
                  <a:pt x="5235" y="2104"/>
                  <a:pt x="5297" y="2209"/>
                </a:cubicBezTo>
                <a:cubicBezTo>
                  <a:pt x="5328" y="2261"/>
                  <a:pt x="5359" y="2313"/>
                  <a:pt x="5390" y="2348"/>
                </a:cubicBezTo>
                <a:cubicBezTo>
                  <a:pt x="5472" y="2470"/>
                  <a:pt x="5544" y="2609"/>
                  <a:pt x="5616" y="2748"/>
                </a:cubicBezTo>
                <a:cubicBezTo>
                  <a:pt x="5626" y="2783"/>
                  <a:pt x="5647" y="2800"/>
                  <a:pt x="5657" y="2835"/>
                </a:cubicBezTo>
                <a:cubicBezTo>
                  <a:pt x="5750" y="2991"/>
                  <a:pt x="5832" y="3165"/>
                  <a:pt x="5914" y="3339"/>
                </a:cubicBezTo>
                <a:cubicBezTo>
                  <a:pt x="5935" y="3391"/>
                  <a:pt x="5955" y="3426"/>
                  <a:pt x="5976" y="3478"/>
                </a:cubicBezTo>
                <a:cubicBezTo>
                  <a:pt x="6017" y="3565"/>
                  <a:pt x="6058" y="3652"/>
                  <a:pt x="6099" y="3739"/>
                </a:cubicBezTo>
                <a:cubicBezTo>
                  <a:pt x="6202" y="3704"/>
                  <a:pt x="6295" y="3704"/>
                  <a:pt x="6387" y="3704"/>
                </a:cubicBezTo>
                <a:close/>
              </a:path>
            </a:pathLst>
          </a:custGeom>
          <a:solidFill>
            <a:schemeClr val="accent6"/>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35" name="Shape">
            <a:extLst>
              <a:ext uri="{FF2B5EF4-FFF2-40B4-BE49-F238E27FC236}">
                <a16:creationId xmlns:a16="http://schemas.microsoft.com/office/drawing/2014/main" id="{BA6D3FB6-6991-4A4C-8676-BA28958C9E7A}"/>
              </a:ext>
            </a:extLst>
          </p:cNvPr>
          <p:cNvSpPr/>
          <p:nvPr/>
        </p:nvSpPr>
        <p:spPr>
          <a:xfrm>
            <a:off x="6394324" y="2469737"/>
            <a:ext cx="5499377" cy="3250950"/>
          </a:xfrm>
          <a:custGeom>
            <a:avLst/>
            <a:gdLst/>
            <a:ahLst/>
            <a:cxnLst>
              <a:cxn ang="0">
                <a:pos x="wd2" y="hd2"/>
              </a:cxn>
              <a:cxn ang="5400000">
                <a:pos x="wd2" y="hd2"/>
              </a:cxn>
              <a:cxn ang="10800000">
                <a:pos x="wd2" y="hd2"/>
              </a:cxn>
              <a:cxn ang="16200000">
                <a:pos x="wd2" y="hd2"/>
              </a:cxn>
            </a:cxnLst>
            <a:rect l="0" t="0" r="r" b="b"/>
            <a:pathLst>
              <a:path w="21600" h="21600" extrusionOk="0">
                <a:moveTo>
                  <a:pt x="6107" y="3722"/>
                </a:moveTo>
                <a:cubicBezTo>
                  <a:pt x="6066" y="3635"/>
                  <a:pt x="6025" y="3548"/>
                  <a:pt x="5994" y="3478"/>
                </a:cubicBezTo>
                <a:cubicBezTo>
                  <a:pt x="5973" y="3426"/>
                  <a:pt x="5953" y="3374"/>
                  <a:pt x="5932" y="3339"/>
                </a:cubicBezTo>
                <a:cubicBezTo>
                  <a:pt x="5850" y="3165"/>
                  <a:pt x="5767" y="2991"/>
                  <a:pt x="5675" y="2835"/>
                </a:cubicBezTo>
                <a:cubicBezTo>
                  <a:pt x="5665" y="2800"/>
                  <a:pt x="5644" y="2783"/>
                  <a:pt x="5624" y="2748"/>
                </a:cubicBezTo>
                <a:cubicBezTo>
                  <a:pt x="5552" y="2609"/>
                  <a:pt x="5469" y="2487"/>
                  <a:pt x="5397" y="2348"/>
                </a:cubicBezTo>
                <a:cubicBezTo>
                  <a:pt x="5367" y="2296"/>
                  <a:pt x="5336" y="2243"/>
                  <a:pt x="5305" y="2209"/>
                </a:cubicBezTo>
                <a:cubicBezTo>
                  <a:pt x="5233" y="2104"/>
                  <a:pt x="5171" y="2000"/>
                  <a:pt x="5099" y="1896"/>
                </a:cubicBezTo>
                <a:cubicBezTo>
                  <a:pt x="5068" y="1843"/>
                  <a:pt x="5038" y="1809"/>
                  <a:pt x="5007" y="1756"/>
                </a:cubicBezTo>
                <a:cubicBezTo>
                  <a:pt x="4914" y="1617"/>
                  <a:pt x="4822" y="1496"/>
                  <a:pt x="4719" y="1374"/>
                </a:cubicBezTo>
                <a:cubicBezTo>
                  <a:pt x="4709" y="1357"/>
                  <a:pt x="4709" y="1357"/>
                  <a:pt x="4698" y="1339"/>
                </a:cubicBezTo>
                <a:cubicBezTo>
                  <a:pt x="4596" y="1200"/>
                  <a:pt x="4482" y="1078"/>
                  <a:pt x="4380" y="957"/>
                </a:cubicBezTo>
                <a:cubicBezTo>
                  <a:pt x="4349" y="922"/>
                  <a:pt x="4318" y="887"/>
                  <a:pt x="4277" y="852"/>
                </a:cubicBezTo>
                <a:cubicBezTo>
                  <a:pt x="4225" y="800"/>
                  <a:pt x="4184" y="748"/>
                  <a:pt x="4133" y="696"/>
                </a:cubicBezTo>
                <a:cubicBezTo>
                  <a:pt x="4853" y="243"/>
                  <a:pt x="5603" y="0"/>
                  <a:pt x="6384" y="0"/>
                </a:cubicBezTo>
                <a:lnTo>
                  <a:pt x="15216" y="0"/>
                </a:lnTo>
                <a:cubicBezTo>
                  <a:pt x="16192" y="0"/>
                  <a:pt x="17138" y="365"/>
                  <a:pt x="18012" y="1096"/>
                </a:cubicBezTo>
                <a:cubicBezTo>
                  <a:pt x="18135" y="1200"/>
                  <a:pt x="18248" y="1304"/>
                  <a:pt x="18362" y="1409"/>
                </a:cubicBezTo>
                <a:cubicBezTo>
                  <a:pt x="19163" y="2191"/>
                  <a:pt x="19873" y="3252"/>
                  <a:pt x="20407" y="4539"/>
                </a:cubicBezTo>
                <a:cubicBezTo>
                  <a:pt x="21189" y="6383"/>
                  <a:pt x="21600" y="8539"/>
                  <a:pt x="21600" y="10800"/>
                </a:cubicBezTo>
                <a:cubicBezTo>
                  <a:pt x="21600" y="12957"/>
                  <a:pt x="21230" y="15026"/>
                  <a:pt x="20510" y="16817"/>
                </a:cubicBezTo>
                <a:cubicBezTo>
                  <a:pt x="20479" y="16817"/>
                  <a:pt x="20449" y="16800"/>
                  <a:pt x="20418" y="16800"/>
                </a:cubicBezTo>
                <a:cubicBezTo>
                  <a:pt x="20377" y="16783"/>
                  <a:pt x="20335" y="16783"/>
                  <a:pt x="20294" y="16765"/>
                </a:cubicBezTo>
                <a:cubicBezTo>
                  <a:pt x="20233" y="16748"/>
                  <a:pt x="20161" y="16713"/>
                  <a:pt x="20099" y="16678"/>
                </a:cubicBezTo>
                <a:cubicBezTo>
                  <a:pt x="20068" y="16661"/>
                  <a:pt x="20027" y="16644"/>
                  <a:pt x="19996" y="16626"/>
                </a:cubicBezTo>
                <a:cubicBezTo>
                  <a:pt x="19914" y="16591"/>
                  <a:pt x="19832" y="16539"/>
                  <a:pt x="19749" y="16487"/>
                </a:cubicBezTo>
                <a:cubicBezTo>
                  <a:pt x="19739" y="16470"/>
                  <a:pt x="19719" y="16470"/>
                  <a:pt x="19698" y="16452"/>
                </a:cubicBezTo>
                <a:cubicBezTo>
                  <a:pt x="19606" y="16383"/>
                  <a:pt x="19513" y="16313"/>
                  <a:pt x="19420" y="16226"/>
                </a:cubicBezTo>
                <a:cubicBezTo>
                  <a:pt x="19400" y="16209"/>
                  <a:pt x="19369" y="16174"/>
                  <a:pt x="19348" y="16157"/>
                </a:cubicBezTo>
                <a:cubicBezTo>
                  <a:pt x="19287" y="16087"/>
                  <a:pt x="19215" y="16035"/>
                  <a:pt x="19153" y="15965"/>
                </a:cubicBezTo>
                <a:cubicBezTo>
                  <a:pt x="19122" y="15930"/>
                  <a:pt x="19091" y="15896"/>
                  <a:pt x="19061" y="15861"/>
                </a:cubicBezTo>
                <a:cubicBezTo>
                  <a:pt x="19009" y="15791"/>
                  <a:pt x="18948" y="15739"/>
                  <a:pt x="18896" y="15670"/>
                </a:cubicBezTo>
                <a:cubicBezTo>
                  <a:pt x="18865" y="15635"/>
                  <a:pt x="18834" y="15583"/>
                  <a:pt x="18804" y="15548"/>
                </a:cubicBezTo>
                <a:cubicBezTo>
                  <a:pt x="18752" y="15478"/>
                  <a:pt x="18701" y="15409"/>
                  <a:pt x="18649" y="15322"/>
                </a:cubicBezTo>
                <a:cubicBezTo>
                  <a:pt x="18619" y="15287"/>
                  <a:pt x="18588" y="15235"/>
                  <a:pt x="18567" y="15183"/>
                </a:cubicBezTo>
                <a:cubicBezTo>
                  <a:pt x="18557" y="15165"/>
                  <a:pt x="18547" y="15148"/>
                  <a:pt x="18536" y="15130"/>
                </a:cubicBezTo>
                <a:cubicBezTo>
                  <a:pt x="19102" y="13896"/>
                  <a:pt x="19410" y="12365"/>
                  <a:pt x="19410" y="10800"/>
                </a:cubicBezTo>
                <a:cubicBezTo>
                  <a:pt x="19410" y="9235"/>
                  <a:pt x="19091" y="7704"/>
                  <a:pt x="18526" y="6470"/>
                </a:cubicBezTo>
                <a:lnTo>
                  <a:pt x="18536" y="6452"/>
                </a:lnTo>
                <a:lnTo>
                  <a:pt x="18362" y="6122"/>
                </a:lnTo>
                <a:cubicBezTo>
                  <a:pt x="18187" y="5791"/>
                  <a:pt x="17991" y="5478"/>
                  <a:pt x="17786" y="5200"/>
                </a:cubicBezTo>
                <a:cubicBezTo>
                  <a:pt x="17169" y="4383"/>
                  <a:pt x="16439" y="3878"/>
                  <a:pt x="15658" y="3739"/>
                </a:cubicBezTo>
                <a:lnTo>
                  <a:pt x="15483" y="3704"/>
                </a:lnTo>
                <a:lnTo>
                  <a:pt x="15483" y="3704"/>
                </a:lnTo>
                <a:cubicBezTo>
                  <a:pt x="15390" y="3687"/>
                  <a:pt x="15298" y="3687"/>
                  <a:pt x="15216" y="3687"/>
                </a:cubicBezTo>
                <a:lnTo>
                  <a:pt x="6384" y="3687"/>
                </a:lnTo>
                <a:cubicBezTo>
                  <a:pt x="6292" y="3722"/>
                  <a:pt x="6199" y="3722"/>
                  <a:pt x="6107" y="3722"/>
                </a:cubicBezTo>
                <a:close/>
                <a:moveTo>
                  <a:pt x="15216" y="17913"/>
                </a:moveTo>
                <a:lnTo>
                  <a:pt x="6384" y="17913"/>
                </a:lnTo>
                <a:cubicBezTo>
                  <a:pt x="6292" y="17913"/>
                  <a:pt x="6210" y="17913"/>
                  <a:pt x="6117" y="17896"/>
                </a:cubicBezTo>
                <a:lnTo>
                  <a:pt x="6117" y="17896"/>
                </a:lnTo>
                <a:lnTo>
                  <a:pt x="5942" y="17861"/>
                </a:lnTo>
                <a:cubicBezTo>
                  <a:pt x="5161" y="17722"/>
                  <a:pt x="4421" y="17217"/>
                  <a:pt x="3814" y="16400"/>
                </a:cubicBezTo>
                <a:cubicBezTo>
                  <a:pt x="3609" y="16122"/>
                  <a:pt x="3413" y="15826"/>
                  <a:pt x="3238" y="15478"/>
                </a:cubicBezTo>
                <a:lnTo>
                  <a:pt x="3064" y="15148"/>
                </a:lnTo>
                <a:lnTo>
                  <a:pt x="3074" y="15130"/>
                </a:lnTo>
                <a:cubicBezTo>
                  <a:pt x="2509" y="13896"/>
                  <a:pt x="2190" y="12365"/>
                  <a:pt x="2190" y="10800"/>
                </a:cubicBezTo>
                <a:cubicBezTo>
                  <a:pt x="2190" y="9235"/>
                  <a:pt x="2498" y="7722"/>
                  <a:pt x="3064" y="6470"/>
                </a:cubicBezTo>
                <a:cubicBezTo>
                  <a:pt x="3053" y="6452"/>
                  <a:pt x="3043" y="6435"/>
                  <a:pt x="3033" y="6417"/>
                </a:cubicBezTo>
                <a:cubicBezTo>
                  <a:pt x="3002" y="6365"/>
                  <a:pt x="2981" y="6330"/>
                  <a:pt x="2951" y="6278"/>
                </a:cubicBezTo>
                <a:cubicBezTo>
                  <a:pt x="2899" y="6209"/>
                  <a:pt x="2848" y="6122"/>
                  <a:pt x="2796" y="6052"/>
                </a:cubicBezTo>
                <a:cubicBezTo>
                  <a:pt x="2766" y="6017"/>
                  <a:pt x="2735" y="5965"/>
                  <a:pt x="2704" y="5930"/>
                </a:cubicBezTo>
                <a:cubicBezTo>
                  <a:pt x="2652" y="5861"/>
                  <a:pt x="2601" y="5791"/>
                  <a:pt x="2539" y="5739"/>
                </a:cubicBezTo>
                <a:cubicBezTo>
                  <a:pt x="2508" y="5704"/>
                  <a:pt x="2478" y="5670"/>
                  <a:pt x="2447" y="5635"/>
                </a:cubicBezTo>
                <a:cubicBezTo>
                  <a:pt x="2385" y="5565"/>
                  <a:pt x="2323" y="5513"/>
                  <a:pt x="2251" y="5443"/>
                </a:cubicBezTo>
                <a:cubicBezTo>
                  <a:pt x="2221" y="5426"/>
                  <a:pt x="2200" y="5391"/>
                  <a:pt x="2169" y="5374"/>
                </a:cubicBezTo>
                <a:cubicBezTo>
                  <a:pt x="2077" y="5287"/>
                  <a:pt x="1984" y="5217"/>
                  <a:pt x="1892" y="5148"/>
                </a:cubicBezTo>
                <a:cubicBezTo>
                  <a:pt x="1871" y="5130"/>
                  <a:pt x="1861" y="5130"/>
                  <a:pt x="1840" y="5113"/>
                </a:cubicBezTo>
                <a:cubicBezTo>
                  <a:pt x="1758" y="5061"/>
                  <a:pt x="1686" y="5009"/>
                  <a:pt x="1604" y="4974"/>
                </a:cubicBezTo>
                <a:cubicBezTo>
                  <a:pt x="1573" y="4956"/>
                  <a:pt x="1532" y="4939"/>
                  <a:pt x="1501" y="4922"/>
                </a:cubicBezTo>
                <a:cubicBezTo>
                  <a:pt x="1439" y="4887"/>
                  <a:pt x="1367" y="4870"/>
                  <a:pt x="1306" y="4835"/>
                </a:cubicBezTo>
                <a:cubicBezTo>
                  <a:pt x="1265" y="4817"/>
                  <a:pt x="1223" y="4800"/>
                  <a:pt x="1182" y="4800"/>
                </a:cubicBezTo>
                <a:cubicBezTo>
                  <a:pt x="1151" y="4783"/>
                  <a:pt x="1121" y="4783"/>
                  <a:pt x="1090" y="4783"/>
                </a:cubicBezTo>
                <a:cubicBezTo>
                  <a:pt x="380" y="6574"/>
                  <a:pt x="0" y="8643"/>
                  <a:pt x="0" y="10800"/>
                </a:cubicBezTo>
                <a:cubicBezTo>
                  <a:pt x="0" y="13061"/>
                  <a:pt x="411" y="15217"/>
                  <a:pt x="1193" y="17061"/>
                </a:cubicBezTo>
                <a:cubicBezTo>
                  <a:pt x="1809" y="18522"/>
                  <a:pt x="2642" y="19722"/>
                  <a:pt x="3588" y="20504"/>
                </a:cubicBezTo>
                <a:cubicBezTo>
                  <a:pt x="4462" y="21235"/>
                  <a:pt x="5408" y="21600"/>
                  <a:pt x="6384" y="21600"/>
                </a:cubicBezTo>
                <a:lnTo>
                  <a:pt x="15216" y="21600"/>
                </a:lnTo>
                <a:cubicBezTo>
                  <a:pt x="15997" y="21600"/>
                  <a:pt x="16748" y="21374"/>
                  <a:pt x="17467" y="20904"/>
                </a:cubicBezTo>
                <a:cubicBezTo>
                  <a:pt x="17416" y="20852"/>
                  <a:pt x="17375" y="20800"/>
                  <a:pt x="17323" y="20748"/>
                </a:cubicBezTo>
                <a:cubicBezTo>
                  <a:pt x="17292" y="20713"/>
                  <a:pt x="17262" y="20678"/>
                  <a:pt x="17220" y="20643"/>
                </a:cubicBezTo>
                <a:cubicBezTo>
                  <a:pt x="17107" y="20522"/>
                  <a:pt x="17005" y="20400"/>
                  <a:pt x="16902" y="20261"/>
                </a:cubicBezTo>
                <a:cubicBezTo>
                  <a:pt x="16891" y="20243"/>
                  <a:pt x="16891" y="20243"/>
                  <a:pt x="16881" y="20226"/>
                </a:cubicBezTo>
                <a:cubicBezTo>
                  <a:pt x="16789" y="20104"/>
                  <a:pt x="16686" y="19983"/>
                  <a:pt x="16593" y="19844"/>
                </a:cubicBezTo>
                <a:cubicBezTo>
                  <a:pt x="16562" y="19809"/>
                  <a:pt x="16532" y="19757"/>
                  <a:pt x="16501" y="19704"/>
                </a:cubicBezTo>
                <a:cubicBezTo>
                  <a:pt x="16429" y="19600"/>
                  <a:pt x="16357" y="19496"/>
                  <a:pt x="16285" y="19374"/>
                </a:cubicBezTo>
                <a:cubicBezTo>
                  <a:pt x="16254" y="19322"/>
                  <a:pt x="16223" y="19287"/>
                  <a:pt x="16192" y="19235"/>
                </a:cubicBezTo>
                <a:cubicBezTo>
                  <a:pt x="16110" y="19096"/>
                  <a:pt x="16028" y="18974"/>
                  <a:pt x="15956" y="18835"/>
                </a:cubicBezTo>
                <a:cubicBezTo>
                  <a:pt x="15946" y="18817"/>
                  <a:pt x="15925" y="18783"/>
                  <a:pt x="15915" y="18765"/>
                </a:cubicBezTo>
                <a:cubicBezTo>
                  <a:pt x="15822" y="18609"/>
                  <a:pt x="15740" y="18435"/>
                  <a:pt x="15658" y="18261"/>
                </a:cubicBezTo>
                <a:cubicBezTo>
                  <a:pt x="15637" y="18226"/>
                  <a:pt x="15617" y="18174"/>
                  <a:pt x="15596" y="18139"/>
                </a:cubicBezTo>
                <a:cubicBezTo>
                  <a:pt x="15555" y="18052"/>
                  <a:pt x="15514" y="17965"/>
                  <a:pt x="15473" y="17878"/>
                </a:cubicBezTo>
                <a:cubicBezTo>
                  <a:pt x="15390" y="17913"/>
                  <a:pt x="15298" y="17913"/>
                  <a:pt x="15216" y="17913"/>
                </a:cubicBezTo>
                <a:close/>
              </a:path>
            </a:pathLst>
          </a:custGeom>
          <a:solidFill>
            <a:schemeClr val="accent3"/>
          </a:solidFill>
          <a:ln w="12700">
            <a:miter lim="400000"/>
          </a:ln>
        </p:spPr>
        <p:txBody>
          <a:bodyPr lIns="53340" tIns="53340" rIns="53340" bIns="53340" anchor="ctr"/>
          <a:lstStyle/>
          <a:p>
            <a:pPr>
              <a:defRPr sz="3000">
                <a:solidFill>
                  <a:srgbClr val="FFFFFF"/>
                </a:solidFill>
              </a:defRPr>
            </a:pPr>
            <a:endParaRPr sz="4200">
              <a:latin typeface="+mj-lt"/>
            </a:endParaRPr>
          </a:p>
        </p:txBody>
      </p:sp>
      <p:grpSp>
        <p:nvGrpSpPr>
          <p:cNvPr id="39" name="Group 38">
            <a:extLst>
              <a:ext uri="{FF2B5EF4-FFF2-40B4-BE49-F238E27FC236}">
                <a16:creationId xmlns:a16="http://schemas.microsoft.com/office/drawing/2014/main" id="{ABED2029-49AC-42EC-9505-636A15F9640A}"/>
              </a:ext>
            </a:extLst>
          </p:cNvPr>
          <p:cNvGrpSpPr/>
          <p:nvPr/>
        </p:nvGrpSpPr>
        <p:grpSpPr>
          <a:xfrm>
            <a:off x="11227602" y="6288388"/>
            <a:ext cx="3316286" cy="2421768"/>
            <a:chOff x="8921977" y="1493105"/>
            <a:chExt cx="2926080" cy="1729836"/>
          </a:xfrm>
        </p:grpSpPr>
        <p:sp>
          <p:nvSpPr>
            <p:cNvPr id="40" name="TextBox 39">
              <a:extLst>
                <a:ext uri="{FF2B5EF4-FFF2-40B4-BE49-F238E27FC236}">
                  <a16:creationId xmlns:a16="http://schemas.microsoft.com/office/drawing/2014/main" id="{54C12B5F-F266-41C2-A36E-7C084E2D372E}"/>
                </a:ext>
              </a:extLst>
            </p:cNvPr>
            <p:cNvSpPr txBox="1"/>
            <p:nvPr/>
          </p:nvSpPr>
          <p:spPr>
            <a:xfrm>
              <a:off x="8921977" y="1493105"/>
              <a:ext cx="2926080" cy="435285"/>
            </a:xfrm>
            <a:prstGeom prst="rect">
              <a:avLst/>
            </a:prstGeom>
            <a:noFill/>
          </p:spPr>
          <p:txBody>
            <a:bodyPr wrap="square" lIns="0" rIns="0" rtlCol="0" anchor="b">
              <a:spAutoFit/>
            </a:bodyPr>
            <a:lstStyle/>
            <a:p>
              <a:pPr lvl="0" algn="ctr"/>
              <a:r>
                <a:rPr lang="en-US" sz="3360" b="1" dirty="0">
                  <a:solidFill>
                    <a:srgbClr val="9E5E9B"/>
                  </a:solidFill>
                  <a:latin typeface="+mj-lt"/>
                </a:rPr>
                <a:t>Vary</a:t>
              </a:r>
            </a:p>
          </p:txBody>
        </p:sp>
        <p:sp>
          <p:nvSpPr>
            <p:cNvPr id="41" name="TextBox 40">
              <a:extLst>
                <a:ext uri="{FF2B5EF4-FFF2-40B4-BE49-F238E27FC236}">
                  <a16:creationId xmlns:a16="http://schemas.microsoft.com/office/drawing/2014/main" id="{7F84064C-7077-44E7-8BAE-1CD1B12267E0}"/>
                </a:ext>
              </a:extLst>
            </p:cNvPr>
            <p:cNvSpPr txBox="1"/>
            <p:nvPr/>
          </p:nvSpPr>
          <p:spPr>
            <a:xfrm>
              <a:off x="8921977" y="1925881"/>
              <a:ext cx="2926080" cy="1297060"/>
            </a:xfrm>
            <a:prstGeom prst="rect">
              <a:avLst/>
            </a:prstGeom>
            <a:noFill/>
          </p:spPr>
          <p:txBody>
            <a:bodyPr wrap="square" lIns="0" rIns="0" rtlCol="0" anchor="t">
              <a:spAutoFit/>
            </a:bodyPr>
            <a:lstStyle/>
            <a:p>
              <a:pPr lvl="0"/>
              <a:r>
                <a:rPr lang="en-US" sz="2240" dirty="0">
                  <a:latin typeface="+mj-lt"/>
                </a:rPr>
                <a:t>the diversity of situations and articulate the common aspects so that students can transfer what they learn</a:t>
              </a:r>
            </a:p>
          </p:txBody>
        </p:sp>
      </p:grpSp>
      <p:pic>
        <p:nvPicPr>
          <p:cNvPr id="4" name="Graphic 3" descr="Magnifying glass with solid fill">
            <a:extLst>
              <a:ext uri="{FF2B5EF4-FFF2-40B4-BE49-F238E27FC236}">
                <a16:creationId xmlns:a16="http://schemas.microsoft.com/office/drawing/2014/main" id="{A37DC8A8-5D41-5D17-082A-FFE80B9A03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9659" y="3455121"/>
            <a:ext cx="1280160" cy="1280160"/>
          </a:xfrm>
          <a:prstGeom prst="rect">
            <a:avLst/>
          </a:prstGeom>
        </p:spPr>
      </p:pic>
    </p:spTree>
    <p:extLst>
      <p:ext uri="{BB962C8B-B14F-4D97-AF65-F5344CB8AC3E}">
        <p14:creationId xmlns:p14="http://schemas.microsoft.com/office/powerpoint/2010/main" val="46582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160815" y="237689"/>
            <a:ext cx="11492458" cy="891771"/>
          </a:xfrm>
        </p:spPr>
        <p:txBody>
          <a:bodyPr>
            <a:normAutofit/>
          </a:bodyPr>
          <a:lstStyle/>
          <a:p>
            <a:r>
              <a:rPr lang="en-US" sz="5200" dirty="0"/>
              <a:t>Goals of Cognitive Apprenticeship</a:t>
            </a:r>
          </a:p>
        </p:txBody>
      </p:sp>
      <p:sp>
        <p:nvSpPr>
          <p:cNvPr id="6" name="Slide Number Placeholder 5">
            <a:extLst>
              <a:ext uri="{FF2B5EF4-FFF2-40B4-BE49-F238E27FC236}">
                <a16:creationId xmlns:a16="http://schemas.microsoft.com/office/drawing/2014/main" id="{CD0D21B0-233B-7631-5286-F21706DA9B79}"/>
              </a:ext>
            </a:extLst>
          </p:cNvPr>
          <p:cNvSpPr>
            <a:spLocks noGrp="1"/>
          </p:cNvSpPr>
          <p:nvPr>
            <p:ph type="sldNum" sz="quarter" idx="12"/>
          </p:nvPr>
        </p:nvSpPr>
        <p:spPr/>
        <p:txBody>
          <a:bodyPr>
            <a:normAutofit/>
          </a:bodyPr>
          <a:lstStyle/>
          <a:p>
            <a:fld id="{FE1D2D36-5D11-429F-A10B-61490F16675A}" type="slidenum">
              <a:rPr lang="en-US" smtClean="0">
                <a:latin typeface="+mj-lt"/>
              </a:rPr>
              <a:t>24</a:t>
            </a:fld>
            <a:endParaRPr lang="en-US">
              <a:latin typeface="+mj-lt"/>
            </a:endParaRPr>
          </a:p>
        </p:txBody>
      </p:sp>
      <p:grpSp>
        <p:nvGrpSpPr>
          <p:cNvPr id="16" name="Group 15">
            <a:extLst>
              <a:ext uri="{FF2B5EF4-FFF2-40B4-BE49-F238E27FC236}">
                <a16:creationId xmlns:a16="http://schemas.microsoft.com/office/drawing/2014/main" id="{7A580B66-B7CF-C698-8E3E-7A94D1449A86}"/>
              </a:ext>
            </a:extLst>
          </p:cNvPr>
          <p:cNvGrpSpPr/>
          <p:nvPr/>
        </p:nvGrpSpPr>
        <p:grpSpPr>
          <a:xfrm>
            <a:off x="823757" y="6916436"/>
            <a:ext cx="5521404" cy="2477505"/>
            <a:chOff x="8815483" y="1771117"/>
            <a:chExt cx="3032575" cy="666316"/>
          </a:xfrm>
        </p:grpSpPr>
        <p:sp>
          <p:nvSpPr>
            <p:cNvPr id="17" name="TextBox 16">
              <a:extLst>
                <a:ext uri="{FF2B5EF4-FFF2-40B4-BE49-F238E27FC236}">
                  <a16:creationId xmlns:a16="http://schemas.microsoft.com/office/drawing/2014/main" id="{F95DB830-C298-7BBC-8C6C-DDAAD7C1A33E}"/>
                </a:ext>
              </a:extLst>
            </p:cNvPr>
            <p:cNvSpPr txBox="1"/>
            <p:nvPr/>
          </p:nvSpPr>
          <p:spPr>
            <a:xfrm>
              <a:off x="8832057" y="1771117"/>
              <a:ext cx="3016000" cy="157273"/>
            </a:xfrm>
            <a:prstGeom prst="rect">
              <a:avLst/>
            </a:prstGeom>
            <a:noFill/>
          </p:spPr>
          <p:txBody>
            <a:bodyPr wrap="square" lIns="0" rIns="0" rtlCol="0" anchor="b">
              <a:spAutoFit/>
            </a:bodyPr>
            <a:lstStyle/>
            <a:p>
              <a:r>
                <a:rPr lang="en-GB" sz="3200" b="1" i="1" noProof="1">
                  <a:solidFill>
                    <a:srgbClr val="EA6312"/>
                  </a:solidFill>
                  <a:latin typeface="+mj-lt"/>
                </a:rPr>
                <a:t>Metacognitive Skills</a:t>
              </a:r>
              <a:endParaRPr lang="en-US" sz="3200" b="1" i="1" noProof="1">
                <a:solidFill>
                  <a:srgbClr val="EA6312"/>
                </a:solidFill>
                <a:latin typeface="+mj-lt"/>
              </a:endParaRPr>
            </a:p>
          </p:txBody>
        </p:sp>
        <p:sp>
          <p:nvSpPr>
            <p:cNvPr id="18" name="TextBox 17">
              <a:extLst>
                <a:ext uri="{FF2B5EF4-FFF2-40B4-BE49-F238E27FC236}">
                  <a16:creationId xmlns:a16="http://schemas.microsoft.com/office/drawing/2014/main" id="{9BE128AE-8037-D61C-2E27-D081C70773C0}"/>
                </a:ext>
              </a:extLst>
            </p:cNvPr>
            <p:cNvSpPr txBox="1"/>
            <p:nvPr/>
          </p:nvSpPr>
          <p:spPr>
            <a:xfrm>
              <a:off x="8815483" y="1925881"/>
              <a:ext cx="3032575" cy="511552"/>
            </a:xfrm>
            <a:prstGeom prst="rect">
              <a:avLst/>
            </a:prstGeom>
            <a:noFill/>
          </p:spPr>
          <p:txBody>
            <a:bodyPr wrap="square" lIns="0" rIns="0" rtlCol="0" anchor="t">
              <a:spAutoFit/>
            </a:bodyPr>
            <a:lstStyle/>
            <a:p>
              <a:pPr algn="just"/>
              <a:r>
                <a:rPr lang="en-GB" sz="1680" noProof="1">
                  <a:latin typeface="+mj-lt"/>
                </a:rPr>
                <a:t>Cognitive apprenticeship also aims to foster metacognitive skills in learners. Metacognition involves awareness and control of one's own thinking and learning processes. By engaging in reflective practices, learners become more conscious of their own learning strategies, strengths, and areas for improvement. </a:t>
              </a:r>
            </a:p>
          </p:txBody>
        </p:sp>
      </p:grpSp>
      <p:grpSp>
        <p:nvGrpSpPr>
          <p:cNvPr id="22" name="Group 21">
            <a:extLst>
              <a:ext uri="{FF2B5EF4-FFF2-40B4-BE49-F238E27FC236}">
                <a16:creationId xmlns:a16="http://schemas.microsoft.com/office/drawing/2014/main" id="{A6226D35-429D-EB41-BD1D-8FE3FCAF2638}"/>
              </a:ext>
            </a:extLst>
          </p:cNvPr>
          <p:cNvGrpSpPr/>
          <p:nvPr/>
        </p:nvGrpSpPr>
        <p:grpSpPr>
          <a:xfrm>
            <a:off x="12379102" y="2268012"/>
            <a:ext cx="5286708" cy="2716532"/>
            <a:chOff x="8071838" y="1286814"/>
            <a:chExt cx="3776220" cy="1617929"/>
          </a:xfrm>
        </p:grpSpPr>
        <p:sp>
          <p:nvSpPr>
            <p:cNvPr id="23" name="TextBox 22">
              <a:extLst>
                <a:ext uri="{FF2B5EF4-FFF2-40B4-BE49-F238E27FC236}">
                  <a16:creationId xmlns:a16="http://schemas.microsoft.com/office/drawing/2014/main" id="{CC9AC168-AB20-5194-19A3-5D3F9FCB78B7}"/>
                </a:ext>
              </a:extLst>
            </p:cNvPr>
            <p:cNvSpPr txBox="1"/>
            <p:nvPr/>
          </p:nvSpPr>
          <p:spPr>
            <a:xfrm>
              <a:off x="8071838" y="1286814"/>
              <a:ext cx="3776219" cy="641576"/>
            </a:xfrm>
            <a:prstGeom prst="rect">
              <a:avLst/>
            </a:prstGeom>
            <a:noFill/>
          </p:spPr>
          <p:txBody>
            <a:bodyPr wrap="square" lIns="0" rIns="0" rtlCol="0" anchor="b">
              <a:spAutoFit/>
            </a:bodyPr>
            <a:lstStyle/>
            <a:p>
              <a:r>
                <a:rPr lang="en-GB" sz="3200" b="1" i="1" noProof="1">
                  <a:solidFill>
                    <a:srgbClr val="EA6312"/>
                  </a:solidFill>
                  <a:latin typeface="+mj-lt"/>
                </a:rPr>
                <a:t>Authentic Contextualization</a:t>
              </a:r>
              <a:endParaRPr lang="en-US" sz="3200" b="1" i="1" noProof="1">
                <a:solidFill>
                  <a:srgbClr val="EA6312"/>
                </a:solidFill>
                <a:latin typeface="+mj-lt"/>
              </a:endParaRPr>
            </a:p>
          </p:txBody>
        </p:sp>
        <p:sp>
          <p:nvSpPr>
            <p:cNvPr id="24" name="TextBox 23">
              <a:extLst>
                <a:ext uri="{FF2B5EF4-FFF2-40B4-BE49-F238E27FC236}">
                  <a16:creationId xmlns:a16="http://schemas.microsoft.com/office/drawing/2014/main" id="{FF673152-A16A-C7F8-E591-A9FF9675164B}"/>
                </a:ext>
              </a:extLst>
            </p:cNvPr>
            <p:cNvSpPr txBox="1"/>
            <p:nvPr/>
          </p:nvSpPr>
          <p:spPr>
            <a:xfrm>
              <a:off x="8071838" y="1925881"/>
              <a:ext cx="3776220" cy="978862"/>
            </a:xfrm>
            <a:prstGeom prst="rect">
              <a:avLst/>
            </a:prstGeom>
            <a:noFill/>
          </p:spPr>
          <p:txBody>
            <a:bodyPr wrap="square" lIns="0" rIns="0" rtlCol="0" anchor="t">
              <a:spAutoFit/>
            </a:bodyPr>
            <a:lstStyle/>
            <a:p>
              <a:pPr algn="just"/>
              <a:r>
                <a:rPr lang="en-GB" sz="1680" noProof="1">
                  <a:latin typeface="+mj-lt"/>
                </a:rPr>
                <a:t>Cognitive apprenticeship emphasizes learning in authentic contexts that mirror real-world situations. Rather than focusing solely on abstract or decontextualized information, the approach seeks to situate learning within meaningful and relevant contexts. </a:t>
              </a:r>
              <a:endParaRPr lang="en-US" sz="1680" noProof="1">
                <a:latin typeface="+mj-lt"/>
              </a:endParaRPr>
            </a:p>
          </p:txBody>
        </p:sp>
      </p:grpSp>
      <p:grpSp>
        <p:nvGrpSpPr>
          <p:cNvPr id="79" name="Group 78">
            <a:extLst>
              <a:ext uri="{FF2B5EF4-FFF2-40B4-BE49-F238E27FC236}">
                <a16:creationId xmlns:a16="http://schemas.microsoft.com/office/drawing/2014/main" id="{5EBD31A0-A773-0ED2-9F10-5A13854159C3}"/>
              </a:ext>
            </a:extLst>
          </p:cNvPr>
          <p:cNvGrpSpPr/>
          <p:nvPr/>
        </p:nvGrpSpPr>
        <p:grpSpPr>
          <a:xfrm>
            <a:off x="823753" y="3927575"/>
            <a:ext cx="5189768" cy="2996623"/>
            <a:chOff x="8921977" y="1726693"/>
            <a:chExt cx="2926080" cy="1033576"/>
          </a:xfrm>
        </p:grpSpPr>
        <p:sp>
          <p:nvSpPr>
            <p:cNvPr id="80" name="TextBox 79">
              <a:extLst>
                <a:ext uri="{FF2B5EF4-FFF2-40B4-BE49-F238E27FC236}">
                  <a16:creationId xmlns:a16="http://schemas.microsoft.com/office/drawing/2014/main" id="{7CF36F25-C443-D26F-67F0-29153BB71F94}"/>
                </a:ext>
              </a:extLst>
            </p:cNvPr>
            <p:cNvSpPr txBox="1"/>
            <p:nvPr/>
          </p:nvSpPr>
          <p:spPr>
            <a:xfrm>
              <a:off x="8921977" y="1726693"/>
              <a:ext cx="2926080" cy="201697"/>
            </a:xfrm>
            <a:prstGeom prst="rect">
              <a:avLst/>
            </a:prstGeom>
            <a:noFill/>
          </p:spPr>
          <p:txBody>
            <a:bodyPr wrap="square" lIns="0" rIns="0" rtlCol="0" anchor="b">
              <a:spAutoFit/>
            </a:bodyPr>
            <a:lstStyle/>
            <a:p>
              <a:r>
                <a:rPr lang="en-GB" sz="3200" b="1" i="1" noProof="1">
                  <a:solidFill>
                    <a:srgbClr val="EA6312"/>
                  </a:solidFill>
                  <a:latin typeface="+mj-lt"/>
                </a:rPr>
                <a:t>Knowledge Transfer</a:t>
              </a:r>
              <a:endParaRPr lang="en-US" sz="3200" b="1" i="1" noProof="1">
                <a:solidFill>
                  <a:srgbClr val="EA6312"/>
                </a:solidFill>
                <a:latin typeface="+mj-lt"/>
              </a:endParaRPr>
            </a:p>
          </p:txBody>
        </p:sp>
        <p:sp>
          <p:nvSpPr>
            <p:cNvPr id="81" name="TextBox 80">
              <a:extLst>
                <a:ext uri="{FF2B5EF4-FFF2-40B4-BE49-F238E27FC236}">
                  <a16:creationId xmlns:a16="http://schemas.microsoft.com/office/drawing/2014/main" id="{9A0E2E91-C202-DD02-7553-F475E3BBFA0C}"/>
                </a:ext>
              </a:extLst>
            </p:cNvPr>
            <p:cNvSpPr txBox="1"/>
            <p:nvPr/>
          </p:nvSpPr>
          <p:spPr>
            <a:xfrm>
              <a:off x="8921977" y="1925881"/>
              <a:ext cx="2926080" cy="834388"/>
            </a:xfrm>
            <a:prstGeom prst="rect">
              <a:avLst/>
            </a:prstGeom>
            <a:noFill/>
          </p:spPr>
          <p:txBody>
            <a:bodyPr wrap="square" lIns="0" rIns="0" rtlCol="0" anchor="t">
              <a:spAutoFit/>
            </a:bodyPr>
            <a:lstStyle/>
            <a:p>
              <a:pPr algn="just"/>
              <a:r>
                <a:rPr lang="en-GB" sz="1680" noProof="1">
                  <a:latin typeface="+mj-lt"/>
                </a:rPr>
                <a:t>The apprenticeship model aims to transfer not only specific skills but also the underlying knowledge and expertise associated with those skills. Learners are exposed to the cognitive processes, problem-solving strategies, and decision-making approaches used by experts in a particular domain. The goal is to help learners internalize and apply this knowledge in real-world contexts.</a:t>
              </a:r>
              <a:endParaRPr lang="en-US" sz="1680" noProof="1">
                <a:latin typeface="+mj-lt"/>
              </a:endParaRPr>
            </a:p>
          </p:txBody>
        </p:sp>
      </p:grpSp>
      <p:grpSp>
        <p:nvGrpSpPr>
          <p:cNvPr id="82" name="Group 81">
            <a:extLst>
              <a:ext uri="{FF2B5EF4-FFF2-40B4-BE49-F238E27FC236}">
                <a16:creationId xmlns:a16="http://schemas.microsoft.com/office/drawing/2014/main" id="{FF45528D-FCBE-4546-D9E2-FF6AA3327CEA}"/>
              </a:ext>
            </a:extLst>
          </p:cNvPr>
          <p:cNvGrpSpPr/>
          <p:nvPr/>
        </p:nvGrpSpPr>
        <p:grpSpPr>
          <a:xfrm>
            <a:off x="853931" y="1627866"/>
            <a:ext cx="5201444" cy="1962050"/>
            <a:chOff x="8921977" y="1738347"/>
            <a:chExt cx="2926080" cy="637635"/>
          </a:xfrm>
        </p:grpSpPr>
        <p:sp>
          <p:nvSpPr>
            <p:cNvPr id="83" name="TextBox 82">
              <a:extLst>
                <a:ext uri="{FF2B5EF4-FFF2-40B4-BE49-F238E27FC236}">
                  <a16:creationId xmlns:a16="http://schemas.microsoft.com/office/drawing/2014/main" id="{87CBDEA5-07DF-AA34-1889-0D80094841B3}"/>
                </a:ext>
              </a:extLst>
            </p:cNvPr>
            <p:cNvSpPr txBox="1"/>
            <p:nvPr/>
          </p:nvSpPr>
          <p:spPr>
            <a:xfrm>
              <a:off x="8921977" y="1738347"/>
              <a:ext cx="2926080" cy="190043"/>
            </a:xfrm>
            <a:prstGeom prst="rect">
              <a:avLst/>
            </a:prstGeom>
            <a:noFill/>
          </p:spPr>
          <p:txBody>
            <a:bodyPr wrap="square" lIns="0" rIns="0" rtlCol="0" anchor="b">
              <a:spAutoFit/>
            </a:bodyPr>
            <a:lstStyle/>
            <a:p>
              <a:r>
                <a:rPr lang="en-GB" sz="3200" b="1" i="1" noProof="1">
                  <a:solidFill>
                    <a:srgbClr val="EA6312"/>
                  </a:solidFill>
                  <a:latin typeface="+mj-lt"/>
                </a:rPr>
                <a:t>Skill Acquisition</a:t>
              </a:r>
              <a:endParaRPr lang="en-US" sz="3200" b="1" i="1" noProof="1">
                <a:solidFill>
                  <a:srgbClr val="EA6312"/>
                </a:solidFill>
                <a:latin typeface="+mj-lt"/>
              </a:endParaRPr>
            </a:p>
          </p:txBody>
        </p:sp>
        <p:sp>
          <p:nvSpPr>
            <p:cNvPr id="84" name="TextBox 83">
              <a:extLst>
                <a:ext uri="{FF2B5EF4-FFF2-40B4-BE49-F238E27FC236}">
                  <a16:creationId xmlns:a16="http://schemas.microsoft.com/office/drawing/2014/main" id="{3FE070B4-CE88-D66C-2DD8-529C69F76A68}"/>
                </a:ext>
              </a:extLst>
            </p:cNvPr>
            <p:cNvSpPr txBox="1"/>
            <p:nvPr/>
          </p:nvSpPr>
          <p:spPr>
            <a:xfrm>
              <a:off x="8921977" y="1925881"/>
              <a:ext cx="2926080" cy="450101"/>
            </a:xfrm>
            <a:prstGeom prst="rect">
              <a:avLst/>
            </a:prstGeom>
            <a:noFill/>
          </p:spPr>
          <p:txBody>
            <a:bodyPr wrap="square" lIns="0" rIns="0" rtlCol="0" anchor="t">
              <a:spAutoFit/>
            </a:bodyPr>
            <a:lstStyle/>
            <a:p>
              <a:pPr algn="just"/>
              <a:r>
                <a:rPr lang="en-GB" sz="1680" noProof="1">
                  <a:latin typeface="+mj-lt"/>
                </a:rPr>
                <a:t>Cognitive apprenticeship focuses on developing specific skills and competencies in learners. The goal is to enable learners to acquire and refine their skills through hands-on practice, observation, and feedback. </a:t>
              </a:r>
              <a:endParaRPr lang="en-US" sz="1680" noProof="1">
                <a:latin typeface="+mj-lt"/>
              </a:endParaRPr>
            </a:p>
          </p:txBody>
        </p:sp>
      </p:grpSp>
      <p:grpSp>
        <p:nvGrpSpPr>
          <p:cNvPr id="44" name="Group 43">
            <a:extLst>
              <a:ext uri="{FF2B5EF4-FFF2-40B4-BE49-F238E27FC236}">
                <a16:creationId xmlns:a16="http://schemas.microsoft.com/office/drawing/2014/main" id="{B0A6AB25-6C30-20EB-1A8A-6426DC8C4833}"/>
              </a:ext>
            </a:extLst>
          </p:cNvPr>
          <p:cNvGrpSpPr/>
          <p:nvPr/>
        </p:nvGrpSpPr>
        <p:grpSpPr>
          <a:xfrm>
            <a:off x="6428121" y="1570327"/>
            <a:ext cx="5376672" cy="6666866"/>
            <a:chOff x="4244567" y="1155685"/>
            <a:chExt cx="3845418" cy="4857779"/>
          </a:xfrm>
        </p:grpSpPr>
        <p:sp>
          <p:nvSpPr>
            <p:cNvPr id="3" name="Rectangle">
              <a:extLst>
                <a:ext uri="{FF2B5EF4-FFF2-40B4-BE49-F238E27FC236}">
                  <a16:creationId xmlns:a16="http://schemas.microsoft.com/office/drawing/2014/main" id="{5DF41AE5-9A81-E2B6-2D6F-F2E47583D5A7}"/>
                </a:ext>
              </a:extLst>
            </p:cNvPr>
            <p:cNvSpPr/>
            <p:nvPr/>
          </p:nvSpPr>
          <p:spPr>
            <a:xfrm>
              <a:off x="5927930" y="4636493"/>
              <a:ext cx="341256" cy="1375263"/>
            </a:xfrm>
            <a:prstGeom prst="rect">
              <a:avLst/>
            </a:prstGeom>
            <a:solidFill>
              <a:schemeClr val="tx1">
                <a:lumMod val="65000"/>
                <a:lumOff val="35000"/>
              </a:schemeClr>
            </a:solidFill>
            <a:ln w="12700">
              <a:miter lim="400000"/>
            </a:ln>
          </p:spPr>
          <p:txBody>
            <a:bodyPr lIns="53340" tIns="53340" rIns="53340" bIns="53340" anchor="ctr"/>
            <a:lstStyle/>
            <a:p>
              <a:endParaRPr sz="4200">
                <a:solidFill>
                  <a:srgbClr val="FFFFFF"/>
                </a:solidFill>
                <a:latin typeface="+mj-lt"/>
              </a:endParaRPr>
            </a:p>
          </p:txBody>
        </p:sp>
        <p:sp>
          <p:nvSpPr>
            <p:cNvPr id="41" name="Freeform: Shape 40">
              <a:extLst>
                <a:ext uri="{FF2B5EF4-FFF2-40B4-BE49-F238E27FC236}">
                  <a16:creationId xmlns:a16="http://schemas.microsoft.com/office/drawing/2014/main" id="{43E28366-7358-05FD-951E-7070D2410C2C}"/>
                </a:ext>
              </a:extLst>
            </p:cNvPr>
            <p:cNvSpPr/>
            <p:nvPr/>
          </p:nvSpPr>
          <p:spPr>
            <a:xfrm>
              <a:off x="5927930" y="4767157"/>
              <a:ext cx="341256" cy="1182770"/>
            </a:xfrm>
            <a:custGeom>
              <a:avLst/>
              <a:gdLst>
                <a:gd name="connsiteX0" fmla="*/ 341256 w 341256"/>
                <a:gd name="connsiteY0" fmla="*/ 0 h 1182770"/>
                <a:gd name="connsiteX1" fmla="*/ 341256 w 341256"/>
                <a:gd name="connsiteY1" fmla="*/ 1182770 h 1182770"/>
                <a:gd name="connsiteX2" fmla="*/ 0 w 341256"/>
                <a:gd name="connsiteY2" fmla="*/ 174062 h 1182770"/>
                <a:gd name="connsiteX3" fmla="*/ 0 w 341256"/>
                <a:gd name="connsiteY3" fmla="*/ 1 h 1182770"/>
              </a:gdLst>
              <a:ahLst/>
              <a:cxnLst>
                <a:cxn ang="0">
                  <a:pos x="connsiteX0" y="connsiteY0"/>
                </a:cxn>
                <a:cxn ang="0">
                  <a:pos x="connsiteX1" y="connsiteY1"/>
                </a:cxn>
                <a:cxn ang="0">
                  <a:pos x="connsiteX2" y="connsiteY2"/>
                </a:cxn>
                <a:cxn ang="0">
                  <a:pos x="connsiteX3" y="connsiteY3"/>
                </a:cxn>
              </a:cxnLst>
              <a:rect l="l" t="t" r="r" b="b"/>
              <a:pathLst>
                <a:path w="341256" h="1182770">
                  <a:moveTo>
                    <a:pt x="341256" y="0"/>
                  </a:moveTo>
                  <a:lnTo>
                    <a:pt x="341256" y="1182770"/>
                  </a:lnTo>
                  <a:lnTo>
                    <a:pt x="0" y="174062"/>
                  </a:lnTo>
                  <a:lnTo>
                    <a:pt x="0" y="1"/>
                  </a:lnTo>
                  <a:close/>
                </a:path>
              </a:pathLst>
            </a:custGeom>
            <a:solidFill>
              <a:schemeClr val="tx1">
                <a:lumMod val="75000"/>
                <a:lumOff val="25000"/>
                <a:alpha val="70000"/>
              </a:schemeClr>
            </a:solidFill>
            <a:ln w="12700">
              <a:miter lim="400000"/>
            </a:ln>
          </p:spPr>
          <p:txBody>
            <a:bodyPr wrap="square" lIns="53340" tIns="53340" rIns="53340" bIns="53340" anchor="ctr">
              <a:noAutofit/>
            </a:bodyPr>
            <a:lstStyle/>
            <a:p>
              <a:endParaRPr lang="en-US" sz="4200">
                <a:solidFill>
                  <a:srgbClr val="FFFFFF"/>
                </a:solidFill>
                <a:latin typeface="+mj-lt"/>
              </a:endParaRPr>
            </a:p>
          </p:txBody>
        </p:sp>
        <p:sp>
          <p:nvSpPr>
            <p:cNvPr id="4" name="Shape">
              <a:extLst>
                <a:ext uri="{FF2B5EF4-FFF2-40B4-BE49-F238E27FC236}">
                  <a16:creationId xmlns:a16="http://schemas.microsoft.com/office/drawing/2014/main" id="{FDE29F94-432D-D5A3-B118-488A5A27615C}"/>
                </a:ext>
              </a:extLst>
            </p:cNvPr>
            <p:cNvSpPr/>
            <p:nvPr/>
          </p:nvSpPr>
          <p:spPr>
            <a:xfrm>
              <a:off x="4852974" y="4636493"/>
              <a:ext cx="2503115" cy="1376971"/>
            </a:xfrm>
            <a:custGeom>
              <a:avLst/>
              <a:gdLst/>
              <a:ahLst/>
              <a:cxnLst>
                <a:cxn ang="0">
                  <a:pos x="wd2" y="hd2"/>
                </a:cxn>
                <a:cxn ang="5400000">
                  <a:pos x="wd2" y="hd2"/>
                </a:cxn>
                <a:cxn ang="10800000">
                  <a:pos x="wd2" y="hd2"/>
                </a:cxn>
                <a:cxn ang="16200000">
                  <a:pos x="wd2" y="hd2"/>
                </a:cxn>
              </a:cxnLst>
              <a:rect l="0" t="0" r="r" b="b"/>
              <a:pathLst>
                <a:path w="21600" h="21600" extrusionOk="0">
                  <a:moveTo>
                    <a:pt x="18655" y="21600"/>
                  </a:moveTo>
                  <a:lnTo>
                    <a:pt x="21600" y="21600"/>
                  </a:lnTo>
                  <a:lnTo>
                    <a:pt x="17139" y="0"/>
                  </a:lnTo>
                  <a:lnTo>
                    <a:pt x="14194" y="0"/>
                  </a:lnTo>
                  <a:lnTo>
                    <a:pt x="15872" y="8137"/>
                  </a:lnTo>
                  <a:lnTo>
                    <a:pt x="5728" y="8137"/>
                  </a:lnTo>
                  <a:lnTo>
                    <a:pt x="7406" y="0"/>
                  </a:lnTo>
                  <a:lnTo>
                    <a:pt x="4461" y="0"/>
                  </a:lnTo>
                  <a:lnTo>
                    <a:pt x="0" y="21600"/>
                  </a:lnTo>
                  <a:lnTo>
                    <a:pt x="2930" y="21600"/>
                  </a:lnTo>
                  <a:lnTo>
                    <a:pt x="4609" y="13463"/>
                  </a:lnTo>
                  <a:lnTo>
                    <a:pt x="16977" y="13463"/>
                  </a:lnTo>
                  <a:close/>
                </a:path>
              </a:pathLst>
            </a:custGeom>
            <a:solidFill>
              <a:schemeClr val="tx1">
                <a:lumMod val="50000"/>
                <a:lumOff val="50000"/>
              </a:schemeClr>
            </a:solidFill>
            <a:ln w="12700">
              <a:miter lim="400000"/>
            </a:ln>
          </p:spPr>
          <p:txBody>
            <a:bodyPr lIns="53340" tIns="53340" rIns="53340" bIns="53340" anchor="ctr"/>
            <a:lstStyle/>
            <a:p>
              <a:endParaRPr sz="4200">
                <a:solidFill>
                  <a:srgbClr val="FFFFFF"/>
                </a:solidFill>
                <a:latin typeface="+mj-lt"/>
              </a:endParaRPr>
            </a:p>
          </p:txBody>
        </p:sp>
        <p:sp>
          <p:nvSpPr>
            <p:cNvPr id="30" name="Freeform: Shape 29">
              <a:extLst>
                <a:ext uri="{FF2B5EF4-FFF2-40B4-BE49-F238E27FC236}">
                  <a16:creationId xmlns:a16="http://schemas.microsoft.com/office/drawing/2014/main" id="{071720DA-B5E8-21F2-3CCD-3564B313791F}"/>
                </a:ext>
              </a:extLst>
            </p:cNvPr>
            <p:cNvSpPr/>
            <p:nvPr/>
          </p:nvSpPr>
          <p:spPr>
            <a:xfrm>
              <a:off x="4365807" y="1462815"/>
              <a:ext cx="1727635" cy="1020352"/>
            </a:xfrm>
            <a:custGeom>
              <a:avLst/>
              <a:gdLst>
                <a:gd name="connsiteX0" fmla="*/ 931142 w 1727635"/>
                <a:gd name="connsiteY0" fmla="*/ 0 h 1020352"/>
                <a:gd name="connsiteX1" fmla="*/ 1727635 w 1727635"/>
                <a:gd name="connsiteY1" fmla="*/ 0 h 1020352"/>
                <a:gd name="connsiteX2" fmla="*/ 1727635 w 1727635"/>
                <a:gd name="connsiteY2" fmla="*/ 1020352 h 1020352"/>
                <a:gd name="connsiteX3" fmla="*/ 0 w 1727635"/>
                <a:gd name="connsiteY3" fmla="*/ 1020352 h 1020352"/>
                <a:gd name="connsiteX4" fmla="*/ 25395 w 1727635"/>
                <a:gd name="connsiteY4" fmla="*/ 950966 h 1020352"/>
                <a:gd name="connsiteX5" fmla="*/ 855280 w 1727635"/>
                <a:gd name="connsiteY5" fmla="*/ 36544 h 1020352"/>
                <a:gd name="connsiteX6" fmla="*/ 931142 w 1727635"/>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7635" h="1020352">
                  <a:moveTo>
                    <a:pt x="931142" y="0"/>
                  </a:moveTo>
                  <a:lnTo>
                    <a:pt x="1727635" y="0"/>
                  </a:lnTo>
                  <a:lnTo>
                    <a:pt x="1727635" y="1020352"/>
                  </a:lnTo>
                  <a:lnTo>
                    <a:pt x="0" y="1020352"/>
                  </a:lnTo>
                  <a:lnTo>
                    <a:pt x="25395" y="950966"/>
                  </a:lnTo>
                  <a:cubicBezTo>
                    <a:pt x="190632" y="560300"/>
                    <a:pt x="485134" y="237620"/>
                    <a:pt x="855280" y="36544"/>
                  </a:cubicBezTo>
                  <a:lnTo>
                    <a:pt x="931142" y="0"/>
                  </a:lnTo>
                  <a:close/>
                </a:path>
              </a:pathLst>
            </a:custGeom>
            <a:solidFill>
              <a:schemeClr val="tx1">
                <a:lumMod val="75000"/>
                <a:lumOff val="25000"/>
                <a:alpha val="25000"/>
              </a:schemeClr>
            </a:solidFill>
            <a:ln w="12700">
              <a:miter lim="400000"/>
            </a:ln>
          </p:spPr>
          <p:txBody>
            <a:bodyPr wrap="square" lIns="53340" tIns="53340" rIns="53340" bIns="53340" anchor="ctr">
              <a:noAutofit/>
            </a:bodyPr>
            <a:lstStyle/>
            <a:p>
              <a:endParaRPr lang="en-US" sz="4200">
                <a:solidFill>
                  <a:srgbClr val="FFFFFF"/>
                </a:solidFill>
                <a:latin typeface="+mj-lt"/>
              </a:endParaRPr>
            </a:p>
          </p:txBody>
        </p:sp>
        <p:sp>
          <p:nvSpPr>
            <p:cNvPr id="31" name="Freeform: Shape 30">
              <a:extLst>
                <a:ext uri="{FF2B5EF4-FFF2-40B4-BE49-F238E27FC236}">
                  <a16:creationId xmlns:a16="http://schemas.microsoft.com/office/drawing/2014/main" id="{96DC6971-4645-25D0-AFEA-511D3A3FD4DA}"/>
                </a:ext>
              </a:extLst>
            </p:cNvPr>
            <p:cNvSpPr/>
            <p:nvPr/>
          </p:nvSpPr>
          <p:spPr>
            <a:xfrm>
              <a:off x="6098557" y="2025887"/>
              <a:ext cx="1873231" cy="1022059"/>
            </a:xfrm>
            <a:custGeom>
              <a:avLst/>
              <a:gdLst>
                <a:gd name="connsiteX0" fmla="*/ 0 w 1873231"/>
                <a:gd name="connsiteY0" fmla="*/ 0 h 1022059"/>
                <a:gd name="connsiteX1" fmla="*/ 1506165 w 1873231"/>
                <a:gd name="connsiteY1" fmla="*/ 0 h 1022059"/>
                <a:gd name="connsiteX2" fmla="*/ 1559211 w 1873231"/>
                <a:gd name="connsiteY2" fmla="*/ 70938 h 1022059"/>
                <a:gd name="connsiteX3" fmla="*/ 1868250 w 1873231"/>
                <a:gd name="connsiteY3" fmla="*/ 923420 h 1022059"/>
                <a:gd name="connsiteX4" fmla="*/ 1873231 w 1873231"/>
                <a:gd name="connsiteY4" fmla="*/ 1022059 h 1022059"/>
                <a:gd name="connsiteX5" fmla="*/ 0 w 1873231"/>
                <a:gd name="connsiteY5" fmla="*/ 1022059 h 1022059"/>
                <a:gd name="connsiteX6" fmla="*/ 0 w 1873231"/>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231" h="1022059">
                  <a:moveTo>
                    <a:pt x="0" y="0"/>
                  </a:moveTo>
                  <a:lnTo>
                    <a:pt x="1506165" y="0"/>
                  </a:lnTo>
                  <a:lnTo>
                    <a:pt x="1559211" y="70938"/>
                  </a:lnTo>
                  <a:cubicBezTo>
                    <a:pt x="1726873" y="319109"/>
                    <a:pt x="1836399" y="609783"/>
                    <a:pt x="1868250" y="923420"/>
                  </a:cubicBezTo>
                  <a:lnTo>
                    <a:pt x="1873231" y="1022059"/>
                  </a:lnTo>
                  <a:lnTo>
                    <a:pt x="0" y="1022059"/>
                  </a:lnTo>
                  <a:lnTo>
                    <a:pt x="0" y="0"/>
                  </a:lnTo>
                  <a:close/>
                </a:path>
              </a:pathLst>
            </a:custGeom>
            <a:solidFill>
              <a:schemeClr val="tx1">
                <a:lumMod val="75000"/>
                <a:lumOff val="25000"/>
                <a:alpha val="25000"/>
              </a:schemeClr>
            </a:solidFill>
            <a:ln w="12700">
              <a:miter lim="400000"/>
            </a:ln>
          </p:spPr>
          <p:txBody>
            <a:bodyPr wrap="square" lIns="53340" tIns="53340" rIns="53340" bIns="53340" anchor="ctr">
              <a:noAutofit/>
            </a:bodyPr>
            <a:lstStyle/>
            <a:p>
              <a:endParaRPr lang="en-US" sz="4200">
                <a:solidFill>
                  <a:srgbClr val="FFFFFF"/>
                </a:solidFill>
                <a:latin typeface="+mj-lt"/>
              </a:endParaRPr>
            </a:p>
          </p:txBody>
        </p:sp>
        <p:sp>
          <p:nvSpPr>
            <p:cNvPr id="32" name="Freeform: Shape 31">
              <a:extLst>
                <a:ext uri="{FF2B5EF4-FFF2-40B4-BE49-F238E27FC236}">
                  <a16:creationId xmlns:a16="http://schemas.microsoft.com/office/drawing/2014/main" id="{5D01877A-999F-58D1-E089-D962A9AD756D}"/>
                </a:ext>
              </a:extLst>
            </p:cNvPr>
            <p:cNvSpPr/>
            <p:nvPr/>
          </p:nvSpPr>
          <p:spPr>
            <a:xfrm>
              <a:off x="4244567" y="2623085"/>
              <a:ext cx="1848875" cy="1020352"/>
            </a:xfrm>
            <a:custGeom>
              <a:avLst/>
              <a:gdLst>
                <a:gd name="connsiteX0" fmla="*/ 74152 w 1848875"/>
                <a:gd name="connsiteY0" fmla="*/ 0 h 1020352"/>
                <a:gd name="connsiteX1" fmla="*/ 1848875 w 1848875"/>
                <a:gd name="connsiteY1" fmla="*/ 0 h 1020352"/>
                <a:gd name="connsiteX2" fmla="*/ 1848875 w 1848875"/>
                <a:gd name="connsiteY2" fmla="*/ 1020352 h 1020352"/>
                <a:gd name="connsiteX3" fmla="*/ 70641 w 1848875"/>
                <a:gd name="connsiteY3" fmla="*/ 1020352 h 1020352"/>
                <a:gd name="connsiteX4" fmla="*/ 37909 w 1848875"/>
                <a:gd name="connsiteY4" fmla="*/ 893055 h 1020352"/>
                <a:gd name="connsiteX5" fmla="*/ 0 w 1848875"/>
                <a:gd name="connsiteY5" fmla="*/ 517003 h 1020352"/>
                <a:gd name="connsiteX6" fmla="*/ 37909 w 1848875"/>
                <a:gd name="connsiteY6" fmla="*/ 140951 h 1020352"/>
                <a:gd name="connsiteX7" fmla="*/ 74152 w 1848875"/>
                <a:gd name="connsiteY7"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8875" h="1020352">
                  <a:moveTo>
                    <a:pt x="74152" y="0"/>
                  </a:moveTo>
                  <a:lnTo>
                    <a:pt x="1848875" y="0"/>
                  </a:lnTo>
                  <a:lnTo>
                    <a:pt x="1848875" y="1020352"/>
                  </a:lnTo>
                  <a:lnTo>
                    <a:pt x="70641" y="1020352"/>
                  </a:lnTo>
                  <a:lnTo>
                    <a:pt x="37909" y="893055"/>
                  </a:lnTo>
                  <a:cubicBezTo>
                    <a:pt x="13053" y="771587"/>
                    <a:pt x="0" y="645819"/>
                    <a:pt x="0" y="517003"/>
                  </a:cubicBezTo>
                  <a:cubicBezTo>
                    <a:pt x="0" y="388187"/>
                    <a:pt x="13053" y="262420"/>
                    <a:pt x="37909" y="140951"/>
                  </a:cubicBezTo>
                  <a:lnTo>
                    <a:pt x="74152" y="0"/>
                  </a:lnTo>
                  <a:close/>
                </a:path>
              </a:pathLst>
            </a:custGeom>
            <a:solidFill>
              <a:schemeClr val="tx1">
                <a:lumMod val="75000"/>
                <a:lumOff val="25000"/>
                <a:alpha val="25000"/>
              </a:schemeClr>
            </a:solidFill>
            <a:ln w="12700">
              <a:miter lim="400000"/>
            </a:ln>
          </p:spPr>
          <p:txBody>
            <a:bodyPr wrap="square" lIns="53340" tIns="53340" rIns="53340" bIns="53340" anchor="ctr">
              <a:noAutofit/>
            </a:bodyPr>
            <a:lstStyle/>
            <a:p>
              <a:endParaRPr lang="en-US" sz="4200">
                <a:solidFill>
                  <a:srgbClr val="FFFFFF"/>
                </a:solidFill>
                <a:latin typeface="+mj-lt"/>
              </a:endParaRPr>
            </a:p>
          </p:txBody>
        </p:sp>
        <p:sp>
          <p:nvSpPr>
            <p:cNvPr id="33" name="Freeform: Shape 32">
              <a:extLst>
                <a:ext uri="{FF2B5EF4-FFF2-40B4-BE49-F238E27FC236}">
                  <a16:creationId xmlns:a16="http://schemas.microsoft.com/office/drawing/2014/main" id="{939B79BC-AD9A-27D5-0996-C247A8CC4A69}"/>
                </a:ext>
              </a:extLst>
            </p:cNvPr>
            <p:cNvSpPr/>
            <p:nvPr/>
          </p:nvSpPr>
          <p:spPr>
            <a:xfrm>
              <a:off x="6098557" y="3186156"/>
              <a:ext cx="1875558" cy="1022059"/>
            </a:xfrm>
            <a:custGeom>
              <a:avLst/>
              <a:gdLst>
                <a:gd name="connsiteX0" fmla="*/ 0 w 1875558"/>
                <a:gd name="connsiteY0" fmla="*/ 0 h 1022059"/>
                <a:gd name="connsiteX1" fmla="*/ 1875558 w 1875558"/>
                <a:gd name="connsiteY1" fmla="*/ 0 h 1022059"/>
                <a:gd name="connsiteX2" fmla="*/ 1868250 w 1875558"/>
                <a:gd name="connsiteY2" fmla="*/ 144713 h 1022059"/>
                <a:gd name="connsiteX3" fmla="*/ 1559211 w 1875558"/>
                <a:gd name="connsiteY3" fmla="*/ 997195 h 1022059"/>
                <a:gd name="connsiteX4" fmla="*/ 1540618 w 1875558"/>
                <a:gd name="connsiteY4" fmla="*/ 1022059 h 1022059"/>
                <a:gd name="connsiteX5" fmla="*/ 0 w 1875558"/>
                <a:gd name="connsiteY5" fmla="*/ 1022059 h 1022059"/>
                <a:gd name="connsiteX6" fmla="*/ 0 w 1875558"/>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5558" h="1022059">
                  <a:moveTo>
                    <a:pt x="0" y="0"/>
                  </a:moveTo>
                  <a:lnTo>
                    <a:pt x="1875558" y="0"/>
                  </a:lnTo>
                  <a:lnTo>
                    <a:pt x="1868250" y="144713"/>
                  </a:lnTo>
                  <a:cubicBezTo>
                    <a:pt x="1836399" y="458350"/>
                    <a:pt x="1726873" y="749024"/>
                    <a:pt x="1559211" y="997195"/>
                  </a:cubicBezTo>
                  <a:lnTo>
                    <a:pt x="1540618" y="1022059"/>
                  </a:lnTo>
                  <a:lnTo>
                    <a:pt x="0" y="1022059"/>
                  </a:lnTo>
                  <a:lnTo>
                    <a:pt x="0" y="0"/>
                  </a:lnTo>
                  <a:close/>
                </a:path>
              </a:pathLst>
            </a:custGeom>
            <a:solidFill>
              <a:schemeClr val="tx1">
                <a:lumMod val="75000"/>
                <a:lumOff val="25000"/>
                <a:alpha val="25000"/>
              </a:schemeClr>
            </a:solidFill>
            <a:ln w="12700">
              <a:miter lim="400000"/>
            </a:ln>
          </p:spPr>
          <p:txBody>
            <a:bodyPr wrap="square" lIns="53340" tIns="53340" rIns="53340" bIns="53340" anchor="ctr">
              <a:noAutofit/>
            </a:bodyPr>
            <a:lstStyle/>
            <a:p>
              <a:endParaRPr lang="en-US" sz="4200">
                <a:solidFill>
                  <a:srgbClr val="FFFFFF"/>
                </a:solidFill>
                <a:latin typeface="+mj-lt"/>
              </a:endParaRPr>
            </a:p>
          </p:txBody>
        </p:sp>
        <p:sp>
          <p:nvSpPr>
            <p:cNvPr id="34" name="Freeform: Shape 33">
              <a:extLst>
                <a:ext uri="{FF2B5EF4-FFF2-40B4-BE49-F238E27FC236}">
                  <a16:creationId xmlns:a16="http://schemas.microsoft.com/office/drawing/2014/main" id="{9B9988EA-9542-9DA1-82EA-651777ADAAE1}"/>
                </a:ext>
              </a:extLst>
            </p:cNvPr>
            <p:cNvSpPr/>
            <p:nvPr/>
          </p:nvSpPr>
          <p:spPr>
            <a:xfrm>
              <a:off x="4360809" y="3783354"/>
              <a:ext cx="1732633" cy="1020352"/>
            </a:xfrm>
            <a:custGeom>
              <a:avLst/>
              <a:gdLst>
                <a:gd name="connsiteX0" fmla="*/ 0 w 1732633"/>
                <a:gd name="connsiteY0" fmla="*/ 0 h 1020352"/>
                <a:gd name="connsiteX1" fmla="*/ 1732633 w 1732633"/>
                <a:gd name="connsiteY1" fmla="*/ 0 h 1020352"/>
                <a:gd name="connsiteX2" fmla="*/ 1732633 w 1732633"/>
                <a:gd name="connsiteY2" fmla="*/ 1020352 h 1020352"/>
                <a:gd name="connsiteX3" fmla="*/ 907794 w 1732633"/>
                <a:gd name="connsiteY3" fmla="*/ 1020352 h 1020352"/>
                <a:gd name="connsiteX4" fmla="*/ 860278 w 1732633"/>
                <a:gd name="connsiteY4" fmla="*/ 997463 h 1020352"/>
                <a:gd name="connsiteX5" fmla="*/ 30393 w 1732633"/>
                <a:gd name="connsiteY5" fmla="*/ 83041 h 1020352"/>
                <a:gd name="connsiteX6" fmla="*/ 0 w 1732633"/>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2633" h="1020352">
                  <a:moveTo>
                    <a:pt x="0" y="0"/>
                  </a:moveTo>
                  <a:lnTo>
                    <a:pt x="1732633" y="0"/>
                  </a:lnTo>
                  <a:lnTo>
                    <a:pt x="1732633" y="1020352"/>
                  </a:lnTo>
                  <a:lnTo>
                    <a:pt x="907794" y="1020352"/>
                  </a:lnTo>
                  <a:lnTo>
                    <a:pt x="860278" y="997463"/>
                  </a:lnTo>
                  <a:cubicBezTo>
                    <a:pt x="490132" y="796387"/>
                    <a:pt x="195630" y="473707"/>
                    <a:pt x="30393" y="83041"/>
                  </a:cubicBezTo>
                  <a:lnTo>
                    <a:pt x="0" y="0"/>
                  </a:lnTo>
                  <a:close/>
                </a:path>
              </a:pathLst>
            </a:custGeom>
            <a:solidFill>
              <a:schemeClr val="tx1">
                <a:lumMod val="75000"/>
                <a:lumOff val="25000"/>
                <a:alpha val="25000"/>
              </a:schemeClr>
            </a:solidFill>
            <a:ln w="12700">
              <a:miter lim="400000"/>
            </a:ln>
          </p:spPr>
          <p:txBody>
            <a:bodyPr wrap="square" lIns="53340" tIns="53340" rIns="53340" bIns="53340" anchor="ctr">
              <a:noAutofit/>
            </a:bodyPr>
            <a:lstStyle/>
            <a:p>
              <a:endParaRPr lang="en-US" sz="4200">
                <a:solidFill>
                  <a:srgbClr val="FFFFFF"/>
                </a:solidFill>
                <a:latin typeface="+mj-lt"/>
              </a:endParaRPr>
            </a:p>
          </p:txBody>
        </p:sp>
        <p:sp>
          <p:nvSpPr>
            <p:cNvPr id="10" name="Circle">
              <a:extLst>
                <a:ext uri="{FF2B5EF4-FFF2-40B4-BE49-F238E27FC236}">
                  <a16:creationId xmlns:a16="http://schemas.microsoft.com/office/drawing/2014/main" id="{8D0EB9EC-41F0-39C6-2DBF-E134709A189F}"/>
                </a:ext>
              </a:extLst>
            </p:cNvPr>
            <p:cNvSpPr/>
            <p:nvPr/>
          </p:nvSpPr>
          <p:spPr>
            <a:xfrm>
              <a:off x="4375217" y="1411627"/>
              <a:ext cx="3439860" cy="3439860"/>
            </a:xfrm>
            <a:prstGeom prst="ellipse">
              <a:avLst/>
            </a:prstGeom>
            <a:solidFill>
              <a:srgbClr val="FFFFFF"/>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1" name="Shape">
              <a:extLst>
                <a:ext uri="{FF2B5EF4-FFF2-40B4-BE49-F238E27FC236}">
                  <a16:creationId xmlns:a16="http://schemas.microsoft.com/office/drawing/2014/main" id="{B66D1566-8D1F-364F-96F3-3D0BB853FB34}"/>
                </a:ext>
              </a:extLst>
            </p:cNvPr>
            <p:cNvSpPr/>
            <p:nvPr/>
          </p:nvSpPr>
          <p:spPr>
            <a:xfrm>
              <a:off x="5160105" y="2213578"/>
              <a:ext cx="1856439" cy="1856428"/>
            </a:xfrm>
            <a:custGeom>
              <a:avLst/>
              <a:gdLst/>
              <a:ahLst/>
              <a:cxnLst>
                <a:cxn ang="0">
                  <a:pos x="wd2" y="hd2"/>
                </a:cxn>
                <a:cxn ang="5400000">
                  <a:pos x="wd2" y="hd2"/>
                </a:cxn>
                <a:cxn ang="10800000">
                  <a:pos x="wd2" y="hd2"/>
                </a:cxn>
                <a:cxn ang="16200000">
                  <a:pos x="wd2" y="hd2"/>
                </a:cxn>
              </a:cxnLst>
              <a:rect l="0" t="0" r="r" b="b"/>
              <a:pathLst>
                <a:path w="21580" h="21600" extrusionOk="0">
                  <a:moveTo>
                    <a:pt x="10790" y="21600"/>
                  </a:moveTo>
                  <a:cubicBezTo>
                    <a:pt x="4840" y="21600"/>
                    <a:pt x="0" y="16756"/>
                    <a:pt x="0" y="10800"/>
                  </a:cubicBezTo>
                  <a:cubicBezTo>
                    <a:pt x="0" y="4844"/>
                    <a:pt x="4840" y="0"/>
                    <a:pt x="10790" y="0"/>
                  </a:cubicBezTo>
                  <a:cubicBezTo>
                    <a:pt x="16740" y="0"/>
                    <a:pt x="21580" y="4844"/>
                    <a:pt x="21580" y="10800"/>
                  </a:cubicBezTo>
                  <a:cubicBezTo>
                    <a:pt x="21600" y="16736"/>
                    <a:pt x="16760" y="21600"/>
                    <a:pt x="10790" y="21600"/>
                  </a:cubicBezTo>
                  <a:close/>
                  <a:moveTo>
                    <a:pt x="10790" y="2541"/>
                  </a:moveTo>
                  <a:cubicBezTo>
                    <a:pt x="6248" y="2541"/>
                    <a:pt x="2559" y="6234"/>
                    <a:pt x="2559" y="10780"/>
                  </a:cubicBezTo>
                  <a:cubicBezTo>
                    <a:pt x="2559" y="15326"/>
                    <a:pt x="6248" y="19019"/>
                    <a:pt x="10790" y="19019"/>
                  </a:cubicBezTo>
                  <a:cubicBezTo>
                    <a:pt x="15332" y="19019"/>
                    <a:pt x="19021" y="15326"/>
                    <a:pt x="19021" y="10780"/>
                  </a:cubicBezTo>
                  <a:cubicBezTo>
                    <a:pt x="19021" y="6234"/>
                    <a:pt x="15332" y="2541"/>
                    <a:pt x="10790" y="2541"/>
                  </a:cubicBezTo>
                  <a:close/>
                </a:path>
              </a:pathLst>
            </a:custGeom>
            <a:solidFill>
              <a:schemeClr val="accent3"/>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2" name="Shape">
              <a:extLst>
                <a:ext uri="{FF2B5EF4-FFF2-40B4-BE49-F238E27FC236}">
                  <a16:creationId xmlns:a16="http://schemas.microsoft.com/office/drawing/2014/main" id="{92B2D024-0741-1F17-F963-3518522F70DA}"/>
                </a:ext>
              </a:extLst>
            </p:cNvPr>
            <p:cNvSpPr/>
            <p:nvPr/>
          </p:nvSpPr>
          <p:spPr>
            <a:xfrm>
              <a:off x="4801787" y="1838196"/>
              <a:ext cx="2603784" cy="260378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1" y="21600"/>
                    <a:pt x="0" y="16759"/>
                    <a:pt x="0" y="10800"/>
                  </a:cubicBezTo>
                  <a:cubicBezTo>
                    <a:pt x="0" y="4841"/>
                    <a:pt x="4841" y="0"/>
                    <a:pt x="10800" y="0"/>
                  </a:cubicBezTo>
                  <a:cubicBezTo>
                    <a:pt x="16759" y="0"/>
                    <a:pt x="21600" y="4841"/>
                    <a:pt x="21600" y="10800"/>
                  </a:cubicBezTo>
                  <a:cubicBezTo>
                    <a:pt x="21600" y="16759"/>
                    <a:pt x="16759" y="21600"/>
                    <a:pt x="10800" y="21600"/>
                  </a:cubicBezTo>
                  <a:close/>
                  <a:moveTo>
                    <a:pt x="10800" y="1840"/>
                  </a:moveTo>
                  <a:cubicBezTo>
                    <a:pt x="5860" y="1840"/>
                    <a:pt x="1826" y="5860"/>
                    <a:pt x="1826" y="10814"/>
                  </a:cubicBezTo>
                  <a:cubicBezTo>
                    <a:pt x="1826" y="15768"/>
                    <a:pt x="5846" y="19788"/>
                    <a:pt x="10800" y="19788"/>
                  </a:cubicBezTo>
                  <a:cubicBezTo>
                    <a:pt x="15740" y="19788"/>
                    <a:pt x="19774" y="15768"/>
                    <a:pt x="19774" y="10814"/>
                  </a:cubicBezTo>
                  <a:cubicBezTo>
                    <a:pt x="19774" y="5860"/>
                    <a:pt x="15754" y="1840"/>
                    <a:pt x="10800" y="1840"/>
                  </a:cubicBezTo>
                  <a:close/>
                </a:path>
              </a:pathLst>
            </a:custGeom>
            <a:solidFill>
              <a:schemeClr val="accent6"/>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3" name="Shape">
              <a:extLst>
                <a:ext uri="{FF2B5EF4-FFF2-40B4-BE49-F238E27FC236}">
                  <a16:creationId xmlns:a16="http://schemas.microsoft.com/office/drawing/2014/main" id="{D6424F1C-A07A-ABF9-55CA-952F5996A594}"/>
                </a:ext>
              </a:extLst>
            </p:cNvPr>
            <p:cNvSpPr/>
            <p:nvPr/>
          </p:nvSpPr>
          <p:spPr>
            <a:xfrm>
              <a:off x="4426404" y="1462814"/>
              <a:ext cx="3354548" cy="335454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428"/>
                  </a:moveTo>
                  <a:cubicBezTo>
                    <a:pt x="5636" y="1428"/>
                    <a:pt x="1428" y="5636"/>
                    <a:pt x="1428" y="10800"/>
                  </a:cubicBezTo>
                  <a:cubicBezTo>
                    <a:pt x="1428" y="15964"/>
                    <a:pt x="5636" y="20172"/>
                    <a:pt x="10800" y="20172"/>
                  </a:cubicBezTo>
                  <a:cubicBezTo>
                    <a:pt x="15964" y="20172"/>
                    <a:pt x="20172" y="15964"/>
                    <a:pt x="20172" y="10800"/>
                  </a:cubicBezTo>
                  <a:cubicBezTo>
                    <a:pt x="20172" y="5636"/>
                    <a:pt x="15975" y="1428"/>
                    <a:pt x="10800" y="1428"/>
                  </a:cubicBezTo>
                  <a:close/>
                </a:path>
              </a:pathLst>
            </a:custGeom>
            <a:solidFill>
              <a:schemeClr val="accent4"/>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4" name="Shape">
              <a:extLst>
                <a:ext uri="{FF2B5EF4-FFF2-40B4-BE49-F238E27FC236}">
                  <a16:creationId xmlns:a16="http://schemas.microsoft.com/office/drawing/2014/main" id="{A7E444AE-CA21-0FEA-296B-FAD1881AE942}"/>
                </a:ext>
              </a:extLst>
            </p:cNvPr>
            <p:cNvSpPr/>
            <p:nvPr/>
          </p:nvSpPr>
          <p:spPr>
            <a:xfrm>
              <a:off x="5569612" y="2606022"/>
              <a:ext cx="1054483" cy="10544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58" y="21600"/>
                    <a:pt x="0" y="16742"/>
                    <a:pt x="0" y="10800"/>
                  </a:cubicBezTo>
                  <a:cubicBezTo>
                    <a:pt x="0" y="4858"/>
                    <a:pt x="4858" y="0"/>
                    <a:pt x="10800" y="0"/>
                  </a:cubicBezTo>
                  <a:cubicBezTo>
                    <a:pt x="16742" y="0"/>
                    <a:pt x="21600" y="4858"/>
                    <a:pt x="21600" y="10800"/>
                  </a:cubicBezTo>
                  <a:cubicBezTo>
                    <a:pt x="21600" y="16777"/>
                    <a:pt x="16777" y="21600"/>
                    <a:pt x="10800" y="21600"/>
                  </a:cubicBezTo>
                  <a:close/>
                  <a:moveTo>
                    <a:pt x="10800" y="4544"/>
                  </a:moveTo>
                  <a:cubicBezTo>
                    <a:pt x="7340" y="4544"/>
                    <a:pt x="4544" y="7340"/>
                    <a:pt x="4544" y="10800"/>
                  </a:cubicBezTo>
                  <a:cubicBezTo>
                    <a:pt x="4544" y="14260"/>
                    <a:pt x="7340" y="17056"/>
                    <a:pt x="10800" y="17056"/>
                  </a:cubicBezTo>
                  <a:cubicBezTo>
                    <a:pt x="14260" y="17056"/>
                    <a:pt x="17056" y="14260"/>
                    <a:pt x="17056" y="10800"/>
                  </a:cubicBezTo>
                  <a:cubicBezTo>
                    <a:pt x="17091" y="7340"/>
                    <a:pt x="14260" y="4544"/>
                    <a:pt x="10800" y="4544"/>
                  </a:cubicBezTo>
                  <a:close/>
                </a:path>
              </a:pathLst>
            </a:custGeom>
            <a:solidFill>
              <a:schemeClr val="accent2"/>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5" name="Circle">
              <a:extLst>
                <a:ext uri="{FF2B5EF4-FFF2-40B4-BE49-F238E27FC236}">
                  <a16:creationId xmlns:a16="http://schemas.microsoft.com/office/drawing/2014/main" id="{E166734B-2F5F-F5C7-A1ED-4D12F75B7B6A}"/>
                </a:ext>
              </a:extLst>
            </p:cNvPr>
            <p:cNvSpPr/>
            <p:nvPr/>
          </p:nvSpPr>
          <p:spPr>
            <a:xfrm>
              <a:off x="5962056" y="2998466"/>
              <a:ext cx="266182" cy="266182"/>
            </a:xfrm>
            <a:prstGeom prst="ellipse">
              <a:avLst/>
            </a:prstGeom>
            <a:solidFill>
              <a:schemeClr val="accent5"/>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9" name="Shape">
              <a:extLst>
                <a:ext uri="{FF2B5EF4-FFF2-40B4-BE49-F238E27FC236}">
                  <a16:creationId xmlns:a16="http://schemas.microsoft.com/office/drawing/2014/main" id="{147BE0EA-2DE1-35F3-24C4-52E1E02222DC}"/>
                </a:ext>
              </a:extLst>
            </p:cNvPr>
            <p:cNvSpPr/>
            <p:nvPr/>
          </p:nvSpPr>
          <p:spPr>
            <a:xfrm>
              <a:off x="7446517" y="1155685"/>
              <a:ext cx="365213" cy="643467"/>
            </a:xfrm>
            <a:custGeom>
              <a:avLst/>
              <a:gdLst/>
              <a:ahLst/>
              <a:cxnLst>
                <a:cxn ang="0">
                  <a:pos x="wd2" y="hd2"/>
                </a:cxn>
                <a:cxn ang="5400000">
                  <a:pos x="wd2" y="hd2"/>
                </a:cxn>
                <a:cxn ang="10800000">
                  <a:pos x="wd2" y="hd2"/>
                </a:cxn>
                <a:cxn ang="16200000">
                  <a:pos x="wd2" y="hd2"/>
                </a:cxn>
              </a:cxnLst>
              <a:rect l="0" t="0" r="r" b="b"/>
              <a:pathLst>
                <a:path w="21504" h="21268" extrusionOk="0">
                  <a:moveTo>
                    <a:pt x="502" y="15854"/>
                  </a:moveTo>
                  <a:lnTo>
                    <a:pt x="0" y="21268"/>
                  </a:lnTo>
                  <a:lnTo>
                    <a:pt x="20696" y="9650"/>
                  </a:lnTo>
                  <a:lnTo>
                    <a:pt x="21500" y="965"/>
                  </a:lnTo>
                  <a:cubicBezTo>
                    <a:pt x="21600" y="119"/>
                    <a:pt x="19792" y="-332"/>
                    <a:pt x="18686" y="288"/>
                  </a:cubicBezTo>
                  <a:lnTo>
                    <a:pt x="8037" y="6267"/>
                  </a:lnTo>
                  <a:cubicBezTo>
                    <a:pt x="3516" y="8804"/>
                    <a:pt x="804" y="12188"/>
                    <a:pt x="502" y="15854"/>
                  </a:cubicBezTo>
                  <a:close/>
                </a:path>
              </a:pathLst>
            </a:custGeom>
            <a:solidFill>
              <a:srgbClr val="929497"/>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20" name="Shape">
              <a:extLst>
                <a:ext uri="{FF2B5EF4-FFF2-40B4-BE49-F238E27FC236}">
                  <a16:creationId xmlns:a16="http://schemas.microsoft.com/office/drawing/2014/main" id="{EBE89F0A-0574-DAE7-F5D0-CD01E1481610}"/>
                </a:ext>
              </a:extLst>
            </p:cNvPr>
            <p:cNvSpPr/>
            <p:nvPr/>
          </p:nvSpPr>
          <p:spPr>
            <a:xfrm>
              <a:off x="7446518" y="1428688"/>
              <a:ext cx="643467" cy="365216"/>
            </a:xfrm>
            <a:custGeom>
              <a:avLst/>
              <a:gdLst/>
              <a:ahLst/>
              <a:cxnLst>
                <a:cxn ang="0">
                  <a:pos x="wd2" y="hd2"/>
                </a:cxn>
                <a:cxn ang="5400000">
                  <a:pos x="wd2" y="hd2"/>
                </a:cxn>
                <a:cxn ang="10800000">
                  <a:pos x="wd2" y="hd2"/>
                </a:cxn>
                <a:cxn ang="16200000">
                  <a:pos x="wd2" y="hd2"/>
                </a:cxn>
              </a:cxnLst>
              <a:rect l="0" t="0" r="r" b="b"/>
              <a:pathLst>
                <a:path w="21268" h="21503" extrusionOk="0">
                  <a:moveTo>
                    <a:pt x="5414" y="21001"/>
                  </a:moveTo>
                  <a:lnTo>
                    <a:pt x="0" y="21503"/>
                  </a:lnTo>
                  <a:lnTo>
                    <a:pt x="11618" y="807"/>
                  </a:lnTo>
                  <a:lnTo>
                    <a:pt x="20303" y="4"/>
                  </a:lnTo>
                  <a:cubicBezTo>
                    <a:pt x="21149" y="-97"/>
                    <a:pt x="21600" y="1711"/>
                    <a:pt x="20980" y="2817"/>
                  </a:cubicBezTo>
                  <a:lnTo>
                    <a:pt x="15002" y="13466"/>
                  </a:lnTo>
                  <a:cubicBezTo>
                    <a:pt x="12464" y="17886"/>
                    <a:pt x="9023" y="20599"/>
                    <a:pt x="5414" y="21001"/>
                  </a:cubicBezTo>
                  <a:close/>
                </a:path>
              </a:pathLst>
            </a:custGeom>
            <a:solidFill>
              <a:srgbClr val="929497"/>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21" name="Shape">
              <a:extLst>
                <a:ext uri="{FF2B5EF4-FFF2-40B4-BE49-F238E27FC236}">
                  <a16:creationId xmlns:a16="http://schemas.microsoft.com/office/drawing/2014/main" id="{E7720342-C997-FDEB-A947-236A64173C0E}"/>
                </a:ext>
              </a:extLst>
            </p:cNvPr>
            <p:cNvSpPr/>
            <p:nvPr/>
          </p:nvSpPr>
          <p:spPr>
            <a:xfrm>
              <a:off x="6081494" y="1326313"/>
              <a:ext cx="1834678" cy="1834677"/>
            </a:xfrm>
            <a:custGeom>
              <a:avLst/>
              <a:gdLst/>
              <a:ahLst/>
              <a:cxnLst>
                <a:cxn ang="0">
                  <a:pos x="wd2" y="hd2"/>
                </a:cxn>
                <a:cxn ang="5400000">
                  <a:pos x="wd2" y="hd2"/>
                </a:cxn>
                <a:cxn ang="10800000">
                  <a:pos x="wd2" y="hd2"/>
                </a:cxn>
                <a:cxn ang="16200000">
                  <a:pos x="wd2" y="hd2"/>
                </a:cxn>
              </a:cxnLst>
              <a:rect l="0" t="0" r="r" b="b"/>
              <a:pathLst>
                <a:path w="21565" h="21565" extrusionOk="0">
                  <a:moveTo>
                    <a:pt x="21244" y="180"/>
                  </a:moveTo>
                  <a:lnTo>
                    <a:pt x="20923" y="501"/>
                  </a:lnTo>
                  <a:lnTo>
                    <a:pt x="21084" y="662"/>
                  </a:lnTo>
                  <a:lnTo>
                    <a:pt x="21405" y="341"/>
                  </a:lnTo>
                  <a:lnTo>
                    <a:pt x="21565" y="501"/>
                  </a:lnTo>
                  <a:lnTo>
                    <a:pt x="607" y="21460"/>
                  </a:lnTo>
                  <a:cubicBezTo>
                    <a:pt x="466" y="21600"/>
                    <a:pt x="246" y="21600"/>
                    <a:pt x="105" y="21460"/>
                  </a:cubicBezTo>
                  <a:lnTo>
                    <a:pt x="105" y="21460"/>
                  </a:lnTo>
                  <a:cubicBezTo>
                    <a:pt x="-35" y="21319"/>
                    <a:pt x="-35" y="21099"/>
                    <a:pt x="105" y="20958"/>
                  </a:cubicBezTo>
                  <a:lnTo>
                    <a:pt x="21064" y="0"/>
                  </a:lnTo>
                  <a:lnTo>
                    <a:pt x="21244" y="180"/>
                  </a:ln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25" name="Shape">
              <a:extLst>
                <a:ext uri="{FF2B5EF4-FFF2-40B4-BE49-F238E27FC236}">
                  <a16:creationId xmlns:a16="http://schemas.microsoft.com/office/drawing/2014/main" id="{06E4667E-8046-C6DE-86B1-9DF35448B71F}"/>
                </a:ext>
              </a:extLst>
            </p:cNvPr>
            <p:cNvSpPr/>
            <p:nvPr/>
          </p:nvSpPr>
          <p:spPr>
            <a:xfrm>
              <a:off x="6081495" y="2281827"/>
              <a:ext cx="1489986" cy="886261"/>
            </a:xfrm>
            <a:custGeom>
              <a:avLst/>
              <a:gdLst/>
              <a:ahLst/>
              <a:cxnLst>
                <a:cxn ang="0">
                  <a:pos x="wd2" y="hd2"/>
                </a:cxn>
                <a:cxn ang="5400000">
                  <a:pos x="wd2" y="hd2"/>
                </a:cxn>
                <a:cxn ang="10800000">
                  <a:pos x="wd2" y="hd2"/>
                </a:cxn>
                <a:cxn ang="16200000">
                  <a:pos x="wd2" y="hd2"/>
                </a:cxn>
              </a:cxnLst>
              <a:rect l="0" t="0" r="r" b="b"/>
              <a:pathLst>
                <a:path w="21556" h="21493" extrusionOk="0">
                  <a:moveTo>
                    <a:pt x="203" y="20110"/>
                  </a:moveTo>
                  <a:lnTo>
                    <a:pt x="21112" y="0"/>
                  </a:lnTo>
                  <a:cubicBezTo>
                    <a:pt x="21260" y="414"/>
                    <a:pt x="21408" y="869"/>
                    <a:pt x="21556" y="1283"/>
                  </a:cubicBezTo>
                  <a:lnTo>
                    <a:pt x="647" y="21393"/>
                  </a:lnTo>
                  <a:cubicBezTo>
                    <a:pt x="425" y="21600"/>
                    <a:pt x="153" y="21476"/>
                    <a:pt x="55" y="21103"/>
                  </a:cubicBezTo>
                  <a:cubicBezTo>
                    <a:pt x="-44" y="20731"/>
                    <a:pt x="-19" y="20317"/>
                    <a:pt x="203" y="20110"/>
                  </a:cubicBezTo>
                  <a:close/>
                </a:path>
              </a:pathLst>
            </a:custGeom>
            <a:solidFill>
              <a:srgbClr val="A4A6A8">
                <a:alpha val="49980"/>
              </a:srgbClr>
            </a:solidFill>
            <a:ln w="12700">
              <a:miter lim="400000"/>
            </a:ln>
          </p:spPr>
          <p:txBody>
            <a:bodyPr lIns="53340" tIns="53340" rIns="53340" bIns="53340" anchor="ctr"/>
            <a:lstStyle/>
            <a:p>
              <a:pPr>
                <a:defRPr sz="3000">
                  <a:solidFill>
                    <a:srgbClr val="FFFFFF"/>
                  </a:solidFill>
                </a:defRPr>
              </a:pPr>
              <a:endParaRPr sz="4200">
                <a:latin typeface="+mj-lt"/>
              </a:endParaRPr>
            </a:p>
          </p:txBody>
        </p:sp>
      </p:grpSp>
      <p:grpSp>
        <p:nvGrpSpPr>
          <p:cNvPr id="26" name="Group 25">
            <a:extLst>
              <a:ext uri="{FF2B5EF4-FFF2-40B4-BE49-F238E27FC236}">
                <a16:creationId xmlns:a16="http://schemas.microsoft.com/office/drawing/2014/main" id="{25500D96-A457-4E0F-8108-052AE3E60FEC}"/>
              </a:ext>
            </a:extLst>
          </p:cNvPr>
          <p:cNvGrpSpPr/>
          <p:nvPr/>
        </p:nvGrpSpPr>
        <p:grpSpPr>
          <a:xfrm>
            <a:off x="12325046" y="5630516"/>
            <a:ext cx="5043793" cy="2481205"/>
            <a:chOff x="8251583" y="1667696"/>
            <a:chExt cx="4143910" cy="1106128"/>
          </a:xfrm>
        </p:grpSpPr>
        <p:sp>
          <p:nvSpPr>
            <p:cNvPr id="27" name="TextBox 26">
              <a:extLst>
                <a:ext uri="{FF2B5EF4-FFF2-40B4-BE49-F238E27FC236}">
                  <a16:creationId xmlns:a16="http://schemas.microsoft.com/office/drawing/2014/main" id="{F2890610-F7DF-723E-94A0-37DE9FBBB199}"/>
                </a:ext>
              </a:extLst>
            </p:cNvPr>
            <p:cNvSpPr txBox="1"/>
            <p:nvPr/>
          </p:nvSpPr>
          <p:spPr>
            <a:xfrm>
              <a:off x="8251583" y="1667696"/>
              <a:ext cx="4044058" cy="260694"/>
            </a:xfrm>
            <a:prstGeom prst="rect">
              <a:avLst/>
            </a:prstGeom>
            <a:noFill/>
          </p:spPr>
          <p:txBody>
            <a:bodyPr wrap="square" lIns="0" rIns="0" rtlCol="0" anchor="b">
              <a:spAutoFit/>
            </a:bodyPr>
            <a:lstStyle/>
            <a:p>
              <a:r>
                <a:rPr lang="en-GB" sz="3200" b="1" i="1" noProof="1">
                  <a:solidFill>
                    <a:srgbClr val="EA6312"/>
                  </a:solidFill>
                  <a:latin typeface="+mj-lt"/>
                </a:rPr>
                <a:t>Scaffolding &amp; Support</a:t>
              </a:r>
              <a:endParaRPr lang="en-US" sz="3200" b="1" i="1" noProof="1">
                <a:solidFill>
                  <a:srgbClr val="EA6312"/>
                </a:solidFill>
                <a:latin typeface="+mj-lt"/>
              </a:endParaRPr>
            </a:p>
          </p:txBody>
        </p:sp>
        <p:sp>
          <p:nvSpPr>
            <p:cNvPr id="28" name="TextBox 27">
              <a:extLst>
                <a:ext uri="{FF2B5EF4-FFF2-40B4-BE49-F238E27FC236}">
                  <a16:creationId xmlns:a16="http://schemas.microsoft.com/office/drawing/2014/main" id="{AE9D81E7-0051-AF7D-3C0F-663F4A552C8D}"/>
                </a:ext>
              </a:extLst>
            </p:cNvPr>
            <p:cNvSpPr txBox="1"/>
            <p:nvPr/>
          </p:nvSpPr>
          <p:spPr>
            <a:xfrm>
              <a:off x="8251583" y="1925881"/>
              <a:ext cx="4143910" cy="847943"/>
            </a:xfrm>
            <a:prstGeom prst="rect">
              <a:avLst/>
            </a:prstGeom>
            <a:noFill/>
          </p:spPr>
          <p:txBody>
            <a:bodyPr wrap="square" lIns="0" rIns="0" rtlCol="0" anchor="t">
              <a:spAutoFit/>
            </a:bodyPr>
            <a:lstStyle/>
            <a:p>
              <a:pPr algn="just"/>
              <a:r>
                <a:rPr lang="en-GB" sz="1680" noProof="1">
                  <a:latin typeface="+mj-lt"/>
                </a:rPr>
                <a:t>Apprenticeship emphasizes providing appropriate levels of support and guidance to learners. Experts scaffold learning experiences by breaking down complex tasks into manageable components, offering coaching and feedback, and gradually reducing assistance as learners become more proficient..</a:t>
              </a:r>
            </a:p>
          </p:txBody>
        </p:sp>
      </p:grpSp>
    </p:spTree>
    <p:extLst>
      <p:ext uri="{BB962C8B-B14F-4D97-AF65-F5344CB8AC3E}">
        <p14:creationId xmlns:p14="http://schemas.microsoft.com/office/powerpoint/2010/main" val="220770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225518" y="165671"/>
            <a:ext cx="11259856" cy="980276"/>
          </a:xfrm>
        </p:spPr>
        <p:txBody>
          <a:bodyPr>
            <a:normAutofit/>
          </a:bodyPr>
          <a:lstStyle/>
          <a:p>
            <a:r>
              <a:rPr lang="en-US" sz="5200" dirty="0"/>
              <a:t>Flexible Thinking in Youth Learning</a:t>
            </a:r>
          </a:p>
        </p:txBody>
      </p:sp>
      <p:sp>
        <p:nvSpPr>
          <p:cNvPr id="29" name="Slide Number Placeholder 28">
            <a:extLst>
              <a:ext uri="{FF2B5EF4-FFF2-40B4-BE49-F238E27FC236}">
                <a16:creationId xmlns:a16="http://schemas.microsoft.com/office/drawing/2014/main" id="{5F1AB2D5-A5CC-C7B8-6DA4-E0E112607CC9}"/>
              </a:ext>
            </a:extLst>
          </p:cNvPr>
          <p:cNvSpPr>
            <a:spLocks noGrp="1"/>
          </p:cNvSpPr>
          <p:nvPr>
            <p:ph type="sldNum" sz="quarter" idx="12"/>
          </p:nvPr>
        </p:nvSpPr>
        <p:spPr/>
        <p:txBody>
          <a:bodyPr>
            <a:normAutofit/>
          </a:bodyPr>
          <a:lstStyle/>
          <a:p>
            <a:fld id="{FE1D2D36-5D11-429F-A10B-61490F16675A}" type="slidenum">
              <a:rPr lang="en-US" smtClean="0">
                <a:latin typeface="+mj-lt"/>
              </a:rPr>
              <a:t>25</a:t>
            </a:fld>
            <a:endParaRPr lang="en-US">
              <a:latin typeface="+mj-lt"/>
            </a:endParaRPr>
          </a:p>
        </p:txBody>
      </p:sp>
      <p:grpSp>
        <p:nvGrpSpPr>
          <p:cNvPr id="3" name="Group 2">
            <a:extLst>
              <a:ext uri="{FF2B5EF4-FFF2-40B4-BE49-F238E27FC236}">
                <a16:creationId xmlns:a16="http://schemas.microsoft.com/office/drawing/2014/main" id="{D78DEDD4-F098-46C1-B570-1DE012E9DB30}"/>
              </a:ext>
            </a:extLst>
          </p:cNvPr>
          <p:cNvGrpSpPr/>
          <p:nvPr/>
        </p:nvGrpSpPr>
        <p:grpSpPr>
          <a:xfrm>
            <a:off x="6802647" y="7202880"/>
            <a:ext cx="3015808" cy="1549460"/>
            <a:chOff x="4432762" y="4731947"/>
            <a:chExt cx="2154148" cy="1106756"/>
          </a:xfrm>
        </p:grpSpPr>
        <p:sp>
          <p:nvSpPr>
            <p:cNvPr id="4" name="Shape">
              <a:extLst>
                <a:ext uri="{FF2B5EF4-FFF2-40B4-BE49-F238E27FC236}">
                  <a16:creationId xmlns:a16="http://schemas.microsoft.com/office/drawing/2014/main" id="{12367C04-F4B3-4EA8-936D-6AE6C67812CC}"/>
                </a:ext>
              </a:extLst>
            </p:cNvPr>
            <p:cNvSpPr/>
            <p:nvPr/>
          </p:nvSpPr>
          <p:spPr>
            <a:xfrm>
              <a:off x="4432763" y="4737775"/>
              <a:ext cx="2154147" cy="1100928"/>
            </a:xfrm>
            <a:custGeom>
              <a:avLst/>
              <a:gdLst/>
              <a:ahLst/>
              <a:cxnLst>
                <a:cxn ang="0">
                  <a:pos x="wd2" y="hd2"/>
                </a:cxn>
                <a:cxn ang="5400000">
                  <a:pos x="wd2" y="hd2"/>
                </a:cxn>
                <a:cxn ang="10800000">
                  <a:pos x="wd2" y="hd2"/>
                </a:cxn>
                <a:cxn ang="16200000">
                  <a:pos x="wd2" y="hd2"/>
                </a:cxn>
              </a:cxnLst>
              <a:rect l="0" t="0" r="r" b="b"/>
              <a:pathLst>
                <a:path w="21600" h="21600" extrusionOk="0">
                  <a:moveTo>
                    <a:pt x="21471" y="17287"/>
                  </a:moveTo>
                  <a:cubicBezTo>
                    <a:pt x="21471" y="17251"/>
                    <a:pt x="21471" y="17251"/>
                    <a:pt x="21471" y="17287"/>
                  </a:cubicBezTo>
                  <a:cubicBezTo>
                    <a:pt x="21508" y="17179"/>
                    <a:pt x="21526" y="17107"/>
                    <a:pt x="21545" y="17035"/>
                  </a:cubicBezTo>
                  <a:cubicBezTo>
                    <a:pt x="21545" y="17035"/>
                    <a:pt x="21545" y="17035"/>
                    <a:pt x="21545" y="17035"/>
                  </a:cubicBezTo>
                  <a:cubicBezTo>
                    <a:pt x="21563" y="16963"/>
                    <a:pt x="21582" y="16891"/>
                    <a:pt x="21582" y="16783"/>
                  </a:cubicBezTo>
                  <a:cubicBezTo>
                    <a:pt x="21582" y="16783"/>
                    <a:pt x="21582" y="16783"/>
                    <a:pt x="21582" y="16783"/>
                  </a:cubicBezTo>
                  <a:cubicBezTo>
                    <a:pt x="21582" y="16712"/>
                    <a:pt x="21600" y="16604"/>
                    <a:pt x="21600" y="16532"/>
                  </a:cubicBezTo>
                  <a:lnTo>
                    <a:pt x="21600" y="5103"/>
                  </a:lnTo>
                  <a:cubicBezTo>
                    <a:pt x="21600" y="2264"/>
                    <a:pt x="16769" y="0"/>
                    <a:pt x="10800" y="0"/>
                  </a:cubicBezTo>
                  <a:cubicBezTo>
                    <a:pt x="4831" y="0"/>
                    <a:pt x="0" y="2300"/>
                    <a:pt x="0" y="5103"/>
                  </a:cubicBezTo>
                  <a:lnTo>
                    <a:pt x="0" y="16532"/>
                  </a:lnTo>
                  <a:cubicBezTo>
                    <a:pt x="0" y="16604"/>
                    <a:pt x="0" y="16712"/>
                    <a:pt x="18" y="16783"/>
                  </a:cubicBezTo>
                  <a:cubicBezTo>
                    <a:pt x="18" y="16783"/>
                    <a:pt x="18" y="16783"/>
                    <a:pt x="18" y="16783"/>
                  </a:cubicBezTo>
                  <a:cubicBezTo>
                    <a:pt x="18" y="16855"/>
                    <a:pt x="37" y="16963"/>
                    <a:pt x="55" y="17035"/>
                  </a:cubicBezTo>
                  <a:cubicBezTo>
                    <a:pt x="55" y="17035"/>
                    <a:pt x="55" y="17035"/>
                    <a:pt x="55" y="17035"/>
                  </a:cubicBezTo>
                  <a:cubicBezTo>
                    <a:pt x="74" y="17107"/>
                    <a:pt x="92" y="17179"/>
                    <a:pt x="110" y="17287"/>
                  </a:cubicBezTo>
                  <a:cubicBezTo>
                    <a:pt x="110" y="17287"/>
                    <a:pt x="110" y="17287"/>
                    <a:pt x="110" y="17287"/>
                  </a:cubicBezTo>
                  <a:cubicBezTo>
                    <a:pt x="129" y="17358"/>
                    <a:pt x="165" y="17430"/>
                    <a:pt x="202" y="17502"/>
                  </a:cubicBezTo>
                  <a:cubicBezTo>
                    <a:pt x="202" y="17502"/>
                    <a:pt x="202" y="17502"/>
                    <a:pt x="202" y="17538"/>
                  </a:cubicBezTo>
                  <a:cubicBezTo>
                    <a:pt x="239" y="17610"/>
                    <a:pt x="276" y="17682"/>
                    <a:pt x="312" y="17754"/>
                  </a:cubicBezTo>
                  <a:cubicBezTo>
                    <a:pt x="312" y="17754"/>
                    <a:pt x="312" y="17754"/>
                    <a:pt x="331" y="17790"/>
                  </a:cubicBezTo>
                  <a:cubicBezTo>
                    <a:pt x="367" y="17862"/>
                    <a:pt x="404" y="17934"/>
                    <a:pt x="459" y="18005"/>
                  </a:cubicBezTo>
                  <a:cubicBezTo>
                    <a:pt x="459" y="18005"/>
                    <a:pt x="478" y="18005"/>
                    <a:pt x="478" y="18041"/>
                  </a:cubicBezTo>
                  <a:cubicBezTo>
                    <a:pt x="514" y="18113"/>
                    <a:pt x="569" y="18185"/>
                    <a:pt x="625" y="18257"/>
                  </a:cubicBezTo>
                  <a:cubicBezTo>
                    <a:pt x="625" y="18257"/>
                    <a:pt x="643" y="18293"/>
                    <a:pt x="643" y="18293"/>
                  </a:cubicBezTo>
                  <a:cubicBezTo>
                    <a:pt x="698" y="18365"/>
                    <a:pt x="753" y="18437"/>
                    <a:pt x="808" y="18509"/>
                  </a:cubicBezTo>
                  <a:cubicBezTo>
                    <a:pt x="808" y="18509"/>
                    <a:pt x="808" y="18509"/>
                    <a:pt x="827" y="18509"/>
                  </a:cubicBezTo>
                  <a:cubicBezTo>
                    <a:pt x="827" y="18509"/>
                    <a:pt x="827" y="18509"/>
                    <a:pt x="845" y="18509"/>
                  </a:cubicBezTo>
                  <a:cubicBezTo>
                    <a:pt x="900" y="18581"/>
                    <a:pt x="955" y="18617"/>
                    <a:pt x="1010" y="18688"/>
                  </a:cubicBezTo>
                  <a:cubicBezTo>
                    <a:pt x="1029" y="18688"/>
                    <a:pt x="1029" y="18724"/>
                    <a:pt x="1047" y="18724"/>
                  </a:cubicBezTo>
                  <a:cubicBezTo>
                    <a:pt x="1102" y="18796"/>
                    <a:pt x="1176" y="18832"/>
                    <a:pt x="1231" y="18904"/>
                  </a:cubicBezTo>
                  <a:cubicBezTo>
                    <a:pt x="1249" y="18904"/>
                    <a:pt x="1249" y="18904"/>
                    <a:pt x="1268" y="18940"/>
                  </a:cubicBezTo>
                  <a:cubicBezTo>
                    <a:pt x="1341" y="19012"/>
                    <a:pt x="1396" y="19048"/>
                    <a:pt x="1470" y="19120"/>
                  </a:cubicBezTo>
                  <a:cubicBezTo>
                    <a:pt x="1470" y="19120"/>
                    <a:pt x="1488" y="19120"/>
                    <a:pt x="1488" y="19156"/>
                  </a:cubicBezTo>
                  <a:cubicBezTo>
                    <a:pt x="1561" y="19228"/>
                    <a:pt x="1635" y="19264"/>
                    <a:pt x="1727" y="19335"/>
                  </a:cubicBezTo>
                  <a:cubicBezTo>
                    <a:pt x="1727" y="19335"/>
                    <a:pt x="1727" y="19335"/>
                    <a:pt x="1727" y="19335"/>
                  </a:cubicBezTo>
                  <a:cubicBezTo>
                    <a:pt x="1727" y="19335"/>
                    <a:pt x="1727" y="19335"/>
                    <a:pt x="1727" y="19335"/>
                  </a:cubicBezTo>
                  <a:cubicBezTo>
                    <a:pt x="1800" y="19371"/>
                    <a:pt x="1855" y="19443"/>
                    <a:pt x="1929" y="19479"/>
                  </a:cubicBezTo>
                  <a:cubicBezTo>
                    <a:pt x="1947" y="19479"/>
                    <a:pt x="1966" y="19515"/>
                    <a:pt x="1966" y="19515"/>
                  </a:cubicBezTo>
                  <a:cubicBezTo>
                    <a:pt x="2039" y="19551"/>
                    <a:pt x="2112" y="19623"/>
                    <a:pt x="2186" y="19659"/>
                  </a:cubicBezTo>
                  <a:cubicBezTo>
                    <a:pt x="2204" y="19659"/>
                    <a:pt x="2204" y="19659"/>
                    <a:pt x="2223" y="19695"/>
                  </a:cubicBezTo>
                  <a:cubicBezTo>
                    <a:pt x="2296" y="19731"/>
                    <a:pt x="2351" y="19767"/>
                    <a:pt x="2425" y="19803"/>
                  </a:cubicBezTo>
                  <a:cubicBezTo>
                    <a:pt x="2443" y="19803"/>
                    <a:pt x="2443" y="19803"/>
                    <a:pt x="2462" y="19839"/>
                  </a:cubicBezTo>
                  <a:cubicBezTo>
                    <a:pt x="2535" y="19875"/>
                    <a:pt x="2608" y="19911"/>
                    <a:pt x="2700" y="19982"/>
                  </a:cubicBezTo>
                  <a:cubicBezTo>
                    <a:pt x="2700" y="19982"/>
                    <a:pt x="2719" y="19982"/>
                    <a:pt x="2719" y="19982"/>
                  </a:cubicBezTo>
                  <a:cubicBezTo>
                    <a:pt x="2737" y="19982"/>
                    <a:pt x="2737" y="19982"/>
                    <a:pt x="2755" y="19982"/>
                  </a:cubicBezTo>
                  <a:cubicBezTo>
                    <a:pt x="2829" y="20018"/>
                    <a:pt x="2902" y="20054"/>
                    <a:pt x="2976" y="20090"/>
                  </a:cubicBezTo>
                  <a:cubicBezTo>
                    <a:pt x="2976" y="20090"/>
                    <a:pt x="2994" y="20090"/>
                    <a:pt x="2994" y="20090"/>
                  </a:cubicBezTo>
                  <a:cubicBezTo>
                    <a:pt x="3068" y="20126"/>
                    <a:pt x="3160" y="20162"/>
                    <a:pt x="3233" y="20198"/>
                  </a:cubicBezTo>
                  <a:cubicBezTo>
                    <a:pt x="3251" y="20198"/>
                    <a:pt x="3270" y="20234"/>
                    <a:pt x="3288" y="20234"/>
                  </a:cubicBezTo>
                  <a:cubicBezTo>
                    <a:pt x="3380" y="20270"/>
                    <a:pt x="3453" y="20306"/>
                    <a:pt x="3545" y="20342"/>
                  </a:cubicBezTo>
                  <a:cubicBezTo>
                    <a:pt x="3545" y="20342"/>
                    <a:pt x="3545" y="20342"/>
                    <a:pt x="3545" y="20342"/>
                  </a:cubicBezTo>
                  <a:cubicBezTo>
                    <a:pt x="3637" y="20378"/>
                    <a:pt x="3729" y="20414"/>
                    <a:pt x="3802" y="20450"/>
                  </a:cubicBezTo>
                  <a:cubicBezTo>
                    <a:pt x="3821" y="20450"/>
                    <a:pt x="3821" y="20450"/>
                    <a:pt x="3839" y="20450"/>
                  </a:cubicBezTo>
                  <a:cubicBezTo>
                    <a:pt x="3858" y="20450"/>
                    <a:pt x="3858" y="20450"/>
                    <a:pt x="3876" y="20450"/>
                  </a:cubicBezTo>
                  <a:cubicBezTo>
                    <a:pt x="3968" y="20486"/>
                    <a:pt x="4060" y="20522"/>
                    <a:pt x="4151" y="20558"/>
                  </a:cubicBezTo>
                  <a:cubicBezTo>
                    <a:pt x="4170" y="20558"/>
                    <a:pt x="4170" y="20558"/>
                    <a:pt x="4188" y="20558"/>
                  </a:cubicBezTo>
                  <a:cubicBezTo>
                    <a:pt x="4280" y="20594"/>
                    <a:pt x="4372" y="20629"/>
                    <a:pt x="4464" y="20665"/>
                  </a:cubicBezTo>
                  <a:cubicBezTo>
                    <a:pt x="4482" y="20665"/>
                    <a:pt x="4500" y="20665"/>
                    <a:pt x="4519" y="20701"/>
                  </a:cubicBezTo>
                  <a:cubicBezTo>
                    <a:pt x="4611" y="20737"/>
                    <a:pt x="4721" y="20773"/>
                    <a:pt x="4813" y="20809"/>
                  </a:cubicBezTo>
                  <a:cubicBezTo>
                    <a:pt x="4831" y="20809"/>
                    <a:pt x="4849" y="20809"/>
                    <a:pt x="4886" y="20845"/>
                  </a:cubicBezTo>
                  <a:cubicBezTo>
                    <a:pt x="4978" y="20881"/>
                    <a:pt x="5088" y="20917"/>
                    <a:pt x="5198" y="20953"/>
                  </a:cubicBezTo>
                  <a:cubicBezTo>
                    <a:pt x="5198" y="20953"/>
                    <a:pt x="5198" y="20953"/>
                    <a:pt x="5217" y="20953"/>
                  </a:cubicBezTo>
                  <a:cubicBezTo>
                    <a:pt x="5217" y="20953"/>
                    <a:pt x="5217" y="20953"/>
                    <a:pt x="5217" y="20953"/>
                  </a:cubicBezTo>
                  <a:cubicBezTo>
                    <a:pt x="5345" y="20989"/>
                    <a:pt x="5492" y="21025"/>
                    <a:pt x="5621" y="21061"/>
                  </a:cubicBezTo>
                  <a:cubicBezTo>
                    <a:pt x="5639" y="21061"/>
                    <a:pt x="5639" y="21061"/>
                    <a:pt x="5658" y="21061"/>
                  </a:cubicBezTo>
                  <a:cubicBezTo>
                    <a:pt x="5786" y="21097"/>
                    <a:pt x="5933" y="21133"/>
                    <a:pt x="6062" y="21169"/>
                  </a:cubicBezTo>
                  <a:cubicBezTo>
                    <a:pt x="6080" y="21169"/>
                    <a:pt x="6099" y="21169"/>
                    <a:pt x="6099" y="21169"/>
                  </a:cubicBezTo>
                  <a:cubicBezTo>
                    <a:pt x="6227" y="21205"/>
                    <a:pt x="6374" y="21241"/>
                    <a:pt x="6503" y="21241"/>
                  </a:cubicBezTo>
                  <a:cubicBezTo>
                    <a:pt x="6521" y="21241"/>
                    <a:pt x="6539" y="21241"/>
                    <a:pt x="6558" y="21241"/>
                  </a:cubicBezTo>
                  <a:cubicBezTo>
                    <a:pt x="6686" y="21276"/>
                    <a:pt x="6833" y="21312"/>
                    <a:pt x="6980" y="21312"/>
                  </a:cubicBezTo>
                  <a:cubicBezTo>
                    <a:pt x="6999" y="21312"/>
                    <a:pt x="6999" y="21312"/>
                    <a:pt x="7017" y="21312"/>
                  </a:cubicBezTo>
                  <a:cubicBezTo>
                    <a:pt x="7017" y="21312"/>
                    <a:pt x="7035" y="21312"/>
                    <a:pt x="7035" y="21312"/>
                  </a:cubicBezTo>
                  <a:cubicBezTo>
                    <a:pt x="7164" y="21348"/>
                    <a:pt x="7292" y="21348"/>
                    <a:pt x="7421" y="21384"/>
                  </a:cubicBezTo>
                  <a:cubicBezTo>
                    <a:pt x="7439" y="21384"/>
                    <a:pt x="7458" y="21384"/>
                    <a:pt x="7494" y="21384"/>
                  </a:cubicBezTo>
                  <a:cubicBezTo>
                    <a:pt x="7623" y="21420"/>
                    <a:pt x="7752" y="21420"/>
                    <a:pt x="7899" y="21456"/>
                  </a:cubicBezTo>
                  <a:cubicBezTo>
                    <a:pt x="7917" y="21456"/>
                    <a:pt x="7935" y="21456"/>
                    <a:pt x="7954" y="21456"/>
                  </a:cubicBezTo>
                  <a:cubicBezTo>
                    <a:pt x="8101" y="21492"/>
                    <a:pt x="8229" y="21492"/>
                    <a:pt x="8376" y="21492"/>
                  </a:cubicBezTo>
                  <a:cubicBezTo>
                    <a:pt x="8376" y="21492"/>
                    <a:pt x="8376" y="21492"/>
                    <a:pt x="8394" y="21492"/>
                  </a:cubicBezTo>
                  <a:cubicBezTo>
                    <a:pt x="8541" y="21492"/>
                    <a:pt x="8688" y="21528"/>
                    <a:pt x="8817" y="21528"/>
                  </a:cubicBezTo>
                  <a:cubicBezTo>
                    <a:pt x="8835" y="21528"/>
                    <a:pt x="8854" y="21528"/>
                    <a:pt x="8872" y="21528"/>
                  </a:cubicBezTo>
                  <a:cubicBezTo>
                    <a:pt x="9019" y="21528"/>
                    <a:pt x="9147" y="21564"/>
                    <a:pt x="9294" y="21564"/>
                  </a:cubicBezTo>
                  <a:cubicBezTo>
                    <a:pt x="9313" y="21564"/>
                    <a:pt x="9349" y="21564"/>
                    <a:pt x="9368" y="21564"/>
                  </a:cubicBezTo>
                  <a:cubicBezTo>
                    <a:pt x="9515" y="21564"/>
                    <a:pt x="9643" y="21564"/>
                    <a:pt x="9790" y="21600"/>
                  </a:cubicBezTo>
                  <a:cubicBezTo>
                    <a:pt x="9809" y="21600"/>
                    <a:pt x="9845" y="21600"/>
                    <a:pt x="9864" y="21600"/>
                  </a:cubicBezTo>
                  <a:cubicBezTo>
                    <a:pt x="10011" y="21600"/>
                    <a:pt x="10158" y="21600"/>
                    <a:pt x="10304" y="21600"/>
                  </a:cubicBezTo>
                  <a:cubicBezTo>
                    <a:pt x="10323" y="21600"/>
                    <a:pt x="10341" y="21600"/>
                    <a:pt x="10360" y="21600"/>
                  </a:cubicBezTo>
                  <a:cubicBezTo>
                    <a:pt x="10506" y="21600"/>
                    <a:pt x="10672" y="21600"/>
                    <a:pt x="10819" y="21600"/>
                  </a:cubicBezTo>
                  <a:cubicBezTo>
                    <a:pt x="10966" y="21600"/>
                    <a:pt x="11131" y="21600"/>
                    <a:pt x="11278" y="21600"/>
                  </a:cubicBezTo>
                  <a:cubicBezTo>
                    <a:pt x="11296" y="21600"/>
                    <a:pt x="11315" y="21600"/>
                    <a:pt x="11333" y="21600"/>
                  </a:cubicBezTo>
                  <a:cubicBezTo>
                    <a:pt x="11480" y="21600"/>
                    <a:pt x="11627" y="21600"/>
                    <a:pt x="11774" y="21600"/>
                  </a:cubicBezTo>
                  <a:cubicBezTo>
                    <a:pt x="11792" y="21600"/>
                    <a:pt x="11829" y="21600"/>
                    <a:pt x="11847" y="21600"/>
                  </a:cubicBezTo>
                  <a:cubicBezTo>
                    <a:pt x="11994" y="21600"/>
                    <a:pt x="12123" y="21600"/>
                    <a:pt x="12270" y="21564"/>
                  </a:cubicBezTo>
                  <a:cubicBezTo>
                    <a:pt x="12288" y="21564"/>
                    <a:pt x="12325" y="21564"/>
                    <a:pt x="12343" y="21564"/>
                  </a:cubicBezTo>
                  <a:cubicBezTo>
                    <a:pt x="12490" y="21564"/>
                    <a:pt x="12619" y="21528"/>
                    <a:pt x="12766" y="21528"/>
                  </a:cubicBezTo>
                  <a:cubicBezTo>
                    <a:pt x="12784" y="21528"/>
                    <a:pt x="12802" y="21528"/>
                    <a:pt x="12821" y="21528"/>
                  </a:cubicBezTo>
                  <a:cubicBezTo>
                    <a:pt x="12967" y="21528"/>
                    <a:pt x="13114" y="21492"/>
                    <a:pt x="13243" y="21492"/>
                  </a:cubicBezTo>
                  <a:cubicBezTo>
                    <a:pt x="13243" y="21492"/>
                    <a:pt x="13243" y="21492"/>
                    <a:pt x="13261" y="21492"/>
                  </a:cubicBezTo>
                  <a:cubicBezTo>
                    <a:pt x="13408" y="21492"/>
                    <a:pt x="13555" y="21456"/>
                    <a:pt x="13684" y="21456"/>
                  </a:cubicBezTo>
                  <a:cubicBezTo>
                    <a:pt x="13702" y="21456"/>
                    <a:pt x="13721" y="21456"/>
                    <a:pt x="13739" y="21456"/>
                  </a:cubicBezTo>
                  <a:cubicBezTo>
                    <a:pt x="13867" y="21456"/>
                    <a:pt x="14014" y="21420"/>
                    <a:pt x="14143" y="21384"/>
                  </a:cubicBezTo>
                  <a:cubicBezTo>
                    <a:pt x="14161" y="21384"/>
                    <a:pt x="14180" y="21384"/>
                    <a:pt x="14216" y="21384"/>
                  </a:cubicBezTo>
                  <a:cubicBezTo>
                    <a:pt x="14345" y="21348"/>
                    <a:pt x="14474" y="21348"/>
                    <a:pt x="14602" y="21312"/>
                  </a:cubicBezTo>
                  <a:cubicBezTo>
                    <a:pt x="14602" y="21312"/>
                    <a:pt x="14621" y="21312"/>
                    <a:pt x="14621" y="21312"/>
                  </a:cubicBezTo>
                  <a:cubicBezTo>
                    <a:pt x="14639" y="21312"/>
                    <a:pt x="14639" y="21312"/>
                    <a:pt x="14657" y="21312"/>
                  </a:cubicBezTo>
                  <a:cubicBezTo>
                    <a:pt x="14804" y="21276"/>
                    <a:pt x="14933" y="21276"/>
                    <a:pt x="15080" y="21241"/>
                  </a:cubicBezTo>
                  <a:cubicBezTo>
                    <a:pt x="15098" y="21241"/>
                    <a:pt x="15117" y="21241"/>
                    <a:pt x="15135" y="21241"/>
                  </a:cubicBezTo>
                  <a:cubicBezTo>
                    <a:pt x="15282" y="21205"/>
                    <a:pt x="15410" y="21169"/>
                    <a:pt x="15539" y="21169"/>
                  </a:cubicBezTo>
                  <a:cubicBezTo>
                    <a:pt x="15557" y="21169"/>
                    <a:pt x="15576" y="21169"/>
                    <a:pt x="15576" y="21169"/>
                  </a:cubicBezTo>
                  <a:cubicBezTo>
                    <a:pt x="15723" y="21133"/>
                    <a:pt x="15851" y="21097"/>
                    <a:pt x="15980" y="21061"/>
                  </a:cubicBezTo>
                  <a:cubicBezTo>
                    <a:pt x="15998" y="21061"/>
                    <a:pt x="15998" y="21061"/>
                    <a:pt x="16017" y="21061"/>
                  </a:cubicBezTo>
                  <a:cubicBezTo>
                    <a:pt x="16163" y="21025"/>
                    <a:pt x="16292" y="20989"/>
                    <a:pt x="16421" y="20953"/>
                  </a:cubicBezTo>
                  <a:cubicBezTo>
                    <a:pt x="16421" y="20953"/>
                    <a:pt x="16421" y="20953"/>
                    <a:pt x="16421" y="20953"/>
                  </a:cubicBezTo>
                  <a:cubicBezTo>
                    <a:pt x="16421" y="20953"/>
                    <a:pt x="16421" y="20953"/>
                    <a:pt x="16439" y="20953"/>
                  </a:cubicBezTo>
                  <a:cubicBezTo>
                    <a:pt x="16549" y="20917"/>
                    <a:pt x="16641" y="20881"/>
                    <a:pt x="16751" y="20845"/>
                  </a:cubicBezTo>
                  <a:cubicBezTo>
                    <a:pt x="16770" y="20845"/>
                    <a:pt x="16788" y="20845"/>
                    <a:pt x="16806" y="20809"/>
                  </a:cubicBezTo>
                  <a:cubicBezTo>
                    <a:pt x="16898" y="20773"/>
                    <a:pt x="17009" y="20737"/>
                    <a:pt x="17100" y="20701"/>
                  </a:cubicBezTo>
                  <a:cubicBezTo>
                    <a:pt x="17119" y="20701"/>
                    <a:pt x="17137" y="20701"/>
                    <a:pt x="17155" y="20665"/>
                  </a:cubicBezTo>
                  <a:cubicBezTo>
                    <a:pt x="17247" y="20629"/>
                    <a:pt x="17339" y="20594"/>
                    <a:pt x="17431" y="20558"/>
                  </a:cubicBezTo>
                  <a:cubicBezTo>
                    <a:pt x="17449" y="20558"/>
                    <a:pt x="17449" y="20558"/>
                    <a:pt x="17468" y="20558"/>
                  </a:cubicBezTo>
                  <a:cubicBezTo>
                    <a:pt x="17560" y="20522"/>
                    <a:pt x="17651" y="20486"/>
                    <a:pt x="17743" y="20450"/>
                  </a:cubicBezTo>
                  <a:cubicBezTo>
                    <a:pt x="17762" y="20450"/>
                    <a:pt x="17762" y="20450"/>
                    <a:pt x="17780" y="20450"/>
                  </a:cubicBezTo>
                  <a:cubicBezTo>
                    <a:pt x="17798" y="20450"/>
                    <a:pt x="17798" y="20450"/>
                    <a:pt x="17817" y="20450"/>
                  </a:cubicBezTo>
                  <a:cubicBezTo>
                    <a:pt x="17909" y="20414"/>
                    <a:pt x="18000" y="20378"/>
                    <a:pt x="18074" y="20342"/>
                  </a:cubicBezTo>
                  <a:cubicBezTo>
                    <a:pt x="18074" y="20342"/>
                    <a:pt x="18074" y="20342"/>
                    <a:pt x="18074" y="20342"/>
                  </a:cubicBezTo>
                  <a:cubicBezTo>
                    <a:pt x="18166" y="20306"/>
                    <a:pt x="18239" y="20270"/>
                    <a:pt x="18331" y="20234"/>
                  </a:cubicBezTo>
                  <a:cubicBezTo>
                    <a:pt x="18349" y="20234"/>
                    <a:pt x="18368" y="20198"/>
                    <a:pt x="18386" y="20198"/>
                  </a:cubicBezTo>
                  <a:cubicBezTo>
                    <a:pt x="18478" y="20162"/>
                    <a:pt x="18551" y="20126"/>
                    <a:pt x="18625" y="20090"/>
                  </a:cubicBezTo>
                  <a:cubicBezTo>
                    <a:pt x="18625" y="20090"/>
                    <a:pt x="18643" y="20090"/>
                    <a:pt x="18643" y="20090"/>
                  </a:cubicBezTo>
                  <a:cubicBezTo>
                    <a:pt x="18717" y="20054"/>
                    <a:pt x="18790" y="20018"/>
                    <a:pt x="18864" y="19982"/>
                  </a:cubicBezTo>
                  <a:cubicBezTo>
                    <a:pt x="18882" y="19982"/>
                    <a:pt x="18882" y="19982"/>
                    <a:pt x="18900" y="19982"/>
                  </a:cubicBezTo>
                  <a:cubicBezTo>
                    <a:pt x="18900" y="19982"/>
                    <a:pt x="18919" y="19982"/>
                    <a:pt x="18919" y="19982"/>
                  </a:cubicBezTo>
                  <a:cubicBezTo>
                    <a:pt x="18992" y="19946"/>
                    <a:pt x="19084" y="19911"/>
                    <a:pt x="19158" y="19839"/>
                  </a:cubicBezTo>
                  <a:cubicBezTo>
                    <a:pt x="19176" y="19839"/>
                    <a:pt x="19176" y="19839"/>
                    <a:pt x="19194" y="19803"/>
                  </a:cubicBezTo>
                  <a:cubicBezTo>
                    <a:pt x="19268" y="19767"/>
                    <a:pt x="19323" y="19731"/>
                    <a:pt x="19396" y="19695"/>
                  </a:cubicBezTo>
                  <a:cubicBezTo>
                    <a:pt x="19415" y="19695"/>
                    <a:pt x="19415" y="19695"/>
                    <a:pt x="19433" y="19659"/>
                  </a:cubicBezTo>
                  <a:cubicBezTo>
                    <a:pt x="19507" y="19623"/>
                    <a:pt x="19580" y="19551"/>
                    <a:pt x="19654" y="19515"/>
                  </a:cubicBezTo>
                  <a:cubicBezTo>
                    <a:pt x="19672" y="19515"/>
                    <a:pt x="19690" y="19479"/>
                    <a:pt x="19690" y="19479"/>
                  </a:cubicBezTo>
                  <a:cubicBezTo>
                    <a:pt x="19764" y="19443"/>
                    <a:pt x="19837" y="19371"/>
                    <a:pt x="19892" y="19335"/>
                  </a:cubicBezTo>
                  <a:cubicBezTo>
                    <a:pt x="19892" y="19335"/>
                    <a:pt x="19892" y="19335"/>
                    <a:pt x="19892" y="19335"/>
                  </a:cubicBezTo>
                  <a:cubicBezTo>
                    <a:pt x="19892" y="19335"/>
                    <a:pt x="19892" y="19335"/>
                    <a:pt x="19892" y="19335"/>
                  </a:cubicBezTo>
                  <a:cubicBezTo>
                    <a:pt x="19966" y="19264"/>
                    <a:pt x="20058" y="19228"/>
                    <a:pt x="20131" y="19156"/>
                  </a:cubicBezTo>
                  <a:cubicBezTo>
                    <a:pt x="20131" y="19156"/>
                    <a:pt x="20150" y="19156"/>
                    <a:pt x="20150" y="19120"/>
                  </a:cubicBezTo>
                  <a:cubicBezTo>
                    <a:pt x="20223" y="19048"/>
                    <a:pt x="20296" y="19012"/>
                    <a:pt x="20352" y="18940"/>
                  </a:cubicBezTo>
                  <a:cubicBezTo>
                    <a:pt x="20370" y="18940"/>
                    <a:pt x="20370" y="18940"/>
                    <a:pt x="20388" y="18904"/>
                  </a:cubicBezTo>
                  <a:cubicBezTo>
                    <a:pt x="20462" y="18832"/>
                    <a:pt x="20517" y="18796"/>
                    <a:pt x="20572" y="18724"/>
                  </a:cubicBezTo>
                  <a:cubicBezTo>
                    <a:pt x="20590" y="18724"/>
                    <a:pt x="20590" y="18688"/>
                    <a:pt x="20609" y="18688"/>
                  </a:cubicBezTo>
                  <a:cubicBezTo>
                    <a:pt x="20664" y="18617"/>
                    <a:pt x="20719" y="18581"/>
                    <a:pt x="20774" y="18509"/>
                  </a:cubicBezTo>
                  <a:cubicBezTo>
                    <a:pt x="20774" y="18509"/>
                    <a:pt x="20774" y="18509"/>
                    <a:pt x="20792" y="18509"/>
                  </a:cubicBezTo>
                  <a:cubicBezTo>
                    <a:pt x="20792" y="18509"/>
                    <a:pt x="20792" y="18509"/>
                    <a:pt x="20811" y="18509"/>
                  </a:cubicBezTo>
                  <a:cubicBezTo>
                    <a:pt x="20866" y="18437"/>
                    <a:pt x="20921" y="18365"/>
                    <a:pt x="20976" y="18293"/>
                  </a:cubicBezTo>
                  <a:cubicBezTo>
                    <a:pt x="20976" y="18293"/>
                    <a:pt x="20995" y="18257"/>
                    <a:pt x="20995" y="18257"/>
                  </a:cubicBezTo>
                  <a:cubicBezTo>
                    <a:pt x="21050" y="18185"/>
                    <a:pt x="21086" y="18113"/>
                    <a:pt x="21141" y="18041"/>
                  </a:cubicBezTo>
                  <a:cubicBezTo>
                    <a:pt x="21141" y="18041"/>
                    <a:pt x="21160" y="18041"/>
                    <a:pt x="21160" y="18005"/>
                  </a:cubicBezTo>
                  <a:cubicBezTo>
                    <a:pt x="21197" y="17934"/>
                    <a:pt x="21252" y="17862"/>
                    <a:pt x="21288" y="17790"/>
                  </a:cubicBezTo>
                  <a:cubicBezTo>
                    <a:pt x="21288" y="17790"/>
                    <a:pt x="21288" y="17790"/>
                    <a:pt x="21307" y="17754"/>
                  </a:cubicBezTo>
                  <a:cubicBezTo>
                    <a:pt x="21344" y="17682"/>
                    <a:pt x="21380" y="17610"/>
                    <a:pt x="21417" y="17538"/>
                  </a:cubicBezTo>
                  <a:cubicBezTo>
                    <a:pt x="21417" y="17538"/>
                    <a:pt x="21417" y="17538"/>
                    <a:pt x="21417" y="17502"/>
                  </a:cubicBezTo>
                  <a:cubicBezTo>
                    <a:pt x="21416" y="17430"/>
                    <a:pt x="21435" y="17358"/>
                    <a:pt x="21471" y="17287"/>
                  </a:cubicBezTo>
                  <a:close/>
                </a:path>
              </a:pathLst>
            </a:custGeom>
            <a:solidFill>
              <a:schemeClr val="accent1">
                <a:lumMod val="75000"/>
              </a:schemeClr>
            </a:solidFill>
            <a:ln w="12700">
              <a:miter lim="400000"/>
            </a:ln>
          </p:spPr>
          <p:txBody>
            <a:bodyPr lIns="53340" tIns="53340" rIns="53340" bIns="53340" anchor="ct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sp>
          <p:nvSpPr>
            <p:cNvPr id="5" name="Shape">
              <a:extLst>
                <a:ext uri="{FF2B5EF4-FFF2-40B4-BE49-F238E27FC236}">
                  <a16:creationId xmlns:a16="http://schemas.microsoft.com/office/drawing/2014/main" id="{B5B0B102-677B-48BD-AE12-B0EA25DC97E0}"/>
                </a:ext>
              </a:extLst>
            </p:cNvPr>
            <p:cNvSpPr/>
            <p:nvPr/>
          </p:nvSpPr>
          <p:spPr>
            <a:xfrm>
              <a:off x="4432762" y="4731947"/>
              <a:ext cx="2154147" cy="5202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9" y="0"/>
                    <a:pt x="21600" y="4868"/>
                    <a:pt x="21600" y="10800"/>
                  </a:cubicBezTo>
                  <a:cubicBezTo>
                    <a:pt x="21600" y="16808"/>
                    <a:pt x="16769" y="21600"/>
                    <a:pt x="10800" y="21600"/>
                  </a:cubicBezTo>
                  <a:cubicBezTo>
                    <a:pt x="4831" y="21600"/>
                    <a:pt x="0" y="16732"/>
                    <a:pt x="0" y="10800"/>
                  </a:cubicBezTo>
                  <a:cubicBezTo>
                    <a:pt x="18" y="4868"/>
                    <a:pt x="4849" y="0"/>
                    <a:pt x="10800" y="0"/>
                  </a:cubicBezTo>
                  <a:close/>
                </a:path>
              </a:pathLst>
            </a:custGeom>
            <a:solidFill>
              <a:schemeClr val="accent1"/>
            </a:solidFill>
            <a:ln w="12700">
              <a:miter lim="400000"/>
            </a:ln>
          </p:spPr>
          <p:txBody>
            <a:bodyPr lIns="53340" tIns="53340" rIns="53340" bIns="53340" anchor="ct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grpSp>
      <p:grpSp>
        <p:nvGrpSpPr>
          <p:cNvPr id="6" name="Group 5">
            <a:extLst>
              <a:ext uri="{FF2B5EF4-FFF2-40B4-BE49-F238E27FC236}">
                <a16:creationId xmlns:a16="http://schemas.microsoft.com/office/drawing/2014/main" id="{9D33D63C-369A-4832-BF1F-9BBAAE4CB262}"/>
              </a:ext>
            </a:extLst>
          </p:cNvPr>
          <p:cNvGrpSpPr/>
          <p:nvPr/>
        </p:nvGrpSpPr>
        <p:grpSpPr>
          <a:xfrm>
            <a:off x="8469572" y="6167595"/>
            <a:ext cx="3015807" cy="1541298"/>
            <a:chOff x="5623408" y="4005070"/>
            <a:chExt cx="2154147" cy="1100928"/>
          </a:xfrm>
        </p:grpSpPr>
        <p:sp>
          <p:nvSpPr>
            <p:cNvPr id="7" name="Shape">
              <a:extLst>
                <a:ext uri="{FF2B5EF4-FFF2-40B4-BE49-F238E27FC236}">
                  <a16:creationId xmlns:a16="http://schemas.microsoft.com/office/drawing/2014/main" id="{874FB4E3-9292-4D3E-BFE0-B03801378746}"/>
                </a:ext>
              </a:extLst>
            </p:cNvPr>
            <p:cNvSpPr/>
            <p:nvPr/>
          </p:nvSpPr>
          <p:spPr>
            <a:xfrm>
              <a:off x="5623408" y="4005070"/>
              <a:ext cx="2154147" cy="1100928"/>
            </a:xfrm>
            <a:custGeom>
              <a:avLst/>
              <a:gdLst/>
              <a:ahLst/>
              <a:cxnLst>
                <a:cxn ang="0">
                  <a:pos x="wd2" y="hd2"/>
                </a:cxn>
                <a:cxn ang="5400000">
                  <a:pos x="wd2" y="hd2"/>
                </a:cxn>
                <a:cxn ang="10800000">
                  <a:pos x="wd2" y="hd2"/>
                </a:cxn>
                <a:cxn ang="16200000">
                  <a:pos x="wd2" y="hd2"/>
                </a:cxn>
              </a:cxnLst>
              <a:rect l="0" t="0" r="r" b="b"/>
              <a:pathLst>
                <a:path w="21600" h="21600" extrusionOk="0">
                  <a:moveTo>
                    <a:pt x="21471" y="17287"/>
                  </a:moveTo>
                  <a:cubicBezTo>
                    <a:pt x="21471" y="17287"/>
                    <a:pt x="21471" y="17287"/>
                    <a:pt x="21471" y="17287"/>
                  </a:cubicBezTo>
                  <a:cubicBezTo>
                    <a:pt x="21508" y="17179"/>
                    <a:pt x="21526" y="17107"/>
                    <a:pt x="21545" y="17035"/>
                  </a:cubicBezTo>
                  <a:cubicBezTo>
                    <a:pt x="21545" y="17035"/>
                    <a:pt x="21545" y="17035"/>
                    <a:pt x="21545" y="17035"/>
                  </a:cubicBezTo>
                  <a:cubicBezTo>
                    <a:pt x="21563" y="16963"/>
                    <a:pt x="21582" y="16891"/>
                    <a:pt x="21582" y="16783"/>
                  </a:cubicBezTo>
                  <a:cubicBezTo>
                    <a:pt x="21582" y="16783"/>
                    <a:pt x="21582" y="16783"/>
                    <a:pt x="21582" y="16783"/>
                  </a:cubicBezTo>
                  <a:cubicBezTo>
                    <a:pt x="21582" y="16712"/>
                    <a:pt x="21600" y="16604"/>
                    <a:pt x="21600" y="16532"/>
                  </a:cubicBezTo>
                  <a:lnTo>
                    <a:pt x="21600" y="5103"/>
                  </a:lnTo>
                  <a:cubicBezTo>
                    <a:pt x="21600" y="2264"/>
                    <a:pt x="16769" y="0"/>
                    <a:pt x="10800" y="0"/>
                  </a:cubicBezTo>
                  <a:cubicBezTo>
                    <a:pt x="4831" y="0"/>
                    <a:pt x="0" y="2300"/>
                    <a:pt x="0" y="5103"/>
                  </a:cubicBezTo>
                  <a:lnTo>
                    <a:pt x="0" y="16532"/>
                  </a:lnTo>
                  <a:cubicBezTo>
                    <a:pt x="0" y="16604"/>
                    <a:pt x="0" y="16712"/>
                    <a:pt x="18" y="16783"/>
                  </a:cubicBezTo>
                  <a:cubicBezTo>
                    <a:pt x="18" y="16783"/>
                    <a:pt x="18" y="16783"/>
                    <a:pt x="18" y="16783"/>
                  </a:cubicBezTo>
                  <a:cubicBezTo>
                    <a:pt x="18" y="16855"/>
                    <a:pt x="37" y="16963"/>
                    <a:pt x="55" y="17035"/>
                  </a:cubicBezTo>
                  <a:cubicBezTo>
                    <a:pt x="55" y="17035"/>
                    <a:pt x="55" y="17035"/>
                    <a:pt x="55" y="17035"/>
                  </a:cubicBezTo>
                  <a:cubicBezTo>
                    <a:pt x="74" y="17107"/>
                    <a:pt x="92" y="17179"/>
                    <a:pt x="110" y="17287"/>
                  </a:cubicBezTo>
                  <a:cubicBezTo>
                    <a:pt x="110" y="17287"/>
                    <a:pt x="110" y="17287"/>
                    <a:pt x="110" y="17287"/>
                  </a:cubicBezTo>
                  <a:cubicBezTo>
                    <a:pt x="129" y="17358"/>
                    <a:pt x="165" y="17430"/>
                    <a:pt x="202" y="17502"/>
                  </a:cubicBezTo>
                  <a:cubicBezTo>
                    <a:pt x="202" y="17502"/>
                    <a:pt x="202" y="17502"/>
                    <a:pt x="202" y="17538"/>
                  </a:cubicBezTo>
                  <a:cubicBezTo>
                    <a:pt x="239" y="17610"/>
                    <a:pt x="276" y="17682"/>
                    <a:pt x="312" y="17754"/>
                  </a:cubicBezTo>
                  <a:cubicBezTo>
                    <a:pt x="312" y="17754"/>
                    <a:pt x="312" y="17754"/>
                    <a:pt x="331" y="17790"/>
                  </a:cubicBezTo>
                  <a:cubicBezTo>
                    <a:pt x="367" y="17862"/>
                    <a:pt x="404" y="17934"/>
                    <a:pt x="459" y="18005"/>
                  </a:cubicBezTo>
                  <a:cubicBezTo>
                    <a:pt x="459" y="18005"/>
                    <a:pt x="478" y="18005"/>
                    <a:pt x="478" y="18041"/>
                  </a:cubicBezTo>
                  <a:cubicBezTo>
                    <a:pt x="514" y="18113"/>
                    <a:pt x="569" y="18185"/>
                    <a:pt x="625" y="18257"/>
                  </a:cubicBezTo>
                  <a:cubicBezTo>
                    <a:pt x="625" y="18257"/>
                    <a:pt x="643" y="18293"/>
                    <a:pt x="643" y="18293"/>
                  </a:cubicBezTo>
                  <a:cubicBezTo>
                    <a:pt x="698" y="18365"/>
                    <a:pt x="753" y="18437"/>
                    <a:pt x="808" y="18509"/>
                  </a:cubicBezTo>
                  <a:cubicBezTo>
                    <a:pt x="808" y="18509"/>
                    <a:pt x="808" y="18509"/>
                    <a:pt x="827" y="18509"/>
                  </a:cubicBezTo>
                  <a:cubicBezTo>
                    <a:pt x="827" y="18509"/>
                    <a:pt x="827" y="18509"/>
                    <a:pt x="845" y="18509"/>
                  </a:cubicBezTo>
                  <a:cubicBezTo>
                    <a:pt x="900" y="18581"/>
                    <a:pt x="955" y="18617"/>
                    <a:pt x="1010" y="18688"/>
                  </a:cubicBezTo>
                  <a:cubicBezTo>
                    <a:pt x="1029" y="18688"/>
                    <a:pt x="1029" y="18724"/>
                    <a:pt x="1047" y="18724"/>
                  </a:cubicBezTo>
                  <a:cubicBezTo>
                    <a:pt x="1102" y="18796"/>
                    <a:pt x="1176" y="18832"/>
                    <a:pt x="1231" y="18904"/>
                  </a:cubicBezTo>
                  <a:cubicBezTo>
                    <a:pt x="1249" y="18904"/>
                    <a:pt x="1249" y="18904"/>
                    <a:pt x="1268" y="18940"/>
                  </a:cubicBezTo>
                  <a:cubicBezTo>
                    <a:pt x="1341" y="19012"/>
                    <a:pt x="1396" y="19048"/>
                    <a:pt x="1470" y="19120"/>
                  </a:cubicBezTo>
                  <a:cubicBezTo>
                    <a:pt x="1470" y="19120"/>
                    <a:pt x="1488" y="19120"/>
                    <a:pt x="1488" y="19156"/>
                  </a:cubicBezTo>
                  <a:cubicBezTo>
                    <a:pt x="1561" y="19228"/>
                    <a:pt x="1635" y="19264"/>
                    <a:pt x="1727" y="19335"/>
                  </a:cubicBezTo>
                  <a:cubicBezTo>
                    <a:pt x="1727" y="19335"/>
                    <a:pt x="1727" y="19335"/>
                    <a:pt x="1727" y="19335"/>
                  </a:cubicBezTo>
                  <a:cubicBezTo>
                    <a:pt x="1727" y="19335"/>
                    <a:pt x="1727" y="19335"/>
                    <a:pt x="1727" y="19335"/>
                  </a:cubicBezTo>
                  <a:cubicBezTo>
                    <a:pt x="1800" y="19371"/>
                    <a:pt x="1855" y="19443"/>
                    <a:pt x="1929" y="19479"/>
                  </a:cubicBezTo>
                  <a:cubicBezTo>
                    <a:pt x="1947" y="19479"/>
                    <a:pt x="1966" y="19515"/>
                    <a:pt x="1966" y="19515"/>
                  </a:cubicBezTo>
                  <a:cubicBezTo>
                    <a:pt x="2039" y="19551"/>
                    <a:pt x="2112" y="19623"/>
                    <a:pt x="2186" y="19659"/>
                  </a:cubicBezTo>
                  <a:cubicBezTo>
                    <a:pt x="2204" y="19659"/>
                    <a:pt x="2204" y="19659"/>
                    <a:pt x="2223" y="19695"/>
                  </a:cubicBezTo>
                  <a:cubicBezTo>
                    <a:pt x="2296" y="19731"/>
                    <a:pt x="2351" y="19767"/>
                    <a:pt x="2425" y="19803"/>
                  </a:cubicBezTo>
                  <a:cubicBezTo>
                    <a:pt x="2443" y="19803"/>
                    <a:pt x="2443" y="19803"/>
                    <a:pt x="2462" y="19839"/>
                  </a:cubicBezTo>
                  <a:cubicBezTo>
                    <a:pt x="2535" y="19875"/>
                    <a:pt x="2608" y="19911"/>
                    <a:pt x="2700" y="19982"/>
                  </a:cubicBezTo>
                  <a:cubicBezTo>
                    <a:pt x="2700" y="19982"/>
                    <a:pt x="2719" y="19982"/>
                    <a:pt x="2719" y="19982"/>
                  </a:cubicBezTo>
                  <a:cubicBezTo>
                    <a:pt x="2737" y="19982"/>
                    <a:pt x="2737" y="19982"/>
                    <a:pt x="2755" y="19982"/>
                  </a:cubicBezTo>
                  <a:cubicBezTo>
                    <a:pt x="2829" y="20018"/>
                    <a:pt x="2902" y="20054"/>
                    <a:pt x="2976" y="20090"/>
                  </a:cubicBezTo>
                  <a:cubicBezTo>
                    <a:pt x="2976" y="20090"/>
                    <a:pt x="2994" y="20090"/>
                    <a:pt x="2994" y="20090"/>
                  </a:cubicBezTo>
                  <a:cubicBezTo>
                    <a:pt x="3068" y="20126"/>
                    <a:pt x="3160" y="20162"/>
                    <a:pt x="3233" y="20198"/>
                  </a:cubicBezTo>
                  <a:cubicBezTo>
                    <a:pt x="3251" y="20198"/>
                    <a:pt x="3270" y="20234"/>
                    <a:pt x="3288" y="20234"/>
                  </a:cubicBezTo>
                  <a:cubicBezTo>
                    <a:pt x="3380" y="20270"/>
                    <a:pt x="3453" y="20306"/>
                    <a:pt x="3545" y="20342"/>
                  </a:cubicBezTo>
                  <a:cubicBezTo>
                    <a:pt x="3545" y="20342"/>
                    <a:pt x="3545" y="20342"/>
                    <a:pt x="3545" y="20342"/>
                  </a:cubicBezTo>
                  <a:cubicBezTo>
                    <a:pt x="3637" y="20378"/>
                    <a:pt x="3729" y="20414"/>
                    <a:pt x="3802" y="20450"/>
                  </a:cubicBezTo>
                  <a:cubicBezTo>
                    <a:pt x="3821" y="20450"/>
                    <a:pt x="3821" y="20450"/>
                    <a:pt x="3839" y="20450"/>
                  </a:cubicBezTo>
                  <a:cubicBezTo>
                    <a:pt x="3858" y="20450"/>
                    <a:pt x="3858" y="20450"/>
                    <a:pt x="3876" y="20450"/>
                  </a:cubicBezTo>
                  <a:cubicBezTo>
                    <a:pt x="3968" y="20486"/>
                    <a:pt x="4060" y="20522"/>
                    <a:pt x="4151" y="20558"/>
                  </a:cubicBezTo>
                  <a:cubicBezTo>
                    <a:pt x="4170" y="20558"/>
                    <a:pt x="4170" y="20558"/>
                    <a:pt x="4188" y="20558"/>
                  </a:cubicBezTo>
                  <a:cubicBezTo>
                    <a:pt x="4280" y="20594"/>
                    <a:pt x="4372" y="20629"/>
                    <a:pt x="4464" y="20665"/>
                  </a:cubicBezTo>
                  <a:cubicBezTo>
                    <a:pt x="4482" y="20665"/>
                    <a:pt x="4500" y="20665"/>
                    <a:pt x="4519" y="20701"/>
                  </a:cubicBezTo>
                  <a:cubicBezTo>
                    <a:pt x="4611" y="20737"/>
                    <a:pt x="4721" y="20773"/>
                    <a:pt x="4813" y="20809"/>
                  </a:cubicBezTo>
                  <a:cubicBezTo>
                    <a:pt x="4831" y="20809"/>
                    <a:pt x="4849" y="20809"/>
                    <a:pt x="4886" y="20845"/>
                  </a:cubicBezTo>
                  <a:cubicBezTo>
                    <a:pt x="4978" y="20881"/>
                    <a:pt x="5088" y="20917"/>
                    <a:pt x="5198" y="20953"/>
                  </a:cubicBezTo>
                  <a:cubicBezTo>
                    <a:pt x="5198" y="20953"/>
                    <a:pt x="5198" y="20953"/>
                    <a:pt x="5217" y="20953"/>
                  </a:cubicBezTo>
                  <a:cubicBezTo>
                    <a:pt x="5217" y="20953"/>
                    <a:pt x="5217" y="20953"/>
                    <a:pt x="5217" y="20953"/>
                  </a:cubicBezTo>
                  <a:cubicBezTo>
                    <a:pt x="5345" y="20989"/>
                    <a:pt x="5492" y="21025"/>
                    <a:pt x="5621" y="21061"/>
                  </a:cubicBezTo>
                  <a:cubicBezTo>
                    <a:pt x="5639" y="21061"/>
                    <a:pt x="5639" y="21061"/>
                    <a:pt x="5658" y="21061"/>
                  </a:cubicBezTo>
                  <a:cubicBezTo>
                    <a:pt x="5786" y="21097"/>
                    <a:pt x="5933" y="21133"/>
                    <a:pt x="6062" y="21169"/>
                  </a:cubicBezTo>
                  <a:cubicBezTo>
                    <a:pt x="6080" y="21169"/>
                    <a:pt x="6099" y="21169"/>
                    <a:pt x="6099" y="21169"/>
                  </a:cubicBezTo>
                  <a:cubicBezTo>
                    <a:pt x="6227" y="21205"/>
                    <a:pt x="6374" y="21241"/>
                    <a:pt x="6503" y="21241"/>
                  </a:cubicBezTo>
                  <a:cubicBezTo>
                    <a:pt x="6521" y="21241"/>
                    <a:pt x="6539" y="21241"/>
                    <a:pt x="6558" y="21241"/>
                  </a:cubicBezTo>
                  <a:cubicBezTo>
                    <a:pt x="6686" y="21276"/>
                    <a:pt x="6833" y="21312"/>
                    <a:pt x="6980" y="21312"/>
                  </a:cubicBezTo>
                  <a:cubicBezTo>
                    <a:pt x="6999" y="21312"/>
                    <a:pt x="6999" y="21312"/>
                    <a:pt x="7017" y="21312"/>
                  </a:cubicBezTo>
                  <a:cubicBezTo>
                    <a:pt x="7017" y="21312"/>
                    <a:pt x="7035" y="21312"/>
                    <a:pt x="7035" y="21312"/>
                  </a:cubicBezTo>
                  <a:cubicBezTo>
                    <a:pt x="7164" y="21348"/>
                    <a:pt x="7292" y="21348"/>
                    <a:pt x="7421" y="21384"/>
                  </a:cubicBezTo>
                  <a:cubicBezTo>
                    <a:pt x="7439" y="21384"/>
                    <a:pt x="7458" y="21384"/>
                    <a:pt x="7494" y="21384"/>
                  </a:cubicBezTo>
                  <a:cubicBezTo>
                    <a:pt x="7623" y="21420"/>
                    <a:pt x="7752" y="21420"/>
                    <a:pt x="7899" y="21456"/>
                  </a:cubicBezTo>
                  <a:cubicBezTo>
                    <a:pt x="7917" y="21456"/>
                    <a:pt x="7935" y="21456"/>
                    <a:pt x="7954" y="21456"/>
                  </a:cubicBezTo>
                  <a:cubicBezTo>
                    <a:pt x="8101" y="21492"/>
                    <a:pt x="8229" y="21492"/>
                    <a:pt x="8376" y="21492"/>
                  </a:cubicBezTo>
                  <a:cubicBezTo>
                    <a:pt x="8376" y="21492"/>
                    <a:pt x="8376" y="21492"/>
                    <a:pt x="8394" y="21492"/>
                  </a:cubicBezTo>
                  <a:cubicBezTo>
                    <a:pt x="8541" y="21492"/>
                    <a:pt x="8688" y="21528"/>
                    <a:pt x="8817" y="21528"/>
                  </a:cubicBezTo>
                  <a:cubicBezTo>
                    <a:pt x="8835" y="21528"/>
                    <a:pt x="8854" y="21528"/>
                    <a:pt x="8872" y="21528"/>
                  </a:cubicBezTo>
                  <a:cubicBezTo>
                    <a:pt x="9019" y="21528"/>
                    <a:pt x="9147" y="21564"/>
                    <a:pt x="9294" y="21564"/>
                  </a:cubicBezTo>
                  <a:cubicBezTo>
                    <a:pt x="9313" y="21564"/>
                    <a:pt x="9349" y="21564"/>
                    <a:pt x="9368" y="21564"/>
                  </a:cubicBezTo>
                  <a:cubicBezTo>
                    <a:pt x="9515" y="21564"/>
                    <a:pt x="9643" y="21564"/>
                    <a:pt x="9790" y="21600"/>
                  </a:cubicBezTo>
                  <a:cubicBezTo>
                    <a:pt x="9809" y="21600"/>
                    <a:pt x="9845" y="21600"/>
                    <a:pt x="9864" y="21600"/>
                  </a:cubicBezTo>
                  <a:cubicBezTo>
                    <a:pt x="10011" y="21600"/>
                    <a:pt x="10158" y="21600"/>
                    <a:pt x="10304" y="21600"/>
                  </a:cubicBezTo>
                  <a:cubicBezTo>
                    <a:pt x="10323" y="21600"/>
                    <a:pt x="10341" y="21600"/>
                    <a:pt x="10360" y="21600"/>
                  </a:cubicBezTo>
                  <a:cubicBezTo>
                    <a:pt x="10506" y="21600"/>
                    <a:pt x="10672" y="21600"/>
                    <a:pt x="10819" y="21600"/>
                  </a:cubicBezTo>
                  <a:cubicBezTo>
                    <a:pt x="10966" y="21600"/>
                    <a:pt x="11131" y="21600"/>
                    <a:pt x="11278" y="21600"/>
                  </a:cubicBezTo>
                  <a:cubicBezTo>
                    <a:pt x="11296" y="21600"/>
                    <a:pt x="11315" y="21600"/>
                    <a:pt x="11333" y="21600"/>
                  </a:cubicBezTo>
                  <a:cubicBezTo>
                    <a:pt x="11480" y="21600"/>
                    <a:pt x="11627" y="21600"/>
                    <a:pt x="11774" y="21600"/>
                  </a:cubicBezTo>
                  <a:cubicBezTo>
                    <a:pt x="11792" y="21600"/>
                    <a:pt x="11829" y="21600"/>
                    <a:pt x="11847" y="21600"/>
                  </a:cubicBezTo>
                  <a:cubicBezTo>
                    <a:pt x="11994" y="21600"/>
                    <a:pt x="12123" y="21600"/>
                    <a:pt x="12270" y="21564"/>
                  </a:cubicBezTo>
                  <a:cubicBezTo>
                    <a:pt x="12288" y="21564"/>
                    <a:pt x="12325" y="21564"/>
                    <a:pt x="12343" y="21564"/>
                  </a:cubicBezTo>
                  <a:cubicBezTo>
                    <a:pt x="12490" y="21564"/>
                    <a:pt x="12619" y="21528"/>
                    <a:pt x="12766" y="21528"/>
                  </a:cubicBezTo>
                  <a:cubicBezTo>
                    <a:pt x="12784" y="21528"/>
                    <a:pt x="12802" y="21528"/>
                    <a:pt x="12821" y="21528"/>
                  </a:cubicBezTo>
                  <a:cubicBezTo>
                    <a:pt x="12967" y="21528"/>
                    <a:pt x="13114" y="21492"/>
                    <a:pt x="13243" y="21492"/>
                  </a:cubicBezTo>
                  <a:cubicBezTo>
                    <a:pt x="13243" y="21492"/>
                    <a:pt x="13243" y="21492"/>
                    <a:pt x="13261" y="21492"/>
                  </a:cubicBezTo>
                  <a:cubicBezTo>
                    <a:pt x="13408" y="21492"/>
                    <a:pt x="13555" y="21456"/>
                    <a:pt x="13684" y="21456"/>
                  </a:cubicBezTo>
                  <a:cubicBezTo>
                    <a:pt x="13702" y="21456"/>
                    <a:pt x="13721" y="21456"/>
                    <a:pt x="13739" y="21456"/>
                  </a:cubicBezTo>
                  <a:cubicBezTo>
                    <a:pt x="13867" y="21456"/>
                    <a:pt x="14014" y="21420"/>
                    <a:pt x="14143" y="21384"/>
                  </a:cubicBezTo>
                  <a:cubicBezTo>
                    <a:pt x="14161" y="21384"/>
                    <a:pt x="14180" y="21384"/>
                    <a:pt x="14216" y="21384"/>
                  </a:cubicBezTo>
                  <a:cubicBezTo>
                    <a:pt x="14345" y="21348"/>
                    <a:pt x="14474" y="21348"/>
                    <a:pt x="14602" y="21312"/>
                  </a:cubicBezTo>
                  <a:cubicBezTo>
                    <a:pt x="14602" y="21312"/>
                    <a:pt x="14621" y="21312"/>
                    <a:pt x="14621" y="21312"/>
                  </a:cubicBezTo>
                  <a:cubicBezTo>
                    <a:pt x="14639" y="21312"/>
                    <a:pt x="14639" y="21312"/>
                    <a:pt x="14657" y="21312"/>
                  </a:cubicBezTo>
                  <a:cubicBezTo>
                    <a:pt x="14804" y="21276"/>
                    <a:pt x="14933" y="21276"/>
                    <a:pt x="15080" y="21241"/>
                  </a:cubicBezTo>
                  <a:cubicBezTo>
                    <a:pt x="15098" y="21241"/>
                    <a:pt x="15117" y="21241"/>
                    <a:pt x="15135" y="21241"/>
                  </a:cubicBezTo>
                  <a:cubicBezTo>
                    <a:pt x="15282" y="21205"/>
                    <a:pt x="15410" y="21169"/>
                    <a:pt x="15539" y="21169"/>
                  </a:cubicBezTo>
                  <a:cubicBezTo>
                    <a:pt x="15557" y="21169"/>
                    <a:pt x="15576" y="21169"/>
                    <a:pt x="15576" y="21169"/>
                  </a:cubicBezTo>
                  <a:cubicBezTo>
                    <a:pt x="15723" y="21133"/>
                    <a:pt x="15851" y="21097"/>
                    <a:pt x="15980" y="21061"/>
                  </a:cubicBezTo>
                  <a:cubicBezTo>
                    <a:pt x="15998" y="21061"/>
                    <a:pt x="15998" y="21061"/>
                    <a:pt x="16017" y="21061"/>
                  </a:cubicBezTo>
                  <a:cubicBezTo>
                    <a:pt x="16163" y="21025"/>
                    <a:pt x="16292" y="20989"/>
                    <a:pt x="16421" y="20953"/>
                  </a:cubicBezTo>
                  <a:cubicBezTo>
                    <a:pt x="16421" y="20953"/>
                    <a:pt x="16421" y="20953"/>
                    <a:pt x="16421" y="20953"/>
                  </a:cubicBezTo>
                  <a:cubicBezTo>
                    <a:pt x="16421" y="20953"/>
                    <a:pt x="16421" y="20953"/>
                    <a:pt x="16439" y="20953"/>
                  </a:cubicBezTo>
                  <a:cubicBezTo>
                    <a:pt x="16549" y="20917"/>
                    <a:pt x="16641" y="20881"/>
                    <a:pt x="16751" y="20845"/>
                  </a:cubicBezTo>
                  <a:cubicBezTo>
                    <a:pt x="16770" y="20845"/>
                    <a:pt x="16788" y="20845"/>
                    <a:pt x="16806" y="20809"/>
                  </a:cubicBezTo>
                  <a:cubicBezTo>
                    <a:pt x="16898" y="20773"/>
                    <a:pt x="17009" y="20737"/>
                    <a:pt x="17100" y="20701"/>
                  </a:cubicBezTo>
                  <a:cubicBezTo>
                    <a:pt x="17119" y="20701"/>
                    <a:pt x="17137" y="20701"/>
                    <a:pt x="17155" y="20665"/>
                  </a:cubicBezTo>
                  <a:cubicBezTo>
                    <a:pt x="17247" y="20629"/>
                    <a:pt x="17339" y="20594"/>
                    <a:pt x="17431" y="20558"/>
                  </a:cubicBezTo>
                  <a:cubicBezTo>
                    <a:pt x="17449" y="20558"/>
                    <a:pt x="17449" y="20558"/>
                    <a:pt x="17468" y="20558"/>
                  </a:cubicBezTo>
                  <a:cubicBezTo>
                    <a:pt x="17560" y="20522"/>
                    <a:pt x="17651" y="20486"/>
                    <a:pt x="17743" y="20450"/>
                  </a:cubicBezTo>
                  <a:cubicBezTo>
                    <a:pt x="17762" y="20450"/>
                    <a:pt x="17762" y="20450"/>
                    <a:pt x="17780" y="20450"/>
                  </a:cubicBezTo>
                  <a:cubicBezTo>
                    <a:pt x="17798" y="20450"/>
                    <a:pt x="17798" y="20450"/>
                    <a:pt x="17817" y="20450"/>
                  </a:cubicBezTo>
                  <a:cubicBezTo>
                    <a:pt x="17909" y="20414"/>
                    <a:pt x="18000" y="20378"/>
                    <a:pt x="18074" y="20342"/>
                  </a:cubicBezTo>
                  <a:cubicBezTo>
                    <a:pt x="18074" y="20342"/>
                    <a:pt x="18074" y="20342"/>
                    <a:pt x="18074" y="20342"/>
                  </a:cubicBezTo>
                  <a:cubicBezTo>
                    <a:pt x="18166" y="20306"/>
                    <a:pt x="18239" y="20270"/>
                    <a:pt x="18331" y="20234"/>
                  </a:cubicBezTo>
                  <a:cubicBezTo>
                    <a:pt x="18349" y="20234"/>
                    <a:pt x="18368" y="20198"/>
                    <a:pt x="18386" y="20198"/>
                  </a:cubicBezTo>
                  <a:cubicBezTo>
                    <a:pt x="18478" y="20162"/>
                    <a:pt x="18551" y="20126"/>
                    <a:pt x="18625" y="20090"/>
                  </a:cubicBezTo>
                  <a:cubicBezTo>
                    <a:pt x="18625" y="20090"/>
                    <a:pt x="18643" y="20090"/>
                    <a:pt x="18643" y="20090"/>
                  </a:cubicBezTo>
                  <a:cubicBezTo>
                    <a:pt x="18717" y="20054"/>
                    <a:pt x="18790" y="20018"/>
                    <a:pt x="18864" y="19982"/>
                  </a:cubicBezTo>
                  <a:cubicBezTo>
                    <a:pt x="18882" y="19982"/>
                    <a:pt x="18882" y="19982"/>
                    <a:pt x="18900" y="19982"/>
                  </a:cubicBezTo>
                  <a:cubicBezTo>
                    <a:pt x="18900" y="19982"/>
                    <a:pt x="18919" y="19982"/>
                    <a:pt x="18919" y="19982"/>
                  </a:cubicBezTo>
                  <a:cubicBezTo>
                    <a:pt x="18992" y="19946"/>
                    <a:pt x="19084" y="19911"/>
                    <a:pt x="19158" y="19839"/>
                  </a:cubicBezTo>
                  <a:cubicBezTo>
                    <a:pt x="19176" y="19839"/>
                    <a:pt x="19176" y="19839"/>
                    <a:pt x="19194" y="19803"/>
                  </a:cubicBezTo>
                  <a:cubicBezTo>
                    <a:pt x="19268" y="19767"/>
                    <a:pt x="19323" y="19731"/>
                    <a:pt x="19396" y="19695"/>
                  </a:cubicBezTo>
                  <a:cubicBezTo>
                    <a:pt x="19415" y="19695"/>
                    <a:pt x="19415" y="19695"/>
                    <a:pt x="19433" y="19659"/>
                  </a:cubicBezTo>
                  <a:cubicBezTo>
                    <a:pt x="19507" y="19623"/>
                    <a:pt x="19580" y="19551"/>
                    <a:pt x="19654" y="19515"/>
                  </a:cubicBezTo>
                  <a:cubicBezTo>
                    <a:pt x="19672" y="19515"/>
                    <a:pt x="19690" y="19479"/>
                    <a:pt x="19690" y="19479"/>
                  </a:cubicBezTo>
                  <a:cubicBezTo>
                    <a:pt x="19764" y="19443"/>
                    <a:pt x="19837" y="19371"/>
                    <a:pt x="19892" y="19335"/>
                  </a:cubicBezTo>
                  <a:cubicBezTo>
                    <a:pt x="19892" y="19335"/>
                    <a:pt x="19892" y="19335"/>
                    <a:pt x="19892" y="19335"/>
                  </a:cubicBezTo>
                  <a:cubicBezTo>
                    <a:pt x="19892" y="19335"/>
                    <a:pt x="19892" y="19335"/>
                    <a:pt x="19892" y="19335"/>
                  </a:cubicBezTo>
                  <a:cubicBezTo>
                    <a:pt x="19966" y="19264"/>
                    <a:pt x="20058" y="19228"/>
                    <a:pt x="20131" y="19156"/>
                  </a:cubicBezTo>
                  <a:cubicBezTo>
                    <a:pt x="20131" y="19156"/>
                    <a:pt x="20150" y="19156"/>
                    <a:pt x="20150" y="19120"/>
                  </a:cubicBezTo>
                  <a:cubicBezTo>
                    <a:pt x="20223" y="19048"/>
                    <a:pt x="20296" y="19012"/>
                    <a:pt x="20352" y="18940"/>
                  </a:cubicBezTo>
                  <a:cubicBezTo>
                    <a:pt x="20370" y="18940"/>
                    <a:pt x="20370" y="18940"/>
                    <a:pt x="20388" y="18904"/>
                  </a:cubicBezTo>
                  <a:cubicBezTo>
                    <a:pt x="20462" y="18832"/>
                    <a:pt x="20517" y="18796"/>
                    <a:pt x="20572" y="18724"/>
                  </a:cubicBezTo>
                  <a:cubicBezTo>
                    <a:pt x="20590" y="18724"/>
                    <a:pt x="20590" y="18688"/>
                    <a:pt x="20609" y="18688"/>
                  </a:cubicBezTo>
                  <a:cubicBezTo>
                    <a:pt x="20664" y="18617"/>
                    <a:pt x="20719" y="18581"/>
                    <a:pt x="20774" y="18509"/>
                  </a:cubicBezTo>
                  <a:cubicBezTo>
                    <a:pt x="20774" y="18509"/>
                    <a:pt x="20774" y="18509"/>
                    <a:pt x="20792" y="18509"/>
                  </a:cubicBezTo>
                  <a:cubicBezTo>
                    <a:pt x="20792" y="18509"/>
                    <a:pt x="20792" y="18509"/>
                    <a:pt x="20811" y="18509"/>
                  </a:cubicBezTo>
                  <a:cubicBezTo>
                    <a:pt x="20866" y="18437"/>
                    <a:pt x="20921" y="18365"/>
                    <a:pt x="20976" y="18293"/>
                  </a:cubicBezTo>
                  <a:cubicBezTo>
                    <a:pt x="20976" y="18293"/>
                    <a:pt x="20995" y="18257"/>
                    <a:pt x="20995" y="18257"/>
                  </a:cubicBezTo>
                  <a:cubicBezTo>
                    <a:pt x="21050" y="18185"/>
                    <a:pt x="21086" y="18113"/>
                    <a:pt x="21141" y="18041"/>
                  </a:cubicBezTo>
                  <a:cubicBezTo>
                    <a:pt x="21141" y="18041"/>
                    <a:pt x="21160" y="18041"/>
                    <a:pt x="21160" y="18005"/>
                  </a:cubicBezTo>
                  <a:cubicBezTo>
                    <a:pt x="21197" y="17934"/>
                    <a:pt x="21252" y="17862"/>
                    <a:pt x="21288" y="17790"/>
                  </a:cubicBezTo>
                  <a:cubicBezTo>
                    <a:pt x="21288" y="17790"/>
                    <a:pt x="21288" y="17790"/>
                    <a:pt x="21307" y="17754"/>
                  </a:cubicBezTo>
                  <a:cubicBezTo>
                    <a:pt x="21344" y="17682"/>
                    <a:pt x="21380" y="17610"/>
                    <a:pt x="21417" y="17538"/>
                  </a:cubicBezTo>
                  <a:cubicBezTo>
                    <a:pt x="21417" y="17538"/>
                    <a:pt x="21417" y="17538"/>
                    <a:pt x="21417" y="17502"/>
                  </a:cubicBezTo>
                  <a:cubicBezTo>
                    <a:pt x="21416" y="17466"/>
                    <a:pt x="21435" y="17358"/>
                    <a:pt x="21471" y="17287"/>
                  </a:cubicBezTo>
                  <a:close/>
                </a:path>
              </a:pathLst>
            </a:custGeom>
            <a:solidFill>
              <a:schemeClr val="accent2">
                <a:lumMod val="75000"/>
              </a:schemeClr>
            </a:solidFill>
            <a:ln w="12700">
              <a:miter lim="400000"/>
            </a:ln>
          </p:spPr>
          <p:txBody>
            <a:bodyPr lIns="53340" tIns="53340" rIns="53340" bIns="53340" anchor="ct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sp>
          <p:nvSpPr>
            <p:cNvPr id="8" name="Shape">
              <a:extLst>
                <a:ext uri="{FF2B5EF4-FFF2-40B4-BE49-F238E27FC236}">
                  <a16:creationId xmlns:a16="http://schemas.microsoft.com/office/drawing/2014/main" id="{C55497EB-F7DB-4600-9FB0-E16891087E63}"/>
                </a:ext>
              </a:extLst>
            </p:cNvPr>
            <p:cNvSpPr/>
            <p:nvPr/>
          </p:nvSpPr>
          <p:spPr>
            <a:xfrm>
              <a:off x="5623408" y="4005070"/>
              <a:ext cx="2154147" cy="5202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9" y="0"/>
                    <a:pt x="21600" y="4868"/>
                    <a:pt x="21600" y="10800"/>
                  </a:cubicBezTo>
                  <a:cubicBezTo>
                    <a:pt x="21600" y="16808"/>
                    <a:pt x="16769" y="21600"/>
                    <a:pt x="10800" y="21600"/>
                  </a:cubicBezTo>
                  <a:cubicBezTo>
                    <a:pt x="4831" y="21600"/>
                    <a:pt x="0" y="16732"/>
                    <a:pt x="0" y="10800"/>
                  </a:cubicBezTo>
                  <a:cubicBezTo>
                    <a:pt x="0" y="4868"/>
                    <a:pt x="4831" y="0"/>
                    <a:pt x="10800" y="0"/>
                  </a:cubicBezTo>
                  <a:close/>
                </a:path>
              </a:pathLst>
            </a:custGeom>
            <a:solidFill>
              <a:schemeClr val="accent2"/>
            </a:solidFill>
            <a:ln w="12700">
              <a:miter lim="400000"/>
            </a:ln>
          </p:spPr>
          <p:txBody>
            <a:bodyPr lIns="53340" tIns="53340" rIns="53340" bIns="53340" anchor="ct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grpSp>
      <p:grpSp>
        <p:nvGrpSpPr>
          <p:cNvPr id="9" name="Group 8">
            <a:extLst>
              <a:ext uri="{FF2B5EF4-FFF2-40B4-BE49-F238E27FC236}">
                <a16:creationId xmlns:a16="http://schemas.microsoft.com/office/drawing/2014/main" id="{A02EB9A7-8D47-4973-84D4-FF4BFDFC588F}"/>
              </a:ext>
            </a:extLst>
          </p:cNvPr>
          <p:cNvGrpSpPr/>
          <p:nvPr/>
        </p:nvGrpSpPr>
        <p:grpSpPr>
          <a:xfrm>
            <a:off x="6802647" y="5125214"/>
            <a:ext cx="3015808" cy="1548392"/>
            <a:chOff x="4432762" y="3267299"/>
            <a:chExt cx="2154148" cy="1105994"/>
          </a:xfrm>
        </p:grpSpPr>
        <p:sp>
          <p:nvSpPr>
            <p:cNvPr id="10" name="Shape">
              <a:extLst>
                <a:ext uri="{FF2B5EF4-FFF2-40B4-BE49-F238E27FC236}">
                  <a16:creationId xmlns:a16="http://schemas.microsoft.com/office/drawing/2014/main" id="{621F3D3B-EA61-466E-9BB5-BAEFE028B665}"/>
                </a:ext>
              </a:extLst>
            </p:cNvPr>
            <p:cNvSpPr/>
            <p:nvPr/>
          </p:nvSpPr>
          <p:spPr>
            <a:xfrm>
              <a:off x="4432763" y="3272365"/>
              <a:ext cx="2154147" cy="1100928"/>
            </a:xfrm>
            <a:custGeom>
              <a:avLst/>
              <a:gdLst/>
              <a:ahLst/>
              <a:cxnLst>
                <a:cxn ang="0">
                  <a:pos x="wd2" y="hd2"/>
                </a:cxn>
                <a:cxn ang="5400000">
                  <a:pos x="wd2" y="hd2"/>
                </a:cxn>
                <a:cxn ang="10800000">
                  <a:pos x="wd2" y="hd2"/>
                </a:cxn>
                <a:cxn ang="16200000">
                  <a:pos x="wd2" y="hd2"/>
                </a:cxn>
              </a:cxnLst>
              <a:rect l="0" t="0" r="r" b="b"/>
              <a:pathLst>
                <a:path w="21600" h="21600" extrusionOk="0">
                  <a:moveTo>
                    <a:pt x="21471" y="17287"/>
                  </a:moveTo>
                  <a:cubicBezTo>
                    <a:pt x="21471" y="17287"/>
                    <a:pt x="21471" y="17287"/>
                    <a:pt x="21471" y="17287"/>
                  </a:cubicBezTo>
                  <a:cubicBezTo>
                    <a:pt x="21508" y="17179"/>
                    <a:pt x="21526" y="17107"/>
                    <a:pt x="21545" y="17035"/>
                  </a:cubicBezTo>
                  <a:cubicBezTo>
                    <a:pt x="21545" y="17035"/>
                    <a:pt x="21545" y="17035"/>
                    <a:pt x="21545" y="17035"/>
                  </a:cubicBezTo>
                  <a:cubicBezTo>
                    <a:pt x="21563" y="16963"/>
                    <a:pt x="21582" y="16891"/>
                    <a:pt x="21582" y="16783"/>
                  </a:cubicBezTo>
                  <a:cubicBezTo>
                    <a:pt x="21582" y="16783"/>
                    <a:pt x="21582" y="16783"/>
                    <a:pt x="21582" y="16783"/>
                  </a:cubicBezTo>
                  <a:cubicBezTo>
                    <a:pt x="21582" y="16712"/>
                    <a:pt x="21600" y="16604"/>
                    <a:pt x="21600" y="16532"/>
                  </a:cubicBezTo>
                  <a:lnTo>
                    <a:pt x="21600" y="5103"/>
                  </a:lnTo>
                  <a:cubicBezTo>
                    <a:pt x="21600" y="2264"/>
                    <a:pt x="16769" y="0"/>
                    <a:pt x="10800" y="0"/>
                  </a:cubicBezTo>
                  <a:cubicBezTo>
                    <a:pt x="4831" y="0"/>
                    <a:pt x="0" y="2300"/>
                    <a:pt x="0" y="5103"/>
                  </a:cubicBezTo>
                  <a:lnTo>
                    <a:pt x="0" y="16532"/>
                  </a:lnTo>
                  <a:cubicBezTo>
                    <a:pt x="0" y="16604"/>
                    <a:pt x="0" y="16712"/>
                    <a:pt x="18" y="16783"/>
                  </a:cubicBezTo>
                  <a:cubicBezTo>
                    <a:pt x="18" y="16783"/>
                    <a:pt x="18" y="16783"/>
                    <a:pt x="18" y="16783"/>
                  </a:cubicBezTo>
                  <a:cubicBezTo>
                    <a:pt x="18" y="16855"/>
                    <a:pt x="37" y="16963"/>
                    <a:pt x="55" y="17035"/>
                  </a:cubicBezTo>
                  <a:cubicBezTo>
                    <a:pt x="55" y="17035"/>
                    <a:pt x="55" y="17035"/>
                    <a:pt x="55" y="17035"/>
                  </a:cubicBezTo>
                  <a:cubicBezTo>
                    <a:pt x="74" y="17107"/>
                    <a:pt x="92" y="17179"/>
                    <a:pt x="110" y="17287"/>
                  </a:cubicBezTo>
                  <a:cubicBezTo>
                    <a:pt x="110" y="17287"/>
                    <a:pt x="110" y="17287"/>
                    <a:pt x="110" y="17287"/>
                  </a:cubicBezTo>
                  <a:cubicBezTo>
                    <a:pt x="129" y="17358"/>
                    <a:pt x="165" y="17430"/>
                    <a:pt x="202" y="17502"/>
                  </a:cubicBezTo>
                  <a:cubicBezTo>
                    <a:pt x="202" y="17502"/>
                    <a:pt x="202" y="17502"/>
                    <a:pt x="202" y="17538"/>
                  </a:cubicBezTo>
                  <a:cubicBezTo>
                    <a:pt x="239" y="17610"/>
                    <a:pt x="276" y="17682"/>
                    <a:pt x="312" y="17754"/>
                  </a:cubicBezTo>
                  <a:cubicBezTo>
                    <a:pt x="312" y="17754"/>
                    <a:pt x="312" y="17754"/>
                    <a:pt x="331" y="17790"/>
                  </a:cubicBezTo>
                  <a:cubicBezTo>
                    <a:pt x="367" y="17862"/>
                    <a:pt x="404" y="17934"/>
                    <a:pt x="459" y="18005"/>
                  </a:cubicBezTo>
                  <a:cubicBezTo>
                    <a:pt x="459" y="18005"/>
                    <a:pt x="478" y="18005"/>
                    <a:pt x="478" y="18041"/>
                  </a:cubicBezTo>
                  <a:cubicBezTo>
                    <a:pt x="514" y="18113"/>
                    <a:pt x="569" y="18185"/>
                    <a:pt x="625" y="18257"/>
                  </a:cubicBezTo>
                  <a:cubicBezTo>
                    <a:pt x="625" y="18257"/>
                    <a:pt x="643" y="18293"/>
                    <a:pt x="643" y="18293"/>
                  </a:cubicBezTo>
                  <a:cubicBezTo>
                    <a:pt x="698" y="18365"/>
                    <a:pt x="753" y="18437"/>
                    <a:pt x="808" y="18509"/>
                  </a:cubicBezTo>
                  <a:cubicBezTo>
                    <a:pt x="808" y="18509"/>
                    <a:pt x="808" y="18509"/>
                    <a:pt x="827" y="18509"/>
                  </a:cubicBezTo>
                  <a:cubicBezTo>
                    <a:pt x="827" y="18509"/>
                    <a:pt x="827" y="18509"/>
                    <a:pt x="845" y="18509"/>
                  </a:cubicBezTo>
                  <a:cubicBezTo>
                    <a:pt x="900" y="18581"/>
                    <a:pt x="955" y="18617"/>
                    <a:pt x="1010" y="18688"/>
                  </a:cubicBezTo>
                  <a:cubicBezTo>
                    <a:pt x="1029" y="18688"/>
                    <a:pt x="1029" y="18724"/>
                    <a:pt x="1047" y="18724"/>
                  </a:cubicBezTo>
                  <a:cubicBezTo>
                    <a:pt x="1102" y="18796"/>
                    <a:pt x="1176" y="18832"/>
                    <a:pt x="1231" y="18904"/>
                  </a:cubicBezTo>
                  <a:cubicBezTo>
                    <a:pt x="1249" y="18904"/>
                    <a:pt x="1249" y="18904"/>
                    <a:pt x="1268" y="18940"/>
                  </a:cubicBezTo>
                  <a:cubicBezTo>
                    <a:pt x="1341" y="19012"/>
                    <a:pt x="1396" y="19048"/>
                    <a:pt x="1470" y="19120"/>
                  </a:cubicBezTo>
                  <a:cubicBezTo>
                    <a:pt x="1470" y="19120"/>
                    <a:pt x="1488" y="19120"/>
                    <a:pt x="1488" y="19156"/>
                  </a:cubicBezTo>
                  <a:cubicBezTo>
                    <a:pt x="1561" y="19228"/>
                    <a:pt x="1635" y="19264"/>
                    <a:pt x="1727" y="19335"/>
                  </a:cubicBezTo>
                  <a:cubicBezTo>
                    <a:pt x="1727" y="19335"/>
                    <a:pt x="1727" y="19335"/>
                    <a:pt x="1727" y="19335"/>
                  </a:cubicBezTo>
                  <a:cubicBezTo>
                    <a:pt x="1727" y="19335"/>
                    <a:pt x="1727" y="19335"/>
                    <a:pt x="1727" y="19335"/>
                  </a:cubicBezTo>
                  <a:cubicBezTo>
                    <a:pt x="1800" y="19371"/>
                    <a:pt x="1855" y="19443"/>
                    <a:pt x="1929" y="19479"/>
                  </a:cubicBezTo>
                  <a:cubicBezTo>
                    <a:pt x="1947" y="19479"/>
                    <a:pt x="1966" y="19515"/>
                    <a:pt x="1966" y="19515"/>
                  </a:cubicBezTo>
                  <a:cubicBezTo>
                    <a:pt x="2039" y="19551"/>
                    <a:pt x="2112" y="19623"/>
                    <a:pt x="2186" y="19659"/>
                  </a:cubicBezTo>
                  <a:cubicBezTo>
                    <a:pt x="2204" y="19659"/>
                    <a:pt x="2204" y="19659"/>
                    <a:pt x="2223" y="19695"/>
                  </a:cubicBezTo>
                  <a:cubicBezTo>
                    <a:pt x="2296" y="19731"/>
                    <a:pt x="2351" y="19767"/>
                    <a:pt x="2425" y="19803"/>
                  </a:cubicBezTo>
                  <a:cubicBezTo>
                    <a:pt x="2443" y="19803"/>
                    <a:pt x="2443" y="19803"/>
                    <a:pt x="2462" y="19839"/>
                  </a:cubicBezTo>
                  <a:cubicBezTo>
                    <a:pt x="2535" y="19875"/>
                    <a:pt x="2608" y="19911"/>
                    <a:pt x="2700" y="19982"/>
                  </a:cubicBezTo>
                  <a:cubicBezTo>
                    <a:pt x="2700" y="19982"/>
                    <a:pt x="2719" y="19982"/>
                    <a:pt x="2719" y="19982"/>
                  </a:cubicBezTo>
                  <a:cubicBezTo>
                    <a:pt x="2737" y="19982"/>
                    <a:pt x="2737" y="19982"/>
                    <a:pt x="2755" y="19982"/>
                  </a:cubicBezTo>
                  <a:cubicBezTo>
                    <a:pt x="2829" y="20018"/>
                    <a:pt x="2902" y="20054"/>
                    <a:pt x="2976" y="20090"/>
                  </a:cubicBezTo>
                  <a:cubicBezTo>
                    <a:pt x="2976" y="20090"/>
                    <a:pt x="2994" y="20090"/>
                    <a:pt x="2994" y="20090"/>
                  </a:cubicBezTo>
                  <a:cubicBezTo>
                    <a:pt x="3068" y="20126"/>
                    <a:pt x="3160" y="20162"/>
                    <a:pt x="3233" y="20198"/>
                  </a:cubicBezTo>
                  <a:cubicBezTo>
                    <a:pt x="3251" y="20198"/>
                    <a:pt x="3270" y="20234"/>
                    <a:pt x="3288" y="20234"/>
                  </a:cubicBezTo>
                  <a:cubicBezTo>
                    <a:pt x="3380" y="20270"/>
                    <a:pt x="3453" y="20306"/>
                    <a:pt x="3545" y="20342"/>
                  </a:cubicBezTo>
                  <a:cubicBezTo>
                    <a:pt x="3545" y="20342"/>
                    <a:pt x="3545" y="20342"/>
                    <a:pt x="3545" y="20342"/>
                  </a:cubicBezTo>
                  <a:cubicBezTo>
                    <a:pt x="3637" y="20378"/>
                    <a:pt x="3729" y="20414"/>
                    <a:pt x="3802" y="20450"/>
                  </a:cubicBezTo>
                  <a:cubicBezTo>
                    <a:pt x="3821" y="20450"/>
                    <a:pt x="3821" y="20450"/>
                    <a:pt x="3839" y="20450"/>
                  </a:cubicBezTo>
                  <a:cubicBezTo>
                    <a:pt x="3858" y="20450"/>
                    <a:pt x="3858" y="20450"/>
                    <a:pt x="3876" y="20450"/>
                  </a:cubicBezTo>
                  <a:cubicBezTo>
                    <a:pt x="3968" y="20486"/>
                    <a:pt x="4060" y="20522"/>
                    <a:pt x="4151" y="20558"/>
                  </a:cubicBezTo>
                  <a:cubicBezTo>
                    <a:pt x="4170" y="20558"/>
                    <a:pt x="4170" y="20558"/>
                    <a:pt x="4188" y="20558"/>
                  </a:cubicBezTo>
                  <a:cubicBezTo>
                    <a:pt x="4280" y="20594"/>
                    <a:pt x="4372" y="20629"/>
                    <a:pt x="4464" y="20665"/>
                  </a:cubicBezTo>
                  <a:cubicBezTo>
                    <a:pt x="4482" y="20665"/>
                    <a:pt x="4500" y="20665"/>
                    <a:pt x="4519" y="20701"/>
                  </a:cubicBezTo>
                  <a:cubicBezTo>
                    <a:pt x="4611" y="20737"/>
                    <a:pt x="4721" y="20773"/>
                    <a:pt x="4813" y="20809"/>
                  </a:cubicBezTo>
                  <a:cubicBezTo>
                    <a:pt x="4831" y="20809"/>
                    <a:pt x="4849" y="20809"/>
                    <a:pt x="4886" y="20845"/>
                  </a:cubicBezTo>
                  <a:cubicBezTo>
                    <a:pt x="4978" y="20881"/>
                    <a:pt x="5088" y="20917"/>
                    <a:pt x="5198" y="20953"/>
                  </a:cubicBezTo>
                  <a:cubicBezTo>
                    <a:pt x="5198" y="20953"/>
                    <a:pt x="5198" y="20953"/>
                    <a:pt x="5217" y="20953"/>
                  </a:cubicBezTo>
                  <a:cubicBezTo>
                    <a:pt x="5217" y="20953"/>
                    <a:pt x="5217" y="20953"/>
                    <a:pt x="5217" y="20953"/>
                  </a:cubicBezTo>
                  <a:cubicBezTo>
                    <a:pt x="5345" y="20989"/>
                    <a:pt x="5492" y="21025"/>
                    <a:pt x="5621" y="21061"/>
                  </a:cubicBezTo>
                  <a:cubicBezTo>
                    <a:pt x="5639" y="21061"/>
                    <a:pt x="5639" y="21061"/>
                    <a:pt x="5658" y="21061"/>
                  </a:cubicBezTo>
                  <a:cubicBezTo>
                    <a:pt x="5786" y="21097"/>
                    <a:pt x="5933" y="21133"/>
                    <a:pt x="6062" y="21169"/>
                  </a:cubicBezTo>
                  <a:cubicBezTo>
                    <a:pt x="6080" y="21169"/>
                    <a:pt x="6099" y="21169"/>
                    <a:pt x="6099" y="21169"/>
                  </a:cubicBezTo>
                  <a:cubicBezTo>
                    <a:pt x="6227" y="21205"/>
                    <a:pt x="6374" y="21241"/>
                    <a:pt x="6503" y="21241"/>
                  </a:cubicBezTo>
                  <a:cubicBezTo>
                    <a:pt x="6521" y="21241"/>
                    <a:pt x="6539" y="21241"/>
                    <a:pt x="6558" y="21241"/>
                  </a:cubicBezTo>
                  <a:cubicBezTo>
                    <a:pt x="6686" y="21276"/>
                    <a:pt x="6833" y="21312"/>
                    <a:pt x="6980" y="21312"/>
                  </a:cubicBezTo>
                  <a:cubicBezTo>
                    <a:pt x="6999" y="21312"/>
                    <a:pt x="6999" y="21312"/>
                    <a:pt x="7017" y="21312"/>
                  </a:cubicBezTo>
                  <a:cubicBezTo>
                    <a:pt x="7017" y="21312"/>
                    <a:pt x="7035" y="21312"/>
                    <a:pt x="7035" y="21312"/>
                  </a:cubicBezTo>
                  <a:cubicBezTo>
                    <a:pt x="7164" y="21348"/>
                    <a:pt x="7292" y="21348"/>
                    <a:pt x="7421" y="21384"/>
                  </a:cubicBezTo>
                  <a:cubicBezTo>
                    <a:pt x="7439" y="21384"/>
                    <a:pt x="7458" y="21384"/>
                    <a:pt x="7494" y="21384"/>
                  </a:cubicBezTo>
                  <a:cubicBezTo>
                    <a:pt x="7623" y="21420"/>
                    <a:pt x="7752" y="21420"/>
                    <a:pt x="7899" y="21456"/>
                  </a:cubicBezTo>
                  <a:cubicBezTo>
                    <a:pt x="7917" y="21456"/>
                    <a:pt x="7935" y="21456"/>
                    <a:pt x="7954" y="21456"/>
                  </a:cubicBezTo>
                  <a:cubicBezTo>
                    <a:pt x="8101" y="21492"/>
                    <a:pt x="8229" y="21492"/>
                    <a:pt x="8376" y="21492"/>
                  </a:cubicBezTo>
                  <a:cubicBezTo>
                    <a:pt x="8376" y="21492"/>
                    <a:pt x="8376" y="21492"/>
                    <a:pt x="8394" y="21492"/>
                  </a:cubicBezTo>
                  <a:cubicBezTo>
                    <a:pt x="8541" y="21492"/>
                    <a:pt x="8688" y="21528"/>
                    <a:pt x="8817" y="21528"/>
                  </a:cubicBezTo>
                  <a:cubicBezTo>
                    <a:pt x="8835" y="21528"/>
                    <a:pt x="8854" y="21528"/>
                    <a:pt x="8872" y="21528"/>
                  </a:cubicBezTo>
                  <a:cubicBezTo>
                    <a:pt x="9019" y="21528"/>
                    <a:pt x="9147" y="21564"/>
                    <a:pt x="9294" y="21564"/>
                  </a:cubicBezTo>
                  <a:cubicBezTo>
                    <a:pt x="9313" y="21564"/>
                    <a:pt x="9349" y="21564"/>
                    <a:pt x="9368" y="21564"/>
                  </a:cubicBezTo>
                  <a:cubicBezTo>
                    <a:pt x="9515" y="21564"/>
                    <a:pt x="9643" y="21564"/>
                    <a:pt x="9790" y="21600"/>
                  </a:cubicBezTo>
                  <a:cubicBezTo>
                    <a:pt x="9809" y="21600"/>
                    <a:pt x="9845" y="21600"/>
                    <a:pt x="9864" y="21600"/>
                  </a:cubicBezTo>
                  <a:cubicBezTo>
                    <a:pt x="10011" y="21600"/>
                    <a:pt x="10158" y="21600"/>
                    <a:pt x="10304" y="21600"/>
                  </a:cubicBezTo>
                  <a:cubicBezTo>
                    <a:pt x="10323" y="21600"/>
                    <a:pt x="10341" y="21600"/>
                    <a:pt x="10360" y="21600"/>
                  </a:cubicBezTo>
                  <a:cubicBezTo>
                    <a:pt x="10506" y="21600"/>
                    <a:pt x="10672" y="21600"/>
                    <a:pt x="10819" y="21600"/>
                  </a:cubicBezTo>
                  <a:cubicBezTo>
                    <a:pt x="10966" y="21600"/>
                    <a:pt x="11131" y="21600"/>
                    <a:pt x="11278" y="21600"/>
                  </a:cubicBezTo>
                  <a:cubicBezTo>
                    <a:pt x="11296" y="21600"/>
                    <a:pt x="11315" y="21600"/>
                    <a:pt x="11333" y="21600"/>
                  </a:cubicBezTo>
                  <a:cubicBezTo>
                    <a:pt x="11480" y="21600"/>
                    <a:pt x="11627" y="21600"/>
                    <a:pt x="11774" y="21600"/>
                  </a:cubicBezTo>
                  <a:cubicBezTo>
                    <a:pt x="11792" y="21600"/>
                    <a:pt x="11829" y="21600"/>
                    <a:pt x="11847" y="21600"/>
                  </a:cubicBezTo>
                  <a:cubicBezTo>
                    <a:pt x="11994" y="21600"/>
                    <a:pt x="12123" y="21600"/>
                    <a:pt x="12270" y="21564"/>
                  </a:cubicBezTo>
                  <a:cubicBezTo>
                    <a:pt x="12288" y="21564"/>
                    <a:pt x="12325" y="21564"/>
                    <a:pt x="12343" y="21564"/>
                  </a:cubicBezTo>
                  <a:cubicBezTo>
                    <a:pt x="12490" y="21564"/>
                    <a:pt x="12619" y="21528"/>
                    <a:pt x="12766" y="21528"/>
                  </a:cubicBezTo>
                  <a:cubicBezTo>
                    <a:pt x="12784" y="21528"/>
                    <a:pt x="12802" y="21528"/>
                    <a:pt x="12821" y="21528"/>
                  </a:cubicBezTo>
                  <a:cubicBezTo>
                    <a:pt x="12967" y="21528"/>
                    <a:pt x="13114" y="21492"/>
                    <a:pt x="13243" y="21492"/>
                  </a:cubicBezTo>
                  <a:cubicBezTo>
                    <a:pt x="13243" y="21492"/>
                    <a:pt x="13243" y="21492"/>
                    <a:pt x="13261" y="21492"/>
                  </a:cubicBezTo>
                  <a:cubicBezTo>
                    <a:pt x="13408" y="21492"/>
                    <a:pt x="13555" y="21456"/>
                    <a:pt x="13684" y="21456"/>
                  </a:cubicBezTo>
                  <a:cubicBezTo>
                    <a:pt x="13702" y="21456"/>
                    <a:pt x="13721" y="21456"/>
                    <a:pt x="13739" y="21456"/>
                  </a:cubicBezTo>
                  <a:cubicBezTo>
                    <a:pt x="13867" y="21456"/>
                    <a:pt x="14014" y="21420"/>
                    <a:pt x="14143" y="21384"/>
                  </a:cubicBezTo>
                  <a:cubicBezTo>
                    <a:pt x="14161" y="21384"/>
                    <a:pt x="14180" y="21384"/>
                    <a:pt x="14216" y="21384"/>
                  </a:cubicBezTo>
                  <a:cubicBezTo>
                    <a:pt x="14345" y="21348"/>
                    <a:pt x="14474" y="21348"/>
                    <a:pt x="14602" y="21312"/>
                  </a:cubicBezTo>
                  <a:cubicBezTo>
                    <a:pt x="14602" y="21312"/>
                    <a:pt x="14621" y="21312"/>
                    <a:pt x="14621" y="21312"/>
                  </a:cubicBezTo>
                  <a:cubicBezTo>
                    <a:pt x="14639" y="21312"/>
                    <a:pt x="14639" y="21312"/>
                    <a:pt x="14657" y="21312"/>
                  </a:cubicBezTo>
                  <a:cubicBezTo>
                    <a:pt x="14804" y="21276"/>
                    <a:pt x="14933" y="21276"/>
                    <a:pt x="15080" y="21241"/>
                  </a:cubicBezTo>
                  <a:cubicBezTo>
                    <a:pt x="15098" y="21241"/>
                    <a:pt x="15117" y="21241"/>
                    <a:pt x="15135" y="21241"/>
                  </a:cubicBezTo>
                  <a:cubicBezTo>
                    <a:pt x="15282" y="21205"/>
                    <a:pt x="15410" y="21169"/>
                    <a:pt x="15539" y="21169"/>
                  </a:cubicBezTo>
                  <a:cubicBezTo>
                    <a:pt x="15557" y="21169"/>
                    <a:pt x="15576" y="21169"/>
                    <a:pt x="15576" y="21169"/>
                  </a:cubicBezTo>
                  <a:cubicBezTo>
                    <a:pt x="15723" y="21133"/>
                    <a:pt x="15851" y="21097"/>
                    <a:pt x="15980" y="21061"/>
                  </a:cubicBezTo>
                  <a:cubicBezTo>
                    <a:pt x="15998" y="21061"/>
                    <a:pt x="15998" y="21061"/>
                    <a:pt x="16017" y="21061"/>
                  </a:cubicBezTo>
                  <a:cubicBezTo>
                    <a:pt x="16163" y="21025"/>
                    <a:pt x="16292" y="20989"/>
                    <a:pt x="16421" y="20953"/>
                  </a:cubicBezTo>
                  <a:cubicBezTo>
                    <a:pt x="16421" y="20953"/>
                    <a:pt x="16421" y="20953"/>
                    <a:pt x="16421" y="20953"/>
                  </a:cubicBezTo>
                  <a:cubicBezTo>
                    <a:pt x="16421" y="20953"/>
                    <a:pt x="16421" y="20953"/>
                    <a:pt x="16439" y="20953"/>
                  </a:cubicBezTo>
                  <a:cubicBezTo>
                    <a:pt x="16549" y="20917"/>
                    <a:pt x="16641" y="20881"/>
                    <a:pt x="16751" y="20845"/>
                  </a:cubicBezTo>
                  <a:cubicBezTo>
                    <a:pt x="16770" y="20845"/>
                    <a:pt x="16788" y="20845"/>
                    <a:pt x="16806" y="20809"/>
                  </a:cubicBezTo>
                  <a:cubicBezTo>
                    <a:pt x="16898" y="20773"/>
                    <a:pt x="17009" y="20737"/>
                    <a:pt x="17100" y="20701"/>
                  </a:cubicBezTo>
                  <a:cubicBezTo>
                    <a:pt x="17119" y="20701"/>
                    <a:pt x="17137" y="20701"/>
                    <a:pt x="17155" y="20665"/>
                  </a:cubicBezTo>
                  <a:cubicBezTo>
                    <a:pt x="17247" y="20629"/>
                    <a:pt x="17339" y="20594"/>
                    <a:pt x="17431" y="20558"/>
                  </a:cubicBezTo>
                  <a:cubicBezTo>
                    <a:pt x="17449" y="20558"/>
                    <a:pt x="17449" y="20558"/>
                    <a:pt x="17468" y="20558"/>
                  </a:cubicBezTo>
                  <a:cubicBezTo>
                    <a:pt x="17560" y="20522"/>
                    <a:pt x="17651" y="20486"/>
                    <a:pt x="17743" y="20450"/>
                  </a:cubicBezTo>
                  <a:cubicBezTo>
                    <a:pt x="17762" y="20450"/>
                    <a:pt x="17762" y="20450"/>
                    <a:pt x="17780" y="20450"/>
                  </a:cubicBezTo>
                  <a:cubicBezTo>
                    <a:pt x="17798" y="20450"/>
                    <a:pt x="17798" y="20450"/>
                    <a:pt x="17817" y="20450"/>
                  </a:cubicBezTo>
                  <a:cubicBezTo>
                    <a:pt x="17909" y="20414"/>
                    <a:pt x="18000" y="20378"/>
                    <a:pt x="18074" y="20342"/>
                  </a:cubicBezTo>
                  <a:cubicBezTo>
                    <a:pt x="18074" y="20342"/>
                    <a:pt x="18074" y="20342"/>
                    <a:pt x="18074" y="20342"/>
                  </a:cubicBezTo>
                  <a:cubicBezTo>
                    <a:pt x="18166" y="20306"/>
                    <a:pt x="18239" y="20270"/>
                    <a:pt x="18331" y="20234"/>
                  </a:cubicBezTo>
                  <a:cubicBezTo>
                    <a:pt x="18349" y="20234"/>
                    <a:pt x="18368" y="20198"/>
                    <a:pt x="18386" y="20198"/>
                  </a:cubicBezTo>
                  <a:cubicBezTo>
                    <a:pt x="18478" y="20162"/>
                    <a:pt x="18551" y="20126"/>
                    <a:pt x="18625" y="20090"/>
                  </a:cubicBezTo>
                  <a:cubicBezTo>
                    <a:pt x="18625" y="20090"/>
                    <a:pt x="18643" y="20090"/>
                    <a:pt x="18643" y="20090"/>
                  </a:cubicBezTo>
                  <a:cubicBezTo>
                    <a:pt x="18717" y="20054"/>
                    <a:pt x="18790" y="20018"/>
                    <a:pt x="18864" y="19982"/>
                  </a:cubicBezTo>
                  <a:cubicBezTo>
                    <a:pt x="18882" y="19982"/>
                    <a:pt x="18882" y="19982"/>
                    <a:pt x="18900" y="19982"/>
                  </a:cubicBezTo>
                  <a:cubicBezTo>
                    <a:pt x="18900" y="19982"/>
                    <a:pt x="18919" y="19982"/>
                    <a:pt x="18919" y="19982"/>
                  </a:cubicBezTo>
                  <a:cubicBezTo>
                    <a:pt x="18992" y="19946"/>
                    <a:pt x="19084" y="19911"/>
                    <a:pt x="19158" y="19839"/>
                  </a:cubicBezTo>
                  <a:cubicBezTo>
                    <a:pt x="19176" y="19839"/>
                    <a:pt x="19176" y="19839"/>
                    <a:pt x="19194" y="19803"/>
                  </a:cubicBezTo>
                  <a:cubicBezTo>
                    <a:pt x="19268" y="19767"/>
                    <a:pt x="19323" y="19731"/>
                    <a:pt x="19396" y="19695"/>
                  </a:cubicBezTo>
                  <a:cubicBezTo>
                    <a:pt x="19415" y="19695"/>
                    <a:pt x="19415" y="19695"/>
                    <a:pt x="19433" y="19659"/>
                  </a:cubicBezTo>
                  <a:cubicBezTo>
                    <a:pt x="19507" y="19623"/>
                    <a:pt x="19580" y="19551"/>
                    <a:pt x="19654" y="19515"/>
                  </a:cubicBezTo>
                  <a:cubicBezTo>
                    <a:pt x="19672" y="19515"/>
                    <a:pt x="19690" y="19479"/>
                    <a:pt x="19690" y="19479"/>
                  </a:cubicBezTo>
                  <a:cubicBezTo>
                    <a:pt x="19764" y="19443"/>
                    <a:pt x="19837" y="19371"/>
                    <a:pt x="19892" y="19335"/>
                  </a:cubicBezTo>
                  <a:cubicBezTo>
                    <a:pt x="19892" y="19335"/>
                    <a:pt x="19892" y="19335"/>
                    <a:pt x="19892" y="19335"/>
                  </a:cubicBezTo>
                  <a:cubicBezTo>
                    <a:pt x="19892" y="19335"/>
                    <a:pt x="19892" y="19335"/>
                    <a:pt x="19892" y="19335"/>
                  </a:cubicBezTo>
                  <a:cubicBezTo>
                    <a:pt x="19966" y="19264"/>
                    <a:pt x="20058" y="19228"/>
                    <a:pt x="20131" y="19156"/>
                  </a:cubicBezTo>
                  <a:cubicBezTo>
                    <a:pt x="20131" y="19156"/>
                    <a:pt x="20150" y="19156"/>
                    <a:pt x="20150" y="19120"/>
                  </a:cubicBezTo>
                  <a:cubicBezTo>
                    <a:pt x="20223" y="19048"/>
                    <a:pt x="20296" y="19012"/>
                    <a:pt x="20352" y="18940"/>
                  </a:cubicBezTo>
                  <a:cubicBezTo>
                    <a:pt x="20370" y="18940"/>
                    <a:pt x="20370" y="18940"/>
                    <a:pt x="20388" y="18904"/>
                  </a:cubicBezTo>
                  <a:cubicBezTo>
                    <a:pt x="20462" y="18832"/>
                    <a:pt x="20517" y="18796"/>
                    <a:pt x="20572" y="18724"/>
                  </a:cubicBezTo>
                  <a:cubicBezTo>
                    <a:pt x="20590" y="18724"/>
                    <a:pt x="20590" y="18688"/>
                    <a:pt x="20609" y="18688"/>
                  </a:cubicBezTo>
                  <a:cubicBezTo>
                    <a:pt x="20664" y="18617"/>
                    <a:pt x="20719" y="18581"/>
                    <a:pt x="20774" y="18509"/>
                  </a:cubicBezTo>
                  <a:cubicBezTo>
                    <a:pt x="20774" y="18509"/>
                    <a:pt x="20774" y="18509"/>
                    <a:pt x="20792" y="18509"/>
                  </a:cubicBezTo>
                  <a:cubicBezTo>
                    <a:pt x="20792" y="18509"/>
                    <a:pt x="20792" y="18509"/>
                    <a:pt x="20811" y="18509"/>
                  </a:cubicBezTo>
                  <a:cubicBezTo>
                    <a:pt x="20866" y="18437"/>
                    <a:pt x="20921" y="18365"/>
                    <a:pt x="20976" y="18293"/>
                  </a:cubicBezTo>
                  <a:cubicBezTo>
                    <a:pt x="20976" y="18293"/>
                    <a:pt x="20995" y="18257"/>
                    <a:pt x="20995" y="18257"/>
                  </a:cubicBezTo>
                  <a:cubicBezTo>
                    <a:pt x="21050" y="18185"/>
                    <a:pt x="21086" y="18113"/>
                    <a:pt x="21141" y="18041"/>
                  </a:cubicBezTo>
                  <a:cubicBezTo>
                    <a:pt x="21141" y="18041"/>
                    <a:pt x="21160" y="18041"/>
                    <a:pt x="21160" y="18005"/>
                  </a:cubicBezTo>
                  <a:cubicBezTo>
                    <a:pt x="21197" y="17934"/>
                    <a:pt x="21252" y="17862"/>
                    <a:pt x="21288" y="17790"/>
                  </a:cubicBezTo>
                  <a:cubicBezTo>
                    <a:pt x="21288" y="17790"/>
                    <a:pt x="21288" y="17790"/>
                    <a:pt x="21307" y="17754"/>
                  </a:cubicBezTo>
                  <a:cubicBezTo>
                    <a:pt x="21344" y="17682"/>
                    <a:pt x="21380" y="17610"/>
                    <a:pt x="21417" y="17538"/>
                  </a:cubicBezTo>
                  <a:cubicBezTo>
                    <a:pt x="21417" y="17538"/>
                    <a:pt x="21417" y="17538"/>
                    <a:pt x="21417" y="17502"/>
                  </a:cubicBezTo>
                  <a:cubicBezTo>
                    <a:pt x="21416" y="17466"/>
                    <a:pt x="21435" y="17358"/>
                    <a:pt x="21471" y="17287"/>
                  </a:cubicBezTo>
                  <a:close/>
                </a:path>
              </a:pathLst>
            </a:custGeom>
            <a:solidFill>
              <a:schemeClr val="accent3">
                <a:lumMod val="75000"/>
              </a:schemeClr>
            </a:solidFill>
            <a:ln w="12700">
              <a:miter lim="400000"/>
            </a:ln>
          </p:spPr>
          <p:txBody>
            <a:bodyPr lIns="53340" tIns="53340" rIns="53340" bIns="53340" anchor="ct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sp>
          <p:nvSpPr>
            <p:cNvPr id="11" name="Shape">
              <a:extLst>
                <a:ext uri="{FF2B5EF4-FFF2-40B4-BE49-F238E27FC236}">
                  <a16:creationId xmlns:a16="http://schemas.microsoft.com/office/drawing/2014/main" id="{03D2A196-9492-4480-AAC9-821559D9C599}"/>
                </a:ext>
              </a:extLst>
            </p:cNvPr>
            <p:cNvSpPr/>
            <p:nvPr/>
          </p:nvSpPr>
          <p:spPr>
            <a:xfrm>
              <a:off x="4432762" y="3267299"/>
              <a:ext cx="2154147" cy="5202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9" y="0"/>
                    <a:pt x="21600" y="4868"/>
                    <a:pt x="21600" y="10800"/>
                  </a:cubicBezTo>
                  <a:cubicBezTo>
                    <a:pt x="21600" y="16808"/>
                    <a:pt x="16769" y="21600"/>
                    <a:pt x="10800" y="21600"/>
                  </a:cubicBezTo>
                  <a:cubicBezTo>
                    <a:pt x="4831" y="21600"/>
                    <a:pt x="0" y="16732"/>
                    <a:pt x="0" y="10800"/>
                  </a:cubicBezTo>
                  <a:cubicBezTo>
                    <a:pt x="18" y="4868"/>
                    <a:pt x="4849" y="0"/>
                    <a:pt x="10800" y="0"/>
                  </a:cubicBezTo>
                  <a:close/>
                </a:path>
              </a:pathLst>
            </a:custGeom>
            <a:solidFill>
              <a:schemeClr val="accent3"/>
            </a:solidFill>
            <a:ln w="12700">
              <a:miter lim="400000"/>
            </a:ln>
          </p:spPr>
          <p:txBody>
            <a:bodyPr lIns="53340" tIns="53340" rIns="53340" bIns="53340" anchor="ct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grpSp>
      <p:grpSp>
        <p:nvGrpSpPr>
          <p:cNvPr id="12" name="Group 11">
            <a:extLst>
              <a:ext uri="{FF2B5EF4-FFF2-40B4-BE49-F238E27FC236}">
                <a16:creationId xmlns:a16="http://schemas.microsoft.com/office/drawing/2014/main" id="{7D89A65C-A76F-4A6B-A493-4C4B17B8E832}"/>
              </a:ext>
            </a:extLst>
          </p:cNvPr>
          <p:cNvGrpSpPr/>
          <p:nvPr/>
        </p:nvGrpSpPr>
        <p:grpSpPr>
          <a:xfrm>
            <a:off x="8469572" y="4089928"/>
            <a:ext cx="3015807" cy="1541298"/>
            <a:chOff x="5623408" y="2539660"/>
            <a:chExt cx="2154147" cy="1100928"/>
          </a:xfrm>
        </p:grpSpPr>
        <p:sp>
          <p:nvSpPr>
            <p:cNvPr id="13" name="Shape">
              <a:extLst>
                <a:ext uri="{FF2B5EF4-FFF2-40B4-BE49-F238E27FC236}">
                  <a16:creationId xmlns:a16="http://schemas.microsoft.com/office/drawing/2014/main" id="{4884B394-B642-4301-BDF9-B3CE77E15AD9}"/>
                </a:ext>
              </a:extLst>
            </p:cNvPr>
            <p:cNvSpPr/>
            <p:nvPr/>
          </p:nvSpPr>
          <p:spPr>
            <a:xfrm>
              <a:off x="5623408" y="2539660"/>
              <a:ext cx="2154147" cy="1100928"/>
            </a:xfrm>
            <a:custGeom>
              <a:avLst/>
              <a:gdLst/>
              <a:ahLst/>
              <a:cxnLst>
                <a:cxn ang="0">
                  <a:pos x="wd2" y="hd2"/>
                </a:cxn>
                <a:cxn ang="5400000">
                  <a:pos x="wd2" y="hd2"/>
                </a:cxn>
                <a:cxn ang="10800000">
                  <a:pos x="wd2" y="hd2"/>
                </a:cxn>
                <a:cxn ang="16200000">
                  <a:pos x="wd2" y="hd2"/>
                </a:cxn>
              </a:cxnLst>
              <a:rect l="0" t="0" r="r" b="b"/>
              <a:pathLst>
                <a:path w="21600" h="21600" extrusionOk="0">
                  <a:moveTo>
                    <a:pt x="21471" y="17287"/>
                  </a:moveTo>
                  <a:cubicBezTo>
                    <a:pt x="21471" y="17287"/>
                    <a:pt x="21471" y="17287"/>
                    <a:pt x="21471" y="17287"/>
                  </a:cubicBezTo>
                  <a:cubicBezTo>
                    <a:pt x="21508" y="17179"/>
                    <a:pt x="21526" y="17107"/>
                    <a:pt x="21545" y="17035"/>
                  </a:cubicBezTo>
                  <a:cubicBezTo>
                    <a:pt x="21545" y="17035"/>
                    <a:pt x="21545" y="17035"/>
                    <a:pt x="21545" y="17035"/>
                  </a:cubicBezTo>
                  <a:cubicBezTo>
                    <a:pt x="21563" y="16963"/>
                    <a:pt x="21582" y="16891"/>
                    <a:pt x="21582" y="16783"/>
                  </a:cubicBezTo>
                  <a:cubicBezTo>
                    <a:pt x="21582" y="16783"/>
                    <a:pt x="21582" y="16783"/>
                    <a:pt x="21582" y="16783"/>
                  </a:cubicBezTo>
                  <a:cubicBezTo>
                    <a:pt x="21582" y="16712"/>
                    <a:pt x="21600" y="16604"/>
                    <a:pt x="21600" y="16532"/>
                  </a:cubicBezTo>
                  <a:lnTo>
                    <a:pt x="21600" y="5103"/>
                  </a:lnTo>
                  <a:cubicBezTo>
                    <a:pt x="21600" y="2264"/>
                    <a:pt x="16769" y="0"/>
                    <a:pt x="10800" y="0"/>
                  </a:cubicBezTo>
                  <a:cubicBezTo>
                    <a:pt x="4831" y="0"/>
                    <a:pt x="0" y="2300"/>
                    <a:pt x="0" y="5103"/>
                  </a:cubicBezTo>
                  <a:lnTo>
                    <a:pt x="0" y="16532"/>
                  </a:lnTo>
                  <a:cubicBezTo>
                    <a:pt x="0" y="16604"/>
                    <a:pt x="0" y="16712"/>
                    <a:pt x="18" y="16783"/>
                  </a:cubicBezTo>
                  <a:cubicBezTo>
                    <a:pt x="18" y="16783"/>
                    <a:pt x="18" y="16783"/>
                    <a:pt x="18" y="16783"/>
                  </a:cubicBezTo>
                  <a:cubicBezTo>
                    <a:pt x="18" y="16855"/>
                    <a:pt x="37" y="16963"/>
                    <a:pt x="55" y="17035"/>
                  </a:cubicBezTo>
                  <a:cubicBezTo>
                    <a:pt x="55" y="17035"/>
                    <a:pt x="55" y="17035"/>
                    <a:pt x="55" y="17035"/>
                  </a:cubicBezTo>
                  <a:cubicBezTo>
                    <a:pt x="74" y="17107"/>
                    <a:pt x="92" y="17179"/>
                    <a:pt x="110" y="17287"/>
                  </a:cubicBezTo>
                  <a:cubicBezTo>
                    <a:pt x="110" y="17287"/>
                    <a:pt x="110" y="17287"/>
                    <a:pt x="110" y="17287"/>
                  </a:cubicBezTo>
                  <a:cubicBezTo>
                    <a:pt x="129" y="17358"/>
                    <a:pt x="165" y="17430"/>
                    <a:pt x="202" y="17502"/>
                  </a:cubicBezTo>
                  <a:cubicBezTo>
                    <a:pt x="202" y="17502"/>
                    <a:pt x="202" y="17502"/>
                    <a:pt x="202" y="17538"/>
                  </a:cubicBezTo>
                  <a:cubicBezTo>
                    <a:pt x="239" y="17610"/>
                    <a:pt x="276" y="17682"/>
                    <a:pt x="312" y="17754"/>
                  </a:cubicBezTo>
                  <a:cubicBezTo>
                    <a:pt x="312" y="17754"/>
                    <a:pt x="312" y="17754"/>
                    <a:pt x="331" y="17790"/>
                  </a:cubicBezTo>
                  <a:cubicBezTo>
                    <a:pt x="367" y="17862"/>
                    <a:pt x="404" y="17934"/>
                    <a:pt x="459" y="18005"/>
                  </a:cubicBezTo>
                  <a:cubicBezTo>
                    <a:pt x="459" y="18005"/>
                    <a:pt x="478" y="18005"/>
                    <a:pt x="478" y="18041"/>
                  </a:cubicBezTo>
                  <a:cubicBezTo>
                    <a:pt x="514" y="18113"/>
                    <a:pt x="569" y="18185"/>
                    <a:pt x="625" y="18257"/>
                  </a:cubicBezTo>
                  <a:cubicBezTo>
                    <a:pt x="625" y="18257"/>
                    <a:pt x="643" y="18293"/>
                    <a:pt x="643" y="18293"/>
                  </a:cubicBezTo>
                  <a:cubicBezTo>
                    <a:pt x="698" y="18365"/>
                    <a:pt x="753" y="18437"/>
                    <a:pt x="808" y="18509"/>
                  </a:cubicBezTo>
                  <a:cubicBezTo>
                    <a:pt x="808" y="18509"/>
                    <a:pt x="808" y="18509"/>
                    <a:pt x="827" y="18509"/>
                  </a:cubicBezTo>
                  <a:cubicBezTo>
                    <a:pt x="827" y="18509"/>
                    <a:pt x="827" y="18509"/>
                    <a:pt x="845" y="18509"/>
                  </a:cubicBezTo>
                  <a:cubicBezTo>
                    <a:pt x="900" y="18581"/>
                    <a:pt x="955" y="18617"/>
                    <a:pt x="1010" y="18688"/>
                  </a:cubicBezTo>
                  <a:cubicBezTo>
                    <a:pt x="1029" y="18688"/>
                    <a:pt x="1029" y="18724"/>
                    <a:pt x="1047" y="18724"/>
                  </a:cubicBezTo>
                  <a:cubicBezTo>
                    <a:pt x="1102" y="18796"/>
                    <a:pt x="1176" y="18832"/>
                    <a:pt x="1231" y="18904"/>
                  </a:cubicBezTo>
                  <a:cubicBezTo>
                    <a:pt x="1249" y="18904"/>
                    <a:pt x="1249" y="18904"/>
                    <a:pt x="1268" y="18940"/>
                  </a:cubicBezTo>
                  <a:cubicBezTo>
                    <a:pt x="1341" y="19012"/>
                    <a:pt x="1396" y="19048"/>
                    <a:pt x="1470" y="19120"/>
                  </a:cubicBezTo>
                  <a:cubicBezTo>
                    <a:pt x="1470" y="19120"/>
                    <a:pt x="1488" y="19120"/>
                    <a:pt x="1488" y="19156"/>
                  </a:cubicBezTo>
                  <a:cubicBezTo>
                    <a:pt x="1561" y="19228"/>
                    <a:pt x="1635" y="19264"/>
                    <a:pt x="1727" y="19335"/>
                  </a:cubicBezTo>
                  <a:cubicBezTo>
                    <a:pt x="1727" y="19335"/>
                    <a:pt x="1727" y="19335"/>
                    <a:pt x="1727" y="19335"/>
                  </a:cubicBezTo>
                  <a:cubicBezTo>
                    <a:pt x="1727" y="19335"/>
                    <a:pt x="1727" y="19335"/>
                    <a:pt x="1727" y="19335"/>
                  </a:cubicBezTo>
                  <a:cubicBezTo>
                    <a:pt x="1800" y="19371"/>
                    <a:pt x="1855" y="19443"/>
                    <a:pt x="1929" y="19479"/>
                  </a:cubicBezTo>
                  <a:cubicBezTo>
                    <a:pt x="1947" y="19479"/>
                    <a:pt x="1966" y="19515"/>
                    <a:pt x="1966" y="19515"/>
                  </a:cubicBezTo>
                  <a:cubicBezTo>
                    <a:pt x="2039" y="19551"/>
                    <a:pt x="2112" y="19623"/>
                    <a:pt x="2186" y="19659"/>
                  </a:cubicBezTo>
                  <a:cubicBezTo>
                    <a:pt x="2204" y="19659"/>
                    <a:pt x="2204" y="19659"/>
                    <a:pt x="2223" y="19695"/>
                  </a:cubicBezTo>
                  <a:cubicBezTo>
                    <a:pt x="2296" y="19731"/>
                    <a:pt x="2351" y="19767"/>
                    <a:pt x="2425" y="19803"/>
                  </a:cubicBezTo>
                  <a:cubicBezTo>
                    <a:pt x="2443" y="19803"/>
                    <a:pt x="2443" y="19803"/>
                    <a:pt x="2462" y="19839"/>
                  </a:cubicBezTo>
                  <a:cubicBezTo>
                    <a:pt x="2535" y="19875"/>
                    <a:pt x="2608" y="19911"/>
                    <a:pt x="2700" y="19982"/>
                  </a:cubicBezTo>
                  <a:cubicBezTo>
                    <a:pt x="2700" y="19982"/>
                    <a:pt x="2719" y="19982"/>
                    <a:pt x="2719" y="19982"/>
                  </a:cubicBezTo>
                  <a:cubicBezTo>
                    <a:pt x="2737" y="19982"/>
                    <a:pt x="2737" y="19982"/>
                    <a:pt x="2755" y="19982"/>
                  </a:cubicBezTo>
                  <a:cubicBezTo>
                    <a:pt x="2829" y="20018"/>
                    <a:pt x="2902" y="20054"/>
                    <a:pt x="2976" y="20090"/>
                  </a:cubicBezTo>
                  <a:cubicBezTo>
                    <a:pt x="2976" y="20090"/>
                    <a:pt x="2994" y="20090"/>
                    <a:pt x="2994" y="20090"/>
                  </a:cubicBezTo>
                  <a:cubicBezTo>
                    <a:pt x="3068" y="20126"/>
                    <a:pt x="3160" y="20162"/>
                    <a:pt x="3233" y="20198"/>
                  </a:cubicBezTo>
                  <a:cubicBezTo>
                    <a:pt x="3251" y="20198"/>
                    <a:pt x="3270" y="20234"/>
                    <a:pt x="3288" y="20234"/>
                  </a:cubicBezTo>
                  <a:cubicBezTo>
                    <a:pt x="3380" y="20270"/>
                    <a:pt x="3453" y="20306"/>
                    <a:pt x="3545" y="20342"/>
                  </a:cubicBezTo>
                  <a:cubicBezTo>
                    <a:pt x="3545" y="20342"/>
                    <a:pt x="3545" y="20342"/>
                    <a:pt x="3545" y="20342"/>
                  </a:cubicBezTo>
                  <a:cubicBezTo>
                    <a:pt x="3637" y="20378"/>
                    <a:pt x="3729" y="20414"/>
                    <a:pt x="3802" y="20450"/>
                  </a:cubicBezTo>
                  <a:cubicBezTo>
                    <a:pt x="3821" y="20450"/>
                    <a:pt x="3821" y="20450"/>
                    <a:pt x="3839" y="20450"/>
                  </a:cubicBezTo>
                  <a:cubicBezTo>
                    <a:pt x="3858" y="20450"/>
                    <a:pt x="3858" y="20450"/>
                    <a:pt x="3876" y="20450"/>
                  </a:cubicBezTo>
                  <a:cubicBezTo>
                    <a:pt x="3968" y="20486"/>
                    <a:pt x="4060" y="20522"/>
                    <a:pt x="4151" y="20558"/>
                  </a:cubicBezTo>
                  <a:cubicBezTo>
                    <a:pt x="4170" y="20558"/>
                    <a:pt x="4170" y="20558"/>
                    <a:pt x="4188" y="20558"/>
                  </a:cubicBezTo>
                  <a:cubicBezTo>
                    <a:pt x="4280" y="20594"/>
                    <a:pt x="4372" y="20629"/>
                    <a:pt x="4464" y="20665"/>
                  </a:cubicBezTo>
                  <a:cubicBezTo>
                    <a:pt x="4482" y="20665"/>
                    <a:pt x="4500" y="20665"/>
                    <a:pt x="4519" y="20701"/>
                  </a:cubicBezTo>
                  <a:cubicBezTo>
                    <a:pt x="4611" y="20737"/>
                    <a:pt x="4721" y="20773"/>
                    <a:pt x="4813" y="20809"/>
                  </a:cubicBezTo>
                  <a:cubicBezTo>
                    <a:pt x="4831" y="20809"/>
                    <a:pt x="4849" y="20809"/>
                    <a:pt x="4886" y="20845"/>
                  </a:cubicBezTo>
                  <a:cubicBezTo>
                    <a:pt x="4978" y="20881"/>
                    <a:pt x="5088" y="20917"/>
                    <a:pt x="5198" y="20953"/>
                  </a:cubicBezTo>
                  <a:cubicBezTo>
                    <a:pt x="5198" y="20953"/>
                    <a:pt x="5198" y="20953"/>
                    <a:pt x="5217" y="20953"/>
                  </a:cubicBezTo>
                  <a:cubicBezTo>
                    <a:pt x="5217" y="20953"/>
                    <a:pt x="5217" y="20953"/>
                    <a:pt x="5217" y="20953"/>
                  </a:cubicBezTo>
                  <a:cubicBezTo>
                    <a:pt x="5345" y="20989"/>
                    <a:pt x="5492" y="21025"/>
                    <a:pt x="5621" y="21061"/>
                  </a:cubicBezTo>
                  <a:cubicBezTo>
                    <a:pt x="5639" y="21061"/>
                    <a:pt x="5639" y="21061"/>
                    <a:pt x="5658" y="21061"/>
                  </a:cubicBezTo>
                  <a:cubicBezTo>
                    <a:pt x="5786" y="21097"/>
                    <a:pt x="5933" y="21133"/>
                    <a:pt x="6062" y="21169"/>
                  </a:cubicBezTo>
                  <a:cubicBezTo>
                    <a:pt x="6080" y="21169"/>
                    <a:pt x="6099" y="21169"/>
                    <a:pt x="6099" y="21169"/>
                  </a:cubicBezTo>
                  <a:cubicBezTo>
                    <a:pt x="6227" y="21205"/>
                    <a:pt x="6374" y="21241"/>
                    <a:pt x="6503" y="21241"/>
                  </a:cubicBezTo>
                  <a:cubicBezTo>
                    <a:pt x="6521" y="21241"/>
                    <a:pt x="6539" y="21241"/>
                    <a:pt x="6558" y="21241"/>
                  </a:cubicBezTo>
                  <a:cubicBezTo>
                    <a:pt x="6686" y="21276"/>
                    <a:pt x="6833" y="21312"/>
                    <a:pt x="6980" y="21312"/>
                  </a:cubicBezTo>
                  <a:cubicBezTo>
                    <a:pt x="6999" y="21312"/>
                    <a:pt x="6999" y="21312"/>
                    <a:pt x="7017" y="21312"/>
                  </a:cubicBezTo>
                  <a:cubicBezTo>
                    <a:pt x="7017" y="21312"/>
                    <a:pt x="7035" y="21312"/>
                    <a:pt x="7035" y="21312"/>
                  </a:cubicBezTo>
                  <a:cubicBezTo>
                    <a:pt x="7164" y="21348"/>
                    <a:pt x="7292" y="21348"/>
                    <a:pt x="7421" y="21384"/>
                  </a:cubicBezTo>
                  <a:cubicBezTo>
                    <a:pt x="7439" y="21384"/>
                    <a:pt x="7458" y="21384"/>
                    <a:pt x="7494" y="21384"/>
                  </a:cubicBezTo>
                  <a:cubicBezTo>
                    <a:pt x="7623" y="21420"/>
                    <a:pt x="7752" y="21420"/>
                    <a:pt x="7899" y="21456"/>
                  </a:cubicBezTo>
                  <a:cubicBezTo>
                    <a:pt x="7917" y="21456"/>
                    <a:pt x="7935" y="21456"/>
                    <a:pt x="7954" y="21456"/>
                  </a:cubicBezTo>
                  <a:cubicBezTo>
                    <a:pt x="8101" y="21492"/>
                    <a:pt x="8229" y="21492"/>
                    <a:pt x="8376" y="21492"/>
                  </a:cubicBezTo>
                  <a:cubicBezTo>
                    <a:pt x="8376" y="21492"/>
                    <a:pt x="8376" y="21492"/>
                    <a:pt x="8394" y="21492"/>
                  </a:cubicBezTo>
                  <a:cubicBezTo>
                    <a:pt x="8541" y="21492"/>
                    <a:pt x="8688" y="21528"/>
                    <a:pt x="8817" y="21528"/>
                  </a:cubicBezTo>
                  <a:cubicBezTo>
                    <a:pt x="8835" y="21528"/>
                    <a:pt x="8854" y="21528"/>
                    <a:pt x="8872" y="21528"/>
                  </a:cubicBezTo>
                  <a:cubicBezTo>
                    <a:pt x="9019" y="21528"/>
                    <a:pt x="9147" y="21564"/>
                    <a:pt x="9294" y="21564"/>
                  </a:cubicBezTo>
                  <a:cubicBezTo>
                    <a:pt x="9313" y="21564"/>
                    <a:pt x="9349" y="21564"/>
                    <a:pt x="9368" y="21564"/>
                  </a:cubicBezTo>
                  <a:cubicBezTo>
                    <a:pt x="9515" y="21564"/>
                    <a:pt x="9643" y="21564"/>
                    <a:pt x="9790" y="21600"/>
                  </a:cubicBezTo>
                  <a:cubicBezTo>
                    <a:pt x="9809" y="21600"/>
                    <a:pt x="9845" y="21600"/>
                    <a:pt x="9864" y="21600"/>
                  </a:cubicBezTo>
                  <a:cubicBezTo>
                    <a:pt x="10011" y="21600"/>
                    <a:pt x="10158" y="21600"/>
                    <a:pt x="10304" y="21600"/>
                  </a:cubicBezTo>
                  <a:cubicBezTo>
                    <a:pt x="10323" y="21600"/>
                    <a:pt x="10341" y="21600"/>
                    <a:pt x="10360" y="21600"/>
                  </a:cubicBezTo>
                  <a:cubicBezTo>
                    <a:pt x="10506" y="21600"/>
                    <a:pt x="10672" y="21600"/>
                    <a:pt x="10819" y="21600"/>
                  </a:cubicBezTo>
                  <a:cubicBezTo>
                    <a:pt x="10966" y="21600"/>
                    <a:pt x="11131" y="21600"/>
                    <a:pt x="11278" y="21600"/>
                  </a:cubicBezTo>
                  <a:cubicBezTo>
                    <a:pt x="11296" y="21600"/>
                    <a:pt x="11315" y="21600"/>
                    <a:pt x="11333" y="21600"/>
                  </a:cubicBezTo>
                  <a:cubicBezTo>
                    <a:pt x="11480" y="21600"/>
                    <a:pt x="11627" y="21600"/>
                    <a:pt x="11774" y="21600"/>
                  </a:cubicBezTo>
                  <a:cubicBezTo>
                    <a:pt x="11792" y="21600"/>
                    <a:pt x="11829" y="21600"/>
                    <a:pt x="11847" y="21600"/>
                  </a:cubicBezTo>
                  <a:cubicBezTo>
                    <a:pt x="11994" y="21600"/>
                    <a:pt x="12123" y="21600"/>
                    <a:pt x="12270" y="21564"/>
                  </a:cubicBezTo>
                  <a:cubicBezTo>
                    <a:pt x="12288" y="21564"/>
                    <a:pt x="12325" y="21564"/>
                    <a:pt x="12343" y="21564"/>
                  </a:cubicBezTo>
                  <a:cubicBezTo>
                    <a:pt x="12490" y="21564"/>
                    <a:pt x="12619" y="21528"/>
                    <a:pt x="12766" y="21528"/>
                  </a:cubicBezTo>
                  <a:cubicBezTo>
                    <a:pt x="12784" y="21528"/>
                    <a:pt x="12802" y="21528"/>
                    <a:pt x="12821" y="21528"/>
                  </a:cubicBezTo>
                  <a:cubicBezTo>
                    <a:pt x="12967" y="21528"/>
                    <a:pt x="13114" y="21492"/>
                    <a:pt x="13243" y="21492"/>
                  </a:cubicBezTo>
                  <a:cubicBezTo>
                    <a:pt x="13243" y="21492"/>
                    <a:pt x="13243" y="21492"/>
                    <a:pt x="13261" y="21492"/>
                  </a:cubicBezTo>
                  <a:cubicBezTo>
                    <a:pt x="13408" y="21492"/>
                    <a:pt x="13555" y="21456"/>
                    <a:pt x="13684" y="21456"/>
                  </a:cubicBezTo>
                  <a:cubicBezTo>
                    <a:pt x="13702" y="21456"/>
                    <a:pt x="13721" y="21456"/>
                    <a:pt x="13739" y="21456"/>
                  </a:cubicBezTo>
                  <a:cubicBezTo>
                    <a:pt x="13867" y="21456"/>
                    <a:pt x="14014" y="21420"/>
                    <a:pt x="14143" y="21384"/>
                  </a:cubicBezTo>
                  <a:cubicBezTo>
                    <a:pt x="14161" y="21384"/>
                    <a:pt x="14180" y="21384"/>
                    <a:pt x="14216" y="21384"/>
                  </a:cubicBezTo>
                  <a:cubicBezTo>
                    <a:pt x="14345" y="21348"/>
                    <a:pt x="14474" y="21348"/>
                    <a:pt x="14602" y="21312"/>
                  </a:cubicBezTo>
                  <a:cubicBezTo>
                    <a:pt x="14602" y="21312"/>
                    <a:pt x="14621" y="21312"/>
                    <a:pt x="14621" y="21312"/>
                  </a:cubicBezTo>
                  <a:cubicBezTo>
                    <a:pt x="14639" y="21312"/>
                    <a:pt x="14639" y="21312"/>
                    <a:pt x="14657" y="21312"/>
                  </a:cubicBezTo>
                  <a:cubicBezTo>
                    <a:pt x="14804" y="21276"/>
                    <a:pt x="14933" y="21276"/>
                    <a:pt x="15080" y="21241"/>
                  </a:cubicBezTo>
                  <a:cubicBezTo>
                    <a:pt x="15098" y="21241"/>
                    <a:pt x="15117" y="21241"/>
                    <a:pt x="15135" y="21241"/>
                  </a:cubicBezTo>
                  <a:cubicBezTo>
                    <a:pt x="15282" y="21205"/>
                    <a:pt x="15410" y="21169"/>
                    <a:pt x="15539" y="21169"/>
                  </a:cubicBezTo>
                  <a:cubicBezTo>
                    <a:pt x="15557" y="21169"/>
                    <a:pt x="15576" y="21169"/>
                    <a:pt x="15576" y="21169"/>
                  </a:cubicBezTo>
                  <a:cubicBezTo>
                    <a:pt x="15723" y="21133"/>
                    <a:pt x="15851" y="21097"/>
                    <a:pt x="15980" y="21061"/>
                  </a:cubicBezTo>
                  <a:cubicBezTo>
                    <a:pt x="15998" y="21061"/>
                    <a:pt x="15998" y="21061"/>
                    <a:pt x="16017" y="21061"/>
                  </a:cubicBezTo>
                  <a:cubicBezTo>
                    <a:pt x="16163" y="21025"/>
                    <a:pt x="16292" y="20989"/>
                    <a:pt x="16421" y="20953"/>
                  </a:cubicBezTo>
                  <a:cubicBezTo>
                    <a:pt x="16421" y="20953"/>
                    <a:pt x="16421" y="20953"/>
                    <a:pt x="16421" y="20953"/>
                  </a:cubicBezTo>
                  <a:cubicBezTo>
                    <a:pt x="16421" y="20953"/>
                    <a:pt x="16421" y="20953"/>
                    <a:pt x="16439" y="20953"/>
                  </a:cubicBezTo>
                  <a:cubicBezTo>
                    <a:pt x="16549" y="20917"/>
                    <a:pt x="16641" y="20881"/>
                    <a:pt x="16751" y="20845"/>
                  </a:cubicBezTo>
                  <a:cubicBezTo>
                    <a:pt x="16770" y="20845"/>
                    <a:pt x="16788" y="20845"/>
                    <a:pt x="16806" y="20809"/>
                  </a:cubicBezTo>
                  <a:cubicBezTo>
                    <a:pt x="16898" y="20773"/>
                    <a:pt x="17009" y="20737"/>
                    <a:pt x="17100" y="20701"/>
                  </a:cubicBezTo>
                  <a:cubicBezTo>
                    <a:pt x="17119" y="20701"/>
                    <a:pt x="17137" y="20701"/>
                    <a:pt x="17155" y="20665"/>
                  </a:cubicBezTo>
                  <a:cubicBezTo>
                    <a:pt x="17247" y="20629"/>
                    <a:pt x="17339" y="20594"/>
                    <a:pt x="17431" y="20558"/>
                  </a:cubicBezTo>
                  <a:cubicBezTo>
                    <a:pt x="17449" y="20558"/>
                    <a:pt x="17449" y="20558"/>
                    <a:pt x="17468" y="20558"/>
                  </a:cubicBezTo>
                  <a:cubicBezTo>
                    <a:pt x="17560" y="20522"/>
                    <a:pt x="17651" y="20486"/>
                    <a:pt x="17743" y="20450"/>
                  </a:cubicBezTo>
                  <a:cubicBezTo>
                    <a:pt x="17762" y="20450"/>
                    <a:pt x="17762" y="20450"/>
                    <a:pt x="17780" y="20450"/>
                  </a:cubicBezTo>
                  <a:cubicBezTo>
                    <a:pt x="17798" y="20450"/>
                    <a:pt x="17798" y="20450"/>
                    <a:pt x="17817" y="20450"/>
                  </a:cubicBezTo>
                  <a:cubicBezTo>
                    <a:pt x="17909" y="20414"/>
                    <a:pt x="18000" y="20378"/>
                    <a:pt x="18074" y="20342"/>
                  </a:cubicBezTo>
                  <a:cubicBezTo>
                    <a:pt x="18074" y="20342"/>
                    <a:pt x="18074" y="20342"/>
                    <a:pt x="18074" y="20342"/>
                  </a:cubicBezTo>
                  <a:cubicBezTo>
                    <a:pt x="18166" y="20306"/>
                    <a:pt x="18239" y="20270"/>
                    <a:pt x="18331" y="20234"/>
                  </a:cubicBezTo>
                  <a:cubicBezTo>
                    <a:pt x="18349" y="20234"/>
                    <a:pt x="18368" y="20198"/>
                    <a:pt x="18386" y="20198"/>
                  </a:cubicBezTo>
                  <a:cubicBezTo>
                    <a:pt x="18478" y="20162"/>
                    <a:pt x="18551" y="20126"/>
                    <a:pt x="18625" y="20090"/>
                  </a:cubicBezTo>
                  <a:cubicBezTo>
                    <a:pt x="18625" y="20090"/>
                    <a:pt x="18643" y="20090"/>
                    <a:pt x="18643" y="20090"/>
                  </a:cubicBezTo>
                  <a:cubicBezTo>
                    <a:pt x="18717" y="20054"/>
                    <a:pt x="18790" y="20018"/>
                    <a:pt x="18864" y="19982"/>
                  </a:cubicBezTo>
                  <a:cubicBezTo>
                    <a:pt x="18882" y="19982"/>
                    <a:pt x="18882" y="19982"/>
                    <a:pt x="18900" y="19982"/>
                  </a:cubicBezTo>
                  <a:cubicBezTo>
                    <a:pt x="18900" y="19982"/>
                    <a:pt x="18919" y="19982"/>
                    <a:pt x="18919" y="19982"/>
                  </a:cubicBezTo>
                  <a:cubicBezTo>
                    <a:pt x="18992" y="19946"/>
                    <a:pt x="19084" y="19911"/>
                    <a:pt x="19158" y="19839"/>
                  </a:cubicBezTo>
                  <a:cubicBezTo>
                    <a:pt x="19176" y="19839"/>
                    <a:pt x="19176" y="19839"/>
                    <a:pt x="19194" y="19803"/>
                  </a:cubicBezTo>
                  <a:cubicBezTo>
                    <a:pt x="19268" y="19767"/>
                    <a:pt x="19323" y="19731"/>
                    <a:pt x="19396" y="19695"/>
                  </a:cubicBezTo>
                  <a:cubicBezTo>
                    <a:pt x="19415" y="19695"/>
                    <a:pt x="19415" y="19695"/>
                    <a:pt x="19433" y="19659"/>
                  </a:cubicBezTo>
                  <a:cubicBezTo>
                    <a:pt x="19507" y="19623"/>
                    <a:pt x="19580" y="19551"/>
                    <a:pt x="19654" y="19515"/>
                  </a:cubicBezTo>
                  <a:cubicBezTo>
                    <a:pt x="19672" y="19515"/>
                    <a:pt x="19690" y="19479"/>
                    <a:pt x="19690" y="19479"/>
                  </a:cubicBezTo>
                  <a:cubicBezTo>
                    <a:pt x="19764" y="19443"/>
                    <a:pt x="19837" y="19371"/>
                    <a:pt x="19892" y="19335"/>
                  </a:cubicBezTo>
                  <a:cubicBezTo>
                    <a:pt x="19892" y="19335"/>
                    <a:pt x="19892" y="19335"/>
                    <a:pt x="19892" y="19335"/>
                  </a:cubicBezTo>
                  <a:cubicBezTo>
                    <a:pt x="19892" y="19335"/>
                    <a:pt x="19892" y="19335"/>
                    <a:pt x="19892" y="19335"/>
                  </a:cubicBezTo>
                  <a:cubicBezTo>
                    <a:pt x="19966" y="19264"/>
                    <a:pt x="20058" y="19228"/>
                    <a:pt x="20131" y="19156"/>
                  </a:cubicBezTo>
                  <a:cubicBezTo>
                    <a:pt x="20131" y="19156"/>
                    <a:pt x="20150" y="19156"/>
                    <a:pt x="20150" y="19120"/>
                  </a:cubicBezTo>
                  <a:cubicBezTo>
                    <a:pt x="20223" y="19048"/>
                    <a:pt x="20296" y="19012"/>
                    <a:pt x="20352" y="18940"/>
                  </a:cubicBezTo>
                  <a:cubicBezTo>
                    <a:pt x="20370" y="18940"/>
                    <a:pt x="20370" y="18940"/>
                    <a:pt x="20388" y="18904"/>
                  </a:cubicBezTo>
                  <a:cubicBezTo>
                    <a:pt x="20462" y="18832"/>
                    <a:pt x="20517" y="18796"/>
                    <a:pt x="20572" y="18724"/>
                  </a:cubicBezTo>
                  <a:cubicBezTo>
                    <a:pt x="20590" y="18724"/>
                    <a:pt x="20590" y="18688"/>
                    <a:pt x="20609" y="18688"/>
                  </a:cubicBezTo>
                  <a:cubicBezTo>
                    <a:pt x="20664" y="18617"/>
                    <a:pt x="20719" y="18581"/>
                    <a:pt x="20774" y="18509"/>
                  </a:cubicBezTo>
                  <a:cubicBezTo>
                    <a:pt x="20774" y="18509"/>
                    <a:pt x="20774" y="18509"/>
                    <a:pt x="20792" y="18509"/>
                  </a:cubicBezTo>
                  <a:cubicBezTo>
                    <a:pt x="20792" y="18509"/>
                    <a:pt x="20792" y="18509"/>
                    <a:pt x="20811" y="18509"/>
                  </a:cubicBezTo>
                  <a:cubicBezTo>
                    <a:pt x="20866" y="18437"/>
                    <a:pt x="20921" y="18365"/>
                    <a:pt x="20976" y="18293"/>
                  </a:cubicBezTo>
                  <a:cubicBezTo>
                    <a:pt x="20976" y="18293"/>
                    <a:pt x="20995" y="18257"/>
                    <a:pt x="20995" y="18257"/>
                  </a:cubicBezTo>
                  <a:cubicBezTo>
                    <a:pt x="21050" y="18185"/>
                    <a:pt x="21086" y="18113"/>
                    <a:pt x="21141" y="18041"/>
                  </a:cubicBezTo>
                  <a:cubicBezTo>
                    <a:pt x="21141" y="18041"/>
                    <a:pt x="21160" y="18041"/>
                    <a:pt x="21160" y="18005"/>
                  </a:cubicBezTo>
                  <a:cubicBezTo>
                    <a:pt x="21197" y="17934"/>
                    <a:pt x="21252" y="17862"/>
                    <a:pt x="21288" y="17790"/>
                  </a:cubicBezTo>
                  <a:cubicBezTo>
                    <a:pt x="21288" y="17790"/>
                    <a:pt x="21288" y="17790"/>
                    <a:pt x="21307" y="17754"/>
                  </a:cubicBezTo>
                  <a:cubicBezTo>
                    <a:pt x="21344" y="17682"/>
                    <a:pt x="21380" y="17610"/>
                    <a:pt x="21417" y="17538"/>
                  </a:cubicBezTo>
                  <a:cubicBezTo>
                    <a:pt x="21417" y="17538"/>
                    <a:pt x="21417" y="17538"/>
                    <a:pt x="21417" y="17502"/>
                  </a:cubicBezTo>
                  <a:cubicBezTo>
                    <a:pt x="21416" y="17430"/>
                    <a:pt x="21435" y="17358"/>
                    <a:pt x="21471" y="17287"/>
                  </a:cubicBezTo>
                  <a:close/>
                </a:path>
              </a:pathLst>
            </a:custGeom>
            <a:solidFill>
              <a:schemeClr val="accent6">
                <a:lumMod val="75000"/>
              </a:schemeClr>
            </a:solidFill>
            <a:ln w="12700">
              <a:miter lim="400000"/>
            </a:ln>
          </p:spPr>
          <p:txBody>
            <a:bodyPr lIns="53340" tIns="53340" rIns="53340" bIns="53340" anchor="ct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sp>
          <p:nvSpPr>
            <p:cNvPr id="14" name="Shape">
              <a:extLst>
                <a:ext uri="{FF2B5EF4-FFF2-40B4-BE49-F238E27FC236}">
                  <a16:creationId xmlns:a16="http://schemas.microsoft.com/office/drawing/2014/main" id="{F9A9E5F1-1FE0-4359-870A-F7FDEBFB2C44}"/>
                </a:ext>
              </a:extLst>
            </p:cNvPr>
            <p:cNvSpPr/>
            <p:nvPr/>
          </p:nvSpPr>
          <p:spPr>
            <a:xfrm>
              <a:off x="5623408" y="2539660"/>
              <a:ext cx="2154147" cy="5202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9" y="0"/>
                    <a:pt x="21600" y="4868"/>
                    <a:pt x="21600" y="10800"/>
                  </a:cubicBezTo>
                  <a:cubicBezTo>
                    <a:pt x="21600" y="16808"/>
                    <a:pt x="16769" y="21600"/>
                    <a:pt x="10800" y="21600"/>
                  </a:cubicBezTo>
                  <a:cubicBezTo>
                    <a:pt x="4831" y="21600"/>
                    <a:pt x="0" y="16732"/>
                    <a:pt x="0" y="10800"/>
                  </a:cubicBezTo>
                  <a:cubicBezTo>
                    <a:pt x="0" y="4868"/>
                    <a:pt x="4831" y="0"/>
                    <a:pt x="10800" y="0"/>
                  </a:cubicBezTo>
                  <a:close/>
                </a:path>
              </a:pathLst>
            </a:custGeom>
            <a:solidFill>
              <a:schemeClr val="accent6"/>
            </a:solidFill>
            <a:ln w="12700">
              <a:miter lim="400000"/>
            </a:ln>
          </p:spPr>
          <p:txBody>
            <a:bodyPr lIns="53340" tIns="53340" rIns="53340" bIns="53340" anchor="ct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grpSp>
      <p:grpSp>
        <p:nvGrpSpPr>
          <p:cNvPr id="15" name="Group 14">
            <a:extLst>
              <a:ext uri="{FF2B5EF4-FFF2-40B4-BE49-F238E27FC236}">
                <a16:creationId xmlns:a16="http://schemas.microsoft.com/office/drawing/2014/main" id="{5264C6B2-F450-46BE-9DF2-59817851D7D2}"/>
              </a:ext>
            </a:extLst>
          </p:cNvPr>
          <p:cNvGrpSpPr/>
          <p:nvPr/>
        </p:nvGrpSpPr>
        <p:grpSpPr>
          <a:xfrm>
            <a:off x="6802671" y="3040457"/>
            <a:ext cx="3015807" cy="1555484"/>
            <a:chOff x="4432763" y="1796823"/>
            <a:chExt cx="2154147" cy="1111060"/>
          </a:xfrm>
        </p:grpSpPr>
        <p:sp>
          <p:nvSpPr>
            <p:cNvPr id="16" name="Shape">
              <a:extLst>
                <a:ext uri="{FF2B5EF4-FFF2-40B4-BE49-F238E27FC236}">
                  <a16:creationId xmlns:a16="http://schemas.microsoft.com/office/drawing/2014/main" id="{2BAF03FF-B384-44AE-A9B6-6DFD950832B5}"/>
                </a:ext>
              </a:extLst>
            </p:cNvPr>
            <p:cNvSpPr/>
            <p:nvPr/>
          </p:nvSpPr>
          <p:spPr>
            <a:xfrm>
              <a:off x="4432763" y="1806955"/>
              <a:ext cx="2154147" cy="1100928"/>
            </a:xfrm>
            <a:custGeom>
              <a:avLst/>
              <a:gdLst/>
              <a:ahLst/>
              <a:cxnLst>
                <a:cxn ang="0">
                  <a:pos x="wd2" y="hd2"/>
                </a:cxn>
                <a:cxn ang="5400000">
                  <a:pos x="wd2" y="hd2"/>
                </a:cxn>
                <a:cxn ang="10800000">
                  <a:pos x="wd2" y="hd2"/>
                </a:cxn>
                <a:cxn ang="16200000">
                  <a:pos x="wd2" y="hd2"/>
                </a:cxn>
              </a:cxnLst>
              <a:rect l="0" t="0" r="r" b="b"/>
              <a:pathLst>
                <a:path w="21600" h="21600" extrusionOk="0">
                  <a:moveTo>
                    <a:pt x="21471" y="17287"/>
                  </a:moveTo>
                  <a:cubicBezTo>
                    <a:pt x="21471" y="17287"/>
                    <a:pt x="21471" y="17287"/>
                    <a:pt x="21471" y="17287"/>
                  </a:cubicBezTo>
                  <a:cubicBezTo>
                    <a:pt x="21508" y="17179"/>
                    <a:pt x="21526" y="17107"/>
                    <a:pt x="21545" y="17035"/>
                  </a:cubicBezTo>
                  <a:cubicBezTo>
                    <a:pt x="21545" y="17035"/>
                    <a:pt x="21545" y="17035"/>
                    <a:pt x="21545" y="17035"/>
                  </a:cubicBezTo>
                  <a:cubicBezTo>
                    <a:pt x="21563" y="16963"/>
                    <a:pt x="21582" y="16891"/>
                    <a:pt x="21582" y="16783"/>
                  </a:cubicBezTo>
                  <a:cubicBezTo>
                    <a:pt x="21582" y="16783"/>
                    <a:pt x="21582" y="16783"/>
                    <a:pt x="21582" y="16783"/>
                  </a:cubicBezTo>
                  <a:cubicBezTo>
                    <a:pt x="21582" y="16712"/>
                    <a:pt x="21600" y="16604"/>
                    <a:pt x="21600" y="16532"/>
                  </a:cubicBezTo>
                  <a:lnTo>
                    <a:pt x="21600" y="5103"/>
                  </a:lnTo>
                  <a:cubicBezTo>
                    <a:pt x="21600" y="2264"/>
                    <a:pt x="16769" y="0"/>
                    <a:pt x="10800" y="0"/>
                  </a:cubicBezTo>
                  <a:cubicBezTo>
                    <a:pt x="4831" y="0"/>
                    <a:pt x="0" y="2300"/>
                    <a:pt x="0" y="5103"/>
                  </a:cubicBezTo>
                  <a:lnTo>
                    <a:pt x="0" y="16532"/>
                  </a:lnTo>
                  <a:cubicBezTo>
                    <a:pt x="0" y="16604"/>
                    <a:pt x="0" y="16712"/>
                    <a:pt x="18" y="16783"/>
                  </a:cubicBezTo>
                  <a:cubicBezTo>
                    <a:pt x="18" y="16783"/>
                    <a:pt x="18" y="16783"/>
                    <a:pt x="18" y="16783"/>
                  </a:cubicBezTo>
                  <a:cubicBezTo>
                    <a:pt x="18" y="16855"/>
                    <a:pt x="37" y="16963"/>
                    <a:pt x="55" y="17035"/>
                  </a:cubicBezTo>
                  <a:cubicBezTo>
                    <a:pt x="55" y="17035"/>
                    <a:pt x="55" y="17035"/>
                    <a:pt x="55" y="17035"/>
                  </a:cubicBezTo>
                  <a:cubicBezTo>
                    <a:pt x="74" y="17107"/>
                    <a:pt x="92" y="17179"/>
                    <a:pt x="110" y="17287"/>
                  </a:cubicBezTo>
                  <a:cubicBezTo>
                    <a:pt x="110" y="17287"/>
                    <a:pt x="110" y="17287"/>
                    <a:pt x="110" y="17287"/>
                  </a:cubicBezTo>
                  <a:cubicBezTo>
                    <a:pt x="129" y="17358"/>
                    <a:pt x="165" y="17430"/>
                    <a:pt x="202" y="17502"/>
                  </a:cubicBezTo>
                  <a:cubicBezTo>
                    <a:pt x="202" y="17502"/>
                    <a:pt x="202" y="17502"/>
                    <a:pt x="202" y="17538"/>
                  </a:cubicBezTo>
                  <a:cubicBezTo>
                    <a:pt x="239" y="17610"/>
                    <a:pt x="276" y="17682"/>
                    <a:pt x="312" y="17754"/>
                  </a:cubicBezTo>
                  <a:cubicBezTo>
                    <a:pt x="312" y="17754"/>
                    <a:pt x="312" y="17754"/>
                    <a:pt x="331" y="17790"/>
                  </a:cubicBezTo>
                  <a:cubicBezTo>
                    <a:pt x="367" y="17862"/>
                    <a:pt x="404" y="17934"/>
                    <a:pt x="459" y="18005"/>
                  </a:cubicBezTo>
                  <a:cubicBezTo>
                    <a:pt x="459" y="18005"/>
                    <a:pt x="478" y="18005"/>
                    <a:pt x="478" y="18041"/>
                  </a:cubicBezTo>
                  <a:cubicBezTo>
                    <a:pt x="514" y="18113"/>
                    <a:pt x="569" y="18185"/>
                    <a:pt x="625" y="18257"/>
                  </a:cubicBezTo>
                  <a:cubicBezTo>
                    <a:pt x="625" y="18257"/>
                    <a:pt x="643" y="18293"/>
                    <a:pt x="643" y="18293"/>
                  </a:cubicBezTo>
                  <a:cubicBezTo>
                    <a:pt x="698" y="18365"/>
                    <a:pt x="753" y="18437"/>
                    <a:pt x="808" y="18509"/>
                  </a:cubicBezTo>
                  <a:cubicBezTo>
                    <a:pt x="808" y="18509"/>
                    <a:pt x="808" y="18509"/>
                    <a:pt x="827" y="18509"/>
                  </a:cubicBezTo>
                  <a:cubicBezTo>
                    <a:pt x="827" y="18509"/>
                    <a:pt x="827" y="18509"/>
                    <a:pt x="845" y="18509"/>
                  </a:cubicBezTo>
                  <a:cubicBezTo>
                    <a:pt x="900" y="18581"/>
                    <a:pt x="955" y="18617"/>
                    <a:pt x="1010" y="18688"/>
                  </a:cubicBezTo>
                  <a:cubicBezTo>
                    <a:pt x="1029" y="18688"/>
                    <a:pt x="1029" y="18724"/>
                    <a:pt x="1047" y="18724"/>
                  </a:cubicBezTo>
                  <a:cubicBezTo>
                    <a:pt x="1102" y="18796"/>
                    <a:pt x="1176" y="18832"/>
                    <a:pt x="1231" y="18904"/>
                  </a:cubicBezTo>
                  <a:cubicBezTo>
                    <a:pt x="1249" y="18904"/>
                    <a:pt x="1249" y="18904"/>
                    <a:pt x="1268" y="18940"/>
                  </a:cubicBezTo>
                  <a:cubicBezTo>
                    <a:pt x="1341" y="19012"/>
                    <a:pt x="1396" y="19048"/>
                    <a:pt x="1470" y="19120"/>
                  </a:cubicBezTo>
                  <a:cubicBezTo>
                    <a:pt x="1470" y="19120"/>
                    <a:pt x="1488" y="19120"/>
                    <a:pt x="1488" y="19156"/>
                  </a:cubicBezTo>
                  <a:cubicBezTo>
                    <a:pt x="1561" y="19228"/>
                    <a:pt x="1635" y="19264"/>
                    <a:pt x="1727" y="19335"/>
                  </a:cubicBezTo>
                  <a:cubicBezTo>
                    <a:pt x="1727" y="19335"/>
                    <a:pt x="1727" y="19335"/>
                    <a:pt x="1727" y="19335"/>
                  </a:cubicBezTo>
                  <a:cubicBezTo>
                    <a:pt x="1727" y="19335"/>
                    <a:pt x="1727" y="19335"/>
                    <a:pt x="1727" y="19335"/>
                  </a:cubicBezTo>
                  <a:cubicBezTo>
                    <a:pt x="1800" y="19371"/>
                    <a:pt x="1855" y="19443"/>
                    <a:pt x="1929" y="19479"/>
                  </a:cubicBezTo>
                  <a:cubicBezTo>
                    <a:pt x="1947" y="19479"/>
                    <a:pt x="1966" y="19515"/>
                    <a:pt x="1966" y="19515"/>
                  </a:cubicBezTo>
                  <a:cubicBezTo>
                    <a:pt x="2039" y="19551"/>
                    <a:pt x="2112" y="19623"/>
                    <a:pt x="2186" y="19659"/>
                  </a:cubicBezTo>
                  <a:cubicBezTo>
                    <a:pt x="2204" y="19659"/>
                    <a:pt x="2204" y="19659"/>
                    <a:pt x="2223" y="19695"/>
                  </a:cubicBezTo>
                  <a:cubicBezTo>
                    <a:pt x="2296" y="19731"/>
                    <a:pt x="2351" y="19767"/>
                    <a:pt x="2425" y="19803"/>
                  </a:cubicBezTo>
                  <a:cubicBezTo>
                    <a:pt x="2443" y="19803"/>
                    <a:pt x="2443" y="19803"/>
                    <a:pt x="2462" y="19839"/>
                  </a:cubicBezTo>
                  <a:cubicBezTo>
                    <a:pt x="2535" y="19875"/>
                    <a:pt x="2608" y="19911"/>
                    <a:pt x="2700" y="19982"/>
                  </a:cubicBezTo>
                  <a:cubicBezTo>
                    <a:pt x="2700" y="19982"/>
                    <a:pt x="2719" y="19982"/>
                    <a:pt x="2719" y="19982"/>
                  </a:cubicBezTo>
                  <a:cubicBezTo>
                    <a:pt x="2737" y="19982"/>
                    <a:pt x="2737" y="19982"/>
                    <a:pt x="2755" y="19982"/>
                  </a:cubicBezTo>
                  <a:cubicBezTo>
                    <a:pt x="2829" y="20018"/>
                    <a:pt x="2902" y="20054"/>
                    <a:pt x="2976" y="20090"/>
                  </a:cubicBezTo>
                  <a:cubicBezTo>
                    <a:pt x="2976" y="20090"/>
                    <a:pt x="2994" y="20090"/>
                    <a:pt x="2994" y="20090"/>
                  </a:cubicBezTo>
                  <a:cubicBezTo>
                    <a:pt x="3068" y="20126"/>
                    <a:pt x="3160" y="20162"/>
                    <a:pt x="3233" y="20198"/>
                  </a:cubicBezTo>
                  <a:cubicBezTo>
                    <a:pt x="3251" y="20198"/>
                    <a:pt x="3270" y="20234"/>
                    <a:pt x="3288" y="20234"/>
                  </a:cubicBezTo>
                  <a:cubicBezTo>
                    <a:pt x="3380" y="20270"/>
                    <a:pt x="3453" y="20306"/>
                    <a:pt x="3545" y="20342"/>
                  </a:cubicBezTo>
                  <a:cubicBezTo>
                    <a:pt x="3545" y="20342"/>
                    <a:pt x="3545" y="20342"/>
                    <a:pt x="3545" y="20342"/>
                  </a:cubicBezTo>
                  <a:cubicBezTo>
                    <a:pt x="3637" y="20378"/>
                    <a:pt x="3729" y="20414"/>
                    <a:pt x="3802" y="20450"/>
                  </a:cubicBezTo>
                  <a:cubicBezTo>
                    <a:pt x="3821" y="20450"/>
                    <a:pt x="3821" y="20450"/>
                    <a:pt x="3839" y="20450"/>
                  </a:cubicBezTo>
                  <a:cubicBezTo>
                    <a:pt x="3858" y="20450"/>
                    <a:pt x="3858" y="20450"/>
                    <a:pt x="3876" y="20450"/>
                  </a:cubicBezTo>
                  <a:cubicBezTo>
                    <a:pt x="3968" y="20486"/>
                    <a:pt x="4060" y="20522"/>
                    <a:pt x="4151" y="20558"/>
                  </a:cubicBezTo>
                  <a:cubicBezTo>
                    <a:pt x="4170" y="20558"/>
                    <a:pt x="4170" y="20558"/>
                    <a:pt x="4188" y="20558"/>
                  </a:cubicBezTo>
                  <a:cubicBezTo>
                    <a:pt x="4280" y="20594"/>
                    <a:pt x="4372" y="20629"/>
                    <a:pt x="4464" y="20665"/>
                  </a:cubicBezTo>
                  <a:cubicBezTo>
                    <a:pt x="4482" y="20665"/>
                    <a:pt x="4500" y="20665"/>
                    <a:pt x="4519" y="20701"/>
                  </a:cubicBezTo>
                  <a:cubicBezTo>
                    <a:pt x="4611" y="20737"/>
                    <a:pt x="4721" y="20773"/>
                    <a:pt x="4813" y="20809"/>
                  </a:cubicBezTo>
                  <a:cubicBezTo>
                    <a:pt x="4831" y="20809"/>
                    <a:pt x="4849" y="20809"/>
                    <a:pt x="4886" y="20845"/>
                  </a:cubicBezTo>
                  <a:cubicBezTo>
                    <a:pt x="4978" y="20881"/>
                    <a:pt x="5088" y="20917"/>
                    <a:pt x="5198" y="20953"/>
                  </a:cubicBezTo>
                  <a:cubicBezTo>
                    <a:pt x="5198" y="20953"/>
                    <a:pt x="5198" y="20953"/>
                    <a:pt x="5217" y="20953"/>
                  </a:cubicBezTo>
                  <a:cubicBezTo>
                    <a:pt x="5217" y="20953"/>
                    <a:pt x="5217" y="20953"/>
                    <a:pt x="5217" y="20953"/>
                  </a:cubicBezTo>
                  <a:cubicBezTo>
                    <a:pt x="5345" y="20989"/>
                    <a:pt x="5492" y="21025"/>
                    <a:pt x="5621" y="21061"/>
                  </a:cubicBezTo>
                  <a:cubicBezTo>
                    <a:pt x="5639" y="21061"/>
                    <a:pt x="5639" y="21061"/>
                    <a:pt x="5658" y="21061"/>
                  </a:cubicBezTo>
                  <a:cubicBezTo>
                    <a:pt x="5786" y="21097"/>
                    <a:pt x="5933" y="21133"/>
                    <a:pt x="6062" y="21169"/>
                  </a:cubicBezTo>
                  <a:cubicBezTo>
                    <a:pt x="6080" y="21169"/>
                    <a:pt x="6099" y="21169"/>
                    <a:pt x="6099" y="21169"/>
                  </a:cubicBezTo>
                  <a:cubicBezTo>
                    <a:pt x="6227" y="21205"/>
                    <a:pt x="6374" y="21241"/>
                    <a:pt x="6503" y="21241"/>
                  </a:cubicBezTo>
                  <a:cubicBezTo>
                    <a:pt x="6521" y="21241"/>
                    <a:pt x="6539" y="21241"/>
                    <a:pt x="6558" y="21241"/>
                  </a:cubicBezTo>
                  <a:cubicBezTo>
                    <a:pt x="6686" y="21276"/>
                    <a:pt x="6833" y="21312"/>
                    <a:pt x="6980" y="21312"/>
                  </a:cubicBezTo>
                  <a:cubicBezTo>
                    <a:pt x="6999" y="21312"/>
                    <a:pt x="6999" y="21312"/>
                    <a:pt x="7017" y="21312"/>
                  </a:cubicBezTo>
                  <a:cubicBezTo>
                    <a:pt x="7017" y="21312"/>
                    <a:pt x="7035" y="21312"/>
                    <a:pt x="7035" y="21312"/>
                  </a:cubicBezTo>
                  <a:cubicBezTo>
                    <a:pt x="7164" y="21348"/>
                    <a:pt x="7292" y="21348"/>
                    <a:pt x="7421" y="21384"/>
                  </a:cubicBezTo>
                  <a:cubicBezTo>
                    <a:pt x="7439" y="21384"/>
                    <a:pt x="7458" y="21384"/>
                    <a:pt x="7494" y="21384"/>
                  </a:cubicBezTo>
                  <a:cubicBezTo>
                    <a:pt x="7623" y="21420"/>
                    <a:pt x="7752" y="21420"/>
                    <a:pt x="7899" y="21456"/>
                  </a:cubicBezTo>
                  <a:cubicBezTo>
                    <a:pt x="7917" y="21456"/>
                    <a:pt x="7935" y="21456"/>
                    <a:pt x="7954" y="21456"/>
                  </a:cubicBezTo>
                  <a:cubicBezTo>
                    <a:pt x="8101" y="21492"/>
                    <a:pt x="8229" y="21492"/>
                    <a:pt x="8376" y="21492"/>
                  </a:cubicBezTo>
                  <a:cubicBezTo>
                    <a:pt x="8376" y="21492"/>
                    <a:pt x="8376" y="21492"/>
                    <a:pt x="8394" y="21492"/>
                  </a:cubicBezTo>
                  <a:cubicBezTo>
                    <a:pt x="8541" y="21492"/>
                    <a:pt x="8688" y="21528"/>
                    <a:pt x="8817" y="21528"/>
                  </a:cubicBezTo>
                  <a:cubicBezTo>
                    <a:pt x="8835" y="21528"/>
                    <a:pt x="8854" y="21528"/>
                    <a:pt x="8872" y="21528"/>
                  </a:cubicBezTo>
                  <a:cubicBezTo>
                    <a:pt x="9019" y="21528"/>
                    <a:pt x="9147" y="21564"/>
                    <a:pt x="9294" y="21564"/>
                  </a:cubicBezTo>
                  <a:cubicBezTo>
                    <a:pt x="9313" y="21564"/>
                    <a:pt x="9349" y="21564"/>
                    <a:pt x="9368" y="21564"/>
                  </a:cubicBezTo>
                  <a:cubicBezTo>
                    <a:pt x="9515" y="21564"/>
                    <a:pt x="9643" y="21564"/>
                    <a:pt x="9790" y="21600"/>
                  </a:cubicBezTo>
                  <a:cubicBezTo>
                    <a:pt x="9809" y="21600"/>
                    <a:pt x="9845" y="21600"/>
                    <a:pt x="9864" y="21600"/>
                  </a:cubicBezTo>
                  <a:cubicBezTo>
                    <a:pt x="10011" y="21600"/>
                    <a:pt x="10158" y="21600"/>
                    <a:pt x="10304" y="21600"/>
                  </a:cubicBezTo>
                  <a:cubicBezTo>
                    <a:pt x="10323" y="21600"/>
                    <a:pt x="10341" y="21600"/>
                    <a:pt x="10360" y="21600"/>
                  </a:cubicBezTo>
                  <a:cubicBezTo>
                    <a:pt x="10506" y="21600"/>
                    <a:pt x="10672" y="21600"/>
                    <a:pt x="10819" y="21600"/>
                  </a:cubicBezTo>
                  <a:cubicBezTo>
                    <a:pt x="10966" y="21600"/>
                    <a:pt x="11131" y="21600"/>
                    <a:pt x="11278" y="21600"/>
                  </a:cubicBezTo>
                  <a:cubicBezTo>
                    <a:pt x="11296" y="21600"/>
                    <a:pt x="11315" y="21600"/>
                    <a:pt x="11333" y="21600"/>
                  </a:cubicBezTo>
                  <a:cubicBezTo>
                    <a:pt x="11480" y="21600"/>
                    <a:pt x="11627" y="21600"/>
                    <a:pt x="11774" y="21600"/>
                  </a:cubicBezTo>
                  <a:cubicBezTo>
                    <a:pt x="11792" y="21600"/>
                    <a:pt x="11829" y="21600"/>
                    <a:pt x="11847" y="21600"/>
                  </a:cubicBezTo>
                  <a:cubicBezTo>
                    <a:pt x="11994" y="21600"/>
                    <a:pt x="12123" y="21600"/>
                    <a:pt x="12270" y="21564"/>
                  </a:cubicBezTo>
                  <a:cubicBezTo>
                    <a:pt x="12288" y="21564"/>
                    <a:pt x="12325" y="21564"/>
                    <a:pt x="12343" y="21564"/>
                  </a:cubicBezTo>
                  <a:cubicBezTo>
                    <a:pt x="12490" y="21564"/>
                    <a:pt x="12619" y="21528"/>
                    <a:pt x="12766" y="21528"/>
                  </a:cubicBezTo>
                  <a:cubicBezTo>
                    <a:pt x="12784" y="21528"/>
                    <a:pt x="12802" y="21528"/>
                    <a:pt x="12821" y="21528"/>
                  </a:cubicBezTo>
                  <a:cubicBezTo>
                    <a:pt x="12967" y="21528"/>
                    <a:pt x="13114" y="21492"/>
                    <a:pt x="13243" y="21492"/>
                  </a:cubicBezTo>
                  <a:cubicBezTo>
                    <a:pt x="13243" y="21492"/>
                    <a:pt x="13243" y="21492"/>
                    <a:pt x="13261" y="21492"/>
                  </a:cubicBezTo>
                  <a:cubicBezTo>
                    <a:pt x="13408" y="21492"/>
                    <a:pt x="13555" y="21456"/>
                    <a:pt x="13684" y="21456"/>
                  </a:cubicBezTo>
                  <a:cubicBezTo>
                    <a:pt x="13702" y="21456"/>
                    <a:pt x="13721" y="21456"/>
                    <a:pt x="13739" y="21456"/>
                  </a:cubicBezTo>
                  <a:cubicBezTo>
                    <a:pt x="13867" y="21456"/>
                    <a:pt x="14014" y="21420"/>
                    <a:pt x="14143" y="21384"/>
                  </a:cubicBezTo>
                  <a:cubicBezTo>
                    <a:pt x="14161" y="21384"/>
                    <a:pt x="14180" y="21384"/>
                    <a:pt x="14216" y="21384"/>
                  </a:cubicBezTo>
                  <a:cubicBezTo>
                    <a:pt x="14345" y="21348"/>
                    <a:pt x="14474" y="21348"/>
                    <a:pt x="14602" y="21312"/>
                  </a:cubicBezTo>
                  <a:cubicBezTo>
                    <a:pt x="14602" y="21312"/>
                    <a:pt x="14621" y="21312"/>
                    <a:pt x="14621" y="21312"/>
                  </a:cubicBezTo>
                  <a:cubicBezTo>
                    <a:pt x="14639" y="21312"/>
                    <a:pt x="14639" y="21312"/>
                    <a:pt x="14657" y="21312"/>
                  </a:cubicBezTo>
                  <a:cubicBezTo>
                    <a:pt x="14804" y="21276"/>
                    <a:pt x="14933" y="21276"/>
                    <a:pt x="15080" y="21241"/>
                  </a:cubicBezTo>
                  <a:cubicBezTo>
                    <a:pt x="15098" y="21241"/>
                    <a:pt x="15117" y="21241"/>
                    <a:pt x="15135" y="21241"/>
                  </a:cubicBezTo>
                  <a:cubicBezTo>
                    <a:pt x="15282" y="21205"/>
                    <a:pt x="15410" y="21169"/>
                    <a:pt x="15539" y="21169"/>
                  </a:cubicBezTo>
                  <a:cubicBezTo>
                    <a:pt x="15557" y="21169"/>
                    <a:pt x="15576" y="21169"/>
                    <a:pt x="15576" y="21169"/>
                  </a:cubicBezTo>
                  <a:cubicBezTo>
                    <a:pt x="15723" y="21133"/>
                    <a:pt x="15851" y="21097"/>
                    <a:pt x="15980" y="21061"/>
                  </a:cubicBezTo>
                  <a:cubicBezTo>
                    <a:pt x="15998" y="21061"/>
                    <a:pt x="15998" y="21061"/>
                    <a:pt x="16017" y="21061"/>
                  </a:cubicBezTo>
                  <a:cubicBezTo>
                    <a:pt x="16163" y="21025"/>
                    <a:pt x="16292" y="20989"/>
                    <a:pt x="16421" y="20953"/>
                  </a:cubicBezTo>
                  <a:cubicBezTo>
                    <a:pt x="16421" y="20953"/>
                    <a:pt x="16421" y="20953"/>
                    <a:pt x="16421" y="20953"/>
                  </a:cubicBezTo>
                  <a:cubicBezTo>
                    <a:pt x="16421" y="20953"/>
                    <a:pt x="16421" y="20953"/>
                    <a:pt x="16439" y="20953"/>
                  </a:cubicBezTo>
                  <a:cubicBezTo>
                    <a:pt x="16549" y="20917"/>
                    <a:pt x="16641" y="20881"/>
                    <a:pt x="16751" y="20845"/>
                  </a:cubicBezTo>
                  <a:cubicBezTo>
                    <a:pt x="16770" y="20845"/>
                    <a:pt x="16788" y="20845"/>
                    <a:pt x="16806" y="20809"/>
                  </a:cubicBezTo>
                  <a:cubicBezTo>
                    <a:pt x="16898" y="20773"/>
                    <a:pt x="17009" y="20737"/>
                    <a:pt x="17100" y="20701"/>
                  </a:cubicBezTo>
                  <a:cubicBezTo>
                    <a:pt x="17119" y="20701"/>
                    <a:pt x="17137" y="20701"/>
                    <a:pt x="17155" y="20665"/>
                  </a:cubicBezTo>
                  <a:cubicBezTo>
                    <a:pt x="17247" y="20629"/>
                    <a:pt x="17339" y="20594"/>
                    <a:pt x="17431" y="20558"/>
                  </a:cubicBezTo>
                  <a:cubicBezTo>
                    <a:pt x="17449" y="20558"/>
                    <a:pt x="17449" y="20558"/>
                    <a:pt x="17468" y="20558"/>
                  </a:cubicBezTo>
                  <a:cubicBezTo>
                    <a:pt x="17560" y="20522"/>
                    <a:pt x="17651" y="20486"/>
                    <a:pt x="17743" y="20450"/>
                  </a:cubicBezTo>
                  <a:cubicBezTo>
                    <a:pt x="17762" y="20450"/>
                    <a:pt x="17762" y="20450"/>
                    <a:pt x="17780" y="20450"/>
                  </a:cubicBezTo>
                  <a:cubicBezTo>
                    <a:pt x="17798" y="20450"/>
                    <a:pt x="17798" y="20450"/>
                    <a:pt x="17817" y="20450"/>
                  </a:cubicBezTo>
                  <a:cubicBezTo>
                    <a:pt x="17909" y="20414"/>
                    <a:pt x="18000" y="20378"/>
                    <a:pt x="18074" y="20342"/>
                  </a:cubicBezTo>
                  <a:cubicBezTo>
                    <a:pt x="18074" y="20342"/>
                    <a:pt x="18074" y="20342"/>
                    <a:pt x="18074" y="20342"/>
                  </a:cubicBezTo>
                  <a:cubicBezTo>
                    <a:pt x="18166" y="20306"/>
                    <a:pt x="18239" y="20270"/>
                    <a:pt x="18331" y="20234"/>
                  </a:cubicBezTo>
                  <a:cubicBezTo>
                    <a:pt x="18349" y="20234"/>
                    <a:pt x="18368" y="20198"/>
                    <a:pt x="18386" y="20198"/>
                  </a:cubicBezTo>
                  <a:cubicBezTo>
                    <a:pt x="18478" y="20162"/>
                    <a:pt x="18551" y="20126"/>
                    <a:pt x="18625" y="20090"/>
                  </a:cubicBezTo>
                  <a:cubicBezTo>
                    <a:pt x="18625" y="20090"/>
                    <a:pt x="18643" y="20090"/>
                    <a:pt x="18643" y="20090"/>
                  </a:cubicBezTo>
                  <a:cubicBezTo>
                    <a:pt x="18717" y="20054"/>
                    <a:pt x="18790" y="20018"/>
                    <a:pt x="18864" y="19982"/>
                  </a:cubicBezTo>
                  <a:cubicBezTo>
                    <a:pt x="18882" y="19982"/>
                    <a:pt x="18882" y="19982"/>
                    <a:pt x="18900" y="19982"/>
                  </a:cubicBezTo>
                  <a:cubicBezTo>
                    <a:pt x="18900" y="19982"/>
                    <a:pt x="18919" y="19982"/>
                    <a:pt x="18919" y="19982"/>
                  </a:cubicBezTo>
                  <a:cubicBezTo>
                    <a:pt x="18992" y="19946"/>
                    <a:pt x="19084" y="19911"/>
                    <a:pt x="19158" y="19839"/>
                  </a:cubicBezTo>
                  <a:cubicBezTo>
                    <a:pt x="19176" y="19839"/>
                    <a:pt x="19176" y="19839"/>
                    <a:pt x="19194" y="19803"/>
                  </a:cubicBezTo>
                  <a:cubicBezTo>
                    <a:pt x="19268" y="19767"/>
                    <a:pt x="19323" y="19731"/>
                    <a:pt x="19396" y="19695"/>
                  </a:cubicBezTo>
                  <a:cubicBezTo>
                    <a:pt x="19415" y="19695"/>
                    <a:pt x="19415" y="19695"/>
                    <a:pt x="19433" y="19659"/>
                  </a:cubicBezTo>
                  <a:cubicBezTo>
                    <a:pt x="19507" y="19623"/>
                    <a:pt x="19580" y="19551"/>
                    <a:pt x="19654" y="19515"/>
                  </a:cubicBezTo>
                  <a:cubicBezTo>
                    <a:pt x="19672" y="19515"/>
                    <a:pt x="19690" y="19479"/>
                    <a:pt x="19690" y="19479"/>
                  </a:cubicBezTo>
                  <a:cubicBezTo>
                    <a:pt x="19764" y="19443"/>
                    <a:pt x="19837" y="19371"/>
                    <a:pt x="19892" y="19335"/>
                  </a:cubicBezTo>
                  <a:cubicBezTo>
                    <a:pt x="19892" y="19335"/>
                    <a:pt x="19892" y="19335"/>
                    <a:pt x="19892" y="19335"/>
                  </a:cubicBezTo>
                  <a:cubicBezTo>
                    <a:pt x="19892" y="19335"/>
                    <a:pt x="19892" y="19335"/>
                    <a:pt x="19892" y="19335"/>
                  </a:cubicBezTo>
                  <a:cubicBezTo>
                    <a:pt x="19966" y="19264"/>
                    <a:pt x="20058" y="19228"/>
                    <a:pt x="20131" y="19156"/>
                  </a:cubicBezTo>
                  <a:cubicBezTo>
                    <a:pt x="20131" y="19156"/>
                    <a:pt x="20150" y="19156"/>
                    <a:pt x="20150" y="19120"/>
                  </a:cubicBezTo>
                  <a:cubicBezTo>
                    <a:pt x="20223" y="19048"/>
                    <a:pt x="20296" y="19012"/>
                    <a:pt x="20352" y="18940"/>
                  </a:cubicBezTo>
                  <a:cubicBezTo>
                    <a:pt x="20370" y="18940"/>
                    <a:pt x="20370" y="18940"/>
                    <a:pt x="20388" y="18904"/>
                  </a:cubicBezTo>
                  <a:cubicBezTo>
                    <a:pt x="20462" y="18832"/>
                    <a:pt x="20517" y="18796"/>
                    <a:pt x="20572" y="18724"/>
                  </a:cubicBezTo>
                  <a:cubicBezTo>
                    <a:pt x="20590" y="18724"/>
                    <a:pt x="20590" y="18688"/>
                    <a:pt x="20609" y="18688"/>
                  </a:cubicBezTo>
                  <a:cubicBezTo>
                    <a:pt x="20664" y="18617"/>
                    <a:pt x="20719" y="18581"/>
                    <a:pt x="20774" y="18509"/>
                  </a:cubicBezTo>
                  <a:cubicBezTo>
                    <a:pt x="20774" y="18509"/>
                    <a:pt x="20774" y="18509"/>
                    <a:pt x="20792" y="18509"/>
                  </a:cubicBezTo>
                  <a:cubicBezTo>
                    <a:pt x="20792" y="18509"/>
                    <a:pt x="20792" y="18509"/>
                    <a:pt x="20811" y="18509"/>
                  </a:cubicBezTo>
                  <a:cubicBezTo>
                    <a:pt x="20866" y="18437"/>
                    <a:pt x="20921" y="18365"/>
                    <a:pt x="20976" y="18293"/>
                  </a:cubicBezTo>
                  <a:cubicBezTo>
                    <a:pt x="20976" y="18293"/>
                    <a:pt x="20995" y="18257"/>
                    <a:pt x="20995" y="18257"/>
                  </a:cubicBezTo>
                  <a:cubicBezTo>
                    <a:pt x="21050" y="18185"/>
                    <a:pt x="21086" y="18113"/>
                    <a:pt x="21141" y="18041"/>
                  </a:cubicBezTo>
                  <a:cubicBezTo>
                    <a:pt x="21141" y="18041"/>
                    <a:pt x="21160" y="18041"/>
                    <a:pt x="21160" y="18005"/>
                  </a:cubicBezTo>
                  <a:cubicBezTo>
                    <a:pt x="21197" y="17934"/>
                    <a:pt x="21252" y="17862"/>
                    <a:pt x="21288" y="17790"/>
                  </a:cubicBezTo>
                  <a:cubicBezTo>
                    <a:pt x="21288" y="17790"/>
                    <a:pt x="21288" y="17790"/>
                    <a:pt x="21307" y="17754"/>
                  </a:cubicBezTo>
                  <a:cubicBezTo>
                    <a:pt x="21344" y="17682"/>
                    <a:pt x="21380" y="17610"/>
                    <a:pt x="21417" y="17538"/>
                  </a:cubicBezTo>
                  <a:cubicBezTo>
                    <a:pt x="21417" y="17538"/>
                    <a:pt x="21417" y="17538"/>
                    <a:pt x="21417" y="17502"/>
                  </a:cubicBezTo>
                  <a:cubicBezTo>
                    <a:pt x="21416" y="17430"/>
                    <a:pt x="21435" y="17358"/>
                    <a:pt x="21471" y="17287"/>
                  </a:cubicBezTo>
                  <a:close/>
                </a:path>
              </a:pathLst>
            </a:custGeom>
            <a:solidFill>
              <a:schemeClr val="accent5">
                <a:lumMod val="75000"/>
              </a:schemeClr>
            </a:solidFill>
            <a:ln w="12700">
              <a:miter lim="400000"/>
            </a:ln>
          </p:spPr>
          <p:txBody>
            <a:bodyPr lIns="53340" tIns="53340" rIns="53340" bIns="53340" anchor="ct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sp>
          <p:nvSpPr>
            <p:cNvPr id="17" name="Shape">
              <a:extLst>
                <a:ext uri="{FF2B5EF4-FFF2-40B4-BE49-F238E27FC236}">
                  <a16:creationId xmlns:a16="http://schemas.microsoft.com/office/drawing/2014/main" id="{F9FD325D-1F3D-422C-AD42-779855248DB4}"/>
                </a:ext>
              </a:extLst>
            </p:cNvPr>
            <p:cNvSpPr/>
            <p:nvPr/>
          </p:nvSpPr>
          <p:spPr>
            <a:xfrm>
              <a:off x="4432763" y="1796823"/>
              <a:ext cx="2154147" cy="5202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9" y="0"/>
                    <a:pt x="21600" y="4868"/>
                    <a:pt x="21600" y="10800"/>
                  </a:cubicBezTo>
                  <a:cubicBezTo>
                    <a:pt x="21600" y="16808"/>
                    <a:pt x="16769" y="21600"/>
                    <a:pt x="10800" y="21600"/>
                  </a:cubicBezTo>
                  <a:cubicBezTo>
                    <a:pt x="4831" y="21600"/>
                    <a:pt x="0" y="16732"/>
                    <a:pt x="0" y="10800"/>
                  </a:cubicBezTo>
                  <a:cubicBezTo>
                    <a:pt x="18" y="4868"/>
                    <a:pt x="4849" y="0"/>
                    <a:pt x="10800" y="0"/>
                  </a:cubicBezTo>
                  <a:close/>
                </a:path>
              </a:pathLst>
            </a:custGeom>
            <a:solidFill>
              <a:schemeClr val="accent5"/>
            </a:solidFill>
            <a:ln w="12700">
              <a:miter lim="400000"/>
            </a:ln>
          </p:spPr>
          <p:txBody>
            <a:bodyPr lIns="53340" tIns="53340" rIns="53340" bIns="53340" anchor="ct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grpSp>
      <p:grpSp>
        <p:nvGrpSpPr>
          <p:cNvPr id="18" name="Group 17">
            <a:extLst>
              <a:ext uri="{FF2B5EF4-FFF2-40B4-BE49-F238E27FC236}">
                <a16:creationId xmlns:a16="http://schemas.microsoft.com/office/drawing/2014/main" id="{970BF702-F1A6-4345-AAE9-13E988020317}"/>
              </a:ext>
            </a:extLst>
          </p:cNvPr>
          <p:cNvGrpSpPr/>
          <p:nvPr/>
        </p:nvGrpSpPr>
        <p:grpSpPr>
          <a:xfrm>
            <a:off x="8469567" y="2005168"/>
            <a:ext cx="3015807" cy="1541298"/>
            <a:chOff x="5623408" y="1019297"/>
            <a:chExt cx="2154147" cy="1100928"/>
          </a:xfrm>
        </p:grpSpPr>
        <p:sp>
          <p:nvSpPr>
            <p:cNvPr id="19" name="Shape">
              <a:extLst>
                <a:ext uri="{FF2B5EF4-FFF2-40B4-BE49-F238E27FC236}">
                  <a16:creationId xmlns:a16="http://schemas.microsoft.com/office/drawing/2014/main" id="{AE00DACA-CA94-416D-860B-CF0150CB43F8}"/>
                </a:ext>
              </a:extLst>
            </p:cNvPr>
            <p:cNvSpPr/>
            <p:nvPr/>
          </p:nvSpPr>
          <p:spPr>
            <a:xfrm>
              <a:off x="5623408" y="1019297"/>
              <a:ext cx="2154147" cy="1100928"/>
            </a:xfrm>
            <a:custGeom>
              <a:avLst/>
              <a:gdLst/>
              <a:ahLst/>
              <a:cxnLst>
                <a:cxn ang="0">
                  <a:pos x="wd2" y="hd2"/>
                </a:cxn>
                <a:cxn ang="5400000">
                  <a:pos x="wd2" y="hd2"/>
                </a:cxn>
                <a:cxn ang="10800000">
                  <a:pos x="wd2" y="hd2"/>
                </a:cxn>
                <a:cxn ang="16200000">
                  <a:pos x="wd2" y="hd2"/>
                </a:cxn>
              </a:cxnLst>
              <a:rect l="0" t="0" r="r" b="b"/>
              <a:pathLst>
                <a:path w="21600" h="21600" extrusionOk="0">
                  <a:moveTo>
                    <a:pt x="21471" y="17287"/>
                  </a:moveTo>
                  <a:cubicBezTo>
                    <a:pt x="21471" y="17287"/>
                    <a:pt x="21471" y="17287"/>
                    <a:pt x="21471" y="17287"/>
                  </a:cubicBezTo>
                  <a:cubicBezTo>
                    <a:pt x="21508" y="17179"/>
                    <a:pt x="21526" y="17107"/>
                    <a:pt x="21545" y="17035"/>
                  </a:cubicBezTo>
                  <a:cubicBezTo>
                    <a:pt x="21545" y="17035"/>
                    <a:pt x="21545" y="17035"/>
                    <a:pt x="21545" y="17035"/>
                  </a:cubicBezTo>
                  <a:cubicBezTo>
                    <a:pt x="21563" y="16963"/>
                    <a:pt x="21582" y="16891"/>
                    <a:pt x="21582" y="16783"/>
                  </a:cubicBezTo>
                  <a:cubicBezTo>
                    <a:pt x="21582" y="16783"/>
                    <a:pt x="21582" y="16783"/>
                    <a:pt x="21582" y="16783"/>
                  </a:cubicBezTo>
                  <a:cubicBezTo>
                    <a:pt x="21582" y="16712"/>
                    <a:pt x="21600" y="16604"/>
                    <a:pt x="21600" y="16532"/>
                  </a:cubicBezTo>
                  <a:lnTo>
                    <a:pt x="21600" y="5103"/>
                  </a:lnTo>
                  <a:cubicBezTo>
                    <a:pt x="21600" y="2264"/>
                    <a:pt x="16769" y="0"/>
                    <a:pt x="10800" y="0"/>
                  </a:cubicBezTo>
                  <a:cubicBezTo>
                    <a:pt x="4831" y="0"/>
                    <a:pt x="0" y="2300"/>
                    <a:pt x="0" y="5103"/>
                  </a:cubicBezTo>
                  <a:lnTo>
                    <a:pt x="0" y="16532"/>
                  </a:lnTo>
                  <a:cubicBezTo>
                    <a:pt x="0" y="16604"/>
                    <a:pt x="0" y="16712"/>
                    <a:pt x="18" y="16783"/>
                  </a:cubicBezTo>
                  <a:cubicBezTo>
                    <a:pt x="18" y="16783"/>
                    <a:pt x="18" y="16783"/>
                    <a:pt x="18" y="16783"/>
                  </a:cubicBezTo>
                  <a:cubicBezTo>
                    <a:pt x="18" y="16855"/>
                    <a:pt x="37" y="16963"/>
                    <a:pt x="55" y="17035"/>
                  </a:cubicBezTo>
                  <a:cubicBezTo>
                    <a:pt x="55" y="17035"/>
                    <a:pt x="55" y="17035"/>
                    <a:pt x="55" y="17035"/>
                  </a:cubicBezTo>
                  <a:cubicBezTo>
                    <a:pt x="74" y="17107"/>
                    <a:pt x="92" y="17179"/>
                    <a:pt x="110" y="17287"/>
                  </a:cubicBezTo>
                  <a:cubicBezTo>
                    <a:pt x="110" y="17287"/>
                    <a:pt x="110" y="17287"/>
                    <a:pt x="110" y="17287"/>
                  </a:cubicBezTo>
                  <a:cubicBezTo>
                    <a:pt x="129" y="17358"/>
                    <a:pt x="165" y="17430"/>
                    <a:pt x="202" y="17502"/>
                  </a:cubicBezTo>
                  <a:cubicBezTo>
                    <a:pt x="202" y="17502"/>
                    <a:pt x="202" y="17502"/>
                    <a:pt x="202" y="17538"/>
                  </a:cubicBezTo>
                  <a:cubicBezTo>
                    <a:pt x="239" y="17610"/>
                    <a:pt x="276" y="17682"/>
                    <a:pt x="312" y="17754"/>
                  </a:cubicBezTo>
                  <a:cubicBezTo>
                    <a:pt x="312" y="17754"/>
                    <a:pt x="312" y="17754"/>
                    <a:pt x="331" y="17790"/>
                  </a:cubicBezTo>
                  <a:cubicBezTo>
                    <a:pt x="367" y="17862"/>
                    <a:pt x="404" y="17934"/>
                    <a:pt x="459" y="18005"/>
                  </a:cubicBezTo>
                  <a:cubicBezTo>
                    <a:pt x="459" y="18005"/>
                    <a:pt x="478" y="18005"/>
                    <a:pt x="478" y="18041"/>
                  </a:cubicBezTo>
                  <a:cubicBezTo>
                    <a:pt x="514" y="18113"/>
                    <a:pt x="569" y="18185"/>
                    <a:pt x="625" y="18257"/>
                  </a:cubicBezTo>
                  <a:cubicBezTo>
                    <a:pt x="625" y="18257"/>
                    <a:pt x="643" y="18293"/>
                    <a:pt x="643" y="18293"/>
                  </a:cubicBezTo>
                  <a:cubicBezTo>
                    <a:pt x="698" y="18365"/>
                    <a:pt x="753" y="18437"/>
                    <a:pt x="808" y="18509"/>
                  </a:cubicBezTo>
                  <a:cubicBezTo>
                    <a:pt x="808" y="18509"/>
                    <a:pt x="808" y="18509"/>
                    <a:pt x="827" y="18509"/>
                  </a:cubicBezTo>
                  <a:cubicBezTo>
                    <a:pt x="827" y="18509"/>
                    <a:pt x="827" y="18509"/>
                    <a:pt x="845" y="18509"/>
                  </a:cubicBezTo>
                  <a:cubicBezTo>
                    <a:pt x="900" y="18581"/>
                    <a:pt x="955" y="18617"/>
                    <a:pt x="1010" y="18688"/>
                  </a:cubicBezTo>
                  <a:cubicBezTo>
                    <a:pt x="1029" y="18688"/>
                    <a:pt x="1029" y="18724"/>
                    <a:pt x="1047" y="18724"/>
                  </a:cubicBezTo>
                  <a:cubicBezTo>
                    <a:pt x="1102" y="18796"/>
                    <a:pt x="1176" y="18832"/>
                    <a:pt x="1231" y="18904"/>
                  </a:cubicBezTo>
                  <a:cubicBezTo>
                    <a:pt x="1249" y="18904"/>
                    <a:pt x="1249" y="18904"/>
                    <a:pt x="1268" y="18940"/>
                  </a:cubicBezTo>
                  <a:cubicBezTo>
                    <a:pt x="1341" y="19012"/>
                    <a:pt x="1396" y="19048"/>
                    <a:pt x="1470" y="19120"/>
                  </a:cubicBezTo>
                  <a:cubicBezTo>
                    <a:pt x="1470" y="19120"/>
                    <a:pt x="1488" y="19120"/>
                    <a:pt x="1488" y="19156"/>
                  </a:cubicBezTo>
                  <a:cubicBezTo>
                    <a:pt x="1561" y="19228"/>
                    <a:pt x="1635" y="19264"/>
                    <a:pt x="1727" y="19335"/>
                  </a:cubicBezTo>
                  <a:cubicBezTo>
                    <a:pt x="1727" y="19335"/>
                    <a:pt x="1727" y="19335"/>
                    <a:pt x="1727" y="19335"/>
                  </a:cubicBezTo>
                  <a:cubicBezTo>
                    <a:pt x="1727" y="19335"/>
                    <a:pt x="1727" y="19335"/>
                    <a:pt x="1727" y="19335"/>
                  </a:cubicBezTo>
                  <a:cubicBezTo>
                    <a:pt x="1800" y="19371"/>
                    <a:pt x="1855" y="19443"/>
                    <a:pt x="1929" y="19479"/>
                  </a:cubicBezTo>
                  <a:cubicBezTo>
                    <a:pt x="1947" y="19479"/>
                    <a:pt x="1966" y="19515"/>
                    <a:pt x="1966" y="19515"/>
                  </a:cubicBezTo>
                  <a:cubicBezTo>
                    <a:pt x="2039" y="19551"/>
                    <a:pt x="2112" y="19623"/>
                    <a:pt x="2186" y="19659"/>
                  </a:cubicBezTo>
                  <a:cubicBezTo>
                    <a:pt x="2204" y="19659"/>
                    <a:pt x="2204" y="19659"/>
                    <a:pt x="2223" y="19695"/>
                  </a:cubicBezTo>
                  <a:cubicBezTo>
                    <a:pt x="2296" y="19731"/>
                    <a:pt x="2351" y="19767"/>
                    <a:pt x="2425" y="19803"/>
                  </a:cubicBezTo>
                  <a:cubicBezTo>
                    <a:pt x="2443" y="19803"/>
                    <a:pt x="2443" y="19803"/>
                    <a:pt x="2462" y="19839"/>
                  </a:cubicBezTo>
                  <a:cubicBezTo>
                    <a:pt x="2535" y="19875"/>
                    <a:pt x="2608" y="19911"/>
                    <a:pt x="2700" y="19982"/>
                  </a:cubicBezTo>
                  <a:cubicBezTo>
                    <a:pt x="2700" y="19982"/>
                    <a:pt x="2719" y="19982"/>
                    <a:pt x="2719" y="19982"/>
                  </a:cubicBezTo>
                  <a:cubicBezTo>
                    <a:pt x="2737" y="19982"/>
                    <a:pt x="2737" y="19982"/>
                    <a:pt x="2755" y="19982"/>
                  </a:cubicBezTo>
                  <a:cubicBezTo>
                    <a:pt x="2829" y="20018"/>
                    <a:pt x="2902" y="20054"/>
                    <a:pt x="2976" y="20090"/>
                  </a:cubicBezTo>
                  <a:cubicBezTo>
                    <a:pt x="2976" y="20090"/>
                    <a:pt x="2994" y="20090"/>
                    <a:pt x="2994" y="20090"/>
                  </a:cubicBezTo>
                  <a:cubicBezTo>
                    <a:pt x="3068" y="20126"/>
                    <a:pt x="3160" y="20162"/>
                    <a:pt x="3233" y="20198"/>
                  </a:cubicBezTo>
                  <a:cubicBezTo>
                    <a:pt x="3251" y="20198"/>
                    <a:pt x="3270" y="20234"/>
                    <a:pt x="3288" y="20234"/>
                  </a:cubicBezTo>
                  <a:cubicBezTo>
                    <a:pt x="3380" y="20270"/>
                    <a:pt x="3453" y="20306"/>
                    <a:pt x="3545" y="20342"/>
                  </a:cubicBezTo>
                  <a:cubicBezTo>
                    <a:pt x="3545" y="20342"/>
                    <a:pt x="3545" y="20342"/>
                    <a:pt x="3545" y="20342"/>
                  </a:cubicBezTo>
                  <a:cubicBezTo>
                    <a:pt x="3637" y="20378"/>
                    <a:pt x="3729" y="20414"/>
                    <a:pt x="3802" y="20450"/>
                  </a:cubicBezTo>
                  <a:cubicBezTo>
                    <a:pt x="3821" y="20450"/>
                    <a:pt x="3821" y="20450"/>
                    <a:pt x="3839" y="20450"/>
                  </a:cubicBezTo>
                  <a:cubicBezTo>
                    <a:pt x="3858" y="20450"/>
                    <a:pt x="3858" y="20450"/>
                    <a:pt x="3876" y="20450"/>
                  </a:cubicBezTo>
                  <a:cubicBezTo>
                    <a:pt x="3968" y="20486"/>
                    <a:pt x="4060" y="20522"/>
                    <a:pt x="4151" y="20558"/>
                  </a:cubicBezTo>
                  <a:cubicBezTo>
                    <a:pt x="4170" y="20558"/>
                    <a:pt x="4170" y="20558"/>
                    <a:pt x="4188" y="20558"/>
                  </a:cubicBezTo>
                  <a:cubicBezTo>
                    <a:pt x="4280" y="20594"/>
                    <a:pt x="4372" y="20629"/>
                    <a:pt x="4464" y="20665"/>
                  </a:cubicBezTo>
                  <a:cubicBezTo>
                    <a:pt x="4482" y="20665"/>
                    <a:pt x="4500" y="20665"/>
                    <a:pt x="4519" y="20701"/>
                  </a:cubicBezTo>
                  <a:cubicBezTo>
                    <a:pt x="4611" y="20737"/>
                    <a:pt x="4721" y="20773"/>
                    <a:pt x="4813" y="20809"/>
                  </a:cubicBezTo>
                  <a:cubicBezTo>
                    <a:pt x="4831" y="20809"/>
                    <a:pt x="4849" y="20809"/>
                    <a:pt x="4886" y="20845"/>
                  </a:cubicBezTo>
                  <a:cubicBezTo>
                    <a:pt x="4978" y="20881"/>
                    <a:pt x="5088" y="20917"/>
                    <a:pt x="5198" y="20953"/>
                  </a:cubicBezTo>
                  <a:cubicBezTo>
                    <a:pt x="5198" y="20953"/>
                    <a:pt x="5198" y="20953"/>
                    <a:pt x="5217" y="20953"/>
                  </a:cubicBezTo>
                  <a:cubicBezTo>
                    <a:pt x="5217" y="20953"/>
                    <a:pt x="5217" y="20953"/>
                    <a:pt x="5217" y="20953"/>
                  </a:cubicBezTo>
                  <a:cubicBezTo>
                    <a:pt x="5345" y="20989"/>
                    <a:pt x="5492" y="21025"/>
                    <a:pt x="5621" y="21061"/>
                  </a:cubicBezTo>
                  <a:cubicBezTo>
                    <a:pt x="5639" y="21061"/>
                    <a:pt x="5639" y="21061"/>
                    <a:pt x="5658" y="21061"/>
                  </a:cubicBezTo>
                  <a:cubicBezTo>
                    <a:pt x="5786" y="21097"/>
                    <a:pt x="5933" y="21133"/>
                    <a:pt x="6062" y="21169"/>
                  </a:cubicBezTo>
                  <a:cubicBezTo>
                    <a:pt x="6080" y="21169"/>
                    <a:pt x="6099" y="21169"/>
                    <a:pt x="6099" y="21169"/>
                  </a:cubicBezTo>
                  <a:cubicBezTo>
                    <a:pt x="6227" y="21205"/>
                    <a:pt x="6374" y="21241"/>
                    <a:pt x="6503" y="21241"/>
                  </a:cubicBezTo>
                  <a:cubicBezTo>
                    <a:pt x="6521" y="21241"/>
                    <a:pt x="6539" y="21241"/>
                    <a:pt x="6558" y="21241"/>
                  </a:cubicBezTo>
                  <a:cubicBezTo>
                    <a:pt x="6686" y="21276"/>
                    <a:pt x="6833" y="21276"/>
                    <a:pt x="6980" y="21312"/>
                  </a:cubicBezTo>
                  <a:cubicBezTo>
                    <a:pt x="6999" y="21312"/>
                    <a:pt x="6999" y="21312"/>
                    <a:pt x="7017" y="21312"/>
                  </a:cubicBezTo>
                  <a:cubicBezTo>
                    <a:pt x="7017" y="21312"/>
                    <a:pt x="7035" y="21312"/>
                    <a:pt x="7035" y="21312"/>
                  </a:cubicBezTo>
                  <a:cubicBezTo>
                    <a:pt x="7164" y="21348"/>
                    <a:pt x="7292" y="21348"/>
                    <a:pt x="7421" y="21384"/>
                  </a:cubicBezTo>
                  <a:cubicBezTo>
                    <a:pt x="7439" y="21384"/>
                    <a:pt x="7458" y="21384"/>
                    <a:pt x="7494" y="21384"/>
                  </a:cubicBezTo>
                  <a:cubicBezTo>
                    <a:pt x="7623" y="21420"/>
                    <a:pt x="7752" y="21420"/>
                    <a:pt x="7899" y="21456"/>
                  </a:cubicBezTo>
                  <a:cubicBezTo>
                    <a:pt x="7917" y="21456"/>
                    <a:pt x="7935" y="21456"/>
                    <a:pt x="7954" y="21456"/>
                  </a:cubicBezTo>
                  <a:cubicBezTo>
                    <a:pt x="8101" y="21492"/>
                    <a:pt x="8229" y="21492"/>
                    <a:pt x="8376" y="21492"/>
                  </a:cubicBezTo>
                  <a:cubicBezTo>
                    <a:pt x="8376" y="21492"/>
                    <a:pt x="8376" y="21492"/>
                    <a:pt x="8394" y="21492"/>
                  </a:cubicBezTo>
                  <a:cubicBezTo>
                    <a:pt x="8541" y="21492"/>
                    <a:pt x="8688" y="21528"/>
                    <a:pt x="8817" y="21528"/>
                  </a:cubicBezTo>
                  <a:cubicBezTo>
                    <a:pt x="8835" y="21528"/>
                    <a:pt x="8854" y="21528"/>
                    <a:pt x="8872" y="21528"/>
                  </a:cubicBezTo>
                  <a:cubicBezTo>
                    <a:pt x="9019" y="21528"/>
                    <a:pt x="9147" y="21564"/>
                    <a:pt x="9294" y="21564"/>
                  </a:cubicBezTo>
                  <a:cubicBezTo>
                    <a:pt x="9313" y="21564"/>
                    <a:pt x="9349" y="21564"/>
                    <a:pt x="9368" y="21564"/>
                  </a:cubicBezTo>
                  <a:cubicBezTo>
                    <a:pt x="9515" y="21564"/>
                    <a:pt x="9643" y="21564"/>
                    <a:pt x="9790" y="21600"/>
                  </a:cubicBezTo>
                  <a:cubicBezTo>
                    <a:pt x="9809" y="21600"/>
                    <a:pt x="9845" y="21600"/>
                    <a:pt x="9864" y="21600"/>
                  </a:cubicBezTo>
                  <a:cubicBezTo>
                    <a:pt x="10011" y="21600"/>
                    <a:pt x="10158" y="21600"/>
                    <a:pt x="10304" y="21600"/>
                  </a:cubicBezTo>
                  <a:cubicBezTo>
                    <a:pt x="10323" y="21600"/>
                    <a:pt x="10341" y="21600"/>
                    <a:pt x="10360" y="21600"/>
                  </a:cubicBezTo>
                  <a:cubicBezTo>
                    <a:pt x="10506" y="21600"/>
                    <a:pt x="10672" y="21600"/>
                    <a:pt x="10819" y="21600"/>
                  </a:cubicBezTo>
                  <a:cubicBezTo>
                    <a:pt x="10966" y="21600"/>
                    <a:pt x="11131" y="21600"/>
                    <a:pt x="11278" y="21600"/>
                  </a:cubicBezTo>
                  <a:cubicBezTo>
                    <a:pt x="11296" y="21600"/>
                    <a:pt x="11315" y="21600"/>
                    <a:pt x="11333" y="21600"/>
                  </a:cubicBezTo>
                  <a:cubicBezTo>
                    <a:pt x="11480" y="21600"/>
                    <a:pt x="11627" y="21600"/>
                    <a:pt x="11774" y="21600"/>
                  </a:cubicBezTo>
                  <a:cubicBezTo>
                    <a:pt x="11792" y="21600"/>
                    <a:pt x="11829" y="21600"/>
                    <a:pt x="11847" y="21600"/>
                  </a:cubicBezTo>
                  <a:cubicBezTo>
                    <a:pt x="11994" y="21600"/>
                    <a:pt x="12123" y="21600"/>
                    <a:pt x="12270" y="21564"/>
                  </a:cubicBezTo>
                  <a:cubicBezTo>
                    <a:pt x="12288" y="21564"/>
                    <a:pt x="12325" y="21564"/>
                    <a:pt x="12343" y="21564"/>
                  </a:cubicBezTo>
                  <a:cubicBezTo>
                    <a:pt x="12490" y="21564"/>
                    <a:pt x="12619" y="21528"/>
                    <a:pt x="12766" y="21528"/>
                  </a:cubicBezTo>
                  <a:cubicBezTo>
                    <a:pt x="12784" y="21528"/>
                    <a:pt x="12802" y="21528"/>
                    <a:pt x="12821" y="21528"/>
                  </a:cubicBezTo>
                  <a:cubicBezTo>
                    <a:pt x="12967" y="21528"/>
                    <a:pt x="13114" y="21492"/>
                    <a:pt x="13243" y="21492"/>
                  </a:cubicBezTo>
                  <a:cubicBezTo>
                    <a:pt x="13243" y="21492"/>
                    <a:pt x="13243" y="21492"/>
                    <a:pt x="13261" y="21492"/>
                  </a:cubicBezTo>
                  <a:cubicBezTo>
                    <a:pt x="13408" y="21492"/>
                    <a:pt x="13555" y="21456"/>
                    <a:pt x="13684" y="21456"/>
                  </a:cubicBezTo>
                  <a:cubicBezTo>
                    <a:pt x="13702" y="21456"/>
                    <a:pt x="13721" y="21456"/>
                    <a:pt x="13739" y="21456"/>
                  </a:cubicBezTo>
                  <a:cubicBezTo>
                    <a:pt x="13867" y="21456"/>
                    <a:pt x="14014" y="21420"/>
                    <a:pt x="14143" y="21384"/>
                  </a:cubicBezTo>
                  <a:cubicBezTo>
                    <a:pt x="14161" y="21384"/>
                    <a:pt x="14180" y="21384"/>
                    <a:pt x="14216" y="21384"/>
                  </a:cubicBezTo>
                  <a:cubicBezTo>
                    <a:pt x="14345" y="21348"/>
                    <a:pt x="14474" y="21348"/>
                    <a:pt x="14602" y="21312"/>
                  </a:cubicBezTo>
                  <a:cubicBezTo>
                    <a:pt x="14602" y="21312"/>
                    <a:pt x="14621" y="21312"/>
                    <a:pt x="14621" y="21312"/>
                  </a:cubicBezTo>
                  <a:cubicBezTo>
                    <a:pt x="14639" y="21312"/>
                    <a:pt x="14639" y="21312"/>
                    <a:pt x="14657" y="21312"/>
                  </a:cubicBezTo>
                  <a:cubicBezTo>
                    <a:pt x="14804" y="21276"/>
                    <a:pt x="14933" y="21276"/>
                    <a:pt x="15080" y="21241"/>
                  </a:cubicBezTo>
                  <a:cubicBezTo>
                    <a:pt x="15098" y="21241"/>
                    <a:pt x="15117" y="21241"/>
                    <a:pt x="15135" y="21241"/>
                  </a:cubicBezTo>
                  <a:cubicBezTo>
                    <a:pt x="15282" y="21205"/>
                    <a:pt x="15410" y="21169"/>
                    <a:pt x="15539" y="21169"/>
                  </a:cubicBezTo>
                  <a:cubicBezTo>
                    <a:pt x="15557" y="21169"/>
                    <a:pt x="15576" y="21169"/>
                    <a:pt x="15576" y="21169"/>
                  </a:cubicBezTo>
                  <a:cubicBezTo>
                    <a:pt x="15723" y="21133"/>
                    <a:pt x="15851" y="21097"/>
                    <a:pt x="15980" y="21061"/>
                  </a:cubicBezTo>
                  <a:cubicBezTo>
                    <a:pt x="15998" y="21061"/>
                    <a:pt x="15998" y="21061"/>
                    <a:pt x="16017" y="21061"/>
                  </a:cubicBezTo>
                  <a:cubicBezTo>
                    <a:pt x="16163" y="21025"/>
                    <a:pt x="16292" y="20989"/>
                    <a:pt x="16421" y="20953"/>
                  </a:cubicBezTo>
                  <a:cubicBezTo>
                    <a:pt x="16421" y="20953"/>
                    <a:pt x="16421" y="20953"/>
                    <a:pt x="16421" y="20953"/>
                  </a:cubicBezTo>
                  <a:cubicBezTo>
                    <a:pt x="16421" y="20953"/>
                    <a:pt x="16421" y="20953"/>
                    <a:pt x="16439" y="20953"/>
                  </a:cubicBezTo>
                  <a:cubicBezTo>
                    <a:pt x="16549" y="20917"/>
                    <a:pt x="16641" y="20881"/>
                    <a:pt x="16751" y="20845"/>
                  </a:cubicBezTo>
                  <a:cubicBezTo>
                    <a:pt x="16770" y="20845"/>
                    <a:pt x="16788" y="20845"/>
                    <a:pt x="16806" y="20809"/>
                  </a:cubicBezTo>
                  <a:cubicBezTo>
                    <a:pt x="16898" y="20773"/>
                    <a:pt x="17009" y="20737"/>
                    <a:pt x="17100" y="20701"/>
                  </a:cubicBezTo>
                  <a:cubicBezTo>
                    <a:pt x="17119" y="20701"/>
                    <a:pt x="17137" y="20701"/>
                    <a:pt x="17155" y="20665"/>
                  </a:cubicBezTo>
                  <a:cubicBezTo>
                    <a:pt x="17247" y="20629"/>
                    <a:pt x="17339" y="20594"/>
                    <a:pt x="17431" y="20558"/>
                  </a:cubicBezTo>
                  <a:cubicBezTo>
                    <a:pt x="17449" y="20558"/>
                    <a:pt x="17449" y="20558"/>
                    <a:pt x="17468" y="20558"/>
                  </a:cubicBezTo>
                  <a:cubicBezTo>
                    <a:pt x="17560" y="20522"/>
                    <a:pt x="17651" y="20486"/>
                    <a:pt x="17743" y="20450"/>
                  </a:cubicBezTo>
                  <a:cubicBezTo>
                    <a:pt x="17762" y="20450"/>
                    <a:pt x="17762" y="20450"/>
                    <a:pt x="17780" y="20450"/>
                  </a:cubicBezTo>
                  <a:cubicBezTo>
                    <a:pt x="17798" y="20450"/>
                    <a:pt x="17798" y="20450"/>
                    <a:pt x="17817" y="20450"/>
                  </a:cubicBezTo>
                  <a:cubicBezTo>
                    <a:pt x="17909" y="20414"/>
                    <a:pt x="18000" y="20378"/>
                    <a:pt x="18074" y="20342"/>
                  </a:cubicBezTo>
                  <a:cubicBezTo>
                    <a:pt x="18074" y="20342"/>
                    <a:pt x="18074" y="20342"/>
                    <a:pt x="18074" y="20342"/>
                  </a:cubicBezTo>
                  <a:cubicBezTo>
                    <a:pt x="18166" y="20306"/>
                    <a:pt x="18239" y="20270"/>
                    <a:pt x="18331" y="20234"/>
                  </a:cubicBezTo>
                  <a:cubicBezTo>
                    <a:pt x="18349" y="20234"/>
                    <a:pt x="18368" y="20198"/>
                    <a:pt x="18386" y="20198"/>
                  </a:cubicBezTo>
                  <a:cubicBezTo>
                    <a:pt x="18478" y="20162"/>
                    <a:pt x="18551" y="20126"/>
                    <a:pt x="18625" y="20090"/>
                  </a:cubicBezTo>
                  <a:cubicBezTo>
                    <a:pt x="18625" y="20090"/>
                    <a:pt x="18643" y="20090"/>
                    <a:pt x="18643" y="20090"/>
                  </a:cubicBezTo>
                  <a:cubicBezTo>
                    <a:pt x="18717" y="20054"/>
                    <a:pt x="18790" y="20018"/>
                    <a:pt x="18864" y="19982"/>
                  </a:cubicBezTo>
                  <a:cubicBezTo>
                    <a:pt x="18882" y="19982"/>
                    <a:pt x="18882" y="19982"/>
                    <a:pt x="18900" y="19982"/>
                  </a:cubicBezTo>
                  <a:cubicBezTo>
                    <a:pt x="18900" y="19982"/>
                    <a:pt x="18919" y="19982"/>
                    <a:pt x="18919" y="19982"/>
                  </a:cubicBezTo>
                  <a:cubicBezTo>
                    <a:pt x="18992" y="19946"/>
                    <a:pt x="19084" y="19911"/>
                    <a:pt x="19158" y="19839"/>
                  </a:cubicBezTo>
                  <a:cubicBezTo>
                    <a:pt x="19176" y="19839"/>
                    <a:pt x="19176" y="19839"/>
                    <a:pt x="19194" y="19803"/>
                  </a:cubicBezTo>
                  <a:cubicBezTo>
                    <a:pt x="19268" y="19767"/>
                    <a:pt x="19323" y="19731"/>
                    <a:pt x="19396" y="19695"/>
                  </a:cubicBezTo>
                  <a:cubicBezTo>
                    <a:pt x="19415" y="19695"/>
                    <a:pt x="19415" y="19695"/>
                    <a:pt x="19433" y="19659"/>
                  </a:cubicBezTo>
                  <a:cubicBezTo>
                    <a:pt x="19507" y="19623"/>
                    <a:pt x="19580" y="19551"/>
                    <a:pt x="19654" y="19515"/>
                  </a:cubicBezTo>
                  <a:cubicBezTo>
                    <a:pt x="19672" y="19515"/>
                    <a:pt x="19690" y="19479"/>
                    <a:pt x="19690" y="19479"/>
                  </a:cubicBezTo>
                  <a:cubicBezTo>
                    <a:pt x="19764" y="19443"/>
                    <a:pt x="19837" y="19371"/>
                    <a:pt x="19892" y="19335"/>
                  </a:cubicBezTo>
                  <a:cubicBezTo>
                    <a:pt x="19892" y="19335"/>
                    <a:pt x="19892" y="19335"/>
                    <a:pt x="19892" y="19335"/>
                  </a:cubicBezTo>
                  <a:cubicBezTo>
                    <a:pt x="19892" y="19335"/>
                    <a:pt x="19892" y="19335"/>
                    <a:pt x="19892" y="19335"/>
                  </a:cubicBezTo>
                  <a:cubicBezTo>
                    <a:pt x="19966" y="19264"/>
                    <a:pt x="20058" y="19228"/>
                    <a:pt x="20131" y="19156"/>
                  </a:cubicBezTo>
                  <a:cubicBezTo>
                    <a:pt x="20131" y="19156"/>
                    <a:pt x="20150" y="19156"/>
                    <a:pt x="20150" y="19120"/>
                  </a:cubicBezTo>
                  <a:cubicBezTo>
                    <a:pt x="20223" y="19048"/>
                    <a:pt x="20296" y="19012"/>
                    <a:pt x="20352" y="18940"/>
                  </a:cubicBezTo>
                  <a:cubicBezTo>
                    <a:pt x="20370" y="18940"/>
                    <a:pt x="20370" y="18940"/>
                    <a:pt x="20388" y="18904"/>
                  </a:cubicBezTo>
                  <a:cubicBezTo>
                    <a:pt x="20462" y="18832"/>
                    <a:pt x="20517" y="18796"/>
                    <a:pt x="20572" y="18724"/>
                  </a:cubicBezTo>
                  <a:cubicBezTo>
                    <a:pt x="20590" y="18724"/>
                    <a:pt x="20590" y="18688"/>
                    <a:pt x="20609" y="18688"/>
                  </a:cubicBezTo>
                  <a:cubicBezTo>
                    <a:pt x="20664" y="18617"/>
                    <a:pt x="20719" y="18581"/>
                    <a:pt x="20774" y="18509"/>
                  </a:cubicBezTo>
                  <a:cubicBezTo>
                    <a:pt x="20774" y="18509"/>
                    <a:pt x="20774" y="18509"/>
                    <a:pt x="20792" y="18509"/>
                  </a:cubicBezTo>
                  <a:cubicBezTo>
                    <a:pt x="20792" y="18509"/>
                    <a:pt x="20792" y="18509"/>
                    <a:pt x="20811" y="18509"/>
                  </a:cubicBezTo>
                  <a:cubicBezTo>
                    <a:pt x="20866" y="18437"/>
                    <a:pt x="20921" y="18365"/>
                    <a:pt x="20976" y="18293"/>
                  </a:cubicBezTo>
                  <a:cubicBezTo>
                    <a:pt x="20976" y="18293"/>
                    <a:pt x="20995" y="18257"/>
                    <a:pt x="20995" y="18257"/>
                  </a:cubicBezTo>
                  <a:cubicBezTo>
                    <a:pt x="21050" y="18185"/>
                    <a:pt x="21086" y="18113"/>
                    <a:pt x="21141" y="18041"/>
                  </a:cubicBezTo>
                  <a:cubicBezTo>
                    <a:pt x="21141" y="18041"/>
                    <a:pt x="21160" y="18041"/>
                    <a:pt x="21160" y="18005"/>
                  </a:cubicBezTo>
                  <a:cubicBezTo>
                    <a:pt x="21197" y="17934"/>
                    <a:pt x="21252" y="17862"/>
                    <a:pt x="21288" y="17790"/>
                  </a:cubicBezTo>
                  <a:cubicBezTo>
                    <a:pt x="21288" y="17790"/>
                    <a:pt x="21288" y="17790"/>
                    <a:pt x="21307" y="17754"/>
                  </a:cubicBezTo>
                  <a:cubicBezTo>
                    <a:pt x="21344" y="17682"/>
                    <a:pt x="21380" y="17610"/>
                    <a:pt x="21417" y="17538"/>
                  </a:cubicBezTo>
                  <a:cubicBezTo>
                    <a:pt x="21417" y="17538"/>
                    <a:pt x="21417" y="17538"/>
                    <a:pt x="21417" y="17502"/>
                  </a:cubicBezTo>
                  <a:cubicBezTo>
                    <a:pt x="21416" y="17430"/>
                    <a:pt x="21435" y="17358"/>
                    <a:pt x="21471" y="17287"/>
                  </a:cubicBezTo>
                  <a:close/>
                </a:path>
              </a:pathLst>
            </a:custGeom>
            <a:solidFill>
              <a:schemeClr val="accent4">
                <a:lumMod val="75000"/>
              </a:schemeClr>
            </a:solidFill>
            <a:ln w="12700">
              <a:miter lim="400000"/>
            </a:ln>
          </p:spPr>
          <p:txBody>
            <a:bodyPr lIns="53340" tIns="53340" rIns="53340" bIns="53340" anchor="ct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sp>
          <p:nvSpPr>
            <p:cNvPr id="20" name="Shape">
              <a:extLst>
                <a:ext uri="{FF2B5EF4-FFF2-40B4-BE49-F238E27FC236}">
                  <a16:creationId xmlns:a16="http://schemas.microsoft.com/office/drawing/2014/main" id="{05D2EC09-5628-4E75-8EE2-6A0A3D8D9A3D}"/>
                </a:ext>
              </a:extLst>
            </p:cNvPr>
            <p:cNvSpPr/>
            <p:nvPr/>
          </p:nvSpPr>
          <p:spPr>
            <a:xfrm>
              <a:off x="5623408" y="1019297"/>
              <a:ext cx="2154147" cy="5202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9" y="0"/>
                    <a:pt x="21600" y="4868"/>
                    <a:pt x="21600" y="10800"/>
                  </a:cubicBezTo>
                  <a:cubicBezTo>
                    <a:pt x="21600" y="16808"/>
                    <a:pt x="16769" y="21600"/>
                    <a:pt x="10800" y="21600"/>
                  </a:cubicBezTo>
                  <a:cubicBezTo>
                    <a:pt x="4831" y="21600"/>
                    <a:pt x="0" y="16732"/>
                    <a:pt x="0" y="10800"/>
                  </a:cubicBezTo>
                  <a:cubicBezTo>
                    <a:pt x="0" y="4868"/>
                    <a:pt x="4831" y="0"/>
                    <a:pt x="10800" y="0"/>
                  </a:cubicBezTo>
                  <a:close/>
                </a:path>
              </a:pathLst>
            </a:custGeom>
            <a:solidFill>
              <a:schemeClr val="accent4"/>
            </a:solidFill>
            <a:ln w="12700">
              <a:miter lim="400000"/>
            </a:ln>
          </p:spPr>
          <p:txBody>
            <a:bodyPr lIns="53340" tIns="53340" rIns="53340" bIns="53340" anchor="ct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grpSp>
      <p:sp>
        <p:nvSpPr>
          <p:cNvPr id="33" name="TextBox 32">
            <a:extLst>
              <a:ext uri="{FF2B5EF4-FFF2-40B4-BE49-F238E27FC236}">
                <a16:creationId xmlns:a16="http://schemas.microsoft.com/office/drawing/2014/main" id="{1AC22948-15D4-4102-9076-7CEF446D0872}"/>
              </a:ext>
            </a:extLst>
          </p:cNvPr>
          <p:cNvSpPr txBox="1"/>
          <p:nvPr/>
        </p:nvSpPr>
        <p:spPr>
          <a:xfrm>
            <a:off x="8797071" y="2758279"/>
            <a:ext cx="668773" cy="609398"/>
          </a:xfrm>
          <a:prstGeom prst="rect">
            <a:avLst/>
          </a:prstGeom>
          <a:noFill/>
        </p:spPr>
        <p:txBody>
          <a:bodyPr wrap="none" rtlCol="0">
            <a:spAutoFit/>
          </a:bodyPr>
          <a:lstStyle/>
          <a:p>
            <a:r>
              <a:rPr lang="en-US" sz="3360" b="1" dirty="0">
                <a:latin typeface="+mj-lt"/>
              </a:rPr>
              <a:t>01</a:t>
            </a:r>
          </a:p>
        </p:txBody>
      </p:sp>
      <p:sp>
        <p:nvSpPr>
          <p:cNvPr id="34" name="TextBox 33">
            <a:extLst>
              <a:ext uri="{FF2B5EF4-FFF2-40B4-BE49-F238E27FC236}">
                <a16:creationId xmlns:a16="http://schemas.microsoft.com/office/drawing/2014/main" id="{23E66CF0-94B4-4C81-8A82-53481A9B76A6}"/>
              </a:ext>
            </a:extLst>
          </p:cNvPr>
          <p:cNvSpPr txBox="1"/>
          <p:nvPr/>
        </p:nvSpPr>
        <p:spPr>
          <a:xfrm>
            <a:off x="8797071" y="3796646"/>
            <a:ext cx="668773" cy="609398"/>
          </a:xfrm>
          <a:prstGeom prst="rect">
            <a:avLst/>
          </a:prstGeom>
          <a:noFill/>
        </p:spPr>
        <p:txBody>
          <a:bodyPr wrap="none" rtlCol="0">
            <a:spAutoFit/>
          </a:bodyPr>
          <a:lstStyle/>
          <a:p>
            <a:r>
              <a:rPr lang="en-US" sz="3360" b="1" dirty="0">
                <a:latin typeface="+mj-lt"/>
              </a:rPr>
              <a:t>02</a:t>
            </a:r>
          </a:p>
        </p:txBody>
      </p:sp>
      <p:sp>
        <p:nvSpPr>
          <p:cNvPr id="35" name="TextBox 34">
            <a:extLst>
              <a:ext uri="{FF2B5EF4-FFF2-40B4-BE49-F238E27FC236}">
                <a16:creationId xmlns:a16="http://schemas.microsoft.com/office/drawing/2014/main" id="{21BDCF4E-FAC7-47E0-A7A8-987632DFA889}"/>
              </a:ext>
            </a:extLst>
          </p:cNvPr>
          <p:cNvSpPr txBox="1"/>
          <p:nvPr/>
        </p:nvSpPr>
        <p:spPr>
          <a:xfrm>
            <a:off x="8797071" y="4835012"/>
            <a:ext cx="668773" cy="609398"/>
          </a:xfrm>
          <a:prstGeom prst="rect">
            <a:avLst/>
          </a:prstGeom>
          <a:noFill/>
        </p:spPr>
        <p:txBody>
          <a:bodyPr wrap="none" rtlCol="0">
            <a:spAutoFit/>
          </a:bodyPr>
          <a:lstStyle/>
          <a:p>
            <a:r>
              <a:rPr lang="en-US" sz="3360" b="1" dirty="0">
                <a:latin typeface="+mj-lt"/>
              </a:rPr>
              <a:t>03</a:t>
            </a:r>
          </a:p>
        </p:txBody>
      </p:sp>
      <p:sp>
        <p:nvSpPr>
          <p:cNvPr id="36" name="TextBox 35">
            <a:extLst>
              <a:ext uri="{FF2B5EF4-FFF2-40B4-BE49-F238E27FC236}">
                <a16:creationId xmlns:a16="http://schemas.microsoft.com/office/drawing/2014/main" id="{E32DD532-BC5B-43B1-A8F3-5063E3BCF3FD}"/>
              </a:ext>
            </a:extLst>
          </p:cNvPr>
          <p:cNvSpPr txBox="1"/>
          <p:nvPr/>
        </p:nvSpPr>
        <p:spPr>
          <a:xfrm>
            <a:off x="8797071" y="5873378"/>
            <a:ext cx="668773" cy="609398"/>
          </a:xfrm>
          <a:prstGeom prst="rect">
            <a:avLst/>
          </a:prstGeom>
          <a:noFill/>
        </p:spPr>
        <p:txBody>
          <a:bodyPr wrap="none" rtlCol="0">
            <a:spAutoFit/>
          </a:bodyPr>
          <a:lstStyle/>
          <a:p>
            <a:r>
              <a:rPr lang="en-US" sz="3360" b="1" dirty="0">
                <a:latin typeface="+mj-lt"/>
              </a:rPr>
              <a:t>04</a:t>
            </a:r>
          </a:p>
        </p:txBody>
      </p:sp>
      <p:sp>
        <p:nvSpPr>
          <p:cNvPr id="37" name="TextBox 36">
            <a:extLst>
              <a:ext uri="{FF2B5EF4-FFF2-40B4-BE49-F238E27FC236}">
                <a16:creationId xmlns:a16="http://schemas.microsoft.com/office/drawing/2014/main" id="{9342BA18-B83F-4532-89A0-9D74ED186CB7}"/>
              </a:ext>
            </a:extLst>
          </p:cNvPr>
          <p:cNvSpPr txBox="1"/>
          <p:nvPr/>
        </p:nvSpPr>
        <p:spPr>
          <a:xfrm>
            <a:off x="8797071" y="6911745"/>
            <a:ext cx="668773" cy="609398"/>
          </a:xfrm>
          <a:prstGeom prst="rect">
            <a:avLst/>
          </a:prstGeom>
          <a:noFill/>
        </p:spPr>
        <p:txBody>
          <a:bodyPr wrap="none" rtlCol="0">
            <a:spAutoFit/>
          </a:bodyPr>
          <a:lstStyle/>
          <a:p>
            <a:r>
              <a:rPr lang="en-US" sz="3360" b="1" dirty="0">
                <a:latin typeface="+mj-lt"/>
              </a:rPr>
              <a:t>05</a:t>
            </a:r>
          </a:p>
        </p:txBody>
      </p:sp>
      <p:sp>
        <p:nvSpPr>
          <p:cNvPr id="38" name="TextBox 37">
            <a:extLst>
              <a:ext uri="{FF2B5EF4-FFF2-40B4-BE49-F238E27FC236}">
                <a16:creationId xmlns:a16="http://schemas.microsoft.com/office/drawing/2014/main" id="{C9342F65-D2C1-4F41-B48D-3C202CA5E1D7}"/>
              </a:ext>
            </a:extLst>
          </p:cNvPr>
          <p:cNvSpPr txBox="1"/>
          <p:nvPr/>
        </p:nvSpPr>
        <p:spPr>
          <a:xfrm>
            <a:off x="8797066" y="7950102"/>
            <a:ext cx="668773" cy="609398"/>
          </a:xfrm>
          <a:prstGeom prst="rect">
            <a:avLst/>
          </a:prstGeom>
          <a:noFill/>
        </p:spPr>
        <p:txBody>
          <a:bodyPr wrap="none" rtlCol="0">
            <a:spAutoFit/>
          </a:bodyPr>
          <a:lstStyle/>
          <a:p>
            <a:r>
              <a:rPr lang="en-US" sz="3360" b="1" dirty="0">
                <a:latin typeface="+mj-lt"/>
              </a:rPr>
              <a:t>06</a:t>
            </a:r>
          </a:p>
        </p:txBody>
      </p:sp>
      <p:grpSp>
        <p:nvGrpSpPr>
          <p:cNvPr id="59" name="Group 58">
            <a:extLst>
              <a:ext uri="{FF2B5EF4-FFF2-40B4-BE49-F238E27FC236}">
                <a16:creationId xmlns:a16="http://schemas.microsoft.com/office/drawing/2014/main" id="{972E0357-8D7D-4A3D-8DD6-C77B707BF7B4}"/>
              </a:ext>
            </a:extLst>
          </p:cNvPr>
          <p:cNvGrpSpPr/>
          <p:nvPr/>
        </p:nvGrpSpPr>
        <p:grpSpPr>
          <a:xfrm>
            <a:off x="12227785" y="4409364"/>
            <a:ext cx="5146142" cy="2033966"/>
            <a:chOff x="8921977" y="1523885"/>
            <a:chExt cx="2926080" cy="1452833"/>
          </a:xfrm>
          <a:scene3d>
            <a:camera prst="isometricOffAxis1Right"/>
            <a:lightRig rig="threePt" dir="t"/>
          </a:scene3d>
        </p:grpSpPr>
        <p:sp>
          <p:nvSpPr>
            <p:cNvPr id="60" name="TextBox 59">
              <a:extLst>
                <a:ext uri="{FF2B5EF4-FFF2-40B4-BE49-F238E27FC236}">
                  <a16:creationId xmlns:a16="http://schemas.microsoft.com/office/drawing/2014/main" id="{5D9847B3-D5B5-459C-A1C6-C02B40134020}"/>
                </a:ext>
              </a:extLst>
            </p:cNvPr>
            <p:cNvSpPr txBox="1"/>
            <p:nvPr/>
          </p:nvSpPr>
          <p:spPr>
            <a:xfrm>
              <a:off x="8921977" y="1523885"/>
              <a:ext cx="2926080" cy="404507"/>
            </a:xfrm>
            <a:prstGeom prst="rect">
              <a:avLst/>
            </a:prstGeom>
            <a:noFill/>
          </p:spPr>
          <p:txBody>
            <a:bodyPr wrap="square" lIns="0" rIns="0" rtlCol="0" anchor="b">
              <a:spAutoFit/>
            </a:bodyPr>
            <a:lstStyle/>
            <a:p>
              <a:pPr algn="ctr"/>
              <a:r>
                <a:rPr lang="en-US" sz="3080" b="1" dirty="0">
                  <a:solidFill>
                    <a:srgbClr val="764674"/>
                  </a:solidFill>
                  <a:latin typeface="+mj-lt"/>
                </a:rPr>
                <a:t>Encourage Risk-Taking</a:t>
              </a:r>
              <a:endParaRPr lang="en-US" sz="3080" b="1" noProof="1">
                <a:solidFill>
                  <a:srgbClr val="764674"/>
                </a:solidFill>
                <a:latin typeface="+mj-lt"/>
              </a:endParaRPr>
            </a:p>
          </p:txBody>
        </p:sp>
        <p:sp>
          <p:nvSpPr>
            <p:cNvPr id="61" name="TextBox 60">
              <a:extLst>
                <a:ext uri="{FF2B5EF4-FFF2-40B4-BE49-F238E27FC236}">
                  <a16:creationId xmlns:a16="http://schemas.microsoft.com/office/drawing/2014/main" id="{51DDE83B-4DC8-4BE4-AD8B-E42AEFF4E22D}"/>
                </a:ext>
              </a:extLst>
            </p:cNvPr>
            <p:cNvSpPr txBox="1"/>
            <p:nvPr/>
          </p:nvSpPr>
          <p:spPr>
            <a:xfrm>
              <a:off x="8921977" y="1925881"/>
              <a:ext cx="2926080" cy="1050837"/>
            </a:xfrm>
            <a:prstGeom prst="rect">
              <a:avLst/>
            </a:prstGeom>
            <a:noFill/>
          </p:spPr>
          <p:txBody>
            <a:bodyPr wrap="square" lIns="0" rIns="0" rtlCol="0" anchor="t">
              <a:spAutoFit/>
            </a:bodyPr>
            <a:lstStyle/>
            <a:p>
              <a:pPr algn="just"/>
              <a:r>
                <a:rPr lang="en-US" sz="2240" dirty="0">
                  <a:latin typeface="+mj-lt"/>
                </a:rPr>
                <a:t>Create a safe environment where students feel comfortable taking risks and trying out new approaches without fear of judgment.</a:t>
              </a:r>
              <a:endParaRPr lang="en-US" sz="2240" noProof="1">
                <a:solidFill>
                  <a:schemeClr val="bg1">
                    <a:lumMod val="75000"/>
                  </a:schemeClr>
                </a:solidFill>
                <a:latin typeface="+mj-lt"/>
              </a:endParaRPr>
            </a:p>
          </p:txBody>
        </p:sp>
      </p:grpSp>
      <p:grpSp>
        <p:nvGrpSpPr>
          <p:cNvPr id="62" name="Group 61">
            <a:extLst>
              <a:ext uri="{FF2B5EF4-FFF2-40B4-BE49-F238E27FC236}">
                <a16:creationId xmlns:a16="http://schemas.microsoft.com/office/drawing/2014/main" id="{EE26CF90-4768-4476-92EB-3007E7555805}"/>
              </a:ext>
            </a:extLst>
          </p:cNvPr>
          <p:cNvGrpSpPr/>
          <p:nvPr/>
        </p:nvGrpSpPr>
        <p:grpSpPr>
          <a:xfrm>
            <a:off x="12227784" y="6796510"/>
            <a:ext cx="5146142" cy="2378679"/>
            <a:chOff x="8921977" y="4130544"/>
            <a:chExt cx="2926080" cy="1699056"/>
          </a:xfrm>
          <a:scene3d>
            <a:camera prst="isometricOffAxis1Right"/>
            <a:lightRig rig="threePt" dir="t"/>
          </a:scene3d>
        </p:grpSpPr>
        <p:sp>
          <p:nvSpPr>
            <p:cNvPr id="63" name="TextBox 62">
              <a:extLst>
                <a:ext uri="{FF2B5EF4-FFF2-40B4-BE49-F238E27FC236}">
                  <a16:creationId xmlns:a16="http://schemas.microsoft.com/office/drawing/2014/main" id="{DF98AFB5-C7BA-4953-8870-B068CC55CDA5}"/>
                </a:ext>
              </a:extLst>
            </p:cNvPr>
            <p:cNvSpPr txBox="1"/>
            <p:nvPr/>
          </p:nvSpPr>
          <p:spPr>
            <a:xfrm>
              <a:off x="8921977" y="4130544"/>
              <a:ext cx="2926080" cy="404506"/>
            </a:xfrm>
            <a:prstGeom prst="rect">
              <a:avLst/>
            </a:prstGeom>
            <a:noFill/>
          </p:spPr>
          <p:txBody>
            <a:bodyPr wrap="square" lIns="0" rIns="0" rtlCol="0" anchor="b">
              <a:spAutoFit/>
            </a:bodyPr>
            <a:lstStyle/>
            <a:p>
              <a:pPr algn="ctr"/>
              <a:r>
                <a:rPr lang="en-US" sz="3080" b="1" dirty="0">
                  <a:solidFill>
                    <a:srgbClr val="B04A0E"/>
                  </a:solidFill>
                  <a:latin typeface="+mj-lt"/>
                </a:rPr>
                <a:t>Teach Mindfulness</a:t>
              </a:r>
              <a:endParaRPr lang="en-US" sz="3080" b="1" noProof="1">
                <a:solidFill>
                  <a:srgbClr val="B04A0E"/>
                </a:solidFill>
                <a:latin typeface="+mj-lt"/>
              </a:endParaRPr>
            </a:p>
          </p:txBody>
        </p:sp>
        <p:sp>
          <p:nvSpPr>
            <p:cNvPr id="64" name="TextBox 63">
              <a:extLst>
                <a:ext uri="{FF2B5EF4-FFF2-40B4-BE49-F238E27FC236}">
                  <a16:creationId xmlns:a16="http://schemas.microsoft.com/office/drawing/2014/main" id="{566C6F29-2ADB-4B78-98CF-528E7100F937}"/>
                </a:ext>
              </a:extLst>
            </p:cNvPr>
            <p:cNvSpPr txBox="1"/>
            <p:nvPr/>
          </p:nvSpPr>
          <p:spPr>
            <a:xfrm>
              <a:off x="8921977" y="4532542"/>
              <a:ext cx="2926080" cy="1297058"/>
            </a:xfrm>
            <a:prstGeom prst="rect">
              <a:avLst/>
            </a:prstGeom>
            <a:noFill/>
          </p:spPr>
          <p:txBody>
            <a:bodyPr wrap="square" lIns="0" rIns="0" rtlCol="0" anchor="t">
              <a:spAutoFit/>
            </a:bodyPr>
            <a:lstStyle/>
            <a:p>
              <a:pPr algn="just"/>
              <a:r>
                <a:rPr lang="en-US" sz="2240" dirty="0">
                  <a:latin typeface="+mj-lt"/>
                </a:rPr>
                <a:t>Mindfulness practices can help students become more aware of their thought patterns and emotional reactions, allowing them to develop greater cognitive flexibility.</a:t>
              </a:r>
              <a:endParaRPr lang="en-US" sz="2240" noProof="1">
                <a:solidFill>
                  <a:schemeClr val="bg1">
                    <a:lumMod val="75000"/>
                  </a:schemeClr>
                </a:solidFill>
                <a:latin typeface="+mj-lt"/>
              </a:endParaRPr>
            </a:p>
          </p:txBody>
        </p:sp>
      </p:grpSp>
      <p:grpSp>
        <p:nvGrpSpPr>
          <p:cNvPr id="65" name="Group 64">
            <a:extLst>
              <a:ext uri="{FF2B5EF4-FFF2-40B4-BE49-F238E27FC236}">
                <a16:creationId xmlns:a16="http://schemas.microsoft.com/office/drawing/2014/main" id="{8CB4D128-ED4E-488D-8142-D2B35D7D5102}"/>
              </a:ext>
            </a:extLst>
          </p:cNvPr>
          <p:cNvGrpSpPr/>
          <p:nvPr/>
        </p:nvGrpSpPr>
        <p:grpSpPr>
          <a:xfrm>
            <a:off x="1008689" y="3797834"/>
            <a:ext cx="5146147" cy="2370570"/>
            <a:chOff x="332936" y="2967076"/>
            <a:chExt cx="2926080" cy="512187"/>
          </a:xfrm>
          <a:scene3d>
            <a:camera prst="isometricOffAxis1Right"/>
            <a:lightRig rig="threePt" dir="t"/>
          </a:scene3d>
        </p:grpSpPr>
        <p:sp>
          <p:nvSpPr>
            <p:cNvPr id="66" name="TextBox 65">
              <a:extLst>
                <a:ext uri="{FF2B5EF4-FFF2-40B4-BE49-F238E27FC236}">
                  <a16:creationId xmlns:a16="http://schemas.microsoft.com/office/drawing/2014/main" id="{A8CA186B-F5B8-4333-975B-E675F3CA1D3D}"/>
                </a:ext>
              </a:extLst>
            </p:cNvPr>
            <p:cNvSpPr txBox="1"/>
            <p:nvPr/>
          </p:nvSpPr>
          <p:spPr>
            <a:xfrm>
              <a:off x="332936" y="2967076"/>
              <a:ext cx="2926080" cy="122357"/>
            </a:xfrm>
            <a:prstGeom prst="rect">
              <a:avLst/>
            </a:prstGeom>
            <a:noFill/>
          </p:spPr>
          <p:txBody>
            <a:bodyPr wrap="square" lIns="0" rIns="0" rtlCol="0" anchor="b">
              <a:spAutoFit/>
            </a:bodyPr>
            <a:lstStyle/>
            <a:p>
              <a:pPr algn="ctr"/>
              <a:r>
                <a:rPr lang="en-US" sz="3080" b="1" dirty="0">
                  <a:solidFill>
                    <a:srgbClr val="B68E15"/>
                  </a:solidFill>
                  <a:latin typeface="+mj-lt"/>
                </a:rPr>
                <a:t>Promote Playful Learning</a:t>
              </a:r>
              <a:endParaRPr lang="en-US" sz="3080" b="1" noProof="1">
                <a:solidFill>
                  <a:srgbClr val="B68E15"/>
                </a:solidFill>
                <a:latin typeface="+mj-lt"/>
              </a:endParaRPr>
            </a:p>
          </p:txBody>
        </p:sp>
        <p:sp>
          <p:nvSpPr>
            <p:cNvPr id="67" name="TextBox 66">
              <a:extLst>
                <a:ext uri="{FF2B5EF4-FFF2-40B4-BE49-F238E27FC236}">
                  <a16:creationId xmlns:a16="http://schemas.microsoft.com/office/drawing/2014/main" id="{D0045792-3312-4E83-ACD7-C30C74A5009E}"/>
                </a:ext>
              </a:extLst>
            </p:cNvPr>
            <p:cNvSpPr txBox="1"/>
            <p:nvPr/>
          </p:nvSpPr>
          <p:spPr>
            <a:xfrm>
              <a:off x="332936" y="3086922"/>
              <a:ext cx="2926080" cy="392341"/>
            </a:xfrm>
            <a:prstGeom prst="rect">
              <a:avLst/>
            </a:prstGeom>
            <a:noFill/>
          </p:spPr>
          <p:txBody>
            <a:bodyPr wrap="square" lIns="0" rIns="0" rtlCol="0" anchor="t">
              <a:spAutoFit/>
            </a:bodyPr>
            <a:lstStyle/>
            <a:p>
              <a:pPr algn="just"/>
              <a:r>
                <a:rPr lang="en-US" sz="2240" dirty="0">
                  <a:latin typeface="+mj-lt"/>
                </a:rPr>
                <a:t>Incorporate games and activities that require creative thinking and problem-solving, such as puzzles, brainstorming sessions, and group projects.</a:t>
              </a:r>
              <a:endParaRPr lang="en-US" sz="2240" noProof="1">
                <a:solidFill>
                  <a:schemeClr val="bg1">
                    <a:lumMod val="75000"/>
                  </a:schemeClr>
                </a:solidFill>
                <a:latin typeface="+mj-lt"/>
              </a:endParaRPr>
            </a:p>
          </p:txBody>
        </p:sp>
      </p:grpSp>
      <p:grpSp>
        <p:nvGrpSpPr>
          <p:cNvPr id="68" name="Group 67">
            <a:extLst>
              <a:ext uri="{FF2B5EF4-FFF2-40B4-BE49-F238E27FC236}">
                <a16:creationId xmlns:a16="http://schemas.microsoft.com/office/drawing/2014/main" id="{D00D238F-7A14-4571-9896-5CDCBCA81A6C}"/>
              </a:ext>
            </a:extLst>
          </p:cNvPr>
          <p:cNvGrpSpPr/>
          <p:nvPr/>
        </p:nvGrpSpPr>
        <p:grpSpPr>
          <a:xfrm>
            <a:off x="954613" y="5901432"/>
            <a:ext cx="5174816" cy="2712240"/>
            <a:chOff x="332936" y="5016996"/>
            <a:chExt cx="2926080" cy="464608"/>
          </a:xfrm>
          <a:scene3d>
            <a:camera prst="isometricOffAxis1Right"/>
            <a:lightRig rig="threePt" dir="t"/>
          </a:scene3d>
        </p:grpSpPr>
        <p:sp>
          <p:nvSpPr>
            <p:cNvPr id="69" name="TextBox 68">
              <a:extLst>
                <a:ext uri="{FF2B5EF4-FFF2-40B4-BE49-F238E27FC236}">
                  <a16:creationId xmlns:a16="http://schemas.microsoft.com/office/drawing/2014/main" id="{1C2CAC0B-B726-40C2-A452-606E1871C365}"/>
                </a:ext>
              </a:extLst>
            </p:cNvPr>
            <p:cNvSpPr txBox="1"/>
            <p:nvPr/>
          </p:nvSpPr>
          <p:spPr>
            <a:xfrm>
              <a:off x="332936" y="5016996"/>
              <a:ext cx="2926080" cy="97009"/>
            </a:xfrm>
            <a:prstGeom prst="rect">
              <a:avLst/>
            </a:prstGeom>
            <a:noFill/>
          </p:spPr>
          <p:txBody>
            <a:bodyPr wrap="square" lIns="0" rIns="0" rtlCol="0" anchor="b">
              <a:spAutoFit/>
            </a:bodyPr>
            <a:lstStyle/>
            <a:p>
              <a:pPr algn="ctr"/>
              <a:r>
                <a:rPr lang="en-US" sz="3080" b="1" dirty="0">
                  <a:solidFill>
                    <a:srgbClr val="84100E"/>
                  </a:solidFill>
                  <a:latin typeface="+mj-lt"/>
                </a:rPr>
                <a:t>Exposure to Diverse Ideas</a:t>
              </a:r>
              <a:endParaRPr lang="en-US" sz="3080" b="1" noProof="1">
                <a:solidFill>
                  <a:srgbClr val="84100E"/>
                </a:solidFill>
                <a:latin typeface="+mj-lt"/>
              </a:endParaRPr>
            </a:p>
          </p:txBody>
        </p:sp>
        <p:sp>
          <p:nvSpPr>
            <p:cNvPr id="70" name="TextBox 69">
              <a:extLst>
                <a:ext uri="{FF2B5EF4-FFF2-40B4-BE49-F238E27FC236}">
                  <a16:creationId xmlns:a16="http://schemas.microsoft.com/office/drawing/2014/main" id="{5968374A-9769-46A2-A739-B789A4FAC9CC}"/>
                </a:ext>
              </a:extLst>
            </p:cNvPr>
            <p:cNvSpPr txBox="1"/>
            <p:nvPr/>
          </p:nvSpPr>
          <p:spPr>
            <a:xfrm>
              <a:off x="332936" y="5111494"/>
              <a:ext cx="2926080" cy="370110"/>
            </a:xfrm>
            <a:prstGeom prst="rect">
              <a:avLst/>
            </a:prstGeom>
            <a:noFill/>
          </p:spPr>
          <p:txBody>
            <a:bodyPr wrap="square" lIns="0" rIns="0" rtlCol="0" anchor="t">
              <a:spAutoFit/>
            </a:bodyPr>
            <a:lstStyle/>
            <a:p>
              <a:pPr algn="just"/>
              <a:r>
                <a:rPr lang="en-US" sz="2240" dirty="0">
                  <a:latin typeface="+mj-lt"/>
                </a:rPr>
                <a:t>Expose students to different perspectives through literature, discussions and real-world experiences. Encourage them to open conversations about various topics.</a:t>
              </a:r>
              <a:endParaRPr lang="en-US" sz="2240" noProof="1">
                <a:solidFill>
                  <a:schemeClr val="bg1">
                    <a:lumMod val="75000"/>
                  </a:schemeClr>
                </a:solidFill>
                <a:latin typeface="+mj-lt"/>
              </a:endParaRPr>
            </a:p>
          </p:txBody>
        </p:sp>
      </p:grpSp>
      <p:grpSp>
        <p:nvGrpSpPr>
          <p:cNvPr id="71" name="Group 70">
            <a:extLst>
              <a:ext uri="{FF2B5EF4-FFF2-40B4-BE49-F238E27FC236}">
                <a16:creationId xmlns:a16="http://schemas.microsoft.com/office/drawing/2014/main" id="{0EC0DC9F-564D-42E0-B586-40D6D1691E20}"/>
              </a:ext>
            </a:extLst>
          </p:cNvPr>
          <p:cNvGrpSpPr/>
          <p:nvPr/>
        </p:nvGrpSpPr>
        <p:grpSpPr>
          <a:xfrm>
            <a:off x="12227780" y="1858310"/>
            <a:ext cx="5146140" cy="2378680"/>
            <a:chOff x="8921977" y="1523883"/>
            <a:chExt cx="2926081" cy="1699057"/>
          </a:xfrm>
          <a:scene3d>
            <a:camera prst="isometricOffAxis1Right"/>
            <a:lightRig rig="threePt" dir="t"/>
          </a:scene3d>
        </p:grpSpPr>
        <p:sp>
          <p:nvSpPr>
            <p:cNvPr id="72" name="TextBox 71">
              <a:extLst>
                <a:ext uri="{FF2B5EF4-FFF2-40B4-BE49-F238E27FC236}">
                  <a16:creationId xmlns:a16="http://schemas.microsoft.com/office/drawing/2014/main" id="{90F49156-06BF-437A-9B63-09F3E3E01722}"/>
                </a:ext>
              </a:extLst>
            </p:cNvPr>
            <p:cNvSpPr txBox="1"/>
            <p:nvPr/>
          </p:nvSpPr>
          <p:spPr>
            <a:xfrm>
              <a:off x="8921978" y="1523883"/>
              <a:ext cx="2926080" cy="404507"/>
            </a:xfrm>
            <a:prstGeom prst="rect">
              <a:avLst/>
            </a:prstGeom>
            <a:noFill/>
          </p:spPr>
          <p:txBody>
            <a:bodyPr wrap="square" lIns="0" rIns="0" rtlCol="0" anchor="b">
              <a:spAutoFit/>
            </a:bodyPr>
            <a:lstStyle/>
            <a:p>
              <a:pPr algn="ctr"/>
              <a:r>
                <a:rPr lang="en-US" sz="3080" b="1" dirty="0">
                  <a:solidFill>
                    <a:srgbClr val="4B866D"/>
                  </a:solidFill>
                  <a:latin typeface="+mj-lt"/>
                </a:rPr>
                <a:t>Model Flexibility</a:t>
              </a:r>
              <a:endParaRPr lang="en-US" sz="3080" b="1" noProof="1">
                <a:solidFill>
                  <a:srgbClr val="4B866D"/>
                </a:solidFill>
                <a:latin typeface="+mj-lt"/>
              </a:endParaRPr>
            </a:p>
          </p:txBody>
        </p:sp>
        <p:sp>
          <p:nvSpPr>
            <p:cNvPr id="73" name="TextBox 72">
              <a:extLst>
                <a:ext uri="{FF2B5EF4-FFF2-40B4-BE49-F238E27FC236}">
                  <a16:creationId xmlns:a16="http://schemas.microsoft.com/office/drawing/2014/main" id="{9325767F-E911-44AB-919C-26854EE2E721}"/>
                </a:ext>
              </a:extLst>
            </p:cNvPr>
            <p:cNvSpPr txBox="1"/>
            <p:nvPr/>
          </p:nvSpPr>
          <p:spPr>
            <a:xfrm>
              <a:off x="8921977" y="1925881"/>
              <a:ext cx="2926080" cy="1297059"/>
            </a:xfrm>
            <a:prstGeom prst="rect">
              <a:avLst/>
            </a:prstGeom>
            <a:noFill/>
          </p:spPr>
          <p:txBody>
            <a:bodyPr wrap="square" lIns="0" rIns="0" rtlCol="0" anchor="t">
              <a:spAutoFit/>
            </a:bodyPr>
            <a:lstStyle/>
            <a:p>
              <a:pPr algn="just"/>
              <a:r>
                <a:rPr lang="en-US" sz="2240" dirty="0">
                  <a:latin typeface="+mj-lt"/>
                </a:rPr>
                <a:t>Teachers and parents can model flexible thinking by demonstrating open-mindedness, adapting to change positively, and being receptive to new ideas.</a:t>
              </a:r>
              <a:endParaRPr lang="en-US" sz="2240" noProof="1">
                <a:solidFill>
                  <a:schemeClr val="bg1">
                    <a:lumMod val="75000"/>
                  </a:schemeClr>
                </a:solidFill>
                <a:latin typeface="+mj-lt"/>
              </a:endParaRPr>
            </a:p>
          </p:txBody>
        </p:sp>
      </p:grpSp>
      <p:grpSp>
        <p:nvGrpSpPr>
          <p:cNvPr id="74" name="Group 73">
            <a:extLst>
              <a:ext uri="{FF2B5EF4-FFF2-40B4-BE49-F238E27FC236}">
                <a16:creationId xmlns:a16="http://schemas.microsoft.com/office/drawing/2014/main" id="{F13CC874-3D82-42C8-8F4C-87621C7E69DF}"/>
              </a:ext>
            </a:extLst>
          </p:cNvPr>
          <p:cNvGrpSpPr/>
          <p:nvPr/>
        </p:nvGrpSpPr>
        <p:grpSpPr>
          <a:xfrm>
            <a:off x="1077835" y="1544474"/>
            <a:ext cx="5146147" cy="2375282"/>
            <a:chOff x="332936" y="2883522"/>
            <a:chExt cx="2926080" cy="863662"/>
          </a:xfrm>
          <a:scene3d>
            <a:camera prst="isometricOffAxis1Right"/>
            <a:lightRig rig="threePt" dir="t"/>
          </a:scene3d>
        </p:grpSpPr>
        <p:sp>
          <p:nvSpPr>
            <p:cNvPr id="75" name="TextBox 74">
              <a:extLst>
                <a:ext uri="{FF2B5EF4-FFF2-40B4-BE49-F238E27FC236}">
                  <a16:creationId xmlns:a16="http://schemas.microsoft.com/office/drawing/2014/main" id="{88183FB4-D2F7-4C2D-986E-F889D6076DA5}"/>
                </a:ext>
              </a:extLst>
            </p:cNvPr>
            <p:cNvSpPr txBox="1"/>
            <p:nvPr/>
          </p:nvSpPr>
          <p:spPr>
            <a:xfrm>
              <a:off x="332936" y="2883522"/>
              <a:ext cx="2926080" cy="205912"/>
            </a:xfrm>
            <a:prstGeom prst="rect">
              <a:avLst/>
            </a:prstGeom>
            <a:noFill/>
          </p:spPr>
          <p:txBody>
            <a:bodyPr wrap="square" lIns="0" rIns="0" rtlCol="0" anchor="b">
              <a:spAutoFit/>
            </a:bodyPr>
            <a:lstStyle/>
            <a:p>
              <a:pPr algn="ctr"/>
              <a:r>
                <a:rPr lang="en-US" sz="3080" b="1" dirty="0">
                  <a:solidFill>
                    <a:srgbClr val="3F6374"/>
                  </a:solidFill>
                  <a:latin typeface="+mj-lt"/>
                </a:rPr>
                <a:t>Encourage Curiosity</a:t>
              </a:r>
              <a:endParaRPr lang="en-US" sz="3080" b="1" noProof="1">
                <a:solidFill>
                  <a:srgbClr val="3F6374"/>
                </a:solidFill>
                <a:latin typeface="+mj-lt"/>
              </a:endParaRPr>
            </a:p>
          </p:txBody>
        </p:sp>
        <p:sp>
          <p:nvSpPr>
            <p:cNvPr id="76" name="TextBox 75">
              <a:extLst>
                <a:ext uri="{FF2B5EF4-FFF2-40B4-BE49-F238E27FC236}">
                  <a16:creationId xmlns:a16="http://schemas.microsoft.com/office/drawing/2014/main" id="{F56EFF41-A1D2-45AC-91EB-A043633F8D33}"/>
                </a:ext>
              </a:extLst>
            </p:cNvPr>
            <p:cNvSpPr txBox="1"/>
            <p:nvPr/>
          </p:nvSpPr>
          <p:spPr>
            <a:xfrm>
              <a:off x="332936" y="3086922"/>
              <a:ext cx="2926080" cy="660262"/>
            </a:xfrm>
            <a:prstGeom prst="rect">
              <a:avLst/>
            </a:prstGeom>
            <a:noFill/>
          </p:spPr>
          <p:txBody>
            <a:bodyPr wrap="square" lIns="0" rIns="0" rtlCol="0" anchor="t">
              <a:spAutoFit/>
            </a:bodyPr>
            <a:lstStyle/>
            <a:p>
              <a:pPr algn="just"/>
              <a:r>
                <a:rPr lang="en-US" sz="2240" dirty="0">
                  <a:latin typeface="+mj-lt"/>
                </a:rPr>
                <a:t>Encourage students to ask questions and explore topics beyond the curriculum. Support their interests and help them discover new areas of knowledge.</a:t>
              </a:r>
              <a:endParaRPr lang="en-US" sz="2240" noProof="1">
                <a:solidFill>
                  <a:schemeClr val="bg1">
                    <a:lumMod val="75000"/>
                  </a:schemeClr>
                </a:solidFill>
                <a:latin typeface="+mj-lt"/>
              </a:endParaRPr>
            </a:p>
          </p:txBody>
        </p:sp>
      </p:grpSp>
    </p:spTree>
    <p:extLst>
      <p:ext uri="{BB962C8B-B14F-4D97-AF65-F5344CB8AC3E}">
        <p14:creationId xmlns:p14="http://schemas.microsoft.com/office/powerpoint/2010/main" val="53792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139530" y="243769"/>
            <a:ext cx="13112483" cy="995231"/>
          </a:xfrm>
        </p:spPr>
        <p:txBody>
          <a:bodyPr>
            <a:normAutofit/>
          </a:bodyPr>
          <a:lstStyle/>
          <a:p>
            <a:r>
              <a:rPr lang="en-US" sz="5200" dirty="0"/>
              <a:t>Advantages &amp; Disadvantages – Part 1</a:t>
            </a:r>
          </a:p>
        </p:txBody>
      </p:sp>
      <p:sp>
        <p:nvSpPr>
          <p:cNvPr id="9" name="Slide Number Placeholder 8">
            <a:extLst>
              <a:ext uri="{FF2B5EF4-FFF2-40B4-BE49-F238E27FC236}">
                <a16:creationId xmlns:a16="http://schemas.microsoft.com/office/drawing/2014/main" id="{67AF0748-0D30-A107-E367-A3DB25261788}"/>
              </a:ext>
            </a:extLst>
          </p:cNvPr>
          <p:cNvSpPr>
            <a:spLocks noGrp="1"/>
          </p:cNvSpPr>
          <p:nvPr>
            <p:ph type="sldNum" sz="quarter" idx="12"/>
          </p:nvPr>
        </p:nvSpPr>
        <p:spPr/>
        <p:txBody>
          <a:bodyPr>
            <a:normAutofit/>
          </a:bodyPr>
          <a:lstStyle/>
          <a:p>
            <a:fld id="{FE1D2D36-5D11-429F-A10B-61490F16675A}" type="slidenum">
              <a:rPr lang="en-US" smtClean="0">
                <a:latin typeface="+mj-lt"/>
              </a:rPr>
              <a:t>26</a:t>
            </a:fld>
            <a:endParaRPr lang="en-US">
              <a:latin typeface="+mj-lt"/>
            </a:endParaRPr>
          </a:p>
        </p:txBody>
      </p:sp>
      <p:sp>
        <p:nvSpPr>
          <p:cNvPr id="46" name="Flowchart: Predefined Process 45">
            <a:extLst>
              <a:ext uri="{FF2B5EF4-FFF2-40B4-BE49-F238E27FC236}">
                <a16:creationId xmlns:a16="http://schemas.microsoft.com/office/drawing/2014/main" id="{70A47EF6-6D02-4F76-93B5-0D8B84CF64E6}"/>
              </a:ext>
            </a:extLst>
          </p:cNvPr>
          <p:cNvSpPr/>
          <p:nvPr/>
        </p:nvSpPr>
        <p:spPr>
          <a:xfrm flipH="1">
            <a:off x="1198741" y="1800475"/>
            <a:ext cx="7040880" cy="7040880"/>
          </a:xfrm>
          <a:prstGeom prst="flowChartPredefinedProcess">
            <a:avLst/>
          </a:prstGeom>
          <a:solidFill>
            <a:schemeClr val="accent6"/>
          </a:solidFill>
          <a:ln w="12700">
            <a:miter lim="400000"/>
          </a:ln>
          <a:effectLst/>
          <a:scene3d>
            <a:camera prst="perspectiveRight"/>
            <a:lightRig rig="threePt" dir="t"/>
          </a:scene3d>
        </p:spPr>
        <p:txBody>
          <a:bodyPr wrap="square" lIns="53340" tIns="53340" rIns="53340" bIns="53340" anchor="ctr">
            <a:noAutofit/>
          </a:bodyP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sp>
        <p:nvSpPr>
          <p:cNvPr id="47" name="Freeform: Shape 46">
            <a:extLst>
              <a:ext uri="{FF2B5EF4-FFF2-40B4-BE49-F238E27FC236}">
                <a16:creationId xmlns:a16="http://schemas.microsoft.com/office/drawing/2014/main" id="{A0A00C16-FC25-489F-92E3-212E5C38389A}"/>
              </a:ext>
            </a:extLst>
          </p:cNvPr>
          <p:cNvSpPr/>
          <p:nvPr/>
        </p:nvSpPr>
        <p:spPr>
          <a:xfrm flipH="1">
            <a:off x="7435020" y="1636404"/>
            <a:ext cx="1152144" cy="1024128"/>
          </a:xfrm>
          <a:custGeom>
            <a:avLst/>
            <a:gdLst>
              <a:gd name="connsiteX0" fmla="*/ 400076 w 1178234"/>
              <a:gd name="connsiteY0" fmla="*/ 0 h 1071894"/>
              <a:gd name="connsiteX1" fmla="*/ 779748 w 1178234"/>
              <a:gd name="connsiteY1" fmla="*/ 0 h 1071894"/>
              <a:gd name="connsiteX2" fmla="*/ 960787 w 1178234"/>
              <a:gd name="connsiteY2" fmla="*/ 103608 h 1071894"/>
              <a:gd name="connsiteX3" fmla="*/ 1150728 w 1178234"/>
              <a:gd name="connsiteY3" fmla="*/ 431273 h 1071894"/>
              <a:gd name="connsiteX4" fmla="*/ 1150728 w 1178234"/>
              <a:gd name="connsiteY4" fmla="*/ 640621 h 1071894"/>
              <a:gd name="connsiteX5" fmla="*/ 960787 w 1178234"/>
              <a:gd name="connsiteY5" fmla="*/ 968500 h 1071894"/>
              <a:gd name="connsiteX6" fmla="*/ 779748 w 1178234"/>
              <a:gd name="connsiteY6" fmla="*/ 1071894 h 1071894"/>
              <a:gd name="connsiteX7" fmla="*/ 400076 w 1178234"/>
              <a:gd name="connsiteY7" fmla="*/ 1071894 h 1071894"/>
              <a:gd name="connsiteX8" fmla="*/ 218826 w 1178234"/>
              <a:gd name="connsiteY8" fmla="*/ 968500 h 1071894"/>
              <a:gd name="connsiteX9" fmla="*/ 29096 w 1178234"/>
              <a:gd name="connsiteY9" fmla="*/ 640621 h 1071894"/>
              <a:gd name="connsiteX10" fmla="*/ 29096 w 1178234"/>
              <a:gd name="connsiteY10" fmla="*/ 431273 h 1071894"/>
              <a:gd name="connsiteX11" fmla="*/ 218826 w 1178234"/>
              <a:gd name="connsiteY11" fmla="*/ 103608 h 1071894"/>
              <a:gd name="connsiteX12" fmla="*/ 400076 w 1178234"/>
              <a:gd name="connsiteY12" fmla="*/ 0 h 1071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234" h="1071894">
                <a:moveTo>
                  <a:pt x="400076" y="0"/>
                </a:moveTo>
                <a:lnTo>
                  <a:pt x="779748" y="0"/>
                </a:lnTo>
                <a:cubicBezTo>
                  <a:pt x="855216" y="0"/>
                  <a:pt x="921993" y="38800"/>
                  <a:pt x="960787" y="103608"/>
                </a:cubicBezTo>
                <a:lnTo>
                  <a:pt x="1150728" y="431273"/>
                </a:lnTo>
                <a:cubicBezTo>
                  <a:pt x="1187403" y="496082"/>
                  <a:pt x="1187403" y="575813"/>
                  <a:pt x="1150728" y="640621"/>
                </a:cubicBezTo>
                <a:lnTo>
                  <a:pt x="960787" y="968500"/>
                </a:lnTo>
                <a:cubicBezTo>
                  <a:pt x="924112" y="1033095"/>
                  <a:pt x="855216" y="1071894"/>
                  <a:pt x="779748" y="1071894"/>
                </a:cubicBezTo>
                <a:lnTo>
                  <a:pt x="400076" y="1071894"/>
                </a:lnTo>
                <a:cubicBezTo>
                  <a:pt x="324608" y="1071894"/>
                  <a:pt x="257832" y="1033095"/>
                  <a:pt x="218826" y="968500"/>
                </a:cubicBezTo>
                <a:lnTo>
                  <a:pt x="29096" y="640621"/>
                </a:lnTo>
                <a:cubicBezTo>
                  <a:pt x="-9699" y="575813"/>
                  <a:pt x="-9699" y="496082"/>
                  <a:pt x="29096" y="431273"/>
                </a:cubicBezTo>
                <a:lnTo>
                  <a:pt x="218826" y="103608"/>
                </a:lnTo>
                <a:cubicBezTo>
                  <a:pt x="255500" y="38800"/>
                  <a:pt x="324608" y="0"/>
                  <a:pt x="400076" y="0"/>
                </a:cubicBezTo>
                <a:close/>
              </a:path>
            </a:pathLst>
          </a:custGeom>
          <a:solidFill>
            <a:schemeClr val="accent6">
              <a:lumMod val="60000"/>
              <a:lumOff val="40000"/>
            </a:schemeClr>
          </a:solidFill>
          <a:ln w="12700">
            <a:miter lim="400000"/>
          </a:ln>
        </p:spPr>
        <p:txBody>
          <a:bodyPr wrap="square" lIns="53340" tIns="53340" rIns="53340" bIns="53340" anchor="ctr">
            <a:noAutofit/>
          </a:bodyP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sp>
        <p:nvSpPr>
          <p:cNvPr id="48" name="Flowchart: Predefined Process 47">
            <a:extLst>
              <a:ext uri="{FF2B5EF4-FFF2-40B4-BE49-F238E27FC236}">
                <a16:creationId xmlns:a16="http://schemas.microsoft.com/office/drawing/2014/main" id="{7BCEF7AE-07CA-45F2-B1E8-A6B0BBAA6CDD}"/>
              </a:ext>
            </a:extLst>
          </p:cNvPr>
          <p:cNvSpPr/>
          <p:nvPr/>
        </p:nvSpPr>
        <p:spPr>
          <a:xfrm>
            <a:off x="10192943" y="1844082"/>
            <a:ext cx="7040880" cy="7040880"/>
          </a:xfrm>
          <a:prstGeom prst="flowChartPredefinedProcess">
            <a:avLst/>
          </a:prstGeom>
          <a:solidFill>
            <a:schemeClr val="accent5"/>
          </a:solidFill>
          <a:ln w="12700">
            <a:miter lim="400000"/>
          </a:ln>
          <a:effectLst/>
          <a:scene3d>
            <a:camera prst="perspectiveLeft"/>
            <a:lightRig rig="threePt" dir="t"/>
          </a:scene3d>
        </p:spPr>
        <p:txBody>
          <a:bodyPr wrap="square" lIns="53340" tIns="53340" rIns="53340" bIns="53340" anchor="ctr">
            <a:noAutofit/>
          </a:bodyP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sp>
        <p:nvSpPr>
          <p:cNvPr id="49" name="Freeform: Shape 48">
            <a:extLst>
              <a:ext uri="{FF2B5EF4-FFF2-40B4-BE49-F238E27FC236}">
                <a16:creationId xmlns:a16="http://schemas.microsoft.com/office/drawing/2014/main" id="{90934388-F6A0-4B40-8757-ABAB63EA85BB}"/>
              </a:ext>
            </a:extLst>
          </p:cNvPr>
          <p:cNvSpPr/>
          <p:nvPr/>
        </p:nvSpPr>
        <p:spPr>
          <a:xfrm>
            <a:off x="9809106" y="1630571"/>
            <a:ext cx="1152144" cy="1024128"/>
          </a:xfrm>
          <a:custGeom>
            <a:avLst/>
            <a:gdLst>
              <a:gd name="connsiteX0" fmla="*/ 400076 w 1178234"/>
              <a:gd name="connsiteY0" fmla="*/ 0 h 1071894"/>
              <a:gd name="connsiteX1" fmla="*/ 779748 w 1178234"/>
              <a:gd name="connsiteY1" fmla="*/ 0 h 1071894"/>
              <a:gd name="connsiteX2" fmla="*/ 960787 w 1178234"/>
              <a:gd name="connsiteY2" fmla="*/ 103608 h 1071894"/>
              <a:gd name="connsiteX3" fmla="*/ 1150728 w 1178234"/>
              <a:gd name="connsiteY3" fmla="*/ 431273 h 1071894"/>
              <a:gd name="connsiteX4" fmla="*/ 1150728 w 1178234"/>
              <a:gd name="connsiteY4" fmla="*/ 640621 h 1071894"/>
              <a:gd name="connsiteX5" fmla="*/ 960787 w 1178234"/>
              <a:gd name="connsiteY5" fmla="*/ 968500 h 1071894"/>
              <a:gd name="connsiteX6" fmla="*/ 779748 w 1178234"/>
              <a:gd name="connsiteY6" fmla="*/ 1071894 h 1071894"/>
              <a:gd name="connsiteX7" fmla="*/ 400076 w 1178234"/>
              <a:gd name="connsiteY7" fmla="*/ 1071894 h 1071894"/>
              <a:gd name="connsiteX8" fmla="*/ 218826 w 1178234"/>
              <a:gd name="connsiteY8" fmla="*/ 968500 h 1071894"/>
              <a:gd name="connsiteX9" fmla="*/ 29096 w 1178234"/>
              <a:gd name="connsiteY9" fmla="*/ 640621 h 1071894"/>
              <a:gd name="connsiteX10" fmla="*/ 29096 w 1178234"/>
              <a:gd name="connsiteY10" fmla="*/ 431273 h 1071894"/>
              <a:gd name="connsiteX11" fmla="*/ 218826 w 1178234"/>
              <a:gd name="connsiteY11" fmla="*/ 103608 h 1071894"/>
              <a:gd name="connsiteX12" fmla="*/ 400076 w 1178234"/>
              <a:gd name="connsiteY12" fmla="*/ 0 h 1071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234" h="1071894">
                <a:moveTo>
                  <a:pt x="400076" y="0"/>
                </a:moveTo>
                <a:lnTo>
                  <a:pt x="779748" y="0"/>
                </a:lnTo>
                <a:cubicBezTo>
                  <a:pt x="855216" y="0"/>
                  <a:pt x="921993" y="38800"/>
                  <a:pt x="960787" y="103608"/>
                </a:cubicBezTo>
                <a:lnTo>
                  <a:pt x="1150728" y="431273"/>
                </a:lnTo>
                <a:cubicBezTo>
                  <a:pt x="1187403" y="496082"/>
                  <a:pt x="1187403" y="575813"/>
                  <a:pt x="1150728" y="640621"/>
                </a:cubicBezTo>
                <a:lnTo>
                  <a:pt x="960787" y="968500"/>
                </a:lnTo>
                <a:cubicBezTo>
                  <a:pt x="924112" y="1033095"/>
                  <a:pt x="855216" y="1071894"/>
                  <a:pt x="779748" y="1071894"/>
                </a:cubicBezTo>
                <a:lnTo>
                  <a:pt x="400076" y="1071894"/>
                </a:lnTo>
                <a:cubicBezTo>
                  <a:pt x="324608" y="1071894"/>
                  <a:pt x="257832" y="1033095"/>
                  <a:pt x="218826" y="968500"/>
                </a:cubicBezTo>
                <a:lnTo>
                  <a:pt x="29096" y="640621"/>
                </a:lnTo>
                <a:cubicBezTo>
                  <a:pt x="-9699" y="575813"/>
                  <a:pt x="-9699" y="496082"/>
                  <a:pt x="29096" y="431273"/>
                </a:cubicBezTo>
                <a:lnTo>
                  <a:pt x="218826" y="103608"/>
                </a:lnTo>
                <a:cubicBezTo>
                  <a:pt x="255500" y="38800"/>
                  <a:pt x="324608" y="0"/>
                  <a:pt x="400076" y="0"/>
                </a:cubicBezTo>
                <a:close/>
              </a:path>
            </a:pathLst>
          </a:custGeom>
          <a:solidFill>
            <a:schemeClr val="accent5">
              <a:lumMod val="60000"/>
              <a:lumOff val="40000"/>
            </a:schemeClr>
          </a:solidFill>
          <a:ln w="12700">
            <a:miter lim="400000"/>
          </a:ln>
        </p:spPr>
        <p:txBody>
          <a:bodyPr wrap="square" lIns="53340" tIns="53340" rIns="53340" bIns="53340" anchor="ctr">
            <a:noAutofit/>
          </a:bodyP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pic>
        <p:nvPicPr>
          <p:cNvPr id="50" name="Graphic 49" descr="Thumbs Down with solid fill">
            <a:extLst>
              <a:ext uri="{FF2B5EF4-FFF2-40B4-BE49-F238E27FC236}">
                <a16:creationId xmlns:a16="http://schemas.microsoft.com/office/drawing/2014/main" id="{B5F100F0-FEA0-4D1F-81B1-24DCAB3083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01130" y="1828064"/>
            <a:ext cx="768096" cy="768096"/>
          </a:xfrm>
          <a:prstGeom prst="rect">
            <a:avLst/>
          </a:prstGeom>
          <a:effectLst/>
        </p:spPr>
      </p:pic>
      <p:sp>
        <p:nvSpPr>
          <p:cNvPr id="51" name="Shape">
            <a:extLst>
              <a:ext uri="{FF2B5EF4-FFF2-40B4-BE49-F238E27FC236}">
                <a16:creationId xmlns:a16="http://schemas.microsoft.com/office/drawing/2014/main" id="{6E610C4F-9CA0-4CE9-9BCC-AE3AE6F0EB0D}"/>
              </a:ext>
            </a:extLst>
          </p:cNvPr>
          <p:cNvSpPr/>
          <p:nvPr/>
        </p:nvSpPr>
        <p:spPr>
          <a:xfrm flipH="1">
            <a:off x="7830477" y="3035421"/>
            <a:ext cx="999565" cy="922152"/>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60000"/>
              <a:lumOff val="40000"/>
            </a:schemeClr>
          </a:solidFill>
          <a:ln w="12700">
            <a:solidFill>
              <a:schemeClr val="accent6">
                <a:lumMod val="60000"/>
                <a:lumOff val="40000"/>
              </a:schemeClr>
            </a:solidFill>
            <a:miter lim="400000"/>
          </a:ln>
        </p:spPr>
        <p:txBody>
          <a:bodyPr lIns="40005" tIns="40005" rIns="40005" bIns="40005" anchor="ctr"/>
          <a:lstStyle/>
          <a:p>
            <a:pPr>
              <a:defRPr sz="3000">
                <a:solidFill>
                  <a:srgbClr val="FFFFFF"/>
                </a:solidFill>
              </a:defRPr>
            </a:pPr>
            <a:endParaRPr sz="3150">
              <a:latin typeface="+mj-lt"/>
            </a:endParaRPr>
          </a:p>
        </p:txBody>
      </p:sp>
      <p:grpSp>
        <p:nvGrpSpPr>
          <p:cNvPr id="52" name="Group 51">
            <a:extLst>
              <a:ext uri="{FF2B5EF4-FFF2-40B4-BE49-F238E27FC236}">
                <a16:creationId xmlns:a16="http://schemas.microsoft.com/office/drawing/2014/main" id="{692CD1DB-DD74-4DB3-BA34-5EBF7405E4BF}"/>
              </a:ext>
            </a:extLst>
          </p:cNvPr>
          <p:cNvGrpSpPr/>
          <p:nvPr/>
        </p:nvGrpSpPr>
        <p:grpSpPr>
          <a:xfrm flipH="1">
            <a:off x="1315458" y="2504636"/>
            <a:ext cx="6113910" cy="1753210"/>
            <a:chOff x="332935" y="2763220"/>
            <a:chExt cx="2984126" cy="1191166"/>
          </a:xfrm>
        </p:grpSpPr>
        <p:sp>
          <p:nvSpPr>
            <p:cNvPr id="53" name="TextBox 52">
              <a:extLst>
                <a:ext uri="{FF2B5EF4-FFF2-40B4-BE49-F238E27FC236}">
                  <a16:creationId xmlns:a16="http://schemas.microsoft.com/office/drawing/2014/main" id="{7BA703ED-2E9B-435C-B09C-998808F3C223}"/>
                </a:ext>
              </a:extLst>
            </p:cNvPr>
            <p:cNvSpPr txBox="1"/>
            <p:nvPr/>
          </p:nvSpPr>
          <p:spPr>
            <a:xfrm>
              <a:off x="332935" y="2763220"/>
              <a:ext cx="2984126" cy="326211"/>
            </a:xfrm>
            <a:prstGeom prst="rect">
              <a:avLst/>
            </a:prstGeom>
            <a:noFill/>
          </p:spPr>
          <p:txBody>
            <a:bodyPr wrap="square" lIns="0" rIns="0" rtlCol="0" anchor="b">
              <a:spAutoFit/>
            </a:bodyPr>
            <a:lstStyle/>
            <a:p>
              <a:r>
                <a:rPr lang="en-US" sz="2520" b="1" dirty="0">
                  <a:latin typeface="+mj-lt"/>
                </a:rPr>
                <a:t>Personalized learning</a:t>
              </a:r>
              <a:endParaRPr lang="en-US" sz="2783" b="1" noProof="1">
                <a:solidFill>
                  <a:schemeClr val="tx1">
                    <a:lumMod val="75000"/>
                    <a:lumOff val="25000"/>
                  </a:schemeClr>
                </a:solidFill>
                <a:latin typeface="+mj-lt"/>
              </a:endParaRPr>
            </a:p>
          </p:txBody>
        </p:sp>
        <p:sp>
          <p:nvSpPr>
            <p:cNvPr id="54" name="TextBox 53">
              <a:extLst>
                <a:ext uri="{FF2B5EF4-FFF2-40B4-BE49-F238E27FC236}">
                  <a16:creationId xmlns:a16="http://schemas.microsoft.com/office/drawing/2014/main" id="{48365D93-1224-4790-884F-B4B552E87CEC}"/>
                </a:ext>
              </a:extLst>
            </p:cNvPr>
            <p:cNvSpPr txBox="1"/>
            <p:nvPr/>
          </p:nvSpPr>
          <p:spPr>
            <a:xfrm>
              <a:off x="332935" y="3055215"/>
              <a:ext cx="2984126" cy="899171"/>
            </a:xfrm>
            <a:prstGeom prst="rect">
              <a:avLst/>
            </a:prstGeom>
            <a:noFill/>
          </p:spPr>
          <p:txBody>
            <a:bodyPr wrap="square" lIns="0" rIns="0" rtlCol="0" anchor="t">
              <a:spAutoFit/>
            </a:bodyPr>
            <a:lstStyle/>
            <a:p>
              <a:pPr algn="just">
                <a:spcAft>
                  <a:spcPts val="1680"/>
                </a:spcAft>
              </a:pPr>
              <a:r>
                <a:rPr lang="en-US" sz="2000" dirty="0">
                  <a:latin typeface="+mj-lt"/>
                </a:rPr>
                <a:t>Flexible learning allows students to tailor their learning experience to suit their individual needs, learning styles, and pace. This can lead to better engagement and understanding. </a:t>
              </a:r>
            </a:p>
          </p:txBody>
        </p:sp>
      </p:grpSp>
      <p:pic>
        <p:nvPicPr>
          <p:cNvPr id="55" name="Graphic 54" descr="Checkmark with solid fill">
            <a:extLst>
              <a:ext uri="{FF2B5EF4-FFF2-40B4-BE49-F238E27FC236}">
                <a16:creationId xmlns:a16="http://schemas.microsoft.com/office/drawing/2014/main" id="{2D78B5EA-1E1B-4CC3-B46A-359353E9C71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7353" y="3286660"/>
            <a:ext cx="549131" cy="549131"/>
          </a:xfrm>
          <a:prstGeom prst="rect">
            <a:avLst/>
          </a:prstGeom>
        </p:spPr>
      </p:pic>
      <p:sp>
        <p:nvSpPr>
          <p:cNvPr id="56" name="Shape">
            <a:extLst>
              <a:ext uri="{FF2B5EF4-FFF2-40B4-BE49-F238E27FC236}">
                <a16:creationId xmlns:a16="http://schemas.microsoft.com/office/drawing/2014/main" id="{68B8E3C0-772F-476B-A6E6-4756233A62C4}"/>
              </a:ext>
            </a:extLst>
          </p:cNvPr>
          <p:cNvSpPr/>
          <p:nvPr/>
        </p:nvSpPr>
        <p:spPr>
          <a:xfrm>
            <a:off x="9556791" y="3048207"/>
            <a:ext cx="999576" cy="922152"/>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5">
              <a:lumMod val="60000"/>
              <a:lumOff val="40000"/>
            </a:schemeClr>
          </a:solidFill>
          <a:ln w="12700">
            <a:solidFill>
              <a:schemeClr val="accent5">
                <a:lumMod val="60000"/>
                <a:lumOff val="40000"/>
              </a:schemeClr>
            </a:solidFill>
            <a:miter lim="400000"/>
          </a:ln>
        </p:spPr>
        <p:txBody>
          <a:bodyPr lIns="40005" tIns="40005" rIns="40005" bIns="40005" anchor="ctr"/>
          <a:lstStyle/>
          <a:p>
            <a:pPr>
              <a:defRPr sz="3000">
                <a:solidFill>
                  <a:srgbClr val="FFFFFF"/>
                </a:solidFill>
              </a:defRPr>
            </a:pPr>
            <a:endParaRPr sz="3150">
              <a:latin typeface="+mj-lt"/>
            </a:endParaRPr>
          </a:p>
        </p:txBody>
      </p:sp>
      <p:grpSp>
        <p:nvGrpSpPr>
          <p:cNvPr id="57" name="Group 56">
            <a:extLst>
              <a:ext uri="{FF2B5EF4-FFF2-40B4-BE49-F238E27FC236}">
                <a16:creationId xmlns:a16="http://schemas.microsoft.com/office/drawing/2014/main" id="{2D13C4BD-87E0-4A88-A5F4-A15B8C6A2F79}"/>
              </a:ext>
            </a:extLst>
          </p:cNvPr>
          <p:cNvGrpSpPr/>
          <p:nvPr/>
        </p:nvGrpSpPr>
        <p:grpSpPr>
          <a:xfrm>
            <a:off x="11186481" y="2250515"/>
            <a:ext cx="5902788" cy="2059989"/>
            <a:chOff x="332935" y="2769574"/>
            <a:chExt cx="2984126" cy="1372328"/>
          </a:xfrm>
        </p:grpSpPr>
        <p:sp>
          <p:nvSpPr>
            <p:cNvPr id="58" name="TextBox 57">
              <a:extLst>
                <a:ext uri="{FF2B5EF4-FFF2-40B4-BE49-F238E27FC236}">
                  <a16:creationId xmlns:a16="http://schemas.microsoft.com/office/drawing/2014/main" id="{66F8E856-1480-4AF8-8E4E-5D671F24D54D}"/>
                </a:ext>
              </a:extLst>
            </p:cNvPr>
            <p:cNvSpPr txBox="1"/>
            <p:nvPr/>
          </p:nvSpPr>
          <p:spPr>
            <a:xfrm>
              <a:off x="332935" y="2769574"/>
              <a:ext cx="2984126" cy="319855"/>
            </a:xfrm>
            <a:prstGeom prst="rect">
              <a:avLst/>
            </a:prstGeom>
            <a:noFill/>
          </p:spPr>
          <p:txBody>
            <a:bodyPr wrap="square" lIns="0" rIns="0" rtlCol="0" anchor="b">
              <a:spAutoFit/>
            </a:bodyPr>
            <a:lstStyle/>
            <a:p>
              <a:pPr algn="r"/>
              <a:r>
                <a:rPr lang="en-US" sz="2520" b="1" dirty="0">
                  <a:latin typeface="+mj-lt"/>
                </a:rPr>
                <a:t>Lack of face-to-face interaction:</a:t>
              </a:r>
              <a:endParaRPr lang="en-US" sz="2783" b="1" noProof="1">
                <a:solidFill>
                  <a:schemeClr val="bg1"/>
                </a:solidFill>
                <a:latin typeface="+mj-lt"/>
              </a:endParaRPr>
            </a:p>
          </p:txBody>
        </p:sp>
        <p:sp>
          <p:nvSpPr>
            <p:cNvPr id="59" name="TextBox 58">
              <a:extLst>
                <a:ext uri="{FF2B5EF4-FFF2-40B4-BE49-F238E27FC236}">
                  <a16:creationId xmlns:a16="http://schemas.microsoft.com/office/drawing/2014/main" id="{8EA9DB79-9731-433B-B984-1CC4CEA10AE3}"/>
                </a:ext>
              </a:extLst>
            </p:cNvPr>
            <p:cNvSpPr txBox="1"/>
            <p:nvPr/>
          </p:nvSpPr>
          <p:spPr>
            <a:xfrm>
              <a:off x="332935" y="3055215"/>
              <a:ext cx="2984126" cy="1086687"/>
            </a:xfrm>
            <a:prstGeom prst="rect">
              <a:avLst/>
            </a:prstGeom>
            <a:noFill/>
          </p:spPr>
          <p:txBody>
            <a:bodyPr wrap="square" lIns="0" rIns="0" rtlCol="0" anchor="t">
              <a:spAutoFit/>
            </a:bodyPr>
            <a:lstStyle/>
            <a:p>
              <a:pPr algn="r"/>
              <a:r>
                <a:rPr lang="en-US" sz="2000" dirty="0">
                  <a:latin typeface="+mj-lt"/>
                </a:rPr>
                <a:t>Traditional classrooms provide valuable opportunities for direct interaction with peers and instructors, fostering collaboration, communication skills, and a sense of community.</a:t>
              </a:r>
              <a:endParaRPr lang="en-US" sz="2000" noProof="1">
                <a:solidFill>
                  <a:schemeClr val="bg1"/>
                </a:solidFill>
                <a:latin typeface="+mj-lt"/>
              </a:endParaRPr>
            </a:p>
          </p:txBody>
        </p:sp>
      </p:grpSp>
      <p:pic>
        <p:nvPicPr>
          <p:cNvPr id="60" name="Graphic 59" descr="Close with solid fill">
            <a:extLst>
              <a:ext uri="{FF2B5EF4-FFF2-40B4-BE49-F238E27FC236}">
                <a16:creationId xmlns:a16="http://schemas.microsoft.com/office/drawing/2014/main" id="{F4E293B2-FD90-4D33-9201-E3E04888578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04958" y="3259798"/>
            <a:ext cx="549131" cy="549131"/>
          </a:xfrm>
          <a:prstGeom prst="rect">
            <a:avLst/>
          </a:prstGeom>
        </p:spPr>
      </p:pic>
      <p:sp>
        <p:nvSpPr>
          <p:cNvPr id="61" name="Shape">
            <a:extLst>
              <a:ext uri="{FF2B5EF4-FFF2-40B4-BE49-F238E27FC236}">
                <a16:creationId xmlns:a16="http://schemas.microsoft.com/office/drawing/2014/main" id="{47B45057-5814-4DC1-98C8-3EE1E4CF8800}"/>
              </a:ext>
            </a:extLst>
          </p:cNvPr>
          <p:cNvSpPr/>
          <p:nvPr/>
        </p:nvSpPr>
        <p:spPr>
          <a:xfrm flipH="1">
            <a:off x="7869804" y="4963947"/>
            <a:ext cx="999565" cy="922152"/>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60000"/>
              <a:lumOff val="40000"/>
            </a:schemeClr>
          </a:solidFill>
          <a:ln w="12700">
            <a:solidFill>
              <a:schemeClr val="accent6">
                <a:lumMod val="60000"/>
                <a:lumOff val="40000"/>
              </a:schemeClr>
            </a:solidFill>
            <a:miter lim="400000"/>
          </a:ln>
        </p:spPr>
        <p:txBody>
          <a:bodyPr lIns="40005" tIns="40005" rIns="40005" bIns="40005" anchor="ctr"/>
          <a:lstStyle/>
          <a:p>
            <a:pPr>
              <a:defRPr sz="3000">
                <a:solidFill>
                  <a:srgbClr val="FFFFFF"/>
                </a:solidFill>
              </a:defRPr>
            </a:pPr>
            <a:endParaRPr sz="3150">
              <a:latin typeface="+mj-lt"/>
            </a:endParaRPr>
          </a:p>
        </p:txBody>
      </p:sp>
      <p:grpSp>
        <p:nvGrpSpPr>
          <p:cNvPr id="62" name="Group 61">
            <a:extLst>
              <a:ext uri="{FF2B5EF4-FFF2-40B4-BE49-F238E27FC236}">
                <a16:creationId xmlns:a16="http://schemas.microsoft.com/office/drawing/2014/main" id="{9502EF54-4266-4B63-B415-EA56E27CE761}"/>
              </a:ext>
            </a:extLst>
          </p:cNvPr>
          <p:cNvGrpSpPr/>
          <p:nvPr/>
        </p:nvGrpSpPr>
        <p:grpSpPr>
          <a:xfrm flipH="1">
            <a:off x="1315466" y="4380825"/>
            <a:ext cx="6279763" cy="2367762"/>
            <a:chOff x="332935" y="2769576"/>
            <a:chExt cx="2984126" cy="1577360"/>
          </a:xfrm>
        </p:grpSpPr>
        <p:sp>
          <p:nvSpPr>
            <p:cNvPr id="63" name="TextBox 62">
              <a:extLst>
                <a:ext uri="{FF2B5EF4-FFF2-40B4-BE49-F238E27FC236}">
                  <a16:creationId xmlns:a16="http://schemas.microsoft.com/office/drawing/2014/main" id="{59906038-47D6-40BF-90A5-2D14F62295CF}"/>
                </a:ext>
              </a:extLst>
            </p:cNvPr>
            <p:cNvSpPr txBox="1"/>
            <p:nvPr/>
          </p:nvSpPr>
          <p:spPr>
            <a:xfrm>
              <a:off x="332935" y="2769576"/>
              <a:ext cx="2984126" cy="319855"/>
            </a:xfrm>
            <a:prstGeom prst="rect">
              <a:avLst/>
            </a:prstGeom>
            <a:noFill/>
          </p:spPr>
          <p:txBody>
            <a:bodyPr wrap="square" lIns="0" rIns="0" rtlCol="0" anchor="b">
              <a:spAutoFit/>
            </a:bodyPr>
            <a:lstStyle/>
            <a:p>
              <a:r>
                <a:rPr lang="en-US" sz="2520" dirty="0">
                  <a:latin typeface="+mj-lt"/>
                </a:rPr>
                <a:t>Accessibility and convenience</a:t>
              </a:r>
              <a:endParaRPr lang="en-US" sz="2783" b="1" noProof="1">
                <a:solidFill>
                  <a:schemeClr val="tx1">
                    <a:lumMod val="75000"/>
                    <a:lumOff val="25000"/>
                  </a:schemeClr>
                </a:solidFill>
                <a:latin typeface="+mj-lt"/>
              </a:endParaRPr>
            </a:p>
          </p:txBody>
        </p:sp>
        <p:sp>
          <p:nvSpPr>
            <p:cNvPr id="64" name="TextBox 63">
              <a:extLst>
                <a:ext uri="{FF2B5EF4-FFF2-40B4-BE49-F238E27FC236}">
                  <a16:creationId xmlns:a16="http://schemas.microsoft.com/office/drawing/2014/main" id="{17C1B7DA-D61C-44E6-8984-3BE2F394BA38}"/>
                </a:ext>
              </a:extLst>
            </p:cNvPr>
            <p:cNvSpPr txBox="1"/>
            <p:nvPr/>
          </p:nvSpPr>
          <p:spPr>
            <a:xfrm>
              <a:off x="332935" y="3055215"/>
              <a:ext cx="2984126" cy="1291721"/>
            </a:xfrm>
            <a:prstGeom prst="rect">
              <a:avLst/>
            </a:prstGeom>
            <a:noFill/>
          </p:spPr>
          <p:txBody>
            <a:bodyPr wrap="square" lIns="0" rIns="0" rtlCol="0" anchor="t">
              <a:spAutoFit/>
            </a:bodyPr>
            <a:lstStyle/>
            <a:p>
              <a:pPr algn="just">
                <a:spcAft>
                  <a:spcPts val="1680"/>
                </a:spcAft>
              </a:pPr>
              <a:r>
                <a:rPr lang="en-US" sz="2000" dirty="0">
                  <a:latin typeface="+mj-lt"/>
                </a:rPr>
                <a:t>It enables learners to access educational resources and materials from anywhere, at any time, making education more accessible to individuals who may have geographical constraints, work commitments, or physical disabilities.</a:t>
              </a:r>
              <a:endParaRPr lang="en-US" sz="2000" noProof="1">
                <a:solidFill>
                  <a:schemeClr val="bg1"/>
                </a:solidFill>
                <a:latin typeface="+mj-lt"/>
              </a:endParaRPr>
            </a:p>
          </p:txBody>
        </p:sp>
      </p:grpSp>
      <p:pic>
        <p:nvPicPr>
          <p:cNvPr id="70" name="Graphic 69" descr="Checkmark with solid fill">
            <a:extLst>
              <a:ext uri="{FF2B5EF4-FFF2-40B4-BE49-F238E27FC236}">
                <a16:creationId xmlns:a16="http://schemas.microsoft.com/office/drawing/2014/main" id="{37022CD9-6C23-454E-B191-F3A48543731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13943" y="5184568"/>
            <a:ext cx="549131" cy="549131"/>
          </a:xfrm>
          <a:prstGeom prst="rect">
            <a:avLst/>
          </a:prstGeom>
        </p:spPr>
      </p:pic>
      <p:grpSp>
        <p:nvGrpSpPr>
          <p:cNvPr id="72" name="Group 71">
            <a:extLst>
              <a:ext uri="{FF2B5EF4-FFF2-40B4-BE49-F238E27FC236}">
                <a16:creationId xmlns:a16="http://schemas.microsoft.com/office/drawing/2014/main" id="{ECC6AD92-4817-45C7-AC69-D33104FAF680}"/>
              </a:ext>
            </a:extLst>
          </p:cNvPr>
          <p:cNvGrpSpPr/>
          <p:nvPr/>
        </p:nvGrpSpPr>
        <p:grpSpPr>
          <a:xfrm flipH="1">
            <a:off x="1315463" y="6694908"/>
            <a:ext cx="6328629" cy="1752209"/>
            <a:chOff x="332935" y="2769576"/>
            <a:chExt cx="2984126" cy="1167290"/>
          </a:xfrm>
        </p:grpSpPr>
        <p:sp>
          <p:nvSpPr>
            <p:cNvPr id="73" name="TextBox 72">
              <a:extLst>
                <a:ext uri="{FF2B5EF4-FFF2-40B4-BE49-F238E27FC236}">
                  <a16:creationId xmlns:a16="http://schemas.microsoft.com/office/drawing/2014/main" id="{635666AC-8671-44FE-850E-0B49765C1A81}"/>
                </a:ext>
              </a:extLst>
            </p:cNvPr>
            <p:cNvSpPr txBox="1"/>
            <p:nvPr/>
          </p:nvSpPr>
          <p:spPr>
            <a:xfrm>
              <a:off x="332935" y="2769576"/>
              <a:ext cx="2984126" cy="319855"/>
            </a:xfrm>
            <a:prstGeom prst="rect">
              <a:avLst/>
            </a:prstGeom>
            <a:noFill/>
          </p:spPr>
          <p:txBody>
            <a:bodyPr wrap="square" lIns="0" rIns="0" rtlCol="0" anchor="b">
              <a:spAutoFit/>
            </a:bodyPr>
            <a:lstStyle/>
            <a:p>
              <a:r>
                <a:rPr lang="en-US" sz="2520" b="1" dirty="0">
                  <a:latin typeface="+mj-lt"/>
                </a:rPr>
                <a:t>Accessibility and convenience</a:t>
              </a:r>
              <a:endParaRPr lang="en-US" sz="2783" b="1" noProof="1">
                <a:solidFill>
                  <a:schemeClr val="tx1">
                    <a:lumMod val="75000"/>
                    <a:lumOff val="25000"/>
                  </a:schemeClr>
                </a:solidFill>
                <a:latin typeface="+mj-lt"/>
              </a:endParaRPr>
            </a:p>
          </p:txBody>
        </p:sp>
        <p:sp>
          <p:nvSpPr>
            <p:cNvPr id="74" name="TextBox 73">
              <a:extLst>
                <a:ext uri="{FF2B5EF4-FFF2-40B4-BE49-F238E27FC236}">
                  <a16:creationId xmlns:a16="http://schemas.microsoft.com/office/drawing/2014/main" id="{C0F057B7-5A30-477A-B082-AA4F580CF6C6}"/>
                </a:ext>
              </a:extLst>
            </p:cNvPr>
            <p:cNvSpPr txBox="1"/>
            <p:nvPr/>
          </p:nvSpPr>
          <p:spPr>
            <a:xfrm>
              <a:off x="332935" y="3055215"/>
              <a:ext cx="2984126" cy="881651"/>
            </a:xfrm>
            <a:prstGeom prst="rect">
              <a:avLst/>
            </a:prstGeom>
            <a:noFill/>
          </p:spPr>
          <p:txBody>
            <a:bodyPr wrap="square" lIns="0" rIns="0" rtlCol="0" anchor="t">
              <a:spAutoFit/>
            </a:bodyPr>
            <a:lstStyle/>
            <a:p>
              <a:r>
                <a:rPr lang="en-US" sz="2000" dirty="0">
                  <a:latin typeface="+mj-lt"/>
                </a:rPr>
                <a:t>Enhanced engagement: Incorporating technology and online tools can make learning more interactive and engaging, helping to maintain student interest and motivation.</a:t>
              </a:r>
              <a:endParaRPr lang="en-US" sz="2000" noProof="1">
                <a:solidFill>
                  <a:schemeClr val="tx1">
                    <a:lumMod val="75000"/>
                    <a:lumOff val="25000"/>
                  </a:schemeClr>
                </a:solidFill>
                <a:latin typeface="+mj-lt"/>
              </a:endParaRPr>
            </a:p>
          </p:txBody>
        </p:sp>
      </p:grpSp>
      <p:sp>
        <p:nvSpPr>
          <p:cNvPr id="75" name="Shape">
            <a:extLst>
              <a:ext uri="{FF2B5EF4-FFF2-40B4-BE49-F238E27FC236}">
                <a16:creationId xmlns:a16="http://schemas.microsoft.com/office/drawing/2014/main" id="{40B02BEF-D0AF-4C94-97AA-DFAD0F42E777}"/>
              </a:ext>
            </a:extLst>
          </p:cNvPr>
          <p:cNvSpPr/>
          <p:nvPr/>
        </p:nvSpPr>
        <p:spPr>
          <a:xfrm>
            <a:off x="9579725" y="4896498"/>
            <a:ext cx="999576" cy="922152"/>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5">
              <a:lumMod val="60000"/>
              <a:lumOff val="40000"/>
            </a:schemeClr>
          </a:solidFill>
          <a:ln w="12700">
            <a:solidFill>
              <a:schemeClr val="accent5">
                <a:lumMod val="60000"/>
                <a:lumOff val="40000"/>
              </a:schemeClr>
            </a:solidFill>
            <a:miter lim="400000"/>
          </a:ln>
        </p:spPr>
        <p:txBody>
          <a:bodyPr lIns="40005" tIns="40005" rIns="40005" bIns="40005" anchor="ctr"/>
          <a:lstStyle/>
          <a:p>
            <a:pPr>
              <a:defRPr sz="3000">
                <a:solidFill>
                  <a:srgbClr val="FFFFFF"/>
                </a:solidFill>
              </a:defRPr>
            </a:pPr>
            <a:endParaRPr sz="3150">
              <a:latin typeface="+mj-lt"/>
            </a:endParaRPr>
          </a:p>
        </p:txBody>
      </p:sp>
      <p:pic>
        <p:nvPicPr>
          <p:cNvPr id="76" name="Graphic 75" descr="Close with solid fill">
            <a:extLst>
              <a:ext uri="{FF2B5EF4-FFF2-40B4-BE49-F238E27FC236}">
                <a16:creationId xmlns:a16="http://schemas.microsoft.com/office/drawing/2014/main" id="{DDA594FF-4454-4B61-8B1E-2CBEDC0366F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96849" y="5098591"/>
            <a:ext cx="549131" cy="549131"/>
          </a:xfrm>
          <a:prstGeom prst="rect">
            <a:avLst/>
          </a:prstGeom>
        </p:spPr>
      </p:pic>
      <p:grpSp>
        <p:nvGrpSpPr>
          <p:cNvPr id="77" name="Group 76">
            <a:extLst>
              <a:ext uri="{FF2B5EF4-FFF2-40B4-BE49-F238E27FC236}">
                <a16:creationId xmlns:a16="http://schemas.microsoft.com/office/drawing/2014/main" id="{6C9EDC30-F22B-4266-AA2B-18463D82539D}"/>
              </a:ext>
            </a:extLst>
          </p:cNvPr>
          <p:cNvGrpSpPr/>
          <p:nvPr/>
        </p:nvGrpSpPr>
        <p:grpSpPr>
          <a:xfrm>
            <a:off x="10937961" y="4365581"/>
            <a:ext cx="6151308" cy="2059989"/>
            <a:chOff x="332935" y="2769574"/>
            <a:chExt cx="2984126" cy="1372328"/>
          </a:xfrm>
        </p:grpSpPr>
        <p:sp>
          <p:nvSpPr>
            <p:cNvPr id="78" name="TextBox 77">
              <a:extLst>
                <a:ext uri="{FF2B5EF4-FFF2-40B4-BE49-F238E27FC236}">
                  <a16:creationId xmlns:a16="http://schemas.microsoft.com/office/drawing/2014/main" id="{E283B8CC-764C-498D-840C-A0930C404E8F}"/>
                </a:ext>
              </a:extLst>
            </p:cNvPr>
            <p:cNvSpPr txBox="1"/>
            <p:nvPr/>
          </p:nvSpPr>
          <p:spPr>
            <a:xfrm>
              <a:off x="332935" y="2769574"/>
              <a:ext cx="2984126" cy="319855"/>
            </a:xfrm>
            <a:prstGeom prst="rect">
              <a:avLst/>
            </a:prstGeom>
            <a:noFill/>
          </p:spPr>
          <p:txBody>
            <a:bodyPr wrap="square" lIns="0" rIns="0" rtlCol="0" anchor="b">
              <a:spAutoFit/>
            </a:bodyPr>
            <a:lstStyle/>
            <a:p>
              <a:pPr algn="r"/>
              <a:r>
                <a:rPr lang="en-US" sz="2520" b="1" dirty="0">
                  <a:latin typeface="+mj-lt"/>
                </a:rPr>
                <a:t>Technology requirements</a:t>
              </a:r>
              <a:endParaRPr lang="en-US" sz="2783" b="1" noProof="1">
                <a:solidFill>
                  <a:schemeClr val="bg1"/>
                </a:solidFill>
                <a:latin typeface="+mj-lt"/>
              </a:endParaRPr>
            </a:p>
          </p:txBody>
        </p:sp>
        <p:sp>
          <p:nvSpPr>
            <p:cNvPr id="79" name="TextBox 78">
              <a:extLst>
                <a:ext uri="{FF2B5EF4-FFF2-40B4-BE49-F238E27FC236}">
                  <a16:creationId xmlns:a16="http://schemas.microsoft.com/office/drawing/2014/main" id="{8D96C6B3-3E77-4BAE-A987-AAB7D4BF04DA}"/>
                </a:ext>
              </a:extLst>
            </p:cNvPr>
            <p:cNvSpPr txBox="1"/>
            <p:nvPr/>
          </p:nvSpPr>
          <p:spPr>
            <a:xfrm>
              <a:off x="332935" y="3055215"/>
              <a:ext cx="2984126" cy="1086687"/>
            </a:xfrm>
            <a:prstGeom prst="rect">
              <a:avLst/>
            </a:prstGeom>
            <a:noFill/>
          </p:spPr>
          <p:txBody>
            <a:bodyPr wrap="square" lIns="0" rIns="0" rtlCol="0" anchor="t">
              <a:spAutoFit/>
            </a:bodyPr>
            <a:lstStyle/>
            <a:p>
              <a:pPr algn="r"/>
              <a:r>
                <a:rPr lang="en-US" sz="2000" dirty="0">
                  <a:latin typeface="+mj-lt"/>
                </a:rPr>
                <a:t>Access to reliable internet and appropriate technology devices is necessary for effective online learning. Not all students may have equal access to these resources, creating potential disparities.</a:t>
              </a:r>
              <a:endParaRPr lang="en-US" sz="2000" noProof="1">
                <a:solidFill>
                  <a:schemeClr val="bg1"/>
                </a:solidFill>
                <a:latin typeface="+mj-lt"/>
              </a:endParaRPr>
            </a:p>
          </p:txBody>
        </p:sp>
      </p:grpSp>
      <p:sp>
        <p:nvSpPr>
          <p:cNvPr id="81" name="Shape">
            <a:extLst>
              <a:ext uri="{FF2B5EF4-FFF2-40B4-BE49-F238E27FC236}">
                <a16:creationId xmlns:a16="http://schemas.microsoft.com/office/drawing/2014/main" id="{D5F65B63-6487-4944-985D-062772999B8A}"/>
              </a:ext>
            </a:extLst>
          </p:cNvPr>
          <p:cNvSpPr/>
          <p:nvPr/>
        </p:nvSpPr>
        <p:spPr>
          <a:xfrm flipH="1">
            <a:off x="7888655" y="7175033"/>
            <a:ext cx="999565" cy="922152"/>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60000"/>
              <a:lumOff val="40000"/>
            </a:schemeClr>
          </a:solidFill>
          <a:ln w="12700">
            <a:solidFill>
              <a:schemeClr val="accent6">
                <a:lumMod val="60000"/>
                <a:lumOff val="40000"/>
              </a:schemeClr>
            </a:solidFill>
            <a:miter lim="400000"/>
          </a:ln>
        </p:spPr>
        <p:txBody>
          <a:bodyPr lIns="40005" tIns="40005" rIns="40005" bIns="40005" anchor="ctr"/>
          <a:lstStyle/>
          <a:p>
            <a:pPr>
              <a:defRPr sz="3000">
                <a:solidFill>
                  <a:srgbClr val="FFFFFF"/>
                </a:solidFill>
              </a:defRPr>
            </a:pPr>
            <a:endParaRPr sz="3150">
              <a:latin typeface="+mj-lt"/>
            </a:endParaRPr>
          </a:p>
        </p:txBody>
      </p:sp>
      <p:sp>
        <p:nvSpPr>
          <p:cNvPr id="85" name="Shape">
            <a:extLst>
              <a:ext uri="{FF2B5EF4-FFF2-40B4-BE49-F238E27FC236}">
                <a16:creationId xmlns:a16="http://schemas.microsoft.com/office/drawing/2014/main" id="{5E7EC555-CCAF-420D-9613-17570300EA21}"/>
              </a:ext>
            </a:extLst>
          </p:cNvPr>
          <p:cNvSpPr/>
          <p:nvPr/>
        </p:nvSpPr>
        <p:spPr>
          <a:xfrm>
            <a:off x="9579725" y="7104430"/>
            <a:ext cx="999576" cy="922152"/>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5">
              <a:lumMod val="60000"/>
              <a:lumOff val="40000"/>
            </a:schemeClr>
          </a:solidFill>
          <a:ln w="12700">
            <a:solidFill>
              <a:schemeClr val="accent5">
                <a:lumMod val="60000"/>
                <a:lumOff val="40000"/>
              </a:schemeClr>
            </a:solidFill>
            <a:miter lim="400000"/>
          </a:ln>
        </p:spPr>
        <p:txBody>
          <a:bodyPr lIns="40005" tIns="40005" rIns="40005" bIns="40005" anchor="ctr"/>
          <a:lstStyle/>
          <a:p>
            <a:pPr>
              <a:defRPr sz="3000">
                <a:solidFill>
                  <a:srgbClr val="FFFFFF"/>
                </a:solidFill>
              </a:defRPr>
            </a:pPr>
            <a:endParaRPr sz="3150">
              <a:latin typeface="+mj-lt"/>
            </a:endParaRPr>
          </a:p>
        </p:txBody>
      </p:sp>
      <p:pic>
        <p:nvPicPr>
          <p:cNvPr id="86" name="Graphic 85" descr="Close with solid fill">
            <a:extLst>
              <a:ext uri="{FF2B5EF4-FFF2-40B4-BE49-F238E27FC236}">
                <a16:creationId xmlns:a16="http://schemas.microsoft.com/office/drawing/2014/main" id="{F4CAD2C7-094F-420A-ADF5-D47AD29F216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36057" y="7290950"/>
            <a:ext cx="549131" cy="549131"/>
          </a:xfrm>
          <a:prstGeom prst="rect">
            <a:avLst/>
          </a:prstGeom>
        </p:spPr>
      </p:pic>
      <p:grpSp>
        <p:nvGrpSpPr>
          <p:cNvPr id="87" name="Group 86">
            <a:extLst>
              <a:ext uri="{FF2B5EF4-FFF2-40B4-BE49-F238E27FC236}">
                <a16:creationId xmlns:a16="http://schemas.microsoft.com/office/drawing/2014/main" id="{8AEADE77-E609-4747-8EAC-56E14B5A83F6}"/>
              </a:ext>
            </a:extLst>
          </p:cNvPr>
          <p:cNvGrpSpPr/>
          <p:nvPr/>
        </p:nvGrpSpPr>
        <p:grpSpPr>
          <a:xfrm>
            <a:off x="11186477" y="6556581"/>
            <a:ext cx="5902786" cy="2059989"/>
            <a:chOff x="332935" y="2769574"/>
            <a:chExt cx="2984126" cy="1372328"/>
          </a:xfrm>
        </p:grpSpPr>
        <p:sp>
          <p:nvSpPr>
            <p:cNvPr id="88" name="TextBox 87">
              <a:extLst>
                <a:ext uri="{FF2B5EF4-FFF2-40B4-BE49-F238E27FC236}">
                  <a16:creationId xmlns:a16="http://schemas.microsoft.com/office/drawing/2014/main" id="{0CEEF6B1-B97A-4F87-AA39-1237AC0568BD}"/>
                </a:ext>
              </a:extLst>
            </p:cNvPr>
            <p:cNvSpPr txBox="1"/>
            <p:nvPr/>
          </p:nvSpPr>
          <p:spPr>
            <a:xfrm>
              <a:off x="332935" y="2769574"/>
              <a:ext cx="2984126" cy="319855"/>
            </a:xfrm>
            <a:prstGeom prst="rect">
              <a:avLst/>
            </a:prstGeom>
            <a:noFill/>
          </p:spPr>
          <p:txBody>
            <a:bodyPr wrap="square" lIns="0" rIns="0" rtlCol="0" anchor="b">
              <a:spAutoFit/>
            </a:bodyPr>
            <a:lstStyle/>
            <a:p>
              <a:pPr algn="r"/>
              <a:r>
                <a:rPr lang="en-US" sz="2520" b="1" dirty="0">
                  <a:latin typeface="+mj-lt"/>
                </a:rPr>
                <a:t>Self-discipline and motivation</a:t>
              </a:r>
              <a:endParaRPr lang="en-US" sz="2783" b="1" noProof="1">
                <a:solidFill>
                  <a:schemeClr val="bg1"/>
                </a:solidFill>
                <a:latin typeface="+mj-lt"/>
              </a:endParaRPr>
            </a:p>
          </p:txBody>
        </p:sp>
        <p:sp>
          <p:nvSpPr>
            <p:cNvPr id="89" name="TextBox 88">
              <a:extLst>
                <a:ext uri="{FF2B5EF4-FFF2-40B4-BE49-F238E27FC236}">
                  <a16:creationId xmlns:a16="http://schemas.microsoft.com/office/drawing/2014/main" id="{2C84AEB5-788B-412D-B7BA-C546533A8E8B}"/>
                </a:ext>
              </a:extLst>
            </p:cNvPr>
            <p:cNvSpPr txBox="1"/>
            <p:nvPr/>
          </p:nvSpPr>
          <p:spPr>
            <a:xfrm>
              <a:off x="332935" y="3055215"/>
              <a:ext cx="2984126" cy="1086687"/>
            </a:xfrm>
            <a:prstGeom prst="rect">
              <a:avLst/>
            </a:prstGeom>
            <a:noFill/>
          </p:spPr>
          <p:txBody>
            <a:bodyPr wrap="square" lIns="0" rIns="0" rtlCol="0" anchor="t">
              <a:spAutoFit/>
            </a:bodyPr>
            <a:lstStyle/>
            <a:p>
              <a:pPr algn="r"/>
              <a:r>
                <a:rPr lang="en-US" sz="2000" dirty="0">
                  <a:latin typeface="+mj-lt"/>
                </a:rPr>
                <a:t>Flexible learning requires self-motivation and discipline to stay on track with the coursework and meet deadlines. Some students may struggle with time management and maintaining focus.</a:t>
              </a:r>
              <a:endParaRPr lang="en-US" sz="2000" noProof="1">
                <a:solidFill>
                  <a:schemeClr val="bg1"/>
                </a:solidFill>
                <a:latin typeface="+mj-lt"/>
              </a:endParaRPr>
            </a:p>
          </p:txBody>
        </p:sp>
      </p:grpSp>
      <p:pic>
        <p:nvPicPr>
          <p:cNvPr id="91" name="Graphic 90" descr="Thumbs up sign with solid fill">
            <a:extLst>
              <a:ext uri="{FF2B5EF4-FFF2-40B4-BE49-F238E27FC236}">
                <a16:creationId xmlns:a16="http://schemas.microsoft.com/office/drawing/2014/main" id="{35DB8638-A5F7-453C-AA0F-26AF6BAFF8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95620" y="1739188"/>
            <a:ext cx="768096" cy="768096"/>
          </a:xfrm>
          <a:prstGeom prst="rect">
            <a:avLst/>
          </a:prstGeom>
          <a:effectLst/>
        </p:spPr>
      </p:pic>
      <p:pic>
        <p:nvPicPr>
          <p:cNvPr id="5" name="Graphic 4" descr="Checkmark with solid fill">
            <a:extLst>
              <a:ext uri="{FF2B5EF4-FFF2-40B4-BE49-F238E27FC236}">
                <a16:creationId xmlns:a16="http://schemas.microsoft.com/office/drawing/2014/main" id="{E655476D-DE81-2BCA-BFD1-09D227FFC8D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7347" y="7386863"/>
            <a:ext cx="549131" cy="549131"/>
          </a:xfrm>
          <a:prstGeom prst="rect">
            <a:avLst/>
          </a:prstGeom>
        </p:spPr>
      </p:pic>
    </p:spTree>
    <p:extLst>
      <p:ext uri="{BB962C8B-B14F-4D97-AF65-F5344CB8AC3E}">
        <p14:creationId xmlns:p14="http://schemas.microsoft.com/office/powerpoint/2010/main" val="664000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166823" y="203329"/>
            <a:ext cx="11597547" cy="995231"/>
          </a:xfrm>
        </p:spPr>
        <p:txBody>
          <a:bodyPr>
            <a:normAutofit fontScale="90000"/>
          </a:bodyPr>
          <a:lstStyle/>
          <a:p>
            <a:r>
              <a:rPr lang="en-US" sz="5000" dirty="0"/>
              <a:t>Advantages &amp; Disadvantages – Part 2</a:t>
            </a:r>
          </a:p>
        </p:txBody>
      </p:sp>
      <p:sp>
        <p:nvSpPr>
          <p:cNvPr id="8" name="Slide Number Placeholder 7">
            <a:extLst>
              <a:ext uri="{FF2B5EF4-FFF2-40B4-BE49-F238E27FC236}">
                <a16:creationId xmlns:a16="http://schemas.microsoft.com/office/drawing/2014/main" id="{FA41964D-41A2-F351-5886-2F101039976D}"/>
              </a:ext>
            </a:extLst>
          </p:cNvPr>
          <p:cNvSpPr>
            <a:spLocks noGrp="1"/>
          </p:cNvSpPr>
          <p:nvPr>
            <p:ph type="sldNum" sz="quarter" idx="12"/>
          </p:nvPr>
        </p:nvSpPr>
        <p:spPr/>
        <p:txBody>
          <a:bodyPr>
            <a:normAutofit/>
          </a:bodyPr>
          <a:lstStyle/>
          <a:p>
            <a:fld id="{FE1D2D36-5D11-429F-A10B-61490F16675A}" type="slidenum">
              <a:rPr lang="en-US" smtClean="0">
                <a:latin typeface="+mj-lt"/>
              </a:rPr>
              <a:t>27</a:t>
            </a:fld>
            <a:endParaRPr lang="en-US">
              <a:latin typeface="+mj-lt"/>
            </a:endParaRPr>
          </a:p>
        </p:txBody>
      </p:sp>
      <p:sp>
        <p:nvSpPr>
          <p:cNvPr id="46" name="Flowchart: Predefined Process 45">
            <a:extLst>
              <a:ext uri="{FF2B5EF4-FFF2-40B4-BE49-F238E27FC236}">
                <a16:creationId xmlns:a16="http://schemas.microsoft.com/office/drawing/2014/main" id="{70A47EF6-6D02-4F76-93B5-0D8B84CF64E6}"/>
              </a:ext>
            </a:extLst>
          </p:cNvPr>
          <p:cNvSpPr/>
          <p:nvPr/>
        </p:nvSpPr>
        <p:spPr>
          <a:xfrm flipH="1">
            <a:off x="1198741" y="1800475"/>
            <a:ext cx="7040880" cy="7040880"/>
          </a:xfrm>
          <a:prstGeom prst="flowChartPredefinedProcess">
            <a:avLst/>
          </a:prstGeom>
          <a:solidFill>
            <a:schemeClr val="accent6"/>
          </a:solidFill>
          <a:ln w="12700">
            <a:miter lim="400000"/>
          </a:ln>
          <a:effectLst/>
          <a:scene3d>
            <a:camera prst="perspectiveRight"/>
            <a:lightRig rig="threePt" dir="t"/>
          </a:scene3d>
        </p:spPr>
        <p:txBody>
          <a:bodyPr wrap="square" lIns="53340" tIns="53340" rIns="53340" bIns="53340" anchor="ctr">
            <a:noAutofit/>
          </a:bodyP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sp>
        <p:nvSpPr>
          <p:cNvPr id="47" name="Freeform: Shape 46">
            <a:extLst>
              <a:ext uri="{FF2B5EF4-FFF2-40B4-BE49-F238E27FC236}">
                <a16:creationId xmlns:a16="http://schemas.microsoft.com/office/drawing/2014/main" id="{A0A00C16-FC25-489F-92E3-212E5C38389A}"/>
              </a:ext>
            </a:extLst>
          </p:cNvPr>
          <p:cNvSpPr/>
          <p:nvPr/>
        </p:nvSpPr>
        <p:spPr>
          <a:xfrm flipH="1">
            <a:off x="7435020" y="1636404"/>
            <a:ext cx="1152144" cy="1024128"/>
          </a:xfrm>
          <a:custGeom>
            <a:avLst/>
            <a:gdLst>
              <a:gd name="connsiteX0" fmla="*/ 400076 w 1178234"/>
              <a:gd name="connsiteY0" fmla="*/ 0 h 1071894"/>
              <a:gd name="connsiteX1" fmla="*/ 779748 w 1178234"/>
              <a:gd name="connsiteY1" fmla="*/ 0 h 1071894"/>
              <a:gd name="connsiteX2" fmla="*/ 960787 w 1178234"/>
              <a:gd name="connsiteY2" fmla="*/ 103608 h 1071894"/>
              <a:gd name="connsiteX3" fmla="*/ 1150728 w 1178234"/>
              <a:gd name="connsiteY3" fmla="*/ 431273 h 1071894"/>
              <a:gd name="connsiteX4" fmla="*/ 1150728 w 1178234"/>
              <a:gd name="connsiteY4" fmla="*/ 640621 h 1071894"/>
              <a:gd name="connsiteX5" fmla="*/ 960787 w 1178234"/>
              <a:gd name="connsiteY5" fmla="*/ 968500 h 1071894"/>
              <a:gd name="connsiteX6" fmla="*/ 779748 w 1178234"/>
              <a:gd name="connsiteY6" fmla="*/ 1071894 h 1071894"/>
              <a:gd name="connsiteX7" fmla="*/ 400076 w 1178234"/>
              <a:gd name="connsiteY7" fmla="*/ 1071894 h 1071894"/>
              <a:gd name="connsiteX8" fmla="*/ 218826 w 1178234"/>
              <a:gd name="connsiteY8" fmla="*/ 968500 h 1071894"/>
              <a:gd name="connsiteX9" fmla="*/ 29096 w 1178234"/>
              <a:gd name="connsiteY9" fmla="*/ 640621 h 1071894"/>
              <a:gd name="connsiteX10" fmla="*/ 29096 w 1178234"/>
              <a:gd name="connsiteY10" fmla="*/ 431273 h 1071894"/>
              <a:gd name="connsiteX11" fmla="*/ 218826 w 1178234"/>
              <a:gd name="connsiteY11" fmla="*/ 103608 h 1071894"/>
              <a:gd name="connsiteX12" fmla="*/ 400076 w 1178234"/>
              <a:gd name="connsiteY12" fmla="*/ 0 h 1071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234" h="1071894">
                <a:moveTo>
                  <a:pt x="400076" y="0"/>
                </a:moveTo>
                <a:lnTo>
                  <a:pt x="779748" y="0"/>
                </a:lnTo>
                <a:cubicBezTo>
                  <a:pt x="855216" y="0"/>
                  <a:pt x="921993" y="38800"/>
                  <a:pt x="960787" y="103608"/>
                </a:cubicBezTo>
                <a:lnTo>
                  <a:pt x="1150728" y="431273"/>
                </a:lnTo>
                <a:cubicBezTo>
                  <a:pt x="1187403" y="496082"/>
                  <a:pt x="1187403" y="575813"/>
                  <a:pt x="1150728" y="640621"/>
                </a:cubicBezTo>
                <a:lnTo>
                  <a:pt x="960787" y="968500"/>
                </a:lnTo>
                <a:cubicBezTo>
                  <a:pt x="924112" y="1033095"/>
                  <a:pt x="855216" y="1071894"/>
                  <a:pt x="779748" y="1071894"/>
                </a:cubicBezTo>
                <a:lnTo>
                  <a:pt x="400076" y="1071894"/>
                </a:lnTo>
                <a:cubicBezTo>
                  <a:pt x="324608" y="1071894"/>
                  <a:pt x="257832" y="1033095"/>
                  <a:pt x="218826" y="968500"/>
                </a:cubicBezTo>
                <a:lnTo>
                  <a:pt x="29096" y="640621"/>
                </a:lnTo>
                <a:cubicBezTo>
                  <a:pt x="-9699" y="575813"/>
                  <a:pt x="-9699" y="496082"/>
                  <a:pt x="29096" y="431273"/>
                </a:cubicBezTo>
                <a:lnTo>
                  <a:pt x="218826" y="103608"/>
                </a:lnTo>
                <a:cubicBezTo>
                  <a:pt x="255500" y="38800"/>
                  <a:pt x="324608" y="0"/>
                  <a:pt x="400076" y="0"/>
                </a:cubicBezTo>
                <a:close/>
              </a:path>
            </a:pathLst>
          </a:custGeom>
          <a:solidFill>
            <a:schemeClr val="accent6">
              <a:lumMod val="60000"/>
              <a:lumOff val="40000"/>
            </a:schemeClr>
          </a:solidFill>
          <a:ln w="12700">
            <a:miter lim="400000"/>
          </a:ln>
        </p:spPr>
        <p:txBody>
          <a:bodyPr wrap="square" lIns="53340" tIns="53340" rIns="53340" bIns="53340" anchor="ctr">
            <a:noAutofit/>
          </a:bodyP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sp>
        <p:nvSpPr>
          <p:cNvPr id="48" name="Flowchart: Predefined Process 47">
            <a:extLst>
              <a:ext uri="{FF2B5EF4-FFF2-40B4-BE49-F238E27FC236}">
                <a16:creationId xmlns:a16="http://schemas.microsoft.com/office/drawing/2014/main" id="{7BCEF7AE-07CA-45F2-B1E8-A6B0BBAA6CDD}"/>
              </a:ext>
            </a:extLst>
          </p:cNvPr>
          <p:cNvSpPr/>
          <p:nvPr/>
        </p:nvSpPr>
        <p:spPr>
          <a:xfrm>
            <a:off x="10192943" y="1844082"/>
            <a:ext cx="7040880" cy="7040880"/>
          </a:xfrm>
          <a:prstGeom prst="flowChartPredefinedProcess">
            <a:avLst/>
          </a:prstGeom>
          <a:solidFill>
            <a:schemeClr val="accent5"/>
          </a:solidFill>
          <a:ln w="12700">
            <a:miter lim="400000"/>
          </a:ln>
          <a:effectLst/>
          <a:scene3d>
            <a:camera prst="perspectiveLeft"/>
            <a:lightRig rig="threePt" dir="t"/>
          </a:scene3d>
        </p:spPr>
        <p:txBody>
          <a:bodyPr wrap="square" lIns="53340" tIns="53340" rIns="53340" bIns="53340" anchor="ctr">
            <a:noAutofit/>
          </a:bodyP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sp>
        <p:nvSpPr>
          <p:cNvPr id="49" name="Freeform: Shape 48">
            <a:extLst>
              <a:ext uri="{FF2B5EF4-FFF2-40B4-BE49-F238E27FC236}">
                <a16:creationId xmlns:a16="http://schemas.microsoft.com/office/drawing/2014/main" id="{90934388-F6A0-4B40-8757-ABAB63EA85BB}"/>
              </a:ext>
            </a:extLst>
          </p:cNvPr>
          <p:cNvSpPr/>
          <p:nvPr/>
        </p:nvSpPr>
        <p:spPr>
          <a:xfrm>
            <a:off x="9809106" y="1630571"/>
            <a:ext cx="1152144" cy="1024128"/>
          </a:xfrm>
          <a:custGeom>
            <a:avLst/>
            <a:gdLst>
              <a:gd name="connsiteX0" fmla="*/ 400076 w 1178234"/>
              <a:gd name="connsiteY0" fmla="*/ 0 h 1071894"/>
              <a:gd name="connsiteX1" fmla="*/ 779748 w 1178234"/>
              <a:gd name="connsiteY1" fmla="*/ 0 h 1071894"/>
              <a:gd name="connsiteX2" fmla="*/ 960787 w 1178234"/>
              <a:gd name="connsiteY2" fmla="*/ 103608 h 1071894"/>
              <a:gd name="connsiteX3" fmla="*/ 1150728 w 1178234"/>
              <a:gd name="connsiteY3" fmla="*/ 431273 h 1071894"/>
              <a:gd name="connsiteX4" fmla="*/ 1150728 w 1178234"/>
              <a:gd name="connsiteY4" fmla="*/ 640621 h 1071894"/>
              <a:gd name="connsiteX5" fmla="*/ 960787 w 1178234"/>
              <a:gd name="connsiteY5" fmla="*/ 968500 h 1071894"/>
              <a:gd name="connsiteX6" fmla="*/ 779748 w 1178234"/>
              <a:gd name="connsiteY6" fmla="*/ 1071894 h 1071894"/>
              <a:gd name="connsiteX7" fmla="*/ 400076 w 1178234"/>
              <a:gd name="connsiteY7" fmla="*/ 1071894 h 1071894"/>
              <a:gd name="connsiteX8" fmla="*/ 218826 w 1178234"/>
              <a:gd name="connsiteY8" fmla="*/ 968500 h 1071894"/>
              <a:gd name="connsiteX9" fmla="*/ 29096 w 1178234"/>
              <a:gd name="connsiteY9" fmla="*/ 640621 h 1071894"/>
              <a:gd name="connsiteX10" fmla="*/ 29096 w 1178234"/>
              <a:gd name="connsiteY10" fmla="*/ 431273 h 1071894"/>
              <a:gd name="connsiteX11" fmla="*/ 218826 w 1178234"/>
              <a:gd name="connsiteY11" fmla="*/ 103608 h 1071894"/>
              <a:gd name="connsiteX12" fmla="*/ 400076 w 1178234"/>
              <a:gd name="connsiteY12" fmla="*/ 0 h 1071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234" h="1071894">
                <a:moveTo>
                  <a:pt x="400076" y="0"/>
                </a:moveTo>
                <a:lnTo>
                  <a:pt x="779748" y="0"/>
                </a:lnTo>
                <a:cubicBezTo>
                  <a:pt x="855216" y="0"/>
                  <a:pt x="921993" y="38800"/>
                  <a:pt x="960787" y="103608"/>
                </a:cubicBezTo>
                <a:lnTo>
                  <a:pt x="1150728" y="431273"/>
                </a:lnTo>
                <a:cubicBezTo>
                  <a:pt x="1187403" y="496082"/>
                  <a:pt x="1187403" y="575813"/>
                  <a:pt x="1150728" y="640621"/>
                </a:cubicBezTo>
                <a:lnTo>
                  <a:pt x="960787" y="968500"/>
                </a:lnTo>
                <a:cubicBezTo>
                  <a:pt x="924112" y="1033095"/>
                  <a:pt x="855216" y="1071894"/>
                  <a:pt x="779748" y="1071894"/>
                </a:cubicBezTo>
                <a:lnTo>
                  <a:pt x="400076" y="1071894"/>
                </a:lnTo>
                <a:cubicBezTo>
                  <a:pt x="324608" y="1071894"/>
                  <a:pt x="257832" y="1033095"/>
                  <a:pt x="218826" y="968500"/>
                </a:cubicBezTo>
                <a:lnTo>
                  <a:pt x="29096" y="640621"/>
                </a:lnTo>
                <a:cubicBezTo>
                  <a:pt x="-9699" y="575813"/>
                  <a:pt x="-9699" y="496082"/>
                  <a:pt x="29096" y="431273"/>
                </a:cubicBezTo>
                <a:lnTo>
                  <a:pt x="218826" y="103608"/>
                </a:lnTo>
                <a:cubicBezTo>
                  <a:pt x="255500" y="38800"/>
                  <a:pt x="324608" y="0"/>
                  <a:pt x="400076" y="0"/>
                </a:cubicBezTo>
                <a:close/>
              </a:path>
            </a:pathLst>
          </a:custGeom>
          <a:solidFill>
            <a:schemeClr val="accent5">
              <a:lumMod val="60000"/>
              <a:lumOff val="40000"/>
            </a:schemeClr>
          </a:solidFill>
          <a:ln w="12700">
            <a:miter lim="400000"/>
          </a:ln>
        </p:spPr>
        <p:txBody>
          <a:bodyPr wrap="square" lIns="53340" tIns="53340" rIns="53340" bIns="53340" anchor="ctr">
            <a:noAutofit/>
          </a:bodyPr>
          <a:lstStyle/>
          <a:p>
            <a:pPr>
              <a:defRPr sz="3000">
                <a:solidFill>
                  <a:srgbClr val="FFFFFF"/>
                </a:solidFill>
                <a:effectLst>
                  <a:outerShdw blurRad="38100" dist="12700" dir="5400000" rotWithShape="0">
                    <a:srgbClr val="000000">
                      <a:alpha val="50000"/>
                    </a:srgbClr>
                  </a:outerShdw>
                </a:effectLst>
              </a:defRPr>
            </a:pPr>
            <a:endParaRPr sz="4200">
              <a:latin typeface="+mj-lt"/>
            </a:endParaRPr>
          </a:p>
        </p:txBody>
      </p:sp>
      <p:pic>
        <p:nvPicPr>
          <p:cNvPr id="50" name="Graphic 49" descr="Thumbs Down with solid fill">
            <a:extLst>
              <a:ext uri="{FF2B5EF4-FFF2-40B4-BE49-F238E27FC236}">
                <a16:creationId xmlns:a16="http://schemas.microsoft.com/office/drawing/2014/main" id="{B5F100F0-FEA0-4D1F-81B1-24DCAB3083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01130" y="1828064"/>
            <a:ext cx="768096" cy="768096"/>
          </a:xfrm>
          <a:prstGeom prst="rect">
            <a:avLst/>
          </a:prstGeom>
          <a:effectLst/>
        </p:spPr>
      </p:pic>
      <p:sp>
        <p:nvSpPr>
          <p:cNvPr id="51" name="Shape">
            <a:extLst>
              <a:ext uri="{FF2B5EF4-FFF2-40B4-BE49-F238E27FC236}">
                <a16:creationId xmlns:a16="http://schemas.microsoft.com/office/drawing/2014/main" id="{6E610C4F-9CA0-4CE9-9BCC-AE3AE6F0EB0D}"/>
              </a:ext>
            </a:extLst>
          </p:cNvPr>
          <p:cNvSpPr/>
          <p:nvPr/>
        </p:nvSpPr>
        <p:spPr>
          <a:xfrm flipH="1">
            <a:off x="7830477" y="3035421"/>
            <a:ext cx="999565" cy="922152"/>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60000"/>
              <a:lumOff val="40000"/>
            </a:schemeClr>
          </a:solidFill>
          <a:ln w="12700">
            <a:solidFill>
              <a:schemeClr val="accent6">
                <a:lumMod val="60000"/>
                <a:lumOff val="40000"/>
              </a:schemeClr>
            </a:solidFill>
            <a:miter lim="400000"/>
          </a:ln>
        </p:spPr>
        <p:txBody>
          <a:bodyPr lIns="40005" tIns="40005" rIns="40005" bIns="40005" anchor="ctr"/>
          <a:lstStyle/>
          <a:p>
            <a:pPr>
              <a:defRPr sz="3000">
                <a:solidFill>
                  <a:srgbClr val="FFFFFF"/>
                </a:solidFill>
              </a:defRPr>
            </a:pPr>
            <a:endParaRPr sz="3150">
              <a:latin typeface="+mj-lt"/>
            </a:endParaRPr>
          </a:p>
        </p:txBody>
      </p:sp>
      <p:grpSp>
        <p:nvGrpSpPr>
          <p:cNvPr id="52" name="Group 51">
            <a:extLst>
              <a:ext uri="{FF2B5EF4-FFF2-40B4-BE49-F238E27FC236}">
                <a16:creationId xmlns:a16="http://schemas.microsoft.com/office/drawing/2014/main" id="{692CD1DB-DD74-4DB3-BA34-5EBF7405E4BF}"/>
              </a:ext>
            </a:extLst>
          </p:cNvPr>
          <p:cNvGrpSpPr/>
          <p:nvPr/>
        </p:nvGrpSpPr>
        <p:grpSpPr>
          <a:xfrm flipH="1">
            <a:off x="1315458" y="2504640"/>
            <a:ext cx="6113910" cy="1728588"/>
            <a:chOff x="332935" y="2763220"/>
            <a:chExt cx="2984126" cy="1174437"/>
          </a:xfrm>
        </p:grpSpPr>
        <p:sp>
          <p:nvSpPr>
            <p:cNvPr id="53" name="TextBox 52">
              <a:extLst>
                <a:ext uri="{FF2B5EF4-FFF2-40B4-BE49-F238E27FC236}">
                  <a16:creationId xmlns:a16="http://schemas.microsoft.com/office/drawing/2014/main" id="{7BA703ED-2E9B-435C-B09C-998808F3C223}"/>
                </a:ext>
              </a:extLst>
            </p:cNvPr>
            <p:cNvSpPr txBox="1"/>
            <p:nvPr/>
          </p:nvSpPr>
          <p:spPr>
            <a:xfrm>
              <a:off x="332935" y="2763220"/>
              <a:ext cx="2984126" cy="326211"/>
            </a:xfrm>
            <a:prstGeom prst="rect">
              <a:avLst/>
            </a:prstGeom>
            <a:noFill/>
          </p:spPr>
          <p:txBody>
            <a:bodyPr wrap="square" lIns="0" rIns="0" rtlCol="0" anchor="b">
              <a:spAutoFit/>
            </a:bodyPr>
            <a:lstStyle/>
            <a:p>
              <a:r>
                <a:rPr lang="en-US" sz="2520" b="1" dirty="0">
                  <a:latin typeface="+mj-lt"/>
                </a:rPr>
                <a:t>Self-paced learning</a:t>
              </a:r>
              <a:endParaRPr lang="en-US" sz="2783" b="1" noProof="1">
                <a:solidFill>
                  <a:schemeClr val="tx1">
                    <a:lumMod val="75000"/>
                    <a:lumOff val="25000"/>
                  </a:schemeClr>
                </a:solidFill>
                <a:latin typeface="+mj-lt"/>
              </a:endParaRPr>
            </a:p>
          </p:txBody>
        </p:sp>
        <p:sp>
          <p:nvSpPr>
            <p:cNvPr id="54" name="TextBox 53">
              <a:extLst>
                <a:ext uri="{FF2B5EF4-FFF2-40B4-BE49-F238E27FC236}">
                  <a16:creationId xmlns:a16="http://schemas.microsoft.com/office/drawing/2014/main" id="{48365D93-1224-4790-884F-B4B552E87CEC}"/>
                </a:ext>
              </a:extLst>
            </p:cNvPr>
            <p:cNvSpPr txBox="1"/>
            <p:nvPr/>
          </p:nvSpPr>
          <p:spPr>
            <a:xfrm>
              <a:off x="332935" y="3055215"/>
              <a:ext cx="2984126" cy="882442"/>
            </a:xfrm>
            <a:prstGeom prst="rect">
              <a:avLst/>
            </a:prstGeom>
            <a:noFill/>
          </p:spPr>
          <p:txBody>
            <a:bodyPr wrap="square" lIns="0" rIns="0" rtlCol="0" anchor="t">
              <a:spAutoFit/>
            </a:bodyPr>
            <a:lstStyle/>
            <a:p>
              <a:pPr algn="just">
                <a:spcAft>
                  <a:spcPts val="1680"/>
                </a:spcAft>
              </a:pPr>
              <a:r>
                <a:rPr lang="en-US" sz="1960" dirty="0">
                  <a:latin typeface="+mj-lt"/>
                </a:rPr>
                <a:t>Students can progress through the course material at their own speed, allowing them to spend more time on challenging topics and move quickly through concepts they understand well.</a:t>
              </a:r>
            </a:p>
          </p:txBody>
        </p:sp>
      </p:grpSp>
      <p:pic>
        <p:nvPicPr>
          <p:cNvPr id="55" name="Graphic 54" descr="Checkmark with solid fill">
            <a:extLst>
              <a:ext uri="{FF2B5EF4-FFF2-40B4-BE49-F238E27FC236}">
                <a16:creationId xmlns:a16="http://schemas.microsoft.com/office/drawing/2014/main" id="{2D78B5EA-1E1B-4CC3-B46A-359353E9C71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7353" y="3286660"/>
            <a:ext cx="549131" cy="549131"/>
          </a:xfrm>
          <a:prstGeom prst="rect">
            <a:avLst/>
          </a:prstGeom>
        </p:spPr>
      </p:pic>
      <p:sp>
        <p:nvSpPr>
          <p:cNvPr id="56" name="Shape">
            <a:extLst>
              <a:ext uri="{FF2B5EF4-FFF2-40B4-BE49-F238E27FC236}">
                <a16:creationId xmlns:a16="http://schemas.microsoft.com/office/drawing/2014/main" id="{68B8E3C0-772F-476B-A6E6-4756233A62C4}"/>
              </a:ext>
            </a:extLst>
          </p:cNvPr>
          <p:cNvSpPr/>
          <p:nvPr/>
        </p:nvSpPr>
        <p:spPr>
          <a:xfrm>
            <a:off x="9597249" y="3035421"/>
            <a:ext cx="999576" cy="922152"/>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5">
              <a:lumMod val="60000"/>
              <a:lumOff val="40000"/>
            </a:schemeClr>
          </a:solidFill>
          <a:ln w="12700">
            <a:solidFill>
              <a:schemeClr val="accent5">
                <a:lumMod val="60000"/>
                <a:lumOff val="40000"/>
              </a:schemeClr>
            </a:solidFill>
            <a:miter lim="400000"/>
          </a:ln>
        </p:spPr>
        <p:txBody>
          <a:bodyPr lIns="40005" tIns="40005" rIns="40005" bIns="40005" anchor="ctr"/>
          <a:lstStyle/>
          <a:p>
            <a:pPr>
              <a:defRPr sz="3000">
                <a:solidFill>
                  <a:srgbClr val="FFFFFF"/>
                </a:solidFill>
              </a:defRPr>
            </a:pPr>
            <a:endParaRPr sz="3150">
              <a:latin typeface="+mj-lt"/>
            </a:endParaRPr>
          </a:p>
        </p:txBody>
      </p:sp>
      <p:grpSp>
        <p:nvGrpSpPr>
          <p:cNvPr id="57" name="Group 56">
            <a:extLst>
              <a:ext uri="{FF2B5EF4-FFF2-40B4-BE49-F238E27FC236}">
                <a16:creationId xmlns:a16="http://schemas.microsoft.com/office/drawing/2014/main" id="{2D13C4BD-87E0-4A88-A5F4-A15B8C6A2F79}"/>
              </a:ext>
            </a:extLst>
          </p:cNvPr>
          <p:cNvGrpSpPr/>
          <p:nvPr/>
        </p:nvGrpSpPr>
        <p:grpSpPr>
          <a:xfrm>
            <a:off x="11186481" y="2250493"/>
            <a:ext cx="5902788" cy="1727588"/>
            <a:chOff x="332935" y="2769576"/>
            <a:chExt cx="2984126" cy="1150888"/>
          </a:xfrm>
        </p:grpSpPr>
        <p:sp>
          <p:nvSpPr>
            <p:cNvPr id="58" name="TextBox 57">
              <a:extLst>
                <a:ext uri="{FF2B5EF4-FFF2-40B4-BE49-F238E27FC236}">
                  <a16:creationId xmlns:a16="http://schemas.microsoft.com/office/drawing/2014/main" id="{66F8E856-1480-4AF8-8E4E-5D671F24D54D}"/>
                </a:ext>
              </a:extLst>
            </p:cNvPr>
            <p:cNvSpPr txBox="1"/>
            <p:nvPr/>
          </p:nvSpPr>
          <p:spPr>
            <a:xfrm>
              <a:off x="332935" y="2769576"/>
              <a:ext cx="2984126" cy="319855"/>
            </a:xfrm>
            <a:prstGeom prst="rect">
              <a:avLst/>
            </a:prstGeom>
            <a:noFill/>
          </p:spPr>
          <p:txBody>
            <a:bodyPr wrap="square" lIns="0" rIns="0" rtlCol="0" anchor="b">
              <a:spAutoFit/>
            </a:bodyPr>
            <a:lstStyle/>
            <a:p>
              <a:pPr algn="r"/>
              <a:r>
                <a:rPr lang="en-US" sz="2520" b="1" dirty="0">
                  <a:latin typeface="+mj-lt"/>
                </a:rPr>
                <a:t>Limited hands-on experiences</a:t>
              </a:r>
              <a:endParaRPr lang="en-US" sz="2783" b="1" noProof="1">
                <a:solidFill>
                  <a:schemeClr val="bg1"/>
                </a:solidFill>
                <a:latin typeface="+mj-lt"/>
              </a:endParaRPr>
            </a:p>
          </p:txBody>
        </p:sp>
        <p:sp>
          <p:nvSpPr>
            <p:cNvPr id="59" name="TextBox 58">
              <a:extLst>
                <a:ext uri="{FF2B5EF4-FFF2-40B4-BE49-F238E27FC236}">
                  <a16:creationId xmlns:a16="http://schemas.microsoft.com/office/drawing/2014/main" id="{8EA9DB79-9731-433B-B984-1CC4CEA10AE3}"/>
                </a:ext>
              </a:extLst>
            </p:cNvPr>
            <p:cNvSpPr txBox="1"/>
            <p:nvPr/>
          </p:nvSpPr>
          <p:spPr>
            <a:xfrm>
              <a:off x="332935" y="3055215"/>
              <a:ext cx="2984126" cy="865249"/>
            </a:xfrm>
            <a:prstGeom prst="rect">
              <a:avLst/>
            </a:prstGeom>
            <a:noFill/>
          </p:spPr>
          <p:txBody>
            <a:bodyPr wrap="square" lIns="0" rIns="0" rtlCol="0" anchor="t">
              <a:spAutoFit/>
            </a:bodyPr>
            <a:lstStyle/>
            <a:p>
              <a:pPr algn="just"/>
              <a:r>
                <a:rPr lang="en-US" sz="1960" dirty="0">
                  <a:latin typeface="+mj-lt"/>
                </a:rPr>
                <a:t>Certain subjects, such as lab-based sciences or fine arts, may require hands-on experiences that are more challenging to replicate in a fully online environment.</a:t>
              </a:r>
              <a:endParaRPr lang="en-US" sz="1960" noProof="1">
                <a:solidFill>
                  <a:schemeClr val="bg1"/>
                </a:solidFill>
                <a:latin typeface="+mj-lt"/>
              </a:endParaRPr>
            </a:p>
          </p:txBody>
        </p:sp>
      </p:grpSp>
      <p:pic>
        <p:nvPicPr>
          <p:cNvPr id="60" name="Graphic 59" descr="Close with solid fill">
            <a:extLst>
              <a:ext uri="{FF2B5EF4-FFF2-40B4-BE49-F238E27FC236}">
                <a16:creationId xmlns:a16="http://schemas.microsoft.com/office/drawing/2014/main" id="{F4E293B2-FD90-4D33-9201-E3E04888578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34468" y="3245380"/>
            <a:ext cx="549131" cy="549131"/>
          </a:xfrm>
          <a:prstGeom prst="rect">
            <a:avLst/>
          </a:prstGeom>
        </p:spPr>
      </p:pic>
      <p:sp>
        <p:nvSpPr>
          <p:cNvPr id="61" name="Shape">
            <a:extLst>
              <a:ext uri="{FF2B5EF4-FFF2-40B4-BE49-F238E27FC236}">
                <a16:creationId xmlns:a16="http://schemas.microsoft.com/office/drawing/2014/main" id="{47B45057-5814-4DC1-98C8-3EE1E4CF8800}"/>
              </a:ext>
            </a:extLst>
          </p:cNvPr>
          <p:cNvSpPr/>
          <p:nvPr/>
        </p:nvSpPr>
        <p:spPr>
          <a:xfrm flipH="1">
            <a:off x="7869804" y="4963947"/>
            <a:ext cx="999565" cy="922152"/>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60000"/>
              <a:lumOff val="40000"/>
            </a:schemeClr>
          </a:solidFill>
          <a:ln w="12700">
            <a:solidFill>
              <a:schemeClr val="accent6">
                <a:lumMod val="60000"/>
                <a:lumOff val="40000"/>
              </a:schemeClr>
            </a:solidFill>
            <a:miter lim="400000"/>
          </a:ln>
        </p:spPr>
        <p:txBody>
          <a:bodyPr lIns="40005" tIns="40005" rIns="40005" bIns="40005" anchor="ctr"/>
          <a:lstStyle/>
          <a:p>
            <a:pPr>
              <a:defRPr sz="3000">
                <a:solidFill>
                  <a:srgbClr val="FFFFFF"/>
                </a:solidFill>
              </a:defRPr>
            </a:pPr>
            <a:endParaRPr sz="3150">
              <a:latin typeface="+mj-lt"/>
            </a:endParaRPr>
          </a:p>
        </p:txBody>
      </p:sp>
      <p:grpSp>
        <p:nvGrpSpPr>
          <p:cNvPr id="62" name="Group 61">
            <a:extLst>
              <a:ext uri="{FF2B5EF4-FFF2-40B4-BE49-F238E27FC236}">
                <a16:creationId xmlns:a16="http://schemas.microsoft.com/office/drawing/2014/main" id="{9502EF54-4266-4B63-B415-EA56E27CE761}"/>
              </a:ext>
            </a:extLst>
          </p:cNvPr>
          <p:cNvGrpSpPr/>
          <p:nvPr/>
        </p:nvGrpSpPr>
        <p:grpSpPr>
          <a:xfrm flipH="1">
            <a:off x="1315466" y="4380821"/>
            <a:ext cx="6279763" cy="1727585"/>
            <a:chOff x="332935" y="2769577"/>
            <a:chExt cx="2984126" cy="1150887"/>
          </a:xfrm>
        </p:grpSpPr>
        <p:sp>
          <p:nvSpPr>
            <p:cNvPr id="63" name="TextBox 62">
              <a:extLst>
                <a:ext uri="{FF2B5EF4-FFF2-40B4-BE49-F238E27FC236}">
                  <a16:creationId xmlns:a16="http://schemas.microsoft.com/office/drawing/2014/main" id="{59906038-47D6-40BF-90A5-2D14F62295CF}"/>
                </a:ext>
              </a:extLst>
            </p:cNvPr>
            <p:cNvSpPr txBox="1"/>
            <p:nvPr/>
          </p:nvSpPr>
          <p:spPr>
            <a:xfrm>
              <a:off x="332935" y="2769577"/>
              <a:ext cx="2984126" cy="319855"/>
            </a:xfrm>
            <a:prstGeom prst="rect">
              <a:avLst/>
            </a:prstGeom>
            <a:noFill/>
          </p:spPr>
          <p:txBody>
            <a:bodyPr wrap="square" lIns="0" rIns="0" rtlCol="0" anchor="b">
              <a:spAutoFit/>
            </a:bodyPr>
            <a:lstStyle/>
            <a:p>
              <a:r>
                <a:rPr lang="en-US" sz="2520" b="1" dirty="0">
                  <a:latin typeface="+mj-lt"/>
                </a:rPr>
                <a:t>Flexibility for working professionals</a:t>
              </a:r>
              <a:endParaRPr lang="en-US" sz="2783" b="1" noProof="1">
                <a:solidFill>
                  <a:schemeClr val="tx1">
                    <a:lumMod val="75000"/>
                    <a:lumOff val="25000"/>
                  </a:schemeClr>
                </a:solidFill>
                <a:latin typeface="+mj-lt"/>
              </a:endParaRPr>
            </a:p>
          </p:txBody>
        </p:sp>
        <p:sp>
          <p:nvSpPr>
            <p:cNvPr id="64" name="TextBox 63">
              <a:extLst>
                <a:ext uri="{FF2B5EF4-FFF2-40B4-BE49-F238E27FC236}">
                  <a16:creationId xmlns:a16="http://schemas.microsoft.com/office/drawing/2014/main" id="{17C1B7DA-D61C-44E6-8984-3BE2F394BA38}"/>
                </a:ext>
              </a:extLst>
            </p:cNvPr>
            <p:cNvSpPr txBox="1"/>
            <p:nvPr/>
          </p:nvSpPr>
          <p:spPr>
            <a:xfrm>
              <a:off x="332935" y="3055215"/>
              <a:ext cx="2984126" cy="865249"/>
            </a:xfrm>
            <a:prstGeom prst="rect">
              <a:avLst/>
            </a:prstGeom>
            <a:noFill/>
          </p:spPr>
          <p:txBody>
            <a:bodyPr wrap="square" lIns="0" rIns="0" rtlCol="0" anchor="t">
              <a:spAutoFit/>
            </a:bodyPr>
            <a:lstStyle/>
            <a:p>
              <a:pPr algn="just">
                <a:spcAft>
                  <a:spcPts val="1680"/>
                </a:spcAft>
              </a:pPr>
              <a:r>
                <a:rPr lang="en-US" sz="1960" dirty="0">
                  <a:latin typeface="+mj-lt"/>
                </a:rPr>
                <a:t>Flexible learning is particularly beneficial for adult learners or working professionals who want to pursue further education while balancing work and family responsibilities.</a:t>
              </a:r>
              <a:endParaRPr lang="en-US" sz="1960" noProof="1">
                <a:solidFill>
                  <a:schemeClr val="bg1"/>
                </a:solidFill>
                <a:latin typeface="+mj-lt"/>
              </a:endParaRPr>
            </a:p>
          </p:txBody>
        </p:sp>
      </p:grpSp>
      <p:pic>
        <p:nvPicPr>
          <p:cNvPr id="70" name="Graphic 69" descr="Checkmark with solid fill">
            <a:extLst>
              <a:ext uri="{FF2B5EF4-FFF2-40B4-BE49-F238E27FC236}">
                <a16:creationId xmlns:a16="http://schemas.microsoft.com/office/drawing/2014/main" id="{37022CD9-6C23-454E-B191-F3A48543731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13943" y="5184568"/>
            <a:ext cx="549131" cy="549131"/>
          </a:xfrm>
          <a:prstGeom prst="rect">
            <a:avLst/>
          </a:prstGeom>
        </p:spPr>
      </p:pic>
      <p:grpSp>
        <p:nvGrpSpPr>
          <p:cNvPr id="72" name="Group 71">
            <a:extLst>
              <a:ext uri="{FF2B5EF4-FFF2-40B4-BE49-F238E27FC236}">
                <a16:creationId xmlns:a16="http://schemas.microsoft.com/office/drawing/2014/main" id="{ECC6AD92-4817-45C7-AC69-D33104FAF680}"/>
              </a:ext>
            </a:extLst>
          </p:cNvPr>
          <p:cNvGrpSpPr/>
          <p:nvPr/>
        </p:nvGrpSpPr>
        <p:grpSpPr>
          <a:xfrm flipH="1">
            <a:off x="1315463" y="6694910"/>
            <a:ext cx="6328629" cy="1425968"/>
            <a:chOff x="332935" y="2769575"/>
            <a:chExt cx="2984126" cy="949954"/>
          </a:xfrm>
        </p:grpSpPr>
        <p:sp>
          <p:nvSpPr>
            <p:cNvPr id="73" name="TextBox 72">
              <a:extLst>
                <a:ext uri="{FF2B5EF4-FFF2-40B4-BE49-F238E27FC236}">
                  <a16:creationId xmlns:a16="http://schemas.microsoft.com/office/drawing/2014/main" id="{635666AC-8671-44FE-850E-0B49765C1A81}"/>
                </a:ext>
              </a:extLst>
            </p:cNvPr>
            <p:cNvSpPr txBox="1"/>
            <p:nvPr/>
          </p:nvSpPr>
          <p:spPr>
            <a:xfrm>
              <a:off x="332935" y="2769575"/>
              <a:ext cx="2984126" cy="319855"/>
            </a:xfrm>
            <a:prstGeom prst="rect">
              <a:avLst/>
            </a:prstGeom>
            <a:noFill/>
          </p:spPr>
          <p:txBody>
            <a:bodyPr wrap="square" lIns="0" rIns="0" rtlCol="0" anchor="b">
              <a:spAutoFit/>
            </a:bodyPr>
            <a:lstStyle/>
            <a:p>
              <a:r>
                <a:rPr lang="en-US" sz="2520" b="1" dirty="0">
                  <a:latin typeface="+mj-lt"/>
                </a:rPr>
                <a:t>Cost-effectiveness</a:t>
              </a:r>
              <a:endParaRPr lang="en-US" sz="2783" b="1" noProof="1">
                <a:solidFill>
                  <a:schemeClr val="tx1">
                    <a:lumMod val="75000"/>
                    <a:lumOff val="25000"/>
                  </a:schemeClr>
                </a:solidFill>
                <a:latin typeface="+mj-lt"/>
              </a:endParaRPr>
            </a:p>
          </p:txBody>
        </p:sp>
        <p:sp>
          <p:nvSpPr>
            <p:cNvPr id="74" name="TextBox 73">
              <a:extLst>
                <a:ext uri="{FF2B5EF4-FFF2-40B4-BE49-F238E27FC236}">
                  <a16:creationId xmlns:a16="http://schemas.microsoft.com/office/drawing/2014/main" id="{C0F057B7-5A30-477A-B082-AA4F580CF6C6}"/>
                </a:ext>
              </a:extLst>
            </p:cNvPr>
            <p:cNvSpPr txBox="1"/>
            <p:nvPr/>
          </p:nvSpPr>
          <p:spPr>
            <a:xfrm>
              <a:off x="332935" y="3055215"/>
              <a:ext cx="2984126" cy="664314"/>
            </a:xfrm>
            <a:prstGeom prst="rect">
              <a:avLst/>
            </a:prstGeom>
            <a:noFill/>
          </p:spPr>
          <p:txBody>
            <a:bodyPr wrap="square" lIns="0" rIns="0" rtlCol="0" anchor="t">
              <a:spAutoFit/>
            </a:bodyPr>
            <a:lstStyle/>
            <a:p>
              <a:pPr algn="just"/>
              <a:r>
                <a:rPr lang="en-US" sz="1960" dirty="0">
                  <a:latin typeface="+mj-lt"/>
                </a:rPr>
                <a:t>In some cases, flexible learning can reduce costs associated with transportation and physical infrastructure, making education more affordable.</a:t>
              </a:r>
              <a:endParaRPr lang="en-US" sz="1960" noProof="1">
                <a:solidFill>
                  <a:schemeClr val="tx1">
                    <a:lumMod val="75000"/>
                    <a:lumOff val="25000"/>
                  </a:schemeClr>
                </a:solidFill>
                <a:latin typeface="+mj-lt"/>
              </a:endParaRPr>
            </a:p>
          </p:txBody>
        </p:sp>
      </p:grpSp>
      <p:sp>
        <p:nvSpPr>
          <p:cNvPr id="75" name="Shape">
            <a:extLst>
              <a:ext uri="{FF2B5EF4-FFF2-40B4-BE49-F238E27FC236}">
                <a16:creationId xmlns:a16="http://schemas.microsoft.com/office/drawing/2014/main" id="{40B02BEF-D0AF-4C94-97AA-DFAD0F42E777}"/>
              </a:ext>
            </a:extLst>
          </p:cNvPr>
          <p:cNvSpPr/>
          <p:nvPr/>
        </p:nvSpPr>
        <p:spPr>
          <a:xfrm>
            <a:off x="9591203" y="4965578"/>
            <a:ext cx="999576" cy="922152"/>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5">
              <a:lumMod val="60000"/>
              <a:lumOff val="40000"/>
            </a:schemeClr>
          </a:solidFill>
          <a:ln w="12700">
            <a:solidFill>
              <a:schemeClr val="accent5">
                <a:lumMod val="60000"/>
                <a:lumOff val="40000"/>
              </a:schemeClr>
            </a:solidFill>
            <a:miter lim="400000"/>
          </a:ln>
        </p:spPr>
        <p:txBody>
          <a:bodyPr lIns="40005" tIns="40005" rIns="40005" bIns="40005" anchor="ctr"/>
          <a:lstStyle/>
          <a:p>
            <a:pPr>
              <a:defRPr sz="3000">
                <a:solidFill>
                  <a:srgbClr val="FFFFFF"/>
                </a:solidFill>
              </a:defRPr>
            </a:pPr>
            <a:endParaRPr sz="3150">
              <a:latin typeface="+mj-lt"/>
            </a:endParaRPr>
          </a:p>
        </p:txBody>
      </p:sp>
      <p:pic>
        <p:nvPicPr>
          <p:cNvPr id="76" name="Graphic 75" descr="Close with solid fill">
            <a:extLst>
              <a:ext uri="{FF2B5EF4-FFF2-40B4-BE49-F238E27FC236}">
                <a16:creationId xmlns:a16="http://schemas.microsoft.com/office/drawing/2014/main" id="{DDA594FF-4454-4B61-8B1E-2CBEDC0366F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09114" y="5150465"/>
            <a:ext cx="549131" cy="549131"/>
          </a:xfrm>
          <a:prstGeom prst="rect">
            <a:avLst/>
          </a:prstGeom>
        </p:spPr>
      </p:pic>
      <p:grpSp>
        <p:nvGrpSpPr>
          <p:cNvPr id="77" name="Group 76">
            <a:extLst>
              <a:ext uri="{FF2B5EF4-FFF2-40B4-BE49-F238E27FC236}">
                <a16:creationId xmlns:a16="http://schemas.microsoft.com/office/drawing/2014/main" id="{6C9EDC30-F22B-4266-AA2B-18463D82539D}"/>
              </a:ext>
            </a:extLst>
          </p:cNvPr>
          <p:cNvGrpSpPr/>
          <p:nvPr/>
        </p:nvGrpSpPr>
        <p:grpSpPr>
          <a:xfrm>
            <a:off x="11186481" y="4145206"/>
            <a:ext cx="5912257" cy="1727587"/>
            <a:chOff x="332935" y="2769576"/>
            <a:chExt cx="2984126" cy="1150888"/>
          </a:xfrm>
        </p:grpSpPr>
        <p:sp>
          <p:nvSpPr>
            <p:cNvPr id="78" name="TextBox 77">
              <a:extLst>
                <a:ext uri="{FF2B5EF4-FFF2-40B4-BE49-F238E27FC236}">
                  <a16:creationId xmlns:a16="http://schemas.microsoft.com/office/drawing/2014/main" id="{E283B8CC-764C-498D-840C-A0930C404E8F}"/>
                </a:ext>
              </a:extLst>
            </p:cNvPr>
            <p:cNvSpPr txBox="1"/>
            <p:nvPr/>
          </p:nvSpPr>
          <p:spPr>
            <a:xfrm>
              <a:off x="332935" y="2769576"/>
              <a:ext cx="2984126" cy="319855"/>
            </a:xfrm>
            <a:prstGeom prst="rect">
              <a:avLst/>
            </a:prstGeom>
            <a:noFill/>
          </p:spPr>
          <p:txBody>
            <a:bodyPr wrap="square" lIns="0" rIns="0" rtlCol="0" anchor="b">
              <a:spAutoFit/>
            </a:bodyPr>
            <a:lstStyle/>
            <a:p>
              <a:pPr algn="r"/>
              <a:r>
                <a:rPr lang="en-US" sz="2520" b="1" dirty="0">
                  <a:latin typeface="+mj-lt"/>
                </a:rPr>
                <a:t>Potential for isolation</a:t>
              </a:r>
              <a:endParaRPr lang="en-US" sz="2783" b="1" noProof="1">
                <a:solidFill>
                  <a:schemeClr val="bg1"/>
                </a:solidFill>
                <a:latin typeface="+mj-lt"/>
              </a:endParaRPr>
            </a:p>
          </p:txBody>
        </p:sp>
        <p:sp>
          <p:nvSpPr>
            <p:cNvPr id="79" name="TextBox 78">
              <a:extLst>
                <a:ext uri="{FF2B5EF4-FFF2-40B4-BE49-F238E27FC236}">
                  <a16:creationId xmlns:a16="http://schemas.microsoft.com/office/drawing/2014/main" id="{8D96C6B3-3E77-4BAE-A987-AAB7D4BF04DA}"/>
                </a:ext>
              </a:extLst>
            </p:cNvPr>
            <p:cNvSpPr txBox="1"/>
            <p:nvPr/>
          </p:nvSpPr>
          <p:spPr>
            <a:xfrm>
              <a:off x="332935" y="3055215"/>
              <a:ext cx="2984126" cy="865249"/>
            </a:xfrm>
            <a:prstGeom prst="rect">
              <a:avLst/>
            </a:prstGeom>
            <a:noFill/>
          </p:spPr>
          <p:txBody>
            <a:bodyPr wrap="square" lIns="0" rIns="0" rtlCol="0" anchor="t">
              <a:spAutoFit/>
            </a:bodyPr>
            <a:lstStyle/>
            <a:p>
              <a:pPr algn="just"/>
              <a:r>
                <a:rPr lang="en-US" sz="1960" dirty="0">
                  <a:latin typeface="+mj-lt"/>
                </a:rPr>
                <a:t>Some students may feel isolated or disconnected from their peers and instructors in an online learning environment, leading to a sense of detachment and disengagement.</a:t>
              </a:r>
              <a:endParaRPr lang="en-US" sz="1960" noProof="1">
                <a:solidFill>
                  <a:schemeClr val="bg1"/>
                </a:solidFill>
                <a:latin typeface="+mj-lt"/>
              </a:endParaRPr>
            </a:p>
          </p:txBody>
        </p:sp>
      </p:grpSp>
      <p:sp>
        <p:nvSpPr>
          <p:cNvPr id="81" name="Shape">
            <a:extLst>
              <a:ext uri="{FF2B5EF4-FFF2-40B4-BE49-F238E27FC236}">
                <a16:creationId xmlns:a16="http://schemas.microsoft.com/office/drawing/2014/main" id="{D5F65B63-6487-4944-985D-062772999B8A}"/>
              </a:ext>
            </a:extLst>
          </p:cNvPr>
          <p:cNvSpPr/>
          <p:nvPr/>
        </p:nvSpPr>
        <p:spPr>
          <a:xfrm flipH="1">
            <a:off x="7888655" y="7175033"/>
            <a:ext cx="999565" cy="922152"/>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60000"/>
              <a:lumOff val="40000"/>
            </a:schemeClr>
          </a:solidFill>
          <a:ln w="12700">
            <a:solidFill>
              <a:schemeClr val="accent6">
                <a:lumMod val="60000"/>
                <a:lumOff val="40000"/>
              </a:schemeClr>
            </a:solidFill>
            <a:miter lim="400000"/>
          </a:ln>
        </p:spPr>
        <p:txBody>
          <a:bodyPr lIns="40005" tIns="40005" rIns="40005" bIns="40005" anchor="ctr"/>
          <a:lstStyle/>
          <a:p>
            <a:pPr>
              <a:defRPr sz="3000">
                <a:solidFill>
                  <a:srgbClr val="FFFFFF"/>
                </a:solidFill>
              </a:defRPr>
            </a:pPr>
            <a:endParaRPr sz="3150">
              <a:latin typeface="+mj-lt"/>
            </a:endParaRPr>
          </a:p>
        </p:txBody>
      </p:sp>
      <p:sp>
        <p:nvSpPr>
          <p:cNvPr id="85" name="Shape">
            <a:extLst>
              <a:ext uri="{FF2B5EF4-FFF2-40B4-BE49-F238E27FC236}">
                <a16:creationId xmlns:a16="http://schemas.microsoft.com/office/drawing/2014/main" id="{5E7EC555-CCAF-420D-9613-17570300EA21}"/>
              </a:ext>
            </a:extLst>
          </p:cNvPr>
          <p:cNvSpPr/>
          <p:nvPr/>
        </p:nvSpPr>
        <p:spPr>
          <a:xfrm>
            <a:off x="9596481" y="7144622"/>
            <a:ext cx="999576" cy="922152"/>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5">
              <a:lumMod val="60000"/>
              <a:lumOff val="40000"/>
            </a:schemeClr>
          </a:solidFill>
          <a:ln w="12700">
            <a:solidFill>
              <a:schemeClr val="accent5">
                <a:lumMod val="60000"/>
                <a:lumOff val="40000"/>
              </a:schemeClr>
            </a:solidFill>
            <a:miter lim="400000"/>
          </a:ln>
        </p:spPr>
        <p:txBody>
          <a:bodyPr lIns="40005" tIns="40005" rIns="40005" bIns="40005" anchor="ctr"/>
          <a:lstStyle/>
          <a:p>
            <a:pPr>
              <a:defRPr sz="3000">
                <a:solidFill>
                  <a:srgbClr val="FFFFFF"/>
                </a:solidFill>
              </a:defRPr>
            </a:pPr>
            <a:endParaRPr sz="3150">
              <a:latin typeface="+mj-lt"/>
            </a:endParaRPr>
          </a:p>
        </p:txBody>
      </p:sp>
      <p:pic>
        <p:nvPicPr>
          <p:cNvPr id="86" name="Graphic 85" descr="Close with solid fill">
            <a:extLst>
              <a:ext uri="{FF2B5EF4-FFF2-40B4-BE49-F238E27FC236}">
                <a16:creationId xmlns:a16="http://schemas.microsoft.com/office/drawing/2014/main" id="{F4CAD2C7-094F-420A-ADF5-D47AD29F216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37707" y="7347722"/>
            <a:ext cx="549131" cy="549131"/>
          </a:xfrm>
          <a:prstGeom prst="rect">
            <a:avLst/>
          </a:prstGeom>
        </p:spPr>
      </p:pic>
      <p:grpSp>
        <p:nvGrpSpPr>
          <p:cNvPr id="87" name="Group 86">
            <a:extLst>
              <a:ext uri="{FF2B5EF4-FFF2-40B4-BE49-F238E27FC236}">
                <a16:creationId xmlns:a16="http://schemas.microsoft.com/office/drawing/2014/main" id="{8AEADE77-E609-4747-8EAC-56E14B5A83F6}"/>
              </a:ext>
            </a:extLst>
          </p:cNvPr>
          <p:cNvGrpSpPr/>
          <p:nvPr/>
        </p:nvGrpSpPr>
        <p:grpSpPr>
          <a:xfrm>
            <a:off x="11186473" y="6221448"/>
            <a:ext cx="5902786" cy="2632450"/>
            <a:chOff x="332935" y="2769575"/>
            <a:chExt cx="2984126" cy="1753694"/>
          </a:xfrm>
        </p:grpSpPr>
        <p:sp>
          <p:nvSpPr>
            <p:cNvPr id="88" name="TextBox 87">
              <a:extLst>
                <a:ext uri="{FF2B5EF4-FFF2-40B4-BE49-F238E27FC236}">
                  <a16:creationId xmlns:a16="http://schemas.microsoft.com/office/drawing/2014/main" id="{0CEEF6B1-B97A-4F87-AA39-1237AC0568BD}"/>
                </a:ext>
              </a:extLst>
            </p:cNvPr>
            <p:cNvSpPr txBox="1"/>
            <p:nvPr/>
          </p:nvSpPr>
          <p:spPr>
            <a:xfrm>
              <a:off x="332935" y="2769575"/>
              <a:ext cx="2984126" cy="319855"/>
            </a:xfrm>
            <a:prstGeom prst="rect">
              <a:avLst/>
            </a:prstGeom>
            <a:noFill/>
          </p:spPr>
          <p:txBody>
            <a:bodyPr wrap="square" lIns="0" rIns="0" rtlCol="0" anchor="b">
              <a:spAutoFit/>
            </a:bodyPr>
            <a:lstStyle/>
            <a:p>
              <a:pPr algn="r"/>
              <a:r>
                <a:rPr lang="en-US" sz="2520" b="1" dirty="0">
                  <a:latin typeface="+mj-lt"/>
                </a:rPr>
                <a:t>Lack of immediate feedback</a:t>
              </a:r>
              <a:endParaRPr lang="en-US" sz="2783" b="1" noProof="1">
                <a:solidFill>
                  <a:schemeClr val="bg1"/>
                </a:solidFill>
                <a:latin typeface="+mj-lt"/>
              </a:endParaRPr>
            </a:p>
          </p:txBody>
        </p:sp>
        <p:sp>
          <p:nvSpPr>
            <p:cNvPr id="89" name="TextBox 88">
              <a:extLst>
                <a:ext uri="{FF2B5EF4-FFF2-40B4-BE49-F238E27FC236}">
                  <a16:creationId xmlns:a16="http://schemas.microsoft.com/office/drawing/2014/main" id="{2C84AEB5-788B-412D-B7BA-C546533A8E8B}"/>
                </a:ext>
              </a:extLst>
            </p:cNvPr>
            <p:cNvSpPr txBox="1"/>
            <p:nvPr/>
          </p:nvSpPr>
          <p:spPr>
            <a:xfrm>
              <a:off x="332935" y="3055215"/>
              <a:ext cx="2984126" cy="1468054"/>
            </a:xfrm>
            <a:prstGeom prst="rect">
              <a:avLst/>
            </a:prstGeom>
            <a:noFill/>
          </p:spPr>
          <p:txBody>
            <a:bodyPr wrap="square" lIns="0" rIns="0" rtlCol="0" anchor="t">
              <a:spAutoFit/>
            </a:bodyPr>
            <a:lstStyle/>
            <a:p>
              <a:pPr algn="just"/>
              <a:r>
                <a:rPr lang="en-US" sz="1960" dirty="0">
                  <a:latin typeface="+mj-lt"/>
                </a:rPr>
                <a:t>In a traditional classroom, students can receive immediate feedback from their instructors, enabling them to clarify doubts and misconceptions on the spot. With flexible learning, there may be a delay in receiving feedback, which could hinder the learning process.</a:t>
              </a:r>
              <a:endParaRPr lang="en-US" sz="1960" noProof="1">
                <a:solidFill>
                  <a:schemeClr val="bg1"/>
                </a:solidFill>
                <a:latin typeface="+mj-lt"/>
              </a:endParaRPr>
            </a:p>
          </p:txBody>
        </p:sp>
      </p:grpSp>
      <p:pic>
        <p:nvPicPr>
          <p:cNvPr id="91" name="Graphic 90" descr="Thumbs up sign with solid fill">
            <a:extLst>
              <a:ext uri="{FF2B5EF4-FFF2-40B4-BE49-F238E27FC236}">
                <a16:creationId xmlns:a16="http://schemas.microsoft.com/office/drawing/2014/main" id="{35DB8638-A5F7-453C-AA0F-26AF6BAFF8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95620" y="1739188"/>
            <a:ext cx="768096" cy="768096"/>
          </a:xfrm>
          <a:prstGeom prst="rect">
            <a:avLst/>
          </a:prstGeom>
          <a:effectLst/>
        </p:spPr>
      </p:pic>
      <p:pic>
        <p:nvPicPr>
          <p:cNvPr id="5" name="Graphic 4" descr="Checkmark with solid fill">
            <a:extLst>
              <a:ext uri="{FF2B5EF4-FFF2-40B4-BE49-F238E27FC236}">
                <a16:creationId xmlns:a16="http://schemas.microsoft.com/office/drawing/2014/main" id="{E655476D-DE81-2BCA-BFD1-09D227FFC8D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7347" y="7386863"/>
            <a:ext cx="549131" cy="549131"/>
          </a:xfrm>
          <a:prstGeom prst="rect">
            <a:avLst/>
          </a:prstGeom>
        </p:spPr>
      </p:pic>
    </p:spTree>
    <p:extLst>
      <p:ext uri="{BB962C8B-B14F-4D97-AF65-F5344CB8AC3E}">
        <p14:creationId xmlns:p14="http://schemas.microsoft.com/office/powerpoint/2010/main" val="1635318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3737558"/>
            <a:ext cx="6055518" cy="5863642"/>
          </a:xfrm>
          <a:prstGeom prst="rect">
            <a:avLst/>
          </a:prstGeom>
        </p:spPr>
      </p:pic>
      <p:pic>
        <p:nvPicPr>
          <p:cNvPr id="17" name="Picture 16">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4049285"/>
            <a:ext cx="2283618" cy="3311634"/>
          </a:xfrm>
          <a:prstGeom prst="rect">
            <a:avLst/>
          </a:prstGeom>
        </p:spPr>
      </p:pic>
      <p:sp>
        <p:nvSpPr>
          <p:cNvPr id="19" name="Oval 1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13518" y="2346960"/>
            <a:ext cx="4229100" cy="394716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11999118" y="0"/>
            <a:ext cx="2405080" cy="1597969"/>
          </a:xfrm>
          <a:prstGeom prst="rect">
            <a:avLst/>
          </a:prstGeom>
        </p:spPr>
      </p:pic>
      <p:pic>
        <p:nvPicPr>
          <p:cNvPr id="23" name="Picture 22">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12908817" y="8534400"/>
            <a:ext cx="1490601" cy="1066800"/>
          </a:xfrm>
          <a:prstGeom prst="rect">
            <a:avLst/>
          </a:prstGeom>
        </p:spPr>
      </p:pic>
      <p:sp>
        <p:nvSpPr>
          <p:cNvPr id="25" name="Rectangle 24">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56718" y="0"/>
            <a:ext cx="1028700" cy="1600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8288000" cy="96012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4026515" y="0"/>
            <a:ext cx="839208" cy="5193498"/>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31" name="Freeform: Shape 30">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 y="0"/>
            <a:ext cx="14550688" cy="96012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E9C66F6-58A1-4B5E-A464-07C81DE6993D}"/>
              </a:ext>
            </a:extLst>
          </p:cNvPr>
          <p:cNvSpPr>
            <a:spLocks noGrp="1"/>
          </p:cNvSpPr>
          <p:nvPr>
            <p:ph type="title"/>
          </p:nvPr>
        </p:nvSpPr>
        <p:spPr>
          <a:xfrm>
            <a:off x="1732432" y="2026919"/>
            <a:ext cx="10462373" cy="4661414"/>
          </a:xfrm>
        </p:spPr>
        <p:txBody>
          <a:bodyPr vert="horz" lIns="91440" tIns="45720" rIns="91440" bIns="45720" rtlCol="0" anchor="b">
            <a:normAutofit/>
          </a:bodyPr>
          <a:lstStyle/>
          <a:p>
            <a:pPr defTabSz="457200"/>
            <a:r>
              <a:rPr lang="en-US" sz="8000" dirty="0"/>
              <a:t>Flexible Thinking &amp; </a:t>
            </a:r>
            <a:r>
              <a:rPr lang="en-US" sz="8000" b="0" i="0" kern="1200" dirty="0">
                <a:solidFill>
                  <a:schemeClr val="tx2"/>
                </a:solidFill>
                <a:latin typeface="+mj-lt"/>
                <a:ea typeface="+mj-ea"/>
                <a:cs typeface="+mj-cs"/>
              </a:rPr>
              <a:t>COVID-19</a:t>
            </a:r>
          </a:p>
        </p:txBody>
      </p:sp>
      <p:sp>
        <p:nvSpPr>
          <p:cNvPr id="33" name="Rectangle 32">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56718" y="0"/>
            <a:ext cx="1028700" cy="1600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Slide Number Placeholder 9">
            <a:extLst>
              <a:ext uri="{FF2B5EF4-FFF2-40B4-BE49-F238E27FC236}">
                <a16:creationId xmlns:a16="http://schemas.microsoft.com/office/drawing/2014/main" id="{9C8F87ED-7B6F-4C17-A3CC-975DE809AB25}"/>
              </a:ext>
            </a:extLst>
          </p:cNvPr>
          <p:cNvSpPr>
            <a:spLocks noGrp="1"/>
          </p:cNvSpPr>
          <p:nvPr>
            <p:ph type="sldNum" sz="quarter" idx="12"/>
          </p:nvPr>
        </p:nvSpPr>
        <p:spPr>
          <a:xfrm>
            <a:off x="15528810" y="414020"/>
            <a:ext cx="1257298" cy="1074762"/>
          </a:xfrm>
        </p:spPr>
        <p:txBody>
          <a:bodyPr vert="horz" lIns="91440" tIns="45720" rIns="91440" bIns="45720" rtlCol="0" anchor="b">
            <a:normAutofit/>
          </a:bodyPr>
          <a:lstStyle/>
          <a:p>
            <a:pPr>
              <a:spcAft>
                <a:spcPts val="600"/>
              </a:spcAft>
            </a:pPr>
            <a:fld id="{D57F1E4F-1CFF-5643-939E-217C01CDF565}" type="slidenum">
              <a:rPr lang="en-US" sz="2800" b="0" i="0" kern="1200">
                <a:solidFill>
                  <a:srgbClr val="FFFFFF"/>
                </a:solidFill>
                <a:latin typeface="+mn-lt"/>
                <a:ea typeface="+mn-ea"/>
                <a:cs typeface="+mn-cs"/>
              </a:rPr>
              <a:pPr>
                <a:spcAft>
                  <a:spcPts val="600"/>
                </a:spcAft>
              </a:pPr>
              <a:t>28</a:t>
            </a:fld>
            <a:endParaRPr lang="en-US" sz="2800" b="0" i="0" kern="1200">
              <a:solidFill>
                <a:srgbClr val="FFFFFF"/>
              </a:solidFill>
              <a:latin typeface="+mn-lt"/>
              <a:ea typeface="+mn-ea"/>
              <a:cs typeface="+mn-cs"/>
            </a:endParaRPr>
          </a:p>
        </p:txBody>
      </p:sp>
    </p:spTree>
    <p:extLst>
      <p:ext uri="{BB962C8B-B14F-4D97-AF65-F5344CB8AC3E}">
        <p14:creationId xmlns:p14="http://schemas.microsoft.com/office/powerpoint/2010/main" val="40919108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254765" y="207746"/>
            <a:ext cx="10982055" cy="765099"/>
          </a:xfrm>
        </p:spPr>
        <p:txBody>
          <a:bodyPr>
            <a:noAutofit/>
          </a:bodyPr>
          <a:lstStyle/>
          <a:p>
            <a:r>
              <a:rPr lang="en-US" sz="5200" dirty="0"/>
              <a:t>Flexible Thinking in COVID-19</a:t>
            </a:r>
          </a:p>
        </p:txBody>
      </p:sp>
      <p:sp>
        <p:nvSpPr>
          <p:cNvPr id="27" name="Slide Number Placeholder 26">
            <a:extLst>
              <a:ext uri="{FF2B5EF4-FFF2-40B4-BE49-F238E27FC236}">
                <a16:creationId xmlns:a16="http://schemas.microsoft.com/office/drawing/2014/main" id="{8E88A1CB-F3BD-ED2E-059E-E8731CEFB11D}"/>
              </a:ext>
            </a:extLst>
          </p:cNvPr>
          <p:cNvSpPr>
            <a:spLocks noGrp="1"/>
          </p:cNvSpPr>
          <p:nvPr>
            <p:ph type="sldNum" sz="quarter" idx="12"/>
          </p:nvPr>
        </p:nvSpPr>
        <p:spPr/>
        <p:txBody>
          <a:bodyPr>
            <a:normAutofit/>
          </a:bodyPr>
          <a:lstStyle/>
          <a:p>
            <a:fld id="{FE1D2D36-5D11-429F-A10B-61490F16675A}" type="slidenum">
              <a:rPr lang="en-US" smtClean="0">
                <a:latin typeface="+mj-lt"/>
              </a:rPr>
              <a:t>29</a:t>
            </a:fld>
            <a:endParaRPr lang="en-US">
              <a:latin typeface="+mj-lt"/>
            </a:endParaRPr>
          </a:p>
        </p:txBody>
      </p:sp>
      <p:sp>
        <p:nvSpPr>
          <p:cNvPr id="28" name="Freeform: Shape 27">
            <a:extLst>
              <a:ext uri="{FF2B5EF4-FFF2-40B4-BE49-F238E27FC236}">
                <a16:creationId xmlns:a16="http://schemas.microsoft.com/office/drawing/2014/main" id="{3DD5D142-2DE5-77DA-8C75-A86802098ACD}"/>
              </a:ext>
            </a:extLst>
          </p:cNvPr>
          <p:cNvSpPr/>
          <p:nvPr/>
        </p:nvSpPr>
        <p:spPr>
          <a:xfrm>
            <a:off x="7323271" y="1491007"/>
            <a:ext cx="1715649" cy="1144766"/>
          </a:xfrm>
          <a:custGeom>
            <a:avLst/>
            <a:gdLst>
              <a:gd name="connsiteX0" fmla="*/ 386374 w 1225463"/>
              <a:gd name="connsiteY0" fmla="*/ 266 h 817690"/>
              <a:gd name="connsiteX1" fmla="*/ 1115802 w 1225463"/>
              <a:gd name="connsiteY1" fmla="*/ 409041 h 817690"/>
              <a:gd name="connsiteX2" fmla="*/ 1225463 w 1225463"/>
              <a:gd name="connsiteY2" fmla="*/ 817690 h 817690"/>
              <a:gd name="connsiteX3" fmla="*/ 580058 w 1225463"/>
              <a:gd name="connsiteY3" fmla="*/ 817377 h 817690"/>
              <a:gd name="connsiteX4" fmla="*/ 522821 w 1225463"/>
              <a:gd name="connsiteY4" fmla="*/ 809786 h 817690"/>
              <a:gd name="connsiteX5" fmla="*/ 309741 w 1225463"/>
              <a:gd name="connsiteY5" fmla="*/ 645908 h 817690"/>
              <a:gd name="connsiteX6" fmla="*/ 0 w 1225463"/>
              <a:gd name="connsiteY6" fmla="*/ 109421 h 817690"/>
              <a:gd name="connsiteX7" fmla="*/ 386374 w 1225463"/>
              <a:gd name="connsiteY7" fmla="*/ 266 h 81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5463" h="817690">
                <a:moveTo>
                  <a:pt x="386374" y="266"/>
                </a:moveTo>
                <a:cubicBezTo>
                  <a:pt x="676008" y="-7123"/>
                  <a:pt x="960629" y="140274"/>
                  <a:pt x="1115802" y="409041"/>
                </a:cubicBezTo>
                <a:cubicBezTo>
                  <a:pt x="1187562" y="533333"/>
                  <a:pt x="1225394" y="674204"/>
                  <a:pt x="1225463" y="817690"/>
                </a:cubicBezTo>
                <a:lnTo>
                  <a:pt x="580058" y="817377"/>
                </a:lnTo>
                <a:lnTo>
                  <a:pt x="522821" y="809786"/>
                </a:lnTo>
                <a:cubicBezTo>
                  <a:pt x="434106" y="785808"/>
                  <a:pt x="356923" y="727629"/>
                  <a:pt x="309741" y="645908"/>
                </a:cubicBezTo>
                <a:lnTo>
                  <a:pt x="0" y="109421"/>
                </a:lnTo>
                <a:cubicBezTo>
                  <a:pt x="122036" y="38964"/>
                  <a:pt x="254723" y="3625"/>
                  <a:pt x="386374" y="266"/>
                </a:cubicBez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83">
              <a:solidFill>
                <a:schemeClr val="tx1"/>
              </a:solidFill>
              <a:latin typeface="+mj-lt"/>
            </a:endParaRPr>
          </a:p>
        </p:txBody>
      </p:sp>
      <p:sp>
        <p:nvSpPr>
          <p:cNvPr id="29" name="Freeform: Shape 28">
            <a:extLst>
              <a:ext uri="{FF2B5EF4-FFF2-40B4-BE49-F238E27FC236}">
                <a16:creationId xmlns:a16="http://schemas.microsoft.com/office/drawing/2014/main" id="{FEABF068-4E72-41D2-D52C-D80E30B96972}"/>
              </a:ext>
            </a:extLst>
          </p:cNvPr>
          <p:cNvSpPr/>
          <p:nvPr/>
        </p:nvSpPr>
        <p:spPr>
          <a:xfrm>
            <a:off x="9315222" y="1494749"/>
            <a:ext cx="1716066" cy="1144551"/>
          </a:xfrm>
          <a:custGeom>
            <a:avLst/>
            <a:gdLst>
              <a:gd name="connsiteX0" fmla="*/ 817261 w 1225762"/>
              <a:gd name="connsiteY0" fmla="*/ 1 h 817537"/>
              <a:gd name="connsiteX1" fmla="*/ 1225762 w 1225762"/>
              <a:gd name="connsiteY1" fmla="*/ 109440 h 817537"/>
              <a:gd name="connsiteX2" fmla="*/ 916021 w 1225762"/>
              <a:gd name="connsiteY2" fmla="*/ 645928 h 817537"/>
              <a:gd name="connsiteX3" fmla="*/ 702940 w 1225762"/>
              <a:gd name="connsiteY3" fmla="*/ 809805 h 817537"/>
              <a:gd name="connsiteX4" fmla="*/ 645975 w 1225762"/>
              <a:gd name="connsiteY4" fmla="*/ 817360 h 817537"/>
              <a:gd name="connsiteX5" fmla="*/ 0 w 1225762"/>
              <a:gd name="connsiteY5" fmla="*/ 817537 h 817537"/>
              <a:gd name="connsiteX6" fmla="*/ 817261 w 1225762"/>
              <a:gd name="connsiteY6" fmla="*/ 1 h 81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5762" h="817537">
                <a:moveTo>
                  <a:pt x="817261" y="1"/>
                </a:moveTo>
                <a:cubicBezTo>
                  <a:pt x="960723" y="-33"/>
                  <a:pt x="1101543" y="37722"/>
                  <a:pt x="1225762" y="109440"/>
                </a:cubicBezTo>
                <a:lnTo>
                  <a:pt x="916021" y="645928"/>
                </a:lnTo>
                <a:cubicBezTo>
                  <a:pt x="868839" y="727649"/>
                  <a:pt x="791655" y="785827"/>
                  <a:pt x="702940" y="809805"/>
                </a:cubicBezTo>
                <a:lnTo>
                  <a:pt x="645975" y="817360"/>
                </a:lnTo>
                <a:lnTo>
                  <a:pt x="0" y="817537"/>
                </a:lnTo>
                <a:cubicBezTo>
                  <a:pt x="65" y="366117"/>
                  <a:pt x="366014" y="96"/>
                  <a:pt x="817261" y="1"/>
                </a:cubicBez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3360" b="1" dirty="0">
                <a:solidFill>
                  <a:schemeClr val="tx1"/>
                </a:solidFill>
                <a:latin typeface="+mj-lt"/>
              </a:rPr>
              <a:t>06</a:t>
            </a:r>
          </a:p>
        </p:txBody>
      </p:sp>
      <p:sp>
        <p:nvSpPr>
          <p:cNvPr id="30" name="Freeform: Shape 29">
            <a:extLst>
              <a:ext uri="{FF2B5EF4-FFF2-40B4-BE49-F238E27FC236}">
                <a16:creationId xmlns:a16="http://schemas.microsoft.com/office/drawing/2014/main" id="{18D69B5E-5C48-9499-7551-4F1916BE3E0F}"/>
              </a:ext>
            </a:extLst>
          </p:cNvPr>
          <p:cNvSpPr/>
          <p:nvPr/>
        </p:nvSpPr>
        <p:spPr>
          <a:xfrm>
            <a:off x="6663865" y="1694678"/>
            <a:ext cx="1071642" cy="1981826"/>
          </a:xfrm>
          <a:custGeom>
            <a:avLst/>
            <a:gdLst>
              <a:gd name="connsiteX0" fmla="*/ 408539 w 765458"/>
              <a:gd name="connsiteY0" fmla="*/ 0 h 1415590"/>
              <a:gd name="connsiteX1" fmla="*/ 718280 w 765458"/>
              <a:gd name="connsiteY1" fmla="*/ 536488 h 1415590"/>
              <a:gd name="connsiteX2" fmla="*/ 753661 w 765458"/>
              <a:gd name="connsiteY2" fmla="*/ 802960 h 1415590"/>
              <a:gd name="connsiteX3" fmla="*/ 731721 w 765458"/>
              <a:gd name="connsiteY3" fmla="*/ 856071 h 1415590"/>
              <a:gd name="connsiteX4" fmla="*/ 408887 w 765458"/>
              <a:gd name="connsiteY4" fmla="*/ 1415590 h 1415590"/>
              <a:gd name="connsiteX5" fmla="*/ 109511 w 765458"/>
              <a:gd name="connsiteY5" fmla="*/ 299053 h 1415590"/>
              <a:gd name="connsiteX6" fmla="*/ 408539 w 765458"/>
              <a:gd name="connsiteY6" fmla="*/ 0 h 14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5458" h="1415590">
                <a:moveTo>
                  <a:pt x="408539" y="0"/>
                </a:moveTo>
                <a:lnTo>
                  <a:pt x="718280" y="536488"/>
                </a:lnTo>
                <a:cubicBezTo>
                  <a:pt x="765462" y="618209"/>
                  <a:pt x="777253" y="714142"/>
                  <a:pt x="753661" y="802960"/>
                </a:cubicBezTo>
                <a:lnTo>
                  <a:pt x="731721" y="856071"/>
                </a:lnTo>
                <a:lnTo>
                  <a:pt x="408887" y="1415590"/>
                </a:lnTo>
                <a:cubicBezTo>
                  <a:pt x="17978" y="1189824"/>
                  <a:pt x="-116030" y="689892"/>
                  <a:pt x="109511" y="299053"/>
                </a:cubicBezTo>
                <a:cubicBezTo>
                  <a:pt x="181213" y="174794"/>
                  <a:pt x="284320" y="71718"/>
                  <a:pt x="408539" y="0"/>
                </a:cubicBez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3360" b="1" dirty="0">
                <a:solidFill>
                  <a:schemeClr val="tx1"/>
                </a:solidFill>
                <a:latin typeface="+mj-lt"/>
              </a:rPr>
              <a:t>01</a:t>
            </a:r>
          </a:p>
        </p:txBody>
      </p:sp>
      <p:sp>
        <p:nvSpPr>
          <p:cNvPr id="31" name="Freeform: Shape 30">
            <a:extLst>
              <a:ext uri="{FF2B5EF4-FFF2-40B4-BE49-F238E27FC236}">
                <a16:creationId xmlns:a16="http://schemas.microsoft.com/office/drawing/2014/main" id="{2BAC7488-7FC6-7D48-806A-6B760A2A4401}"/>
              </a:ext>
            </a:extLst>
          </p:cNvPr>
          <p:cNvSpPr/>
          <p:nvPr/>
        </p:nvSpPr>
        <p:spPr>
          <a:xfrm>
            <a:off x="10619052" y="1698433"/>
            <a:ext cx="1071117" cy="1981584"/>
          </a:xfrm>
          <a:custGeom>
            <a:avLst/>
            <a:gdLst>
              <a:gd name="connsiteX0" fmla="*/ 356921 w 765083"/>
              <a:gd name="connsiteY0" fmla="*/ 0 h 1415418"/>
              <a:gd name="connsiteX1" fmla="*/ 655344 w 765083"/>
              <a:gd name="connsiteY1" fmla="*/ 1116124 h 1415418"/>
              <a:gd name="connsiteX2" fmla="*/ 356274 w 765083"/>
              <a:gd name="connsiteY2" fmla="*/ 1415418 h 1415418"/>
              <a:gd name="connsiteX3" fmla="*/ 33842 w 765083"/>
              <a:gd name="connsiteY3" fmla="*/ 856323 h 1415418"/>
              <a:gd name="connsiteX4" fmla="*/ 11798 w 765083"/>
              <a:gd name="connsiteY4" fmla="*/ 802960 h 1415418"/>
              <a:gd name="connsiteX5" fmla="*/ 47180 w 765083"/>
              <a:gd name="connsiteY5" fmla="*/ 536487 h 1415418"/>
              <a:gd name="connsiteX6" fmla="*/ 356921 w 765083"/>
              <a:gd name="connsiteY6" fmla="*/ 0 h 141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5083" h="1415418">
                <a:moveTo>
                  <a:pt x="356921" y="0"/>
                </a:moveTo>
                <a:cubicBezTo>
                  <a:pt x="747436" y="225464"/>
                  <a:pt x="881050" y="725189"/>
                  <a:pt x="655344" y="1116124"/>
                </a:cubicBezTo>
                <a:cubicBezTo>
                  <a:pt x="583584" y="1240416"/>
                  <a:pt x="480502" y="1343615"/>
                  <a:pt x="356274" y="1415418"/>
                </a:cubicBezTo>
                <a:lnTo>
                  <a:pt x="33842" y="856323"/>
                </a:lnTo>
                <a:lnTo>
                  <a:pt x="11798" y="802960"/>
                </a:lnTo>
                <a:cubicBezTo>
                  <a:pt x="-11795" y="714141"/>
                  <a:pt x="-2" y="618209"/>
                  <a:pt x="47180" y="536487"/>
                </a:cubicBezTo>
                <a:lnTo>
                  <a:pt x="356921" y="0"/>
                </a:ln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83">
              <a:solidFill>
                <a:schemeClr val="tx1"/>
              </a:solidFill>
              <a:latin typeface="+mj-lt"/>
            </a:endParaRPr>
          </a:p>
        </p:txBody>
      </p:sp>
      <p:sp>
        <p:nvSpPr>
          <p:cNvPr id="34" name="Freeform: Shape 33">
            <a:extLst>
              <a:ext uri="{FF2B5EF4-FFF2-40B4-BE49-F238E27FC236}">
                <a16:creationId xmlns:a16="http://schemas.microsoft.com/office/drawing/2014/main" id="{653F1AD4-4385-6E36-225D-1331D638B419}"/>
              </a:ext>
            </a:extLst>
          </p:cNvPr>
          <p:cNvSpPr/>
          <p:nvPr/>
        </p:nvSpPr>
        <p:spPr>
          <a:xfrm>
            <a:off x="5387742" y="3769524"/>
            <a:ext cx="1716557" cy="1143105"/>
          </a:xfrm>
          <a:custGeom>
            <a:avLst/>
            <a:gdLst>
              <a:gd name="connsiteX0" fmla="*/ 817380 w 1226111"/>
              <a:gd name="connsiteY0" fmla="*/ 0 h 816503"/>
              <a:gd name="connsiteX1" fmla="*/ 1226111 w 1226111"/>
              <a:gd name="connsiteY1" fmla="*/ 109355 h 816503"/>
              <a:gd name="connsiteX2" fmla="*/ 903137 w 1226111"/>
              <a:gd name="connsiteY2" fmla="*/ 668136 h 816503"/>
              <a:gd name="connsiteX3" fmla="*/ 867945 w 1226111"/>
              <a:gd name="connsiteY3" fmla="*/ 713909 h 816503"/>
              <a:gd name="connsiteX4" fmla="*/ 619482 w 1226111"/>
              <a:gd name="connsiteY4" fmla="*/ 816503 h 816503"/>
              <a:gd name="connsiteX5" fmla="*/ 0 w 1226111"/>
              <a:gd name="connsiteY5" fmla="*/ 816503 h 816503"/>
              <a:gd name="connsiteX6" fmla="*/ 817380 w 1226111"/>
              <a:gd name="connsiteY6" fmla="*/ 0 h 816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6111" h="816503">
                <a:moveTo>
                  <a:pt x="817380" y="0"/>
                </a:moveTo>
                <a:cubicBezTo>
                  <a:pt x="960900" y="0"/>
                  <a:pt x="1101814" y="37672"/>
                  <a:pt x="1226111" y="109355"/>
                </a:cubicBezTo>
                <a:lnTo>
                  <a:pt x="903137" y="668136"/>
                </a:lnTo>
                <a:lnTo>
                  <a:pt x="867945" y="713909"/>
                </a:lnTo>
                <a:cubicBezTo>
                  <a:pt x="802822" y="778750"/>
                  <a:pt x="713846" y="816503"/>
                  <a:pt x="619482" y="816503"/>
                </a:cubicBezTo>
                <a:lnTo>
                  <a:pt x="0" y="816503"/>
                </a:lnTo>
                <a:cubicBezTo>
                  <a:pt x="0" y="365575"/>
                  <a:pt x="365968" y="0"/>
                  <a:pt x="817380" y="0"/>
                </a:cubicBez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83">
              <a:solidFill>
                <a:schemeClr val="tx1"/>
              </a:solidFill>
              <a:latin typeface="+mj-lt"/>
            </a:endParaRPr>
          </a:p>
        </p:txBody>
      </p:sp>
      <p:sp>
        <p:nvSpPr>
          <p:cNvPr id="35" name="Freeform: Shape 34">
            <a:extLst>
              <a:ext uri="{FF2B5EF4-FFF2-40B4-BE49-F238E27FC236}">
                <a16:creationId xmlns:a16="http://schemas.microsoft.com/office/drawing/2014/main" id="{740111F9-AF56-E842-08BD-E59F6E485E86}"/>
              </a:ext>
            </a:extLst>
          </p:cNvPr>
          <p:cNvSpPr/>
          <p:nvPr/>
        </p:nvSpPr>
        <p:spPr>
          <a:xfrm>
            <a:off x="11263350" y="3772863"/>
            <a:ext cx="1716557" cy="1143957"/>
          </a:xfrm>
          <a:custGeom>
            <a:avLst/>
            <a:gdLst>
              <a:gd name="connsiteX0" fmla="*/ 386772 w 1226111"/>
              <a:gd name="connsiteY0" fmla="*/ 276 h 817113"/>
              <a:gd name="connsiteX1" fmla="*/ 1116638 w 1226111"/>
              <a:gd name="connsiteY1" fmla="*/ 408621 h 817113"/>
              <a:gd name="connsiteX2" fmla="*/ 1226111 w 1226111"/>
              <a:gd name="connsiteY2" fmla="*/ 817113 h 817113"/>
              <a:gd name="connsiteX3" fmla="*/ 606629 w 1226111"/>
              <a:gd name="connsiteY3" fmla="*/ 817113 h 817113"/>
              <a:gd name="connsiteX4" fmla="*/ 358166 w 1226111"/>
              <a:gd name="connsiteY4" fmla="*/ 714518 h 817113"/>
              <a:gd name="connsiteX5" fmla="*/ 323141 w 1226111"/>
              <a:gd name="connsiteY5" fmla="*/ 668962 h 817113"/>
              <a:gd name="connsiteX6" fmla="*/ 0 w 1226111"/>
              <a:gd name="connsiteY6" fmla="*/ 109620 h 817113"/>
              <a:gd name="connsiteX7" fmla="*/ 386772 w 1226111"/>
              <a:gd name="connsiteY7" fmla="*/ 276 h 81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6111" h="817113">
                <a:moveTo>
                  <a:pt x="386772" y="276"/>
                </a:moveTo>
                <a:cubicBezTo>
                  <a:pt x="676666" y="-7258"/>
                  <a:pt x="961465" y="139985"/>
                  <a:pt x="1116638" y="408621"/>
                </a:cubicBezTo>
                <a:cubicBezTo>
                  <a:pt x="1188398" y="532846"/>
                  <a:pt x="1226111" y="673677"/>
                  <a:pt x="1226111" y="817113"/>
                </a:cubicBezTo>
                <a:lnTo>
                  <a:pt x="606629" y="817113"/>
                </a:lnTo>
                <a:cubicBezTo>
                  <a:pt x="512265" y="817113"/>
                  <a:pt x="423289" y="779358"/>
                  <a:pt x="358166" y="714518"/>
                </a:cubicBezTo>
                <a:lnTo>
                  <a:pt x="323141" y="668962"/>
                </a:lnTo>
                <a:lnTo>
                  <a:pt x="0" y="109620"/>
                </a:lnTo>
                <a:cubicBezTo>
                  <a:pt x="122180" y="39103"/>
                  <a:pt x="255002" y="3700"/>
                  <a:pt x="386772" y="276"/>
                </a:cubicBez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3360" b="1" dirty="0">
                <a:solidFill>
                  <a:schemeClr val="tx1"/>
                </a:solidFill>
                <a:latin typeface="+mj-lt"/>
              </a:rPr>
              <a:t>05</a:t>
            </a:r>
          </a:p>
        </p:txBody>
      </p:sp>
      <p:sp>
        <p:nvSpPr>
          <p:cNvPr id="38" name="Freeform: Shape 37">
            <a:extLst>
              <a:ext uri="{FF2B5EF4-FFF2-40B4-BE49-F238E27FC236}">
                <a16:creationId xmlns:a16="http://schemas.microsoft.com/office/drawing/2014/main" id="{AD517E2A-760C-754C-977E-7FBFBE7A1635}"/>
              </a:ext>
            </a:extLst>
          </p:cNvPr>
          <p:cNvSpPr/>
          <p:nvPr/>
        </p:nvSpPr>
        <p:spPr>
          <a:xfrm>
            <a:off x="5387742" y="5013579"/>
            <a:ext cx="1716557" cy="1143956"/>
          </a:xfrm>
          <a:custGeom>
            <a:avLst/>
            <a:gdLst>
              <a:gd name="connsiteX0" fmla="*/ 0 w 1226111"/>
              <a:gd name="connsiteY0" fmla="*/ 0 h 817112"/>
              <a:gd name="connsiteX1" fmla="*/ 619482 w 1226111"/>
              <a:gd name="connsiteY1" fmla="*/ 0 h 817112"/>
              <a:gd name="connsiteX2" fmla="*/ 867945 w 1226111"/>
              <a:gd name="connsiteY2" fmla="*/ 102595 h 817112"/>
              <a:gd name="connsiteX3" fmla="*/ 902970 w 1226111"/>
              <a:gd name="connsiteY3" fmla="*/ 148151 h 817112"/>
              <a:gd name="connsiteX4" fmla="*/ 1226111 w 1226111"/>
              <a:gd name="connsiteY4" fmla="*/ 707493 h 817112"/>
              <a:gd name="connsiteX5" fmla="*/ 109473 w 1226111"/>
              <a:gd name="connsiteY5" fmla="*/ 408492 h 817112"/>
              <a:gd name="connsiteX6" fmla="*/ 0 w 1226111"/>
              <a:gd name="connsiteY6" fmla="*/ 0 h 817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6111" h="817112">
                <a:moveTo>
                  <a:pt x="0" y="0"/>
                </a:moveTo>
                <a:lnTo>
                  <a:pt x="619482" y="0"/>
                </a:lnTo>
                <a:cubicBezTo>
                  <a:pt x="713846" y="0"/>
                  <a:pt x="802822" y="37755"/>
                  <a:pt x="867945" y="102595"/>
                </a:cubicBezTo>
                <a:lnTo>
                  <a:pt x="902970" y="148151"/>
                </a:lnTo>
                <a:lnTo>
                  <a:pt x="1226111" y="707493"/>
                </a:lnTo>
                <a:cubicBezTo>
                  <a:pt x="835137" y="933147"/>
                  <a:pt x="335179" y="799236"/>
                  <a:pt x="109473" y="408492"/>
                </a:cubicBezTo>
                <a:cubicBezTo>
                  <a:pt x="37713" y="284267"/>
                  <a:pt x="0" y="143436"/>
                  <a:pt x="0" y="0"/>
                </a:cubicBez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3360" b="1" dirty="0">
                <a:solidFill>
                  <a:schemeClr val="tx1"/>
                </a:solidFill>
                <a:latin typeface="+mj-lt"/>
              </a:rPr>
              <a:t>02</a:t>
            </a:r>
          </a:p>
        </p:txBody>
      </p:sp>
      <p:sp>
        <p:nvSpPr>
          <p:cNvPr id="39" name="Freeform: Shape 38">
            <a:extLst>
              <a:ext uri="{FF2B5EF4-FFF2-40B4-BE49-F238E27FC236}">
                <a16:creationId xmlns:a16="http://schemas.microsoft.com/office/drawing/2014/main" id="{4CC966EF-2306-6870-9D13-46497FD146D2}"/>
              </a:ext>
            </a:extLst>
          </p:cNvPr>
          <p:cNvSpPr/>
          <p:nvPr/>
        </p:nvSpPr>
        <p:spPr>
          <a:xfrm>
            <a:off x="11263350" y="5017779"/>
            <a:ext cx="1716557" cy="1143105"/>
          </a:xfrm>
          <a:custGeom>
            <a:avLst/>
            <a:gdLst>
              <a:gd name="connsiteX0" fmla="*/ 606629 w 1226111"/>
              <a:gd name="connsiteY0" fmla="*/ 0 h 816503"/>
              <a:gd name="connsiteX1" fmla="*/ 1226111 w 1226111"/>
              <a:gd name="connsiteY1" fmla="*/ 0 h 816503"/>
              <a:gd name="connsiteX2" fmla="*/ 408731 w 1226111"/>
              <a:gd name="connsiteY2" fmla="*/ 816503 h 816503"/>
              <a:gd name="connsiteX3" fmla="*/ 0 w 1226111"/>
              <a:gd name="connsiteY3" fmla="*/ 707148 h 816503"/>
              <a:gd name="connsiteX4" fmla="*/ 322974 w 1226111"/>
              <a:gd name="connsiteY4" fmla="*/ 148367 h 816503"/>
              <a:gd name="connsiteX5" fmla="*/ 358166 w 1226111"/>
              <a:gd name="connsiteY5" fmla="*/ 102594 h 816503"/>
              <a:gd name="connsiteX6" fmla="*/ 606629 w 1226111"/>
              <a:gd name="connsiteY6" fmla="*/ 0 h 816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6111" h="816503">
                <a:moveTo>
                  <a:pt x="606629" y="0"/>
                </a:moveTo>
                <a:lnTo>
                  <a:pt x="1226111" y="0"/>
                </a:lnTo>
                <a:cubicBezTo>
                  <a:pt x="1226111" y="450928"/>
                  <a:pt x="860143" y="816503"/>
                  <a:pt x="408731" y="816503"/>
                </a:cubicBezTo>
                <a:cubicBezTo>
                  <a:pt x="265211" y="816503"/>
                  <a:pt x="124297" y="778831"/>
                  <a:pt x="0" y="707148"/>
                </a:cubicBezTo>
                <a:lnTo>
                  <a:pt x="322974" y="148367"/>
                </a:lnTo>
                <a:lnTo>
                  <a:pt x="358166" y="102594"/>
                </a:lnTo>
                <a:cubicBezTo>
                  <a:pt x="423289" y="37753"/>
                  <a:pt x="512265" y="0"/>
                  <a:pt x="606629" y="0"/>
                </a:cubicBez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83">
              <a:solidFill>
                <a:schemeClr val="tx1"/>
              </a:solidFill>
              <a:latin typeface="+mj-lt"/>
            </a:endParaRPr>
          </a:p>
        </p:txBody>
      </p:sp>
      <p:sp>
        <p:nvSpPr>
          <p:cNvPr id="42" name="Freeform: Shape 41">
            <a:extLst>
              <a:ext uri="{FF2B5EF4-FFF2-40B4-BE49-F238E27FC236}">
                <a16:creationId xmlns:a16="http://schemas.microsoft.com/office/drawing/2014/main" id="{5822DB48-C960-73F9-2B9D-95328CA1B3E3}"/>
              </a:ext>
            </a:extLst>
          </p:cNvPr>
          <p:cNvSpPr/>
          <p:nvPr/>
        </p:nvSpPr>
        <p:spPr>
          <a:xfrm>
            <a:off x="6666039" y="6236891"/>
            <a:ext cx="1071117" cy="1981583"/>
          </a:xfrm>
          <a:custGeom>
            <a:avLst/>
            <a:gdLst>
              <a:gd name="connsiteX0" fmla="*/ 408811 w 765083"/>
              <a:gd name="connsiteY0" fmla="*/ 0 h 1415417"/>
              <a:gd name="connsiteX1" fmla="*/ 731242 w 765083"/>
              <a:gd name="connsiteY1" fmla="*/ 559094 h 1415417"/>
              <a:gd name="connsiteX2" fmla="*/ 753287 w 765083"/>
              <a:gd name="connsiteY2" fmla="*/ 612458 h 1415417"/>
              <a:gd name="connsiteX3" fmla="*/ 717904 w 765083"/>
              <a:gd name="connsiteY3" fmla="*/ 878930 h 1415417"/>
              <a:gd name="connsiteX4" fmla="*/ 408163 w 765083"/>
              <a:gd name="connsiteY4" fmla="*/ 1415417 h 1415417"/>
              <a:gd name="connsiteX5" fmla="*/ 109741 w 765083"/>
              <a:gd name="connsiteY5" fmla="*/ 299294 h 1415417"/>
              <a:gd name="connsiteX6" fmla="*/ 408811 w 765083"/>
              <a:gd name="connsiteY6" fmla="*/ 0 h 1415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5083" h="1415417">
                <a:moveTo>
                  <a:pt x="408811" y="0"/>
                </a:moveTo>
                <a:lnTo>
                  <a:pt x="731242" y="559094"/>
                </a:lnTo>
                <a:lnTo>
                  <a:pt x="753287" y="612458"/>
                </a:lnTo>
                <a:cubicBezTo>
                  <a:pt x="776879" y="701276"/>
                  <a:pt x="765086" y="797208"/>
                  <a:pt x="717904" y="878930"/>
                </a:cubicBezTo>
                <a:lnTo>
                  <a:pt x="408163" y="1415417"/>
                </a:lnTo>
                <a:cubicBezTo>
                  <a:pt x="17648" y="1189953"/>
                  <a:pt x="-115965" y="690228"/>
                  <a:pt x="109741" y="299294"/>
                </a:cubicBezTo>
                <a:cubicBezTo>
                  <a:pt x="181501" y="175002"/>
                  <a:pt x="284583" y="71803"/>
                  <a:pt x="408811" y="0"/>
                </a:cubicBez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83">
              <a:solidFill>
                <a:schemeClr val="tx1"/>
              </a:solidFill>
              <a:latin typeface="+mj-lt"/>
            </a:endParaRPr>
          </a:p>
        </p:txBody>
      </p:sp>
      <p:sp>
        <p:nvSpPr>
          <p:cNvPr id="43" name="Freeform: Shape 42">
            <a:extLst>
              <a:ext uri="{FF2B5EF4-FFF2-40B4-BE49-F238E27FC236}">
                <a16:creationId xmlns:a16="http://schemas.microsoft.com/office/drawing/2014/main" id="{F7C371FA-4138-8D1C-CD17-207136D056AD}"/>
              </a:ext>
            </a:extLst>
          </p:cNvPr>
          <p:cNvSpPr/>
          <p:nvPr/>
        </p:nvSpPr>
        <p:spPr>
          <a:xfrm>
            <a:off x="10618307" y="6240396"/>
            <a:ext cx="1071643" cy="1981826"/>
          </a:xfrm>
          <a:custGeom>
            <a:avLst/>
            <a:gdLst>
              <a:gd name="connsiteX0" fmla="*/ 356572 w 765459"/>
              <a:gd name="connsiteY0" fmla="*/ 0 h 1415590"/>
              <a:gd name="connsiteX1" fmla="*/ 655949 w 765459"/>
              <a:gd name="connsiteY1" fmla="*/ 1116537 h 1415590"/>
              <a:gd name="connsiteX2" fmla="*/ 356921 w 765459"/>
              <a:gd name="connsiteY2" fmla="*/ 1415590 h 1415590"/>
              <a:gd name="connsiteX3" fmla="*/ 47180 w 765459"/>
              <a:gd name="connsiteY3" fmla="*/ 879103 h 1415590"/>
              <a:gd name="connsiteX4" fmla="*/ 11798 w 765459"/>
              <a:gd name="connsiteY4" fmla="*/ 612630 h 1415590"/>
              <a:gd name="connsiteX5" fmla="*/ 33738 w 765459"/>
              <a:gd name="connsiteY5" fmla="*/ 559519 h 1415590"/>
              <a:gd name="connsiteX6" fmla="*/ 356572 w 765459"/>
              <a:gd name="connsiteY6" fmla="*/ 0 h 14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5459" h="1415590">
                <a:moveTo>
                  <a:pt x="356572" y="0"/>
                </a:moveTo>
                <a:cubicBezTo>
                  <a:pt x="747481" y="225767"/>
                  <a:pt x="881490" y="725698"/>
                  <a:pt x="655949" y="1116537"/>
                </a:cubicBezTo>
                <a:cubicBezTo>
                  <a:pt x="584247" y="1240796"/>
                  <a:pt x="481140" y="1343872"/>
                  <a:pt x="356921" y="1415590"/>
                </a:cubicBezTo>
                <a:lnTo>
                  <a:pt x="47180" y="879103"/>
                </a:lnTo>
                <a:cubicBezTo>
                  <a:pt x="-2" y="797381"/>
                  <a:pt x="-11794" y="701448"/>
                  <a:pt x="11798" y="612630"/>
                </a:cubicBezTo>
                <a:lnTo>
                  <a:pt x="33738" y="559519"/>
                </a:lnTo>
                <a:lnTo>
                  <a:pt x="356572" y="0"/>
                </a:ln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3360" b="1" dirty="0">
                <a:solidFill>
                  <a:schemeClr val="tx1"/>
                </a:solidFill>
                <a:latin typeface="+mj-lt"/>
              </a:rPr>
              <a:t>04</a:t>
            </a:r>
          </a:p>
        </p:txBody>
      </p:sp>
      <p:sp>
        <p:nvSpPr>
          <p:cNvPr id="44" name="Freeform: Shape 43">
            <a:extLst>
              <a:ext uri="{FF2B5EF4-FFF2-40B4-BE49-F238E27FC236}">
                <a16:creationId xmlns:a16="http://schemas.microsoft.com/office/drawing/2014/main" id="{5C15CEE2-F1CF-3086-9453-1C65F72D3769}"/>
              </a:ext>
            </a:extLst>
          </p:cNvPr>
          <p:cNvSpPr/>
          <p:nvPr/>
        </p:nvSpPr>
        <p:spPr>
          <a:xfrm>
            <a:off x="7324907" y="7277602"/>
            <a:ext cx="1716069" cy="1144550"/>
          </a:xfrm>
          <a:custGeom>
            <a:avLst/>
            <a:gdLst>
              <a:gd name="connsiteX0" fmla="*/ 1225763 w 1225763"/>
              <a:gd name="connsiteY0" fmla="*/ 0 h 817536"/>
              <a:gd name="connsiteX1" fmla="*/ 408501 w 1225763"/>
              <a:gd name="connsiteY1" fmla="*/ 817536 h 817536"/>
              <a:gd name="connsiteX2" fmla="*/ 0 w 1225763"/>
              <a:gd name="connsiteY2" fmla="*/ 708097 h 817536"/>
              <a:gd name="connsiteX3" fmla="*/ 309741 w 1225763"/>
              <a:gd name="connsiteY3" fmla="*/ 171610 h 817536"/>
              <a:gd name="connsiteX4" fmla="*/ 522823 w 1225763"/>
              <a:gd name="connsiteY4" fmla="*/ 7732 h 817536"/>
              <a:gd name="connsiteX5" fmla="*/ 579788 w 1225763"/>
              <a:gd name="connsiteY5" fmla="*/ 177 h 817536"/>
              <a:gd name="connsiteX6" fmla="*/ 1225763 w 1225763"/>
              <a:gd name="connsiteY6" fmla="*/ 0 h 81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5763" h="817536">
                <a:moveTo>
                  <a:pt x="1225763" y="0"/>
                </a:moveTo>
                <a:cubicBezTo>
                  <a:pt x="1225698" y="451421"/>
                  <a:pt x="859748" y="817441"/>
                  <a:pt x="408501" y="817536"/>
                </a:cubicBezTo>
                <a:cubicBezTo>
                  <a:pt x="265039" y="817570"/>
                  <a:pt x="124219" y="779815"/>
                  <a:pt x="0" y="708097"/>
                </a:cubicBezTo>
                <a:lnTo>
                  <a:pt x="309741" y="171610"/>
                </a:lnTo>
                <a:cubicBezTo>
                  <a:pt x="356923" y="89888"/>
                  <a:pt x="434108" y="31710"/>
                  <a:pt x="522823" y="7732"/>
                </a:cubicBezTo>
                <a:lnTo>
                  <a:pt x="579788" y="177"/>
                </a:lnTo>
                <a:lnTo>
                  <a:pt x="1225763" y="0"/>
                </a:ln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3360" b="1" dirty="0">
                <a:solidFill>
                  <a:schemeClr val="tx1"/>
                </a:solidFill>
                <a:latin typeface="+mj-lt"/>
              </a:rPr>
              <a:t>03</a:t>
            </a:r>
          </a:p>
        </p:txBody>
      </p:sp>
      <p:sp>
        <p:nvSpPr>
          <p:cNvPr id="45" name="Freeform: Shape 44">
            <a:extLst>
              <a:ext uri="{FF2B5EF4-FFF2-40B4-BE49-F238E27FC236}">
                <a16:creationId xmlns:a16="http://schemas.microsoft.com/office/drawing/2014/main" id="{1EA173E3-805B-01E4-10F1-B1C8180EA31E}"/>
              </a:ext>
            </a:extLst>
          </p:cNvPr>
          <p:cNvSpPr/>
          <p:nvPr/>
        </p:nvSpPr>
        <p:spPr>
          <a:xfrm>
            <a:off x="9314896" y="7281132"/>
            <a:ext cx="1715650" cy="1144765"/>
          </a:xfrm>
          <a:custGeom>
            <a:avLst/>
            <a:gdLst>
              <a:gd name="connsiteX0" fmla="*/ 0 w 1225464"/>
              <a:gd name="connsiteY0" fmla="*/ 0 h 817689"/>
              <a:gd name="connsiteX1" fmla="*/ 645406 w 1225464"/>
              <a:gd name="connsiteY1" fmla="*/ 314 h 817689"/>
              <a:gd name="connsiteX2" fmla="*/ 702642 w 1225464"/>
              <a:gd name="connsiteY2" fmla="*/ 7904 h 817689"/>
              <a:gd name="connsiteX3" fmla="*/ 915723 w 1225464"/>
              <a:gd name="connsiteY3" fmla="*/ 171782 h 817689"/>
              <a:gd name="connsiteX4" fmla="*/ 1225464 w 1225464"/>
              <a:gd name="connsiteY4" fmla="*/ 708270 h 817689"/>
              <a:gd name="connsiteX5" fmla="*/ 109661 w 1225464"/>
              <a:gd name="connsiteY5" fmla="*/ 408649 h 817689"/>
              <a:gd name="connsiteX6" fmla="*/ 0 w 1225464"/>
              <a:gd name="connsiteY6" fmla="*/ 0 h 817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5464" h="817689">
                <a:moveTo>
                  <a:pt x="0" y="0"/>
                </a:moveTo>
                <a:lnTo>
                  <a:pt x="645406" y="314"/>
                </a:lnTo>
                <a:lnTo>
                  <a:pt x="702642" y="7904"/>
                </a:lnTo>
                <a:cubicBezTo>
                  <a:pt x="791358" y="31882"/>
                  <a:pt x="868541" y="90061"/>
                  <a:pt x="915723" y="171782"/>
                </a:cubicBezTo>
                <a:lnTo>
                  <a:pt x="1225464" y="708270"/>
                </a:lnTo>
                <a:cubicBezTo>
                  <a:pt x="834949" y="933734"/>
                  <a:pt x="335367" y="799584"/>
                  <a:pt x="109661" y="408649"/>
                </a:cubicBezTo>
                <a:cubicBezTo>
                  <a:pt x="37901" y="284357"/>
                  <a:pt x="69" y="143486"/>
                  <a:pt x="0" y="0"/>
                </a:cubicBez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83">
              <a:solidFill>
                <a:schemeClr val="tx1"/>
              </a:solidFill>
              <a:latin typeface="+mj-lt"/>
            </a:endParaRPr>
          </a:p>
        </p:txBody>
      </p:sp>
      <p:grpSp>
        <p:nvGrpSpPr>
          <p:cNvPr id="53" name="Group 52">
            <a:extLst>
              <a:ext uri="{FF2B5EF4-FFF2-40B4-BE49-F238E27FC236}">
                <a16:creationId xmlns:a16="http://schemas.microsoft.com/office/drawing/2014/main" id="{00FC7A6D-DD7A-FE96-6FB7-2B7E4D5344BD}"/>
              </a:ext>
            </a:extLst>
          </p:cNvPr>
          <p:cNvGrpSpPr/>
          <p:nvPr/>
        </p:nvGrpSpPr>
        <p:grpSpPr>
          <a:xfrm>
            <a:off x="13051663" y="4173171"/>
            <a:ext cx="4790254" cy="2227341"/>
            <a:chOff x="8921977" y="1412665"/>
            <a:chExt cx="2926080" cy="1382303"/>
          </a:xfrm>
        </p:grpSpPr>
        <p:sp>
          <p:nvSpPr>
            <p:cNvPr id="54" name="TextBox 53">
              <a:extLst>
                <a:ext uri="{FF2B5EF4-FFF2-40B4-BE49-F238E27FC236}">
                  <a16:creationId xmlns:a16="http://schemas.microsoft.com/office/drawing/2014/main" id="{31616B71-6EC2-BCA3-69B4-880A526BAAF2}"/>
                </a:ext>
              </a:extLst>
            </p:cNvPr>
            <p:cNvSpPr txBox="1"/>
            <p:nvPr/>
          </p:nvSpPr>
          <p:spPr>
            <a:xfrm>
              <a:off x="8921977" y="1412665"/>
              <a:ext cx="2926080" cy="515723"/>
            </a:xfrm>
            <a:prstGeom prst="rect">
              <a:avLst/>
            </a:prstGeom>
            <a:noFill/>
          </p:spPr>
          <p:txBody>
            <a:bodyPr wrap="square" lIns="0" rIns="0" rtlCol="0" anchor="b">
              <a:spAutoFit/>
            </a:bodyPr>
            <a:lstStyle/>
            <a:p>
              <a:pPr algn="ctr"/>
              <a:r>
                <a:rPr lang="en-US" sz="2400" b="1" dirty="0">
                  <a:latin typeface="+mj-lt"/>
                </a:rPr>
                <a:t>Navigating Remote Work and Learning</a:t>
              </a:r>
              <a:endParaRPr lang="en-US" sz="2400" b="1" noProof="1">
                <a:solidFill>
                  <a:schemeClr val="bg1"/>
                </a:solidFill>
                <a:latin typeface="+mj-lt"/>
              </a:endParaRPr>
            </a:p>
          </p:txBody>
        </p:sp>
        <p:sp>
          <p:nvSpPr>
            <p:cNvPr id="55" name="TextBox 54">
              <a:extLst>
                <a:ext uri="{FF2B5EF4-FFF2-40B4-BE49-F238E27FC236}">
                  <a16:creationId xmlns:a16="http://schemas.microsoft.com/office/drawing/2014/main" id="{6D9F22E9-7303-36D2-7A4F-46199D640800}"/>
                </a:ext>
              </a:extLst>
            </p:cNvPr>
            <p:cNvSpPr txBox="1"/>
            <p:nvPr/>
          </p:nvSpPr>
          <p:spPr>
            <a:xfrm>
              <a:off x="8921977" y="1925881"/>
              <a:ext cx="2926080" cy="869087"/>
            </a:xfrm>
            <a:prstGeom prst="rect">
              <a:avLst/>
            </a:prstGeom>
            <a:noFill/>
          </p:spPr>
          <p:txBody>
            <a:bodyPr wrap="square" lIns="0" rIns="0" rtlCol="0" anchor="t">
              <a:spAutoFit/>
            </a:bodyPr>
            <a:lstStyle/>
            <a:p>
              <a:pPr algn="just"/>
              <a:r>
                <a:rPr lang="en-US" sz="1700" dirty="0">
                  <a:latin typeface="+mj-lt"/>
                </a:rPr>
                <a:t>With the shift to remote work and online education, flexible thinking was vital in adjusting to new technologies, communication tools, and work or study routines.</a:t>
              </a:r>
              <a:endParaRPr lang="en-US" sz="1700" noProof="1">
                <a:solidFill>
                  <a:schemeClr val="bg1">
                    <a:lumMod val="75000"/>
                  </a:schemeClr>
                </a:solidFill>
                <a:latin typeface="+mj-lt"/>
              </a:endParaRPr>
            </a:p>
          </p:txBody>
        </p:sp>
      </p:grpSp>
      <p:grpSp>
        <p:nvGrpSpPr>
          <p:cNvPr id="56" name="Group 55">
            <a:extLst>
              <a:ext uri="{FF2B5EF4-FFF2-40B4-BE49-F238E27FC236}">
                <a16:creationId xmlns:a16="http://schemas.microsoft.com/office/drawing/2014/main" id="{0ECF8C04-B0E2-DCED-4ADB-A49AA4DEC870}"/>
              </a:ext>
            </a:extLst>
          </p:cNvPr>
          <p:cNvGrpSpPr/>
          <p:nvPr/>
        </p:nvGrpSpPr>
        <p:grpSpPr>
          <a:xfrm>
            <a:off x="12796148" y="6711420"/>
            <a:ext cx="5256050" cy="1596925"/>
            <a:chOff x="8921977" y="4205290"/>
            <a:chExt cx="2926081" cy="1140662"/>
          </a:xfrm>
        </p:grpSpPr>
        <p:sp>
          <p:nvSpPr>
            <p:cNvPr id="57" name="TextBox 56">
              <a:extLst>
                <a:ext uri="{FF2B5EF4-FFF2-40B4-BE49-F238E27FC236}">
                  <a16:creationId xmlns:a16="http://schemas.microsoft.com/office/drawing/2014/main" id="{62DE741E-DBE9-4119-4FBA-FCAD2A8A8211}"/>
                </a:ext>
              </a:extLst>
            </p:cNvPr>
            <p:cNvSpPr txBox="1"/>
            <p:nvPr/>
          </p:nvSpPr>
          <p:spPr>
            <a:xfrm>
              <a:off x="8921978" y="4205290"/>
              <a:ext cx="2926080" cy="329761"/>
            </a:xfrm>
            <a:prstGeom prst="rect">
              <a:avLst/>
            </a:prstGeom>
            <a:noFill/>
          </p:spPr>
          <p:txBody>
            <a:bodyPr wrap="square" lIns="0" rIns="0" rtlCol="0" anchor="b">
              <a:spAutoFit/>
            </a:bodyPr>
            <a:lstStyle/>
            <a:p>
              <a:pPr algn="ctr"/>
              <a:r>
                <a:rPr lang="en-US" sz="2400" b="1" dirty="0">
                  <a:latin typeface="+mj-lt"/>
                </a:rPr>
                <a:t>Supporting Mental Well-being</a:t>
              </a:r>
              <a:endParaRPr lang="en-US" sz="2400" b="1" noProof="1">
                <a:solidFill>
                  <a:schemeClr val="bg1"/>
                </a:solidFill>
                <a:latin typeface="+mj-lt"/>
              </a:endParaRPr>
            </a:p>
          </p:txBody>
        </p:sp>
        <p:sp>
          <p:nvSpPr>
            <p:cNvPr id="58" name="TextBox 57">
              <a:extLst>
                <a:ext uri="{FF2B5EF4-FFF2-40B4-BE49-F238E27FC236}">
                  <a16:creationId xmlns:a16="http://schemas.microsoft.com/office/drawing/2014/main" id="{DBF1A599-971D-6899-8A2D-E5C5AF9E6CBC}"/>
                </a:ext>
              </a:extLst>
            </p:cNvPr>
            <p:cNvSpPr txBox="1"/>
            <p:nvPr/>
          </p:nvSpPr>
          <p:spPr>
            <a:xfrm>
              <a:off x="8921977" y="4532542"/>
              <a:ext cx="2926080" cy="813410"/>
            </a:xfrm>
            <a:prstGeom prst="rect">
              <a:avLst/>
            </a:prstGeom>
            <a:noFill/>
          </p:spPr>
          <p:txBody>
            <a:bodyPr wrap="square" lIns="0" rIns="0" rtlCol="0" anchor="t">
              <a:spAutoFit/>
            </a:bodyPr>
            <a:lstStyle/>
            <a:p>
              <a:pPr algn="just"/>
              <a:r>
                <a:rPr lang="en-US" sz="1700" dirty="0">
                  <a:latin typeface="+mj-lt"/>
                </a:rPr>
                <a:t>The pandemic's impact on mental health highlighted the importance of flexible thinking in coping with stress and adapting coping strategies to suit individual needs.</a:t>
              </a:r>
              <a:endParaRPr lang="en-US" sz="1700" noProof="1">
                <a:solidFill>
                  <a:schemeClr val="bg1">
                    <a:lumMod val="75000"/>
                  </a:schemeClr>
                </a:solidFill>
                <a:latin typeface="+mj-lt"/>
              </a:endParaRPr>
            </a:p>
          </p:txBody>
        </p:sp>
      </p:grpSp>
      <p:grpSp>
        <p:nvGrpSpPr>
          <p:cNvPr id="59" name="Group 58">
            <a:extLst>
              <a:ext uri="{FF2B5EF4-FFF2-40B4-BE49-F238E27FC236}">
                <a16:creationId xmlns:a16="http://schemas.microsoft.com/office/drawing/2014/main" id="{E9484BA7-F6EA-4963-DC70-535E38FC0120}"/>
              </a:ext>
            </a:extLst>
          </p:cNvPr>
          <p:cNvGrpSpPr/>
          <p:nvPr/>
        </p:nvGrpSpPr>
        <p:grpSpPr>
          <a:xfrm>
            <a:off x="599158" y="4255327"/>
            <a:ext cx="4475919" cy="2362841"/>
            <a:chOff x="332936" y="2976770"/>
            <a:chExt cx="3068760" cy="576603"/>
          </a:xfrm>
        </p:grpSpPr>
        <p:sp>
          <p:nvSpPr>
            <p:cNvPr id="60" name="TextBox 59">
              <a:extLst>
                <a:ext uri="{FF2B5EF4-FFF2-40B4-BE49-F238E27FC236}">
                  <a16:creationId xmlns:a16="http://schemas.microsoft.com/office/drawing/2014/main" id="{60400E02-7756-BE5F-3801-6996E66EA655}"/>
                </a:ext>
              </a:extLst>
            </p:cNvPr>
            <p:cNvSpPr txBox="1"/>
            <p:nvPr/>
          </p:nvSpPr>
          <p:spPr>
            <a:xfrm>
              <a:off x="332936" y="2976770"/>
              <a:ext cx="2926080" cy="112660"/>
            </a:xfrm>
            <a:prstGeom prst="rect">
              <a:avLst/>
            </a:prstGeom>
            <a:noFill/>
          </p:spPr>
          <p:txBody>
            <a:bodyPr wrap="square" lIns="0" rIns="0" rtlCol="0" anchor="b">
              <a:spAutoFit/>
            </a:bodyPr>
            <a:lstStyle/>
            <a:p>
              <a:pPr algn="ctr"/>
              <a:r>
                <a:rPr lang="en-US" sz="2400" b="1" dirty="0">
                  <a:latin typeface="+mj-lt"/>
                </a:rPr>
                <a:t>Managing Uncertainty</a:t>
              </a:r>
              <a:endParaRPr lang="en-US" sz="2400" b="1" noProof="1">
                <a:solidFill>
                  <a:schemeClr val="bg1"/>
                </a:solidFill>
                <a:latin typeface="+mj-lt"/>
              </a:endParaRPr>
            </a:p>
          </p:txBody>
        </p:sp>
        <p:sp>
          <p:nvSpPr>
            <p:cNvPr id="61" name="TextBox 60">
              <a:extLst>
                <a:ext uri="{FF2B5EF4-FFF2-40B4-BE49-F238E27FC236}">
                  <a16:creationId xmlns:a16="http://schemas.microsoft.com/office/drawing/2014/main" id="{08CAF1F4-235E-B3A3-2772-1BA705B170F7}"/>
                </a:ext>
              </a:extLst>
            </p:cNvPr>
            <p:cNvSpPr txBox="1"/>
            <p:nvPr/>
          </p:nvSpPr>
          <p:spPr>
            <a:xfrm>
              <a:off x="332936" y="3083957"/>
              <a:ext cx="3068760" cy="469416"/>
            </a:xfrm>
            <a:prstGeom prst="rect">
              <a:avLst/>
            </a:prstGeom>
            <a:noFill/>
          </p:spPr>
          <p:txBody>
            <a:bodyPr wrap="square" lIns="0" rIns="0" rtlCol="0" anchor="t">
              <a:spAutoFit/>
            </a:bodyPr>
            <a:lstStyle/>
            <a:p>
              <a:pPr algn="just"/>
              <a:r>
                <a:rPr lang="en-US" sz="1700" dirty="0">
                  <a:latin typeface="+mj-lt"/>
                </a:rPr>
                <a:t>The pandemic brought significant uncertainty, making it challenging to predict the future accurately. Those with flexible thinking approached this uncertainty with openness and a willingness to adjust plans as new information became available.</a:t>
              </a:r>
              <a:endParaRPr lang="en-US" sz="1700" noProof="1">
                <a:solidFill>
                  <a:schemeClr val="bg1">
                    <a:lumMod val="75000"/>
                  </a:schemeClr>
                </a:solidFill>
                <a:latin typeface="+mj-lt"/>
              </a:endParaRPr>
            </a:p>
          </p:txBody>
        </p:sp>
      </p:grpSp>
      <p:grpSp>
        <p:nvGrpSpPr>
          <p:cNvPr id="62" name="Group 61">
            <a:extLst>
              <a:ext uri="{FF2B5EF4-FFF2-40B4-BE49-F238E27FC236}">
                <a16:creationId xmlns:a16="http://schemas.microsoft.com/office/drawing/2014/main" id="{1B839BB5-0634-A4A7-822D-7F4643FD928B}"/>
              </a:ext>
            </a:extLst>
          </p:cNvPr>
          <p:cNvGrpSpPr/>
          <p:nvPr/>
        </p:nvGrpSpPr>
        <p:grpSpPr>
          <a:xfrm>
            <a:off x="542363" y="6623774"/>
            <a:ext cx="5486837" cy="2114140"/>
            <a:chOff x="332936" y="4992272"/>
            <a:chExt cx="2926080" cy="557462"/>
          </a:xfrm>
        </p:grpSpPr>
        <p:sp>
          <p:nvSpPr>
            <p:cNvPr id="63" name="TextBox 62">
              <a:extLst>
                <a:ext uri="{FF2B5EF4-FFF2-40B4-BE49-F238E27FC236}">
                  <a16:creationId xmlns:a16="http://schemas.microsoft.com/office/drawing/2014/main" id="{A225D30D-2871-05DE-0958-7B3443C035D1}"/>
                </a:ext>
              </a:extLst>
            </p:cNvPr>
            <p:cNvSpPr txBox="1"/>
            <p:nvPr/>
          </p:nvSpPr>
          <p:spPr>
            <a:xfrm>
              <a:off x="332936" y="4992272"/>
              <a:ext cx="2926080" cy="121733"/>
            </a:xfrm>
            <a:prstGeom prst="rect">
              <a:avLst/>
            </a:prstGeom>
            <a:noFill/>
          </p:spPr>
          <p:txBody>
            <a:bodyPr wrap="square" lIns="0" rIns="0" rtlCol="0" anchor="b">
              <a:spAutoFit/>
            </a:bodyPr>
            <a:lstStyle/>
            <a:p>
              <a:pPr algn="ctr"/>
              <a:r>
                <a:rPr lang="en-US" sz="2400" b="1" dirty="0">
                  <a:latin typeface="+mj-lt"/>
                </a:rPr>
                <a:t>Coping with Changing Restrictions</a:t>
              </a:r>
              <a:endParaRPr lang="en-US" sz="2400" b="1" noProof="1">
                <a:solidFill>
                  <a:schemeClr val="bg1"/>
                </a:solidFill>
                <a:latin typeface="+mj-lt"/>
              </a:endParaRPr>
            </a:p>
          </p:txBody>
        </p:sp>
        <p:sp>
          <p:nvSpPr>
            <p:cNvPr id="64" name="TextBox 63">
              <a:extLst>
                <a:ext uri="{FF2B5EF4-FFF2-40B4-BE49-F238E27FC236}">
                  <a16:creationId xmlns:a16="http://schemas.microsoft.com/office/drawing/2014/main" id="{16FCFB06-BC09-3273-F12D-0A9A70524C33}"/>
                </a:ext>
              </a:extLst>
            </p:cNvPr>
            <p:cNvSpPr txBox="1"/>
            <p:nvPr/>
          </p:nvSpPr>
          <p:spPr>
            <a:xfrm>
              <a:off x="332936" y="5111495"/>
              <a:ext cx="2926080" cy="438239"/>
            </a:xfrm>
            <a:prstGeom prst="rect">
              <a:avLst/>
            </a:prstGeom>
            <a:noFill/>
          </p:spPr>
          <p:txBody>
            <a:bodyPr wrap="square" lIns="0" rIns="0" rtlCol="0" anchor="t">
              <a:spAutoFit/>
            </a:bodyPr>
            <a:lstStyle/>
            <a:p>
              <a:pPr algn="just"/>
              <a:r>
                <a:rPr lang="en-US" sz="1700" dirty="0">
                  <a:latin typeface="+mj-lt"/>
                </a:rPr>
                <a:t>Lockdowns and travel limitations, have fluctuated during the pandemic based on infection rates and local conditions. Flexible thinkers were better equipped to adapt to these changing restrictions and find alternative ways to maintain social connections and engage in activities.</a:t>
              </a:r>
              <a:endParaRPr lang="en-US" sz="1700" noProof="1">
                <a:solidFill>
                  <a:schemeClr val="bg1">
                    <a:lumMod val="75000"/>
                  </a:schemeClr>
                </a:solidFill>
                <a:latin typeface="+mj-lt"/>
              </a:endParaRPr>
            </a:p>
          </p:txBody>
        </p:sp>
      </p:grpSp>
      <p:grpSp>
        <p:nvGrpSpPr>
          <p:cNvPr id="65" name="Group 64">
            <a:extLst>
              <a:ext uri="{FF2B5EF4-FFF2-40B4-BE49-F238E27FC236}">
                <a16:creationId xmlns:a16="http://schemas.microsoft.com/office/drawing/2014/main" id="{31E0F7B4-F27C-D520-9782-43211400955C}"/>
              </a:ext>
            </a:extLst>
          </p:cNvPr>
          <p:cNvGrpSpPr/>
          <p:nvPr/>
        </p:nvGrpSpPr>
        <p:grpSpPr>
          <a:xfrm>
            <a:off x="12796156" y="1552807"/>
            <a:ext cx="5301287" cy="2494929"/>
            <a:chOff x="8921977" y="1066688"/>
            <a:chExt cx="2926080" cy="2587140"/>
          </a:xfrm>
        </p:grpSpPr>
        <p:sp>
          <p:nvSpPr>
            <p:cNvPr id="66" name="TextBox 65">
              <a:extLst>
                <a:ext uri="{FF2B5EF4-FFF2-40B4-BE49-F238E27FC236}">
                  <a16:creationId xmlns:a16="http://schemas.microsoft.com/office/drawing/2014/main" id="{1FBDE3A4-4BE7-E93B-9574-46E0D88B247F}"/>
                </a:ext>
              </a:extLst>
            </p:cNvPr>
            <p:cNvSpPr txBox="1"/>
            <p:nvPr/>
          </p:nvSpPr>
          <p:spPr>
            <a:xfrm>
              <a:off x="8921977" y="1066688"/>
              <a:ext cx="2926080" cy="861710"/>
            </a:xfrm>
            <a:prstGeom prst="rect">
              <a:avLst/>
            </a:prstGeom>
            <a:noFill/>
          </p:spPr>
          <p:txBody>
            <a:bodyPr wrap="square" lIns="0" rIns="0" rtlCol="0" anchor="b">
              <a:spAutoFit/>
            </a:bodyPr>
            <a:lstStyle/>
            <a:p>
              <a:pPr algn="ctr"/>
              <a:r>
                <a:rPr lang="en-US" sz="2400" b="1" dirty="0">
                  <a:latin typeface="+mj-lt"/>
                </a:rPr>
                <a:t>Balancing Health and Economic Concerns</a:t>
              </a:r>
              <a:endParaRPr lang="en-US" sz="2400" b="1" noProof="1">
                <a:solidFill>
                  <a:schemeClr val="bg1"/>
                </a:solidFill>
                <a:latin typeface="+mj-lt"/>
              </a:endParaRPr>
            </a:p>
          </p:txBody>
        </p:sp>
        <p:sp>
          <p:nvSpPr>
            <p:cNvPr id="67" name="TextBox 66">
              <a:extLst>
                <a:ext uri="{FF2B5EF4-FFF2-40B4-BE49-F238E27FC236}">
                  <a16:creationId xmlns:a16="http://schemas.microsoft.com/office/drawing/2014/main" id="{235CEB88-EAE8-5724-379C-7AB8FBC1DA90}"/>
                </a:ext>
              </a:extLst>
            </p:cNvPr>
            <p:cNvSpPr txBox="1"/>
            <p:nvPr/>
          </p:nvSpPr>
          <p:spPr>
            <a:xfrm>
              <a:off x="8921977" y="1925881"/>
              <a:ext cx="2926080" cy="1727947"/>
            </a:xfrm>
            <a:prstGeom prst="rect">
              <a:avLst/>
            </a:prstGeom>
            <a:noFill/>
          </p:spPr>
          <p:txBody>
            <a:bodyPr wrap="square" lIns="0" rIns="0" rtlCol="0" anchor="t">
              <a:spAutoFit/>
            </a:bodyPr>
            <a:lstStyle/>
            <a:p>
              <a:pPr algn="just"/>
              <a:r>
                <a:rPr lang="en-US" sz="1700" dirty="0">
                  <a:latin typeface="+mj-lt"/>
                </a:rPr>
                <a:t>The pandemic created a delicate balance between protecting public health and addressing economic challenges. Individuals with flexible thinking could better weigh different perspectives and contribute to solutions that addressed both health and economic concerns.</a:t>
              </a:r>
              <a:endParaRPr lang="en-US" sz="1700" noProof="1">
                <a:solidFill>
                  <a:schemeClr val="bg1">
                    <a:lumMod val="75000"/>
                  </a:schemeClr>
                </a:solidFill>
                <a:latin typeface="+mj-lt"/>
              </a:endParaRPr>
            </a:p>
          </p:txBody>
        </p:sp>
      </p:grpSp>
      <p:grpSp>
        <p:nvGrpSpPr>
          <p:cNvPr id="68" name="Group 67">
            <a:extLst>
              <a:ext uri="{FF2B5EF4-FFF2-40B4-BE49-F238E27FC236}">
                <a16:creationId xmlns:a16="http://schemas.microsoft.com/office/drawing/2014/main" id="{52A84C62-D95B-CDD4-2D55-372B4CA607B0}"/>
              </a:ext>
            </a:extLst>
          </p:cNvPr>
          <p:cNvGrpSpPr/>
          <p:nvPr/>
        </p:nvGrpSpPr>
        <p:grpSpPr>
          <a:xfrm>
            <a:off x="599158" y="1754424"/>
            <a:ext cx="5511714" cy="2376626"/>
            <a:chOff x="332936" y="2955499"/>
            <a:chExt cx="2926080" cy="689478"/>
          </a:xfrm>
        </p:grpSpPr>
        <p:sp>
          <p:nvSpPr>
            <p:cNvPr id="69" name="TextBox 68">
              <a:extLst>
                <a:ext uri="{FF2B5EF4-FFF2-40B4-BE49-F238E27FC236}">
                  <a16:creationId xmlns:a16="http://schemas.microsoft.com/office/drawing/2014/main" id="{0CDB3015-F331-5F2A-BAA3-536D4FCC8BE5}"/>
                </a:ext>
              </a:extLst>
            </p:cNvPr>
            <p:cNvSpPr txBox="1"/>
            <p:nvPr/>
          </p:nvSpPr>
          <p:spPr>
            <a:xfrm>
              <a:off x="332936" y="2955499"/>
              <a:ext cx="2926080" cy="133933"/>
            </a:xfrm>
            <a:prstGeom prst="rect">
              <a:avLst/>
            </a:prstGeom>
            <a:noFill/>
          </p:spPr>
          <p:txBody>
            <a:bodyPr wrap="square" lIns="0" rIns="0" rtlCol="0" anchor="b">
              <a:spAutoFit/>
            </a:bodyPr>
            <a:lstStyle/>
            <a:p>
              <a:pPr algn="ctr"/>
              <a:r>
                <a:rPr lang="en-US" sz="2400" b="1" dirty="0">
                  <a:latin typeface="+mj-lt"/>
                </a:rPr>
                <a:t>Adapting to New Information</a:t>
              </a:r>
              <a:endParaRPr lang="en-US" sz="2400" b="1" noProof="1">
                <a:solidFill>
                  <a:schemeClr val="bg1"/>
                </a:solidFill>
                <a:latin typeface="+mj-lt"/>
              </a:endParaRPr>
            </a:p>
          </p:txBody>
        </p:sp>
        <p:sp>
          <p:nvSpPr>
            <p:cNvPr id="70" name="TextBox 69">
              <a:extLst>
                <a:ext uri="{FF2B5EF4-FFF2-40B4-BE49-F238E27FC236}">
                  <a16:creationId xmlns:a16="http://schemas.microsoft.com/office/drawing/2014/main" id="{24A908B4-E8DF-DF74-BB69-F9CD4A0BC6B5}"/>
                </a:ext>
              </a:extLst>
            </p:cNvPr>
            <p:cNvSpPr txBox="1"/>
            <p:nvPr/>
          </p:nvSpPr>
          <p:spPr>
            <a:xfrm>
              <a:off x="332936" y="3086924"/>
              <a:ext cx="2926080" cy="558053"/>
            </a:xfrm>
            <a:prstGeom prst="rect">
              <a:avLst/>
            </a:prstGeom>
            <a:noFill/>
          </p:spPr>
          <p:txBody>
            <a:bodyPr wrap="square" lIns="0" rIns="0" rtlCol="0" anchor="t">
              <a:spAutoFit/>
            </a:bodyPr>
            <a:lstStyle/>
            <a:p>
              <a:pPr algn="just"/>
              <a:r>
                <a:rPr lang="en-US" sz="1700" dirty="0">
                  <a:latin typeface="+mj-lt"/>
                </a:rPr>
                <a:t>Throughout the pandemic, new information about the virus, its spread, and effective prevention measures emerged rapidly. Individuals with flexible thinking were better able to update their knowledge and change their behaviors accordingly, such as wearing masks, practicing social distancing, and staying informed about vaccination developments.</a:t>
              </a:r>
              <a:endParaRPr lang="en-US" sz="1700" noProof="1">
                <a:solidFill>
                  <a:schemeClr val="bg1">
                    <a:lumMod val="75000"/>
                  </a:schemeClr>
                </a:solidFill>
                <a:latin typeface="+mj-lt"/>
              </a:endParaRPr>
            </a:p>
          </p:txBody>
        </p:sp>
      </p:grpSp>
      <p:pic>
        <p:nvPicPr>
          <p:cNvPr id="10" name="Graphic 9" descr="Good Idea with solid fill">
            <a:extLst>
              <a:ext uri="{FF2B5EF4-FFF2-40B4-BE49-F238E27FC236}">
                <a16:creationId xmlns:a16="http://schemas.microsoft.com/office/drawing/2014/main" id="{E915E610-9EE9-5D5B-F1D5-A9638AA263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0779" y="1703086"/>
            <a:ext cx="720633" cy="720633"/>
          </a:xfrm>
          <a:prstGeom prst="rect">
            <a:avLst/>
          </a:prstGeom>
        </p:spPr>
      </p:pic>
      <p:sp>
        <p:nvSpPr>
          <p:cNvPr id="13" name="TextBox 12">
            <a:extLst>
              <a:ext uri="{FF2B5EF4-FFF2-40B4-BE49-F238E27FC236}">
                <a16:creationId xmlns:a16="http://schemas.microsoft.com/office/drawing/2014/main" id="{3C63ACF8-910F-9178-CBBE-DE63945945FD}"/>
              </a:ext>
            </a:extLst>
          </p:cNvPr>
          <p:cNvSpPr txBox="1"/>
          <p:nvPr/>
        </p:nvSpPr>
        <p:spPr>
          <a:xfrm>
            <a:off x="7085004" y="3563801"/>
            <a:ext cx="4151817" cy="2554545"/>
          </a:xfrm>
          <a:prstGeom prst="rect">
            <a:avLst/>
          </a:prstGeom>
          <a:noFill/>
        </p:spPr>
        <p:txBody>
          <a:bodyPr wrap="square">
            <a:spAutoFit/>
          </a:bodyPr>
          <a:lstStyle/>
          <a:p>
            <a:pPr algn="just"/>
            <a:r>
              <a:rPr lang="en-GB" sz="2000" dirty="0">
                <a:latin typeface="+mj-lt"/>
              </a:rPr>
              <a:t>The COVID-19 pandemic has presented numerous challenges and has required individuals and communities to be adaptable and flexible in their thinking to respond effectively to rapidly changing circumstances</a:t>
            </a:r>
          </a:p>
        </p:txBody>
      </p:sp>
      <p:pic>
        <p:nvPicPr>
          <p:cNvPr id="17" name="Graphic 16" descr="Call center">
            <a:extLst>
              <a:ext uri="{FF2B5EF4-FFF2-40B4-BE49-F238E27FC236}">
                <a16:creationId xmlns:a16="http://schemas.microsoft.com/office/drawing/2014/main" id="{D1961F89-0B6F-C891-1A57-500164A2934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828874" y="5125293"/>
            <a:ext cx="716890" cy="716890"/>
          </a:xfrm>
          <a:prstGeom prst="rect">
            <a:avLst/>
          </a:prstGeom>
        </p:spPr>
      </p:pic>
      <p:pic>
        <p:nvPicPr>
          <p:cNvPr id="18" name="Graphic 17" descr="Medical">
            <a:extLst>
              <a:ext uri="{FF2B5EF4-FFF2-40B4-BE49-F238E27FC236}">
                <a16:creationId xmlns:a16="http://schemas.microsoft.com/office/drawing/2014/main" id="{1325779C-67FE-5E63-4C98-1A571578B7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99661" y="7509875"/>
            <a:ext cx="716890" cy="716890"/>
          </a:xfrm>
          <a:prstGeom prst="rect">
            <a:avLst/>
          </a:prstGeom>
        </p:spPr>
      </p:pic>
      <p:pic>
        <p:nvPicPr>
          <p:cNvPr id="20" name="Graphic 19" descr="Thought bubble with solid fill">
            <a:extLst>
              <a:ext uri="{FF2B5EF4-FFF2-40B4-BE49-F238E27FC236}">
                <a16:creationId xmlns:a16="http://schemas.microsoft.com/office/drawing/2014/main" id="{8D4ADE6F-A788-2476-91D1-AB9F9290D4A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98220" y="3965690"/>
            <a:ext cx="716890" cy="716890"/>
          </a:xfrm>
          <a:prstGeom prst="rect">
            <a:avLst/>
          </a:prstGeom>
        </p:spPr>
      </p:pic>
      <p:pic>
        <p:nvPicPr>
          <p:cNvPr id="24" name="Graphic 23" descr="Cave Drawing with solid fill">
            <a:extLst>
              <a:ext uri="{FF2B5EF4-FFF2-40B4-BE49-F238E27FC236}">
                <a16:creationId xmlns:a16="http://schemas.microsoft.com/office/drawing/2014/main" id="{97344BD4-3B1B-6FF3-9A9C-F0C5ED2F923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784243" y="6795434"/>
            <a:ext cx="716890" cy="716890"/>
          </a:xfrm>
          <a:prstGeom prst="rect">
            <a:avLst/>
          </a:prstGeom>
        </p:spPr>
      </p:pic>
      <p:pic>
        <p:nvPicPr>
          <p:cNvPr id="25" name="Graphic 24" descr="Upward trend with solid fill">
            <a:extLst>
              <a:ext uri="{FF2B5EF4-FFF2-40B4-BE49-F238E27FC236}">
                <a16:creationId xmlns:a16="http://schemas.microsoft.com/office/drawing/2014/main" id="{B59DD309-A4A9-A14C-8465-3F7C12F6361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902152" y="2280948"/>
            <a:ext cx="722376" cy="722376"/>
          </a:xfrm>
          <a:prstGeom prst="rect">
            <a:avLst/>
          </a:prstGeom>
        </p:spPr>
      </p:pic>
    </p:spTree>
    <p:extLst>
      <p:ext uri="{BB962C8B-B14F-4D97-AF65-F5344CB8AC3E}">
        <p14:creationId xmlns:p14="http://schemas.microsoft.com/office/powerpoint/2010/main" val="2372453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204762" y="289784"/>
            <a:ext cx="5660063" cy="926492"/>
          </a:xfrm>
        </p:spPr>
        <p:txBody>
          <a:bodyPr>
            <a:normAutofit/>
          </a:bodyPr>
          <a:lstStyle/>
          <a:p>
            <a:pPr>
              <a:spcAft>
                <a:spcPts val="840"/>
              </a:spcAft>
            </a:pPr>
            <a:r>
              <a:rPr lang="en-US" sz="5200" dirty="0"/>
              <a:t>Flexible Thinking</a:t>
            </a:r>
            <a:endParaRPr lang="en-US" sz="5200" dirty="0">
              <a:solidFill>
                <a:srgbClr val="FFAC0E"/>
              </a:solidFill>
            </a:endParaRPr>
          </a:p>
        </p:txBody>
      </p:sp>
      <p:sp>
        <p:nvSpPr>
          <p:cNvPr id="31" name="Slide Number Placeholder 30">
            <a:extLst>
              <a:ext uri="{FF2B5EF4-FFF2-40B4-BE49-F238E27FC236}">
                <a16:creationId xmlns:a16="http://schemas.microsoft.com/office/drawing/2014/main" id="{836DE106-CBAD-0882-5A7A-34B1A379E2B9}"/>
              </a:ext>
            </a:extLst>
          </p:cNvPr>
          <p:cNvSpPr>
            <a:spLocks noGrp="1"/>
          </p:cNvSpPr>
          <p:nvPr>
            <p:ph type="sldNum" sz="quarter" idx="12"/>
          </p:nvPr>
        </p:nvSpPr>
        <p:spPr/>
        <p:txBody>
          <a:bodyPr>
            <a:normAutofit/>
          </a:bodyPr>
          <a:lstStyle/>
          <a:p>
            <a:fld id="{FE1D2D36-5D11-429F-A10B-61490F16675A}" type="slidenum">
              <a:rPr lang="en-US" smtClean="0">
                <a:latin typeface="+mj-lt"/>
              </a:rPr>
              <a:t>3</a:t>
            </a:fld>
            <a:endParaRPr lang="en-US" dirty="0">
              <a:latin typeface="+mj-lt"/>
            </a:endParaRPr>
          </a:p>
        </p:txBody>
      </p:sp>
      <p:sp>
        <p:nvSpPr>
          <p:cNvPr id="4" name="Shape">
            <a:extLst>
              <a:ext uri="{FF2B5EF4-FFF2-40B4-BE49-F238E27FC236}">
                <a16:creationId xmlns:a16="http://schemas.microsoft.com/office/drawing/2014/main" id="{413D8E05-5544-479C-8D23-B38BF3E37ABD}"/>
              </a:ext>
            </a:extLst>
          </p:cNvPr>
          <p:cNvSpPr/>
          <p:nvPr/>
        </p:nvSpPr>
        <p:spPr>
          <a:xfrm>
            <a:off x="5751173" y="4088369"/>
            <a:ext cx="2636543" cy="926492"/>
          </a:xfrm>
          <a:custGeom>
            <a:avLst/>
            <a:gdLst/>
            <a:ahLst/>
            <a:cxnLst>
              <a:cxn ang="0">
                <a:pos x="wd2" y="hd2"/>
              </a:cxn>
              <a:cxn ang="5400000">
                <a:pos x="wd2" y="hd2"/>
              </a:cxn>
              <a:cxn ang="10800000">
                <a:pos x="wd2" y="hd2"/>
              </a:cxn>
              <a:cxn ang="16200000">
                <a:pos x="wd2" y="hd2"/>
              </a:cxn>
            </a:cxnLst>
            <a:rect l="0" t="0" r="r" b="b"/>
            <a:pathLst>
              <a:path w="21600" h="21600" extrusionOk="0">
                <a:moveTo>
                  <a:pt x="0" y="4522"/>
                </a:moveTo>
                <a:lnTo>
                  <a:pt x="17585" y="0"/>
                </a:lnTo>
                <a:lnTo>
                  <a:pt x="21600" y="11544"/>
                </a:lnTo>
                <a:lnTo>
                  <a:pt x="4015" y="21600"/>
                </a:lnTo>
                <a:lnTo>
                  <a:pt x="0" y="4522"/>
                </a:lnTo>
                <a:lnTo>
                  <a:pt x="0" y="4522"/>
                </a:lnTo>
                <a:close/>
              </a:path>
            </a:pathLst>
          </a:custGeom>
          <a:solidFill>
            <a:schemeClr val="accent2"/>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5" name="Shape">
            <a:extLst>
              <a:ext uri="{FF2B5EF4-FFF2-40B4-BE49-F238E27FC236}">
                <a16:creationId xmlns:a16="http://schemas.microsoft.com/office/drawing/2014/main" id="{2896C1C0-0C3D-4996-BD3E-8F7DDC7D1002}"/>
              </a:ext>
            </a:extLst>
          </p:cNvPr>
          <p:cNvSpPr/>
          <p:nvPr/>
        </p:nvSpPr>
        <p:spPr>
          <a:xfrm>
            <a:off x="8380062" y="4598837"/>
            <a:ext cx="2440013" cy="34839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674"/>
                </a:lnTo>
                <a:lnTo>
                  <a:pt x="21600" y="21600"/>
                </a:lnTo>
                <a:lnTo>
                  <a:pt x="0" y="18926"/>
                </a:lnTo>
                <a:close/>
              </a:path>
            </a:pathLst>
          </a:custGeom>
          <a:solidFill>
            <a:schemeClr val="accent2">
              <a:lumMod val="5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6" name="Shape">
            <a:extLst>
              <a:ext uri="{FF2B5EF4-FFF2-40B4-BE49-F238E27FC236}">
                <a16:creationId xmlns:a16="http://schemas.microsoft.com/office/drawing/2014/main" id="{55F68C15-1704-47D1-AEE8-F7743C4FD08F}"/>
              </a:ext>
            </a:extLst>
          </p:cNvPr>
          <p:cNvSpPr/>
          <p:nvPr/>
        </p:nvSpPr>
        <p:spPr>
          <a:xfrm>
            <a:off x="8366223" y="4064967"/>
            <a:ext cx="2866256" cy="977537"/>
          </a:xfrm>
          <a:custGeom>
            <a:avLst/>
            <a:gdLst/>
            <a:ahLst/>
            <a:cxnLst>
              <a:cxn ang="0">
                <a:pos x="wd2" y="hd2"/>
              </a:cxn>
              <a:cxn ang="5400000">
                <a:pos x="wd2" y="hd2"/>
              </a:cxn>
              <a:cxn ang="10800000">
                <a:pos x="wd2" y="hd2"/>
              </a:cxn>
              <a:cxn ang="16200000">
                <a:pos x="wd2" y="hd2"/>
              </a:cxn>
            </a:cxnLst>
            <a:rect l="0" t="0" r="r" b="b"/>
            <a:pathLst>
              <a:path w="21600" h="21600" extrusionOk="0">
                <a:moveTo>
                  <a:pt x="2770" y="0"/>
                </a:moveTo>
                <a:lnTo>
                  <a:pt x="21600" y="5471"/>
                </a:lnTo>
                <a:lnTo>
                  <a:pt x="18369" y="21600"/>
                </a:lnTo>
                <a:lnTo>
                  <a:pt x="0" y="12125"/>
                </a:lnTo>
                <a:lnTo>
                  <a:pt x="2770" y="0"/>
                </a:lnTo>
                <a:lnTo>
                  <a:pt x="2770" y="0"/>
                </a:lnTo>
                <a:close/>
              </a:path>
            </a:pathLst>
          </a:custGeom>
          <a:solidFill>
            <a:schemeClr val="accent2">
              <a:lumMod val="7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7" name="Shape">
            <a:extLst>
              <a:ext uri="{FF2B5EF4-FFF2-40B4-BE49-F238E27FC236}">
                <a16:creationId xmlns:a16="http://schemas.microsoft.com/office/drawing/2014/main" id="{646AE90E-1E09-444F-8DA8-2B86B1B1BD8E}"/>
              </a:ext>
            </a:extLst>
          </p:cNvPr>
          <p:cNvSpPr/>
          <p:nvPr/>
        </p:nvSpPr>
        <p:spPr>
          <a:xfrm>
            <a:off x="7665400" y="4624364"/>
            <a:ext cx="1807042" cy="24757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49" y="0"/>
                  <a:pt x="21600" y="356"/>
                  <a:pt x="21600" y="757"/>
                </a:cubicBezTo>
                <a:lnTo>
                  <a:pt x="21600" y="891"/>
                </a:lnTo>
                <a:lnTo>
                  <a:pt x="21600" y="15053"/>
                </a:lnTo>
                <a:cubicBezTo>
                  <a:pt x="21417" y="19240"/>
                  <a:pt x="17634" y="21578"/>
                  <a:pt x="10800" y="21600"/>
                </a:cubicBezTo>
                <a:cubicBezTo>
                  <a:pt x="3997" y="21555"/>
                  <a:pt x="183" y="19240"/>
                  <a:pt x="0" y="15053"/>
                </a:cubicBezTo>
                <a:lnTo>
                  <a:pt x="0" y="891"/>
                </a:lnTo>
                <a:lnTo>
                  <a:pt x="0" y="757"/>
                </a:lnTo>
                <a:cubicBezTo>
                  <a:pt x="0" y="334"/>
                  <a:pt x="4820" y="0"/>
                  <a:pt x="10800" y="0"/>
                </a:cubicBezTo>
                <a:close/>
              </a:path>
            </a:pathLst>
          </a:custGeom>
          <a:solidFill>
            <a:schemeClr val="tx1">
              <a:lumMod val="75000"/>
              <a:lumOff val="2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8" name="Shape">
            <a:extLst>
              <a:ext uri="{FF2B5EF4-FFF2-40B4-BE49-F238E27FC236}">
                <a16:creationId xmlns:a16="http://schemas.microsoft.com/office/drawing/2014/main" id="{148B4D96-377E-47C8-8AFB-B84506EA5FA4}"/>
              </a:ext>
            </a:extLst>
          </p:cNvPr>
          <p:cNvSpPr/>
          <p:nvPr/>
        </p:nvSpPr>
        <p:spPr>
          <a:xfrm>
            <a:off x="7282545" y="1561576"/>
            <a:ext cx="2603792" cy="3239028"/>
          </a:xfrm>
          <a:custGeom>
            <a:avLst/>
            <a:gdLst/>
            <a:ahLst/>
            <a:cxnLst>
              <a:cxn ang="0">
                <a:pos x="wd2" y="hd2"/>
              </a:cxn>
              <a:cxn ang="5400000">
                <a:pos x="wd2" y="hd2"/>
              </a:cxn>
              <a:cxn ang="10800000">
                <a:pos x="wd2" y="hd2"/>
              </a:cxn>
              <a:cxn ang="16200000">
                <a:pos x="wd2" y="hd2"/>
              </a:cxn>
            </a:cxnLst>
            <a:rect l="0" t="0" r="r" b="b"/>
            <a:pathLst>
              <a:path w="21561" h="21533" extrusionOk="0">
                <a:moveTo>
                  <a:pt x="10610" y="1"/>
                </a:moveTo>
                <a:cubicBezTo>
                  <a:pt x="16506" y="-67"/>
                  <a:pt x="21431" y="3717"/>
                  <a:pt x="21558" y="8451"/>
                </a:cubicBezTo>
                <a:cubicBezTo>
                  <a:pt x="21600" y="9791"/>
                  <a:pt x="21262" y="11081"/>
                  <a:pt x="20607" y="12218"/>
                </a:cubicBezTo>
                <a:cubicBezTo>
                  <a:pt x="20290" y="12778"/>
                  <a:pt x="19909" y="13287"/>
                  <a:pt x="19465" y="13779"/>
                </a:cubicBezTo>
                <a:cubicBezTo>
                  <a:pt x="17859" y="16171"/>
                  <a:pt x="17162" y="18224"/>
                  <a:pt x="17352" y="19921"/>
                </a:cubicBezTo>
                <a:cubicBezTo>
                  <a:pt x="17373" y="20176"/>
                  <a:pt x="17288" y="20413"/>
                  <a:pt x="17077" y="20617"/>
                </a:cubicBezTo>
                <a:cubicBezTo>
                  <a:pt x="17077" y="20617"/>
                  <a:pt x="17056" y="20634"/>
                  <a:pt x="17056" y="20634"/>
                </a:cubicBezTo>
                <a:cubicBezTo>
                  <a:pt x="16950" y="20719"/>
                  <a:pt x="16866" y="20803"/>
                  <a:pt x="16760" y="20888"/>
                </a:cubicBezTo>
                <a:cubicBezTo>
                  <a:pt x="16570" y="21041"/>
                  <a:pt x="16401" y="21194"/>
                  <a:pt x="16232" y="21346"/>
                </a:cubicBezTo>
                <a:cubicBezTo>
                  <a:pt x="15027" y="21448"/>
                  <a:pt x="13083" y="21533"/>
                  <a:pt x="10906" y="21533"/>
                </a:cubicBezTo>
                <a:lnTo>
                  <a:pt x="10779" y="21533"/>
                </a:lnTo>
                <a:cubicBezTo>
                  <a:pt x="8496" y="21533"/>
                  <a:pt x="6488" y="21414"/>
                  <a:pt x="5263" y="21295"/>
                </a:cubicBezTo>
                <a:cubicBezTo>
                  <a:pt x="5115" y="21160"/>
                  <a:pt x="4946" y="21024"/>
                  <a:pt x="4798" y="20888"/>
                </a:cubicBezTo>
                <a:cubicBezTo>
                  <a:pt x="4692" y="20803"/>
                  <a:pt x="4607" y="20719"/>
                  <a:pt x="4502" y="20634"/>
                </a:cubicBezTo>
                <a:cubicBezTo>
                  <a:pt x="4396" y="20532"/>
                  <a:pt x="4269" y="20430"/>
                  <a:pt x="4142" y="20311"/>
                </a:cubicBezTo>
                <a:cubicBezTo>
                  <a:pt x="4502" y="18530"/>
                  <a:pt x="3804" y="16358"/>
                  <a:pt x="2092" y="13779"/>
                </a:cubicBezTo>
                <a:cubicBezTo>
                  <a:pt x="1649" y="13287"/>
                  <a:pt x="1268" y="12778"/>
                  <a:pt x="951" y="12218"/>
                </a:cubicBezTo>
                <a:cubicBezTo>
                  <a:pt x="338" y="11132"/>
                  <a:pt x="0" y="9927"/>
                  <a:pt x="0" y="8654"/>
                </a:cubicBezTo>
                <a:cubicBezTo>
                  <a:pt x="21" y="3920"/>
                  <a:pt x="4734" y="69"/>
                  <a:pt x="10610" y="1"/>
                </a:cubicBezTo>
                <a:close/>
              </a:path>
            </a:pathLst>
          </a:custGeom>
          <a:solidFill>
            <a:schemeClr val="accent4"/>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9" name="Shape">
            <a:extLst>
              <a:ext uri="{FF2B5EF4-FFF2-40B4-BE49-F238E27FC236}">
                <a16:creationId xmlns:a16="http://schemas.microsoft.com/office/drawing/2014/main" id="{0AE7B5B9-0262-4069-85F4-410FC9B2B0C5}"/>
              </a:ext>
            </a:extLst>
          </p:cNvPr>
          <p:cNvSpPr/>
          <p:nvPr/>
        </p:nvSpPr>
        <p:spPr>
          <a:xfrm>
            <a:off x="7971670" y="2429375"/>
            <a:ext cx="1207044" cy="2570755"/>
          </a:xfrm>
          <a:custGeom>
            <a:avLst/>
            <a:gdLst/>
            <a:ahLst/>
            <a:cxnLst>
              <a:cxn ang="0">
                <a:pos x="wd2" y="hd2"/>
              </a:cxn>
              <a:cxn ang="5400000">
                <a:pos x="wd2" y="hd2"/>
              </a:cxn>
              <a:cxn ang="10800000">
                <a:pos x="wd2" y="hd2"/>
              </a:cxn>
              <a:cxn ang="16200000">
                <a:pos x="wd2" y="hd2"/>
              </a:cxn>
            </a:cxnLst>
            <a:rect l="0" t="0" r="r" b="b"/>
            <a:pathLst>
              <a:path w="21326" h="21413" extrusionOk="0">
                <a:moveTo>
                  <a:pt x="17554" y="20753"/>
                </a:moveTo>
                <a:cubicBezTo>
                  <a:pt x="16336" y="18839"/>
                  <a:pt x="15389" y="16905"/>
                  <a:pt x="14713" y="14949"/>
                </a:cubicBezTo>
                <a:cubicBezTo>
                  <a:pt x="14037" y="12929"/>
                  <a:pt x="13631" y="10909"/>
                  <a:pt x="13676" y="8868"/>
                </a:cubicBezTo>
                <a:cubicBezTo>
                  <a:pt x="13721" y="6912"/>
                  <a:pt x="14217" y="4935"/>
                  <a:pt x="15299" y="3043"/>
                </a:cubicBezTo>
                <a:cubicBezTo>
                  <a:pt x="15750" y="2257"/>
                  <a:pt x="16336" y="1342"/>
                  <a:pt x="17554" y="747"/>
                </a:cubicBezTo>
                <a:cubicBezTo>
                  <a:pt x="17824" y="620"/>
                  <a:pt x="18140" y="513"/>
                  <a:pt x="18411" y="450"/>
                </a:cubicBezTo>
                <a:cubicBezTo>
                  <a:pt x="18456" y="428"/>
                  <a:pt x="18546" y="428"/>
                  <a:pt x="18636" y="428"/>
                </a:cubicBezTo>
                <a:cubicBezTo>
                  <a:pt x="18546" y="428"/>
                  <a:pt x="18726" y="428"/>
                  <a:pt x="18681" y="428"/>
                </a:cubicBezTo>
                <a:cubicBezTo>
                  <a:pt x="18771" y="428"/>
                  <a:pt x="18862" y="450"/>
                  <a:pt x="18952" y="450"/>
                </a:cubicBezTo>
                <a:cubicBezTo>
                  <a:pt x="19809" y="598"/>
                  <a:pt x="19854" y="1109"/>
                  <a:pt x="19583" y="1449"/>
                </a:cubicBezTo>
                <a:cubicBezTo>
                  <a:pt x="18997" y="2257"/>
                  <a:pt x="17193" y="2661"/>
                  <a:pt x="15615" y="2809"/>
                </a:cubicBezTo>
                <a:cubicBezTo>
                  <a:pt x="14668" y="2894"/>
                  <a:pt x="13676" y="2937"/>
                  <a:pt x="12684" y="2958"/>
                </a:cubicBezTo>
                <a:cubicBezTo>
                  <a:pt x="11511" y="3001"/>
                  <a:pt x="10294" y="3022"/>
                  <a:pt x="9121" y="3022"/>
                </a:cubicBezTo>
                <a:cubicBezTo>
                  <a:pt x="7949" y="3022"/>
                  <a:pt x="6776" y="3022"/>
                  <a:pt x="5649" y="3001"/>
                </a:cubicBezTo>
                <a:cubicBezTo>
                  <a:pt x="4702" y="2979"/>
                  <a:pt x="3665" y="2916"/>
                  <a:pt x="2898" y="2618"/>
                </a:cubicBezTo>
                <a:cubicBezTo>
                  <a:pt x="2177" y="2342"/>
                  <a:pt x="1681" y="1938"/>
                  <a:pt x="1636" y="1491"/>
                </a:cubicBezTo>
                <a:cubicBezTo>
                  <a:pt x="1591" y="1300"/>
                  <a:pt x="1681" y="1087"/>
                  <a:pt x="1861" y="917"/>
                </a:cubicBezTo>
                <a:cubicBezTo>
                  <a:pt x="1996" y="790"/>
                  <a:pt x="2177" y="683"/>
                  <a:pt x="2312" y="641"/>
                </a:cubicBezTo>
                <a:cubicBezTo>
                  <a:pt x="2267" y="641"/>
                  <a:pt x="2402" y="620"/>
                  <a:pt x="2447" y="598"/>
                </a:cubicBezTo>
                <a:cubicBezTo>
                  <a:pt x="2538" y="577"/>
                  <a:pt x="2447" y="598"/>
                  <a:pt x="2402" y="598"/>
                </a:cubicBezTo>
                <a:cubicBezTo>
                  <a:pt x="2447" y="598"/>
                  <a:pt x="2492" y="577"/>
                  <a:pt x="2538" y="577"/>
                </a:cubicBezTo>
                <a:cubicBezTo>
                  <a:pt x="2673" y="556"/>
                  <a:pt x="2447" y="577"/>
                  <a:pt x="2583" y="577"/>
                </a:cubicBezTo>
                <a:cubicBezTo>
                  <a:pt x="2718" y="556"/>
                  <a:pt x="2492" y="577"/>
                  <a:pt x="2673" y="577"/>
                </a:cubicBezTo>
                <a:cubicBezTo>
                  <a:pt x="2853" y="556"/>
                  <a:pt x="2673" y="577"/>
                  <a:pt x="2763" y="577"/>
                </a:cubicBezTo>
                <a:cubicBezTo>
                  <a:pt x="2853" y="577"/>
                  <a:pt x="2898" y="577"/>
                  <a:pt x="2989" y="577"/>
                </a:cubicBezTo>
                <a:cubicBezTo>
                  <a:pt x="2898" y="577"/>
                  <a:pt x="3079" y="577"/>
                  <a:pt x="3124" y="577"/>
                </a:cubicBezTo>
                <a:cubicBezTo>
                  <a:pt x="3214" y="577"/>
                  <a:pt x="3304" y="598"/>
                  <a:pt x="3349" y="598"/>
                </a:cubicBezTo>
                <a:cubicBezTo>
                  <a:pt x="3981" y="683"/>
                  <a:pt x="4477" y="896"/>
                  <a:pt x="4837" y="1151"/>
                </a:cubicBezTo>
                <a:cubicBezTo>
                  <a:pt x="5875" y="1916"/>
                  <a:pt x="5875" y="2937"/>
                  <a:pt x="5920" y="3809"/>
                </a:cubicBezTo>
                <a:cubicBezTo>
                  <a:pt x="6055" y="5679"/>
                  <a:pt x="6325" y="7529"/>
                  <a:pt x="6416" y="9400"/>
                </a:cubicBezTo>
                <a:cubicBezTo>
                  <a:pt x="6506" y="11292"/>
                  <a:pt x="6461" y="13184"/>
                  <a:pt x="6055" y="15055"/>
                </a:cubicBezTo>
                <a:cubicBezTo>
                  <a:pt x="5649" y="16798"/>
                  <a:pt x="4928" y="18542"/>
                  <a:pt x="3485" y="20157"/>
                </a:cubicBezTo>
                <a:cubicBezTo>
                  <a:pt x="3169" y="20519"/>
                  <a:pt x="2808" y="20880"/>
                  <a:pt x="2402" y="21220"/>
                </a:cubicBezTo>
                <a:cubicBezTo>
                  <a:pt x="2042" y="21518"/>
                  <a:pt x="3620" y="21433"/>
                  <a:pt x="3890" y="21220"/>
                </a:cubicBezTo>
                <a:cubicBezTo>
                  <a:pt x="5784" y="19605"/>
                  <a:pt x="6821" y="17819"/>
                  <a:pt x="7408" y="15990"/>
                </a:cubicBezTo>
                <a:cubicBezTo>
                  <a:pt x="8039" y="14013"/>
                  <a:pt x="8129" y="12015"/>
                  <a:pt x="8084" y="10016"/>
                </a:cubicBezTo>
                <a:cubicBezTo>
                  <a:pt x="8039" y="8018"/>
                  <a:pt x="7768" y="6020"/>
                  <a:pt x="7588" y="4021"/>
                </a:cubicBezTo>
                <a:cubicBezTo>
                  <a:pt x="7498" y="3064"/>
                  <a:pt x="7633" y="2001"/>
                  <a:pt x="6686" y="1109"/>
                </a:cubicBezTo>
                <a:cubicBezTo>
                  <a:pt x="6325" y="768"/>
                  <a:pt x="5784" y="471"/>
                  <a:pt x="5018" y="301"/>
                </a:cubicBezTo>
                <a:cubicBezTo>
                  <a:pt x="4296" y="152"/>
                  <a:pt x="3485" y="109"/>
                  <a:pt x="2718" y="173"/>
                </a:cubicBezTo>
                <a:cubicBezTo>
                  <a:pt x="1861" y="258"/>
                  <a:pt x="1004" y="428"/>
                  <a:pt x="508" y="768"/>
                </a:cubicBezTo>
                <a:cubicBezTo>
                  <a:pt x="-33" y="1109"/>
                  <a:pt x="-123" y="1576"/>
                  <a:pt x="148" y="1980"/>
                </a:cubicBezTo>
                <a:cubicBezTo>
                  <a:pt x="418" y="2448"/>
                  <a:pt x="1095" y="2831"/>
                  <a:pt x="1951" y="3064"/>
                </a:cubicBezTo>
                <a:cubicBezTo>
                  <a:pt x="2943" y="3320"/>
                  <a:pt x="4071" y="3383"/>
                  <a:pt x="5153" y="3405"/>
                </a:cubicBezTo>
                <a:cubicBezTo>
                  <a:pt x="7723" y="3447"/>
                  <a:pt x="10339" y="3426"/>
                  <a:pt x="12909" y="3341"/>
                </a:cubicBezTo>
                <a:cubicBezTo>
                  <a:pt x="14983" y="3256"/>
                  <a:pt x="17193" y="3128"/>
                  <a:pt x="18997" y="2554"/>
                </a:cubicBezTo>
                <a:cubicBezTo>
                  <a:pt x="19854" y="2278"/>
                  <a:pt x="20620" y="1938"/>
                  <a:pt x="21071" y="1470"/>
                </a:cubicBezTo>
                <a:cubicBezTo>
                  <a:pt x="21432" y="1087"/>
                  <a:pt x="21477" y="556"/>
                  <a:pt x="20756" y="237"/>
                </a:cubicBezTo>
                <a:cubicBezTo>
                  <a:pt x="19989" y="-82"/>
                  <a:pt x="18771" y="-39"/>
                  <a:pt x="17869" y="131"/>
                </a:cubicBezTo>
                <a:cubicBezTo>
                  <a:pt x="16968" y="279"/>
                  <a:pt x="16246" y="598"/>
                  <a:pt x="15660" y="960"/>
                </a:cubicBezTo>
                <a:cubicBezTo>
                  <a:pt x="14442" y="1725"/>
                  <a:pt x="13901" y="2703"/>
                  <a:pt x="13405" y="3617"/>
                </a:cubicBezTo>
                <a:cubicBezTo>
                  <a:pt x="12864" y="4638"/>
                  <a:pt x="12503" y="5658"/>
                  <a:pt x="12278" y="6700"/>
                </a:cubicBezTo>
                <a:cubicBezTo>
                  <a:pt x="11827" y="8847"/>
                  <a:pt x="11962" y="11037"/>
                  <a:pt x="12458" y="13184"/>
                </a:cubicBezTo>
                <a:cubicBezTo>
                  <a:pt x="12954" y="15310"/>
                  <a:pt x="13856" y="17436"/>
                  <a:pt x="15029" y="19520"/>
                </a:cubicBezTo>
                <a:cubicBezTo>
                  <a:pt x="15299" y="20009"/>
                  <a:pt x="15615" y="20498"/>
                  <a:pt x="15885" y="20986"/>
                </a:cubicBezTo>
                <a:cubicBezTo>
                  <a:pt x="16111" y="21199"/>
                  <a:pt x="17689" y="20987"/>
                  <a:pt x="17554" y="20753"/>
                </a:cubicBezTo>
                <a:lnTo>
                  <a:pt x="17554" y="20753"/>
                </a:lnTo>
                <a:close/>
              </a:path>
            </a:pathLst>
          </a:custGeom>
          <a:solidFill>
            <a:schemeClr val="tx1">
              <a:lumMod val="75000"/>
              <a:lumOff val="2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0" name="Shape">
            <a:extLst>
              <a:ext uri="{FF2B5EF4-FFF2-40B4-BE49-F238E27FC236}">
                <a16:creationId xmlns:a16="http://schemas.microsoft.com/office/drawing/2014/main" id="{66E28C3B-2DA7-4D2D-AD0A-27BD9449CC78}"/>
              </a:ext>
            </a:extLst>
          </p:cNvPr>
          <p:cNvSpPr/>
          <p:nvPr/>
        </p:nvSpPr>
        <p:spPr>
          <a:xfrm>
            <a:off x="6236119" y="5032731"/>
            <a:ext cx="2440013" cy="34839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674"/>
                </a:lnTo>
                <a:lnTo>
                  <a:pt x="21600" y="21600"/>
                </a:lnTo>
                <a:lnTo>
                  <a:pt x="0" y="18926"/>
                </a:lnTo>
                <a:close/>
              </a:path>
            </a:pathLst>
          </a:custGeom>
          <a:solidFill>
            <a:schemeClr val="accent2"/>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1" name="Shape">
            <a:extLst>
              <a:ext uri="{FF2B5EF4-FFF2-40B4-BE49-F238E27FC236}">
                <a16:creationId xmlns:a16="http://schemas.microsoft.com/office/drawing/2014/main" id="{8BE02893-E6D9-479E-9B18-B6AEB935C1DD}"/>
              </a:ext>
            </a:extLst>
          </p:cNvPr>
          <p:cNvSpPr/>
          <p:nvPr/>
        </p:nvSpPr>
        <p:spPr>
          <a:xfrm>
            <a:off x="6057458" y="4089107"/>
            <a:ext cx="2621229" cy="14063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086" y="3803"/>
                </a:lnTo>
                <a:lnTo>
                  <a:pt x="21600" y="21600"/>
                </a:lnTo>
                <a:lnTo>
                  <a:pt x="1514" y="15014"/>
                </a:lnTo>
                <a:lnTo>
                  <a:pt x="0" y="0"/>
                </a:lnTo>
                <a:lnTo>
                  <a:pt x="0" y="0"/>
                </a:lnTo>
                <a:close/>
              </a:path>
            </a:pathLst>
          </a:custGeom>
          <a:solidFill>
            <a:schemeClr val="accent2">
              <a:lumMod val="60000"/>
              <a:lumOff val="4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2" name="Shape">
            <a:extLst>
              <a:ext uri="{FF2B5EF4-FFF2-40B4-BE49-F238E27FC236}">
                <a16:creationId xmlns:a16="http://schemas.microsoft.com/office/drawing/2014/main" id="{3BCAB2D2-B732-4024-9CBE-869CE4DA727D}"/>
              </a:ext>
            </a:extLst>
          </p:cNvPr>
          <p:cNvSpPr/>
          <p:nvPr/>
        </p:nvSpPr>
        <p:spPr>
          <a:xfrm>
            <a:off x="8672517" y="5032739"/>
            <a:ext cx="2143945" cy="34890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670"/>
                </a:lnTo>
                <a:lnTo>
                  <a:pt x="0" y="21600"/>
                </a:lnTo>
                <a:lnTo>
                  <a:pt x="21600" y="18930"/>
                </a:lnTo>
                <a:close/>
              </a:path>
            </a:pathLst>
          </a:custGeom>
          <a:solidFill>
            <a:schemeClr val="accent2">
              <a:lumMod val="7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3" name="Shape">
            <a:extLst>
              <a:ext uri="{FF2B5EF4-FFF2-40B4-BE49-F238E27FC236}">
                <a16:creationId xmlns:a16="http://schemas.microsoft.com/office/drawing/2014/main" id="{F1716BC3-11AD-40F4-B46F-320F03A702F9}"/>
              </a:ext>
            </a:extLst>
          </p:cNvPr>
          <p:cNvSpPr/>
          <p:nvPr/>
        </p:nvSpPr>
        <p:spPr>
          <a:xfrm>
            <a:off x="8686341" y="5032733"/>
            <a:ext cx="2440013" cy="1411432"/>
          </a:xfrm>
          <a:custGeom>
            <a:avLst/>
            <a:gdLst/>
            <a:ahLst/>
            <a:cxnLst>
              <a:cxn ang="0">
                <a:pos x="wd2" y="hd2"/>
              </a:cxn>
              <a:cxn ang="5400000">
                <a:pos x="wd2" y="hd2"/>
              </a:cxn>
              <a:cxn ang="10800000">
                <a:pos x="wd2" y="hd2"/>
              </a:cxn>
              <a:cxn ang="16200000">
                <a:pos x="wd2" y="hd2"/>
              </a:cxn>
            </a:cxnLst>
            <a:rect l="0" t="0" r="r" b="b"/>
            <a:pathLst>
              <a:path w="21600" h="21600" extrusionOk="0">
                <a:moveTo>
                  <a:pt x="3254" y="21600"/>
                </a:moveTo>
                <a:lnTo>
                  <a:pt x="21600" y="12421"/>
                </a:lnTo>
                <a:lnTo>
                  <a:pt x="19002" y="0"/>
                </a:lnTo>
                <a:lnTo>
                  <a:pt x="0" y="6601"/>
                </a:lnTo>
                <a:lnTo>
                  <a:pt x="3254" y="21600"/>
                </a:lnTo>
                <a:lnTo>
                  <a:pt x="3254" y="21600"/>
                </a:lnTo>
                <a:close/>
              </a:path>
            </a:pathLst>
          </a:custGeom>
          <a:solidFill>
            <a:schemeClr val="accent2">
              <a:lumMod val="60000"/>
              <a:lumOff val="4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4" name="Shape">
            <a:extLst>
              <a:ext uri="{FF2B5EF4-FFF2-40B4-BE49-F238E27FC236}">
                <a16:creationId xmlns:a16="http://schemas.microsoft.com/office/drawing/2014/main" id="{7876C0C2-41B1-4361-9F5F-16F4BABD8C0A}"/>
              </a:ext>
            </a:extLst>
          </p:cNvPr>
          <p:cNvSpPr/>
          <p:nvPr/>
        </p:nvSpPr>
        <p:spPr>
          <a:xfrm>
            <a:off x="1639781" y="4987820"/>
            <a:ext cx="778456" cy="985722"/>
          </a:xfrm>
          <a:custGeom>
            <a:avLst/>
            <a:gdLst/>
            <a:ahLst/>
            <a:cxnLst>
              <a:cxn ang="0">
                <a:pos x="wd2" y="hd2"/>
              </a:cxn>
              <a:cxn ang="5400000">
                <a:pos x="wd2" y="hd2"/>
              </a:cxn>
              <a:cxn ang="10800000">
                <a:pos x="wd2" y="hd2"/>
              </a:cxn>
              <a:cxn ang="16200000">
                <a:pos x="wd2" y="hd2"/>
              </a:cxn>
            </a:cxnLst>
            <a:rect l="0" t="0" r="r" b="b"/>
            <a:pathLst>
              <a:path w="21600" h="21600" extrusionOk="0">
                <a:moveTo>
                  <a:pt x="19405" y="3405"/>
                </a:moveTo>
                <a:lnTo>
                  <a:pt x="12960" y="3405"/>
                </a:lnTo>
                <a:lnTo>
                  <a:pt x="12960" y="19926"/>
                </a:lnTo>
                <a:cubicBezTo>
                  <a:pt x="12960" y="20874"/>
                  <a:pt x="11968" y="21600"/>
                  <a:pt x="10765" y="21600"/>
                </a:cubicBezTo>
                <a:cubicBezTo>
                  <a:pt x="9561" y="21600"/>
                  <a:pt x="8569" y="20874"/>
                  <a:pt x="8569" y="19926"/>
                </a:cubicBezTo>
                <a:lnTo>
                  <a:pt x="8569" y="3405"/>
                </a:lnTo>
                <a:lnTo>
                  <a:pt x="2195" y="3405"/>
                </a:lnTo>
                <a:cubicBezTo>
                  <a:pt x="921" y="3405"/>
                  <a:pt x="0" y="2623"/>
                  <a:pt x="0" y="1674"/>
                </a:cubicBezTo>
                <a:cubicBezTo>
                  <a:pt x="0" y="726"/>
                  <a:pt x="991" y="0"/>
                  <a:pt x="2195" y="0"/>
                </a:cubicBezTo>
                <a:lnTo>
                  <a:pt x="19405" y="0"/>
                </a:lnTo>
                <a:cubicBezTo>
                  <a:pt x="20609" y="0"/>
                  <a:pt x="21600" y="726"/>
                  <a:pt x="21600" y="1674"/>
                </a:cubicBezTo>
                <a:cubicBezTo>
                  <a:pt x="21600" y="2623"/>
                  <a:pt x="20609" y="3405"/>
                  <a:pt x="19405" y="3405"/>
                </a:cubicBezTo>
                <a:close/>
              </a:path>
            </a:pathLst>
          </a:custGeom>
          <a:solidFill>
            <a:srgbClr val="FFFFFF"/>
          </a:solidFill>
          <a:ln w="12700">
            <a:miter lim="400000"/>
          </a:ln>
        </p:spPr>
        <p:txBody>
          <a:bodyPr lIns="53340" tIns="53340" rIns="53340" bIns="53340" anchor="ctr"/>
          <a:lstStyle/>
          <a:p>
            <a:pPr>
              <a:defRPr sz="3000">
                <a:solidFill>
                  <a:srgbClr val="FFFFFF"/>
                </a:solidFill>
              </a:defRPr>
            </a:pPr>
            <a:endParaRPr sz="4200" dirty="0">
              <a:highlight>
                <a:srgbClr val="FFFF00"/>
              </a:highlight>
              <a:latin typeface="+mj-lt"/>
            </a:endParaRPr>
          </a:p>
        </p:txBody>
      </p:sp>
      <p:sp>
        <p:nvSpPr>
          <p:cNvPr id="15" name="Shape">
            <a:extLst>
              <a:ext uri="{FF2B5EF4-FFF2-40B4-BE49-F238E27FC236}">
                <a16:creationId xmlns:a16="http://schemas.microsoft.com/office/drawing/2014/main" id="{E73492CC-F6AA-466D-925D-D23FF81B0296}"/>
              </a:ext>
            </a:extLst>
          </p:cNvPr>
          <p:cNvSpPr/>
          <p:nvPr/>
        </p:nvSpPr>
        <p:spPr>
          <a:xfrm>
            <a:off x="2722428" y="4987820"/>
            <a:ext cx="699335" cy="985722"/>
          </a:xfrm>
          <a:custGeom>
            <a:avLst/>
            <a:gdLst/>
            <a:ahLst/>
            <a:cxnLst>
              <a:cxn ang="0">
                <a:pos x="wd2" y="hd2"/>
              </a:cxn>
              <a:cxn ang="5400000">
                <a:pos x="wd2" y="hd2"/>
              </a:cxn>
              <a:cxn ang="10800000">
                <a:pos x="wd2" y="hd2"/>
              </a:cxn>
              <a:cxn ang="16200000">
                <a:pos x="wd2" y="hd2"/>
              </a:cxn>
            </a:cxnLst>
            <a:rect l="0" t="0" r="r" b="b"/>
            <a:pathLst>
              <a:path w="21600" h="21547" extrusionOk="0">
                <a:moveTo>
                  <a:pt x="0" y="19874"/>
                </a:moveTo>
                <a:lnTo>
                  <a:pt x="0" y="1670"/>
                </a:lnTo>
                <a:cubicBezTo>
                  <a:pt x="0" y="724"/>
                  <a:pt x="1104" y="0"/>
                  <a:pt x="2444" y="0"/>
                </a:cubicBezTo>
                <a:cubicBezTo>
                  <a:pt x="3863" y="0"/>
                  <a:pt x="4966" y="724"/>
                  <a:pt x="4966" y="1670"/>
                </a:cubicBezTo>
                <a:lnTo>
                  <a:pt x="4966" y="9074"/>
                </a:lnTo>
                <a:lnTo>
                  <a:pt x="16634" y="9074"/>
                </a:lnTo>
                <a:lnTo>
                  <a:pt x="16634" y="1670"/>
                </a:lnTo>
                <a:cubicBezTo>
                  <a:pt x="16634" y="724"/>
                  <a:pt x="17737" y="0"/>
                  <a:pt x="19077" y="0"/>
                </a:cubicBezTo>
                <a:cubicBezTo>
                  <a:pt x="20496" y="0"/>
                  <a:pt x="21600" y="724"/>
                  <a:pt x="21600" y="1670"/>
                </a:cubicBezTo>
                <a:lnTo>
                  <a:pt x="21600" y="19874"/>
                </a:lnTo>
                <a:cubicBezTo>
                  <a:pt x="21600" y="20821"/>
                  <a:pt x="20496" y="21544"/>
                  <a:pt x="19077" y="21544"/>
                </a:cubicBezTo>
                <a:cubicBezTo>
                  <a:pt x="17658" y="21544"/>
                  <a:pt x="16634" y="20821"/>
                  <a:pt x="16634" y="19874"/>
                </a:cubicBezTo>
                <a:lnTo>
                  <a:pt x="16634" y="12470"/>
                </a:lnTo>
                <a:lnTo>
                  <a:pt x="4966" y="12470"/>
                </a:lnTo>
                <a:lnTo>
                  <a:pt x="4966" y="19874"/>
                </a:lnTo>
                <a:cubicBezTo>
                  <a:pt x="4966" y="20821"/>
                  <a:pt x="3863" y="21544"/>
                  <a:pt x="2444" y="21544"/>
                </a:cubicBezTo>
                <a:cubicBezTo>
                  <a:pt x="1104" y="21600"/>
                  <a:pt x="0" y="20821"/>
                  <a:pt x="0" y="19874"/>
                </a:cubicBezTo>
                <a:close/>
              </a:path>
            </a:pathLst>
          </a:custGeom>
          <a:solidFill>
            <a:srgbClr val="FFFFFF"/>
          </a:solidFill>
          <a:ln w="12700">
            <a:miter lim="400000"/>
          </a:ln>
        </p:spPr>
        <p:txBody>
          <a:bodyPr lIns="53340" tIns="53340" rIns="53340" bIns="53340" anchor="ctr"/>
          <a:lstStyle/>
          <a:p>
            <a:pPr>
              <a:defRPr sz="3000">
                <a:solidFill>
                  <a:srgbClr val="FFFFFF"/>
                </a:solidFill>
              </a:defRPr>
            </a:pPr>
            <a:endParaRPr sz="4200">
              <a:highlight>
                <a:srgbClr val="FFFF00"/>
              </a:highlight>
              <a:latin typeface="+mj-lt"/>
            </a:endParaRPr>
          </a:p>
        </p:txBody>
      </p:sp>
      <p:sp>
        <p:nvSpPr>
          <p:cNvPr id="16" name="Shape">
            <a:extLst>
              <a:ext uri="{FF2B5EF4-FFF2-40B4-BE49-F238E27FC236}">
                <a16:creationId xmlns:a16="http://schemas.microsoft.com/office/drawing/2014/main" id="{FA76131F-5DCC-46AA-8760-C8259907ECB2}"/>
              </a:ext>
            </a:extLst>
          </p:cNvPr>
          <p:cNvSpPr/>
          <p:nvPr/>
        </p:nvSpPr>
        <p:spPr>
          <a:xfrm>
            <a:off x="3725938" y="4987820"/>
            <a:ext cx="160798" cy="985722"/>
          </a:xfrm>
          <a:custGeom>
            <a:avLst/>
            <a:gdLst/>
            <a:ahLst/>
            <a:cxnLst>
              <a:cxn ang="0">
                <a:pos x="wd2" y="hd2"/>
              </a:cxn>
              <a:cxn ang="5400000">
                <a:pos x="wd2" y="hd2"/>
              </a:cxn>
              <a:cxn ang="10800000">
                <a:pos x="wd2" y="hd2"/>
              </a:cxn>
              <a:cxn ang="16200000">
                <a:pos x="wd2" y="hd2"/>
              </a:cxn>
            </a:cxnLst>
            <a:rect l="0" t="0" r="r" b="b"/>
            <a:pathLst>
              <a:path w="21600" h="21600" extrusionOk="0">
                <a:moveTo>
                  <a:pt x="0" y="1674"/>
                </a:moveTo>
                <a:cubicBezTo>
                  <a:pt x="0" y="726"/>
                  <a:pt x="4800" y="0"/>
                  <a:pt x="10629" y="0"/>
                </a:cubicBezTo>
                <a:cubicBezTo>
                  <a:pt x="16457" y="0"/>
                  <a:pt x="21600" y="726"/>
                  <a:pt x="21600" y="1674"/>
                </a:cubicBezTo>
                <a:lnTo>
                  <a:pt x="21600" y="19926"/>
                </a:lnTo>
                <a:cubicBezTo>
                  <a:pt x="21600" y="20874"/>
                  <a:pt x="16457" y="21600"/>
                  <a:pt x="10629" y="21600"/>
                </a:cubicBezTo>
                <a:cubicBezTo>
                  <a:pt x="4457" y="21600"/>
                  <a:pt x="0" y="20874"/>
                  <a:pt x="0" y="19926"/>
                </a:cubicBezTo>
                <a:lnTo>
                  <a:pt x="0" y="1674"/>
                </a:lnTo>
                <a:close/>
              </a:path>
            </a:pathLst>
          </a:custGeom>
          <a:solidFill>
            <a:srgbClr val="FFFFFF"/>
          </a:solidFill>
          <a:ln w="12700">
            <a:miter lim="400000"/>
          </a:ln>
        </p:spPr>
        <p:txBody>
          <a:bodyPr lIns="53340" tIns="53340" rIns="53340" bIns="53340" anchor="ctr"/>
          <a:lstStyle/>
          <a:p>
            <a:pPr>
              <a:defRPr sz="3000">
                <a:solidFill>
                  <a:srgbClr val="FFFFFF"/>
                </a:solidFill>
              </a:defRPr>
            </a:pPr>
            <a:endParaRPr sz="4200">
              <a:highlight>
                <a:srgbClr val="FFFF00"/>
              </a:highlight>
              <a:latin typeface="+mj-lt"/>
            </a:endParaRPr>
          </a:p>
        </p:txBody>
      </p:sp>
      <p:sp>
        <p:nvSpPr>
          <p:cNvPr id="17" name="Shape">
            <a:extLst>
              <a:ext uri="{FF2B5EF4-FFF2-40B4-BE49-F238E27FC236}">
                <a16:creationId xmlns:a16="http://schemas.microsoft.com/office/drawing/2014/main" id="{DFDD038F-E0CC-4A9B-BEFD-7B7A763E1908}"/>
              </a:ext>
            </a:extLst>
          </p:cNvPr>
          <p:cNvSpPr/>
          <p:nvPr/>
        </p:nvSpPr>
        <p:spPr>
          <a:xfrm>
            <a:off x="4190934" y="4987820"/>
            <a:ext cx="771123" cy="985722"/>
          </a:xfrm>
          <a:custGeom>
            <a:avLst/>
            <a:gdLst/>
            <a:ahLst/>
            <a:cxnLst>
              <a:cxn ang="0">
                <a:pos x="wd2" y="hd2"/>
              </a:cxn>
              <a:cxn ang="5400000">
                <a:pos x="wd2" y="hd2"/>
              </a:cxn>
              <a:cxn ang="10800000">
                <a:pos x="wd2" y="hd2"/>
              </a:cxn>
              <a:cxn ang="16200000">
                <a:pos x="wd2" y="hd2"/>
              </a:cxn>
            </a:cxnLst>
            <a:rect l="0" t="0" r="r" b="b"/>
            <a:pathLst>
              <a:path w="21538" h="21403" extrusionOk="0">
                <a:moveTo>
                  <a:pt x="4429" y="19733"/>
                </a:moveTo>
                <a:cubicBezTo>
                  <a:pt x="4429" y="20679"/>
                  <a:pt x="3431" y="21403"/>
                  <a:pt x="2219" y="21403"/>
                </a:cubicBezTo>
                <a:cubicBezTo>
                  <a:pt x="936" y="21403"/>
                  <a:pt x="9" y="20624"/>
                  <a:pt x="9" y="19733"/>
                </a:cubicBezTo>
                <a:lnTo>
                  <a:pt x="9" y="1807"/>
                </a:lnTo>
                <a:cubicBezTo>
                  <a:pt x="9" y="1807"/>
                  <a:pt x="9" y="1807"/>
                  <a:pt x="9" y="1751"/>
                </a:cubicBezTo>
                <a:cubicBezTo>
                  <a:pt x="-62" y="1250"/>
                  <a:pt x="294" y="694"/>
                  <a:pt x="936" y="304"/>
                </a:cubicBezTo>
                <a:cubicBezTo>
                  <a:pt x="1934" y="-197"/>
                  <a:pt x="3360" y="-86"/>
                  <a:pt x="4001" y="694"/>
                </a:cubicBezTo>
                <a:lnTo>
                  <a:pt x="17118" y="14500"/>
                </a:lnTo>
                <a:lnTo>
                  <a:pt x="17118" y="1807"/>
                </a:lnTo>
                <a:cubicBezTo>
                  <a:pt x="17118" y="916"/>
                  <a:pt x="18116" y="137"/>
                  <a:pt x="19328" y="137"/>
                </a:cubicBezTo>
                <a:cubicBezTo>
                  <a:pt x="20540" y="137"/>
                  <a:pt x="21538" y="916"/>
                  <a:pt x="21538" y="1807"/>
                </a:cubicBezTo>
                <a:lnTo>
                  <a:pt x="21538" y="19733"/>
                </a:lnTo>
                <a:cubicBezTo>
                  <a:pt x="21538" y="20679"/>
                  <a:pt x="20540" y="21403"/>
                  <a:pt x="19328" y="21403"/>
                </a:cubicBezTo>
                <a:cubicBezTo>
                  <a:pt x="18687" y="21403"/>
                  <a:pt x="18045" y="21180"/>
                  <a:pt x="17689" y="20791"/>
                </a:cubicBezTo>
                <a:cubicBezTo>
                  <a:pt x="17617" y="20735"/>
                  <a:pt x="17546" y="20679"/>
                  <a:pt x="17475" y="20624"/>
                </a:cubicBezTo>
                <a:lnTo>
                  <a:pt x="4500" y="6929"/>
                </a:lnTo>
                <a:lnTo>
                  <a:pt x="4500" y="19733"/>
                </a:lnTo>
                <a:close/>
              </a:path>
            </a:pathLst>
          </a:custGeom>
          <a:solidFill>
            <a:srgbClr val="FFFFFF"/>
          </a:solidFill>
          <a:ln w="12700">
            <a:miter lim="400000"/>
          </a:ln>
        </p:spPr>
        <p:txBody>
          <a:bodyPr lIns="53340" tIns="53340" rIns="53340" bIns="53340" anchor="ctr"/>
          <a:lstStyle/>
          <a:p>
            <a:pPr>
              <a:defRPr sz="3000">
                <a:solidFill>
                  <a:srgbClr val="FFFFFF"/>
                </a:solidFill>
              </a:defRPr>
            </a:pPr>
            <a:endParaRPr sz="4200">
              <a:highlight>
                <a:srgbClr val="FFFF00"/>
              </a:highlight>
              <a:latin typeface="+mj-lt"/>
            </a:endParaRPr>
          </a:p>
        </p:txBody>
      </p:sp>
      <p:sp>
        <p:nvSpPr>
          <p:cNvPr id="18" name="Shape">
            <a:extLst>
              <a:ext uri="{FF2B5EF4-FFF2-40B4-BE49-F238E27FC236}">
                <a16:creationId xmlns:a16="http://schemas.microsoft.com/office/drawing/2014/main" id="{1F1E91A5-30DA-4DC9-A713-FF803F3E72FD}"/>
              </a:ext>
            </a:extLst>
          </p:cNvPr>
          <p:cNvSpPr/>
          <p:nvPr/>
        </p:nvSpPr>
        <p:spPr>
          <a:xfrm>
            <a:off x="5266221" y="4987820"/>
            <a:ext cx="765846" cy="985722"/>
          </a:xfrm>
          <a:custGeom>
            <a:avLst/>
            <a:gdLst/>
            <a:ahLst/>
            <a:cxnLst>
              <a:cxn ang="0">
                <a:pos x="wd2" y="hd2"/>
              </a:cxn>
              <a:cxn ang="5400000">
                <a:pos x="wd2" y="hd2"/>
              </a:cxn>
              <a:cxn ang="10800000">
                <a:pos x="wd2" y="hd2"/>
              </a:cxn>
              <a:cxn ang="16200000">
                <a:pos x="wd2" y="hd2"/>
              </a:cxn>
            </a:cxnLst>
            <a:rect l="0" t="0" r="r" b="b"/>
            <a:pathLst>
              <a:path w="21320" h="21433" extrusionOk="0">
                <a:moveTo>
                  <a:pt x="0" y="19759"/>
                </a:moveTo>
                <a:lnTo>
                  <a:pt x="0" y="1675"/>
                </a:lnTo>
                <a:cubicBezTo>
                  <a:pt x="0" y="782"/>
                  <a:pt x="995" y="0"/>
                  <a:pt x="2203" y="0"/>
                </a:cubicBezTo>
                <a:cubicBezTo>
                  <a:pt x="3410" y="0"/>
                  <a:pt x="4405" y="782"/>
                  <a:pt x="4405" y="1675"/>
                </a:cubicBezTo>
                <a:lnTo>
                  <a:pt x="4405" y="10549"/>
                </a:lnTo>
                <a:lnTo>
                  <a:pt x="17550" y="503"/>
                </a:lnTo>
                <a:cubicBezTo>
                  <a:pt x="18474" y="-167"/>
                  <a:pt x="19824" y="-167"/>
                  <a:pt x="20676" y="503"/>
                </a:cubicBezTo>
                <a:cubicBezTo>
                  <a:pt x="21529" y="1173"/>
                  <a:pt x="21529" y="2233"/>
                  <a:pt x="20676" y="2903"/>
                </a:cubicBezTo>
                <a:lnTo>
                  <a:pt x="11795" y="9656"/>
                </a:lnTo>
                <a:lnTo>
                  <a:pt x="20818" y="18642"/>
                </a:lnTo>
                <a:cubicBezTo>
                  <a:pt x="21600" y="19368"/>
                  <a:pt x="21458" y="20428"/>
                  <a:pt x="20463" y="21042"/>
                </a:cubicBezTo>
                <a:cubicBezTo>
                  <a:pt x="20037" y="21321"/>
                  <a:pt x="19539" y="21433"/>
                  <a:pt x="19042" y="21433"/>
                </a:cubicBezTo>
                <a:cubicBezTo>
                  <a:pt x="18403" y="21433"/>
                  <a:pt x="17834" y="21210"/>
                  <a:pt x="17408" y="20819"/>
                </a:cubicBezTo>
                <a:lnTo>
                  <a:pt x="8668" y="12056"/>
                </a:lnTo>
                <a:lnTo>
                  <a:pt x="4476" y="15349"/>
                </a:lnTo>
                <a:lnTo>
                  <a:pt x="4476" y="19759"/>
                </a:lnTo>
                <a:cubicBezTo>
                  <a:pt x="4476" y="20707"/>
                  <a:pt x="3482" y="21433"/>
                  <a:pt x="2274" y="21433"/>
                </a:cubicBezTo>
                <a:cubicBezTo>
                  <a:pt x="1066" y="21433"/>
                  <a:pt x="0" y="20707"/>
                  <a:pt x="0" y="19759"/>
                </a:cubicBezTo>
                <a:close/>
              </a:path>
            </a:pathLst>
          </a:custGeom>
          <a:solidFill>
            <a:schemeClr val="bg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9" name="Shape">
            <a:extLst>
              <a:ext uri="{FF2B5EF4-FFF2-40B4-BE49-F238E27FC236}">
                <a16:creationId xmlns:a16="http://schemas.microsoft.com/office/drawing/2014/main" id="{5F5793BD-3D5F-4802-95EE-BC28C7018F0D}"/>
              </a:ext>
            </a:extLst>
          </p:cNvPr>
          <p:cNvSpPr/>
          <p:nvPr/>
        </p:nvSpPr>
        <p:spPr>
          <a:xfrm>
            <a:off x="1688275" y="6133710"/>
            <a:ext cx="681472" cy="716890"/>
          </a:xfrm>
          <a:custGeom>
            <a:avLst/>
            <a:gdLst/>
            <a:ahLst/>
            <a:cxnLst>
              <a:cxn ang="0">
                <a:pos x="wd2" y="hd2"/>
              </a:cxn>
              <a:cxn ang="5400000">
                <a:pos x="wd2" y="hd2"/>
              </a:cxn>
              <a:cxn ang="10800000">
                <a:pos x="wd2" y="hd2"/>
              </a:cxn>
              <a:cxn ang="16200000">
                <a:pos x="wd2" y="hd2"/>
              </a:cxn>
            </a:cxnLst>
            <a:rect l="0" t="0" r="r" b="b"/>
            <a:pathLst>
              <a:path w="21600" h="21600" extrusionOk="0">
                <a:moveTo>
                  <a:pt x="18445" y="3217"/>
                </a:moveTo>
                <a:cubicBezTo>
                  <a:pt x="20387" y="5209"/>
                  <a:pt x="21600" y="7813"/>
                  <a:pt x="21600" y="10800"/>
                </a:cubicBezTo>
                <a:cubicBezTo>
                  <a:pt x="21600" y="13787"/>
                  <a:pt x="20387" y="16391"/>
                  <a:pt x="18445" y="18383"/>
                </a:cubicBezTo>
                <a:cubicBezTo>
                  <a:pt x="16584" y="20298"/>
                  <a:pt x="13834" y="21600"/>
                  <a:pt x="10921" y="21600"/>
                </a:cubicBezTo>
                <a:cubicBezTo>
                  <a:pt x="7928" y="21600"/>
                  <a:pt x="5097" y="20374"/>
                  <a:pt x="3155" y="18383"/>
                </a:cubicBezTo>
                <a:cubicBezTo>
                  <a:pt x="1213" y="16468"/>
                  <a:pt x="0" y="13787"/>
                  <a:pt x="0" y="10800"/>
                </a:cubicBezTo>
                <a:cubicBezTo>
                  <a:pt x="0" y="7813"/>
                  <a:pt x="1133" y="5209"/>
                  <a:pt x="3155" y="3217"/>
                </a:cubicBezTo>
                <a:cubicBezTo>
                  <a:pt x="5097" y="1226"/>
                  <a:pt x="7847" y="0"/>
                  <a:pt x="10921" y="0"/>
                </a:cubicBezTo>
                <a:cubicBezTo>
                  <a:pt x="13753" y="0"/>
                  <a:pt x="16584" y="1226"/>
                  <a:pt x="18445" y="3217"/>
                </a:cubicBezTo>
                <a:close/>
                <a:moveTo>
                  <a:pt x="18040" y="10800"/>
                </a:moveTo>
                <a:cubicBezTo>
                  <a:pt x="18040" y="8732"/>
                  <a:pt x="17151" y="6894"/>
                  <a:pt x="15856" y="5592"/>
                </a:cubicBezTo>
                <a:cubicBezTo>
                  <a:pt x="14562" y="4213"/>
                  <a:pt x="12782" y="3447"/>
                  <a:pt x="10840" y="3447"/>
                </a:cubicBezTo>
                <a:cubicBezTo>
                  <a:pt x="8818" y="3447"/>
                  <a:pt x="7038" y="4213"/>
                  <a:pt x="5744" y="5592"/>
                </a:cubicBezTo>
                <a:cubicBezTo>
                  <a:pt x="4449" y="6894"/>
                  <a:pt x="3560" y="8809"/>
                  <a:pt x="3560" y="10800"/>
                </a:cubicBezTo>
                <a:cubicBezTo>
                  <a:pt x="3560" y="12868"/>
                  <a:pt x="4369" y="14706"/>
                  <a:pt x="5744" y="16008"/>
                </a:cubicBezTo>
                <a:cubicBezTo>
                  <a:pt x="7038" y="17387"/>
                  <a:pt x="8818" y="18153"/>
                  <a:pt x="10840" y="18153"/>
                </a:cubicBezTo>
                <a:cubicBezTo>
                  <a:pt x="12701" y="18153"/>
                  <a:pt x="14481" y="17311"/>
                  <a:pt x="15856" y="16008"/>
                </a:cubicBezTo>
                <a:cubicBezTo>
                  <a:pt x="17151" y="14706"/>
                  <a:pt x="18040" y="12791"/>
                  <a:pt x="18040" y="10800"/>
                </a:cubicBezTo>
                <a:close/>
              </a:path>
            </a:pathLst>
          </a:custGeom>
          <a:solidFill>
            <a:srgbClr val="FFFFFF"/>
          </a:solidFill>
          <a:ln w="12700">
            <a:miter lim="400000"/>
          </a:ln>
        </p:spPr>
        <p:txBody>
          <a:bodyPr lIns="53340" tIns="53340" rIns="53340" bIns="53340" anchor="ctr"/>
          <a:lstStyle/>
          <a:p>
            <a:pPr>
              <a:defRPr sz="3000">
                <a:solidFill>
                  <a:srgbClr val="FFFFFF"/>
                </a:solidFill>
              </a:defRPr>
            </a:pPr>
            <a:endParaRPr sz="4200">
              <a:highlight>
                <a:srgbClr val="FFFF00"/>
              </a:highlight>
              <a:latin typeface="+mj-lt"/>
            </a:endParaRPr>
          </a:p>
        </p:txBody>
      </p:sp>
      <p:sp>
        <p:nvSpPr>
          <p:cNvPr id="20" name="Shape">
            <a:extLst>
              <a:ext uri="{FF2B5EF4-FFF2-40B4-BE49-F238E27FC236}">
                <a16:creationId xmlns:a16="http://schemas.microsoft.com/office/drawing/2014/main" id="{DC9C4DC0-B3E4-4237-B517-E0B973CD02E5}"/>
              </a:ext>
            </a:extLst>
          </p:cNvPr>
          <p:cNvSpPr/>
          <p:nvPr/>
        </p:nvSpPr>
        <p:spPr>
          <a:xfrm>
            <a:off x="2500966" y="6130219"/>
            <a:ext cx="571869" cy="716890"/>
          </a:xfrm>
          <a:custGeom>
            <a:avLst/>
            <a:gdLst/>
            <a:ahLst/>
            <a:cxnLst>
              <a:cxn ang="0">
                <a:pos x="wd2" y="hd2"/>
              </a:cxn>
              <a:cxn ang="5400000">
                <a:pos x="wd2" y="hd2"/>
              </a:cxn>
              <a:cxn ang="10800000">
                <a:pos x="wd2" y="hd2"/>
              </a:cxn>
              <a:cxn ang="16200000">
                <a:pos x="wd2" y="hd2"/>
              </a:cxn>
            </a:cxnLst>
            <a:rect l="0" t="0" r="r" b="b"/>
            <a:pathLst>
              <a:path w="21414" h="21600" extrusionOk="0">
                <a:moveTo>
                  <a:pt x="10800" y="21600"/>
                </a:moveTo>
                <a:cubicBezTo>
                  <a:pt x="4779" y="21600"/>
                  <a:pt x="0" y="17565"/>
                  <a:pt x="0" y="12659"/>
                </a:cubicBezTo>
                <a:lnTo>
                  <a:pt x="0" y="1662"/>
                </a:lnTo>
                <a:cubicBezTo>
                  <a:pt x="0" y="712"/>
                  <a:pt x="860" y="0"/>
                  <a:pt x="2007" y="0"/>
                </a:cubicBezTo>
                <a:cubicBezTo>
                  <a:pt x="3154" y="0"/>
                  <a:pt x="4110" y="712"/>
                  <a:pt x="4110" y="1662"/>
                </a:cubicBezTo>
                <a:lnTo>
                  <a:pt x="4110" y="12659"/>
                </a:lnTo>
                <a:cubicBezTo>
                  <a:pt x="4110" y="15666"/>
                  <a:pt x="7073" y="18119"/>
                  <a:pt x="10704" y="18119"/>
                </a:cubicBezTo>
                <a:cubicBezTo>
                  <a:pt x="14432" y="18119"/>
                  <a:pt x="17299" y="15666"/>
                  <a:pt x="17299" y="12659"/>
                </a:cubicBezTo>
                <a:lnTo>
                  <a:pt x="17299" y="1662"/>
                </a:lnTo>
                <a:cubicBezTo>
                  <a:pt x="17299" y="712"/>
                  <a:pt x="18255" y="0"/>
                  <a:pt x="19402" y="0"/>
                </a:cubicBezTo>
                <a:cubicBezTo>
                  <a:pt x="20549" y="0"/>
                  <a:pt x="21409" y="712"/>
                  <a:pt x="21409" y="1662"/>
                </a:cubicBezTo>
                <a:lnTo>
                  <a:pt x="21409" y="12659"/>
                </a:lnTo>
                <a:cubicBezTo>
                  <a:pt x="21600" y="17565"/>
                  <a:pt x="16821" y="21600"/>
                  <a:pt x="10800" y="21600"/>
                </a:cubicBezTo>
                <a:close/>
              </a:path>
            </a:pathLst>
          </a:custGeom>
          <a:solidFill>
            <a:srgbClr val="FFFFFF"/>
          </a:solidFill>
          <a:ln w="12700">
            <a:miter lim="400000"/>
          </a:ln>
        </p:spPr>
        <p:txBody>
          <a:bodyPr lIns="53340" tIns="53340" rIns="53340" bIns="53340" anchor="ctr"/>
          <a:lstStyle/>
          <a:p>
            <a:pPr>
              <a:defRPr sz="3000">
                <a:solidFill>
                  <a:srgbClr val="FFFFFF"/>
                </a:solidFill>
              </a:defRPr>
            </a:pPr>
            <a:endParaRPr sz="4200">
              <a:highlight>
                <a:srgbClr val="FFFF00"/>
              </a:highlight>
              <a:latin typeface="+mj-lt"/>
            </a:endParaRPr>
          </a:p>
        </p:txBody>
      </p:sp>
      <p:sp>
        <p:nvSpPr>
          <p:cNvPr id="21" name="Shape">
            <a:extLst>
              <a:ext uri="{FF2B5EF4-FFF2-40B4-BE49-F238E27FC236}">
                <a16:creationId xmlns:a16="http://schemas.microsoft.com/office/drawing/2014/main" id="{C30F3F09-80C6-4BD2-894C-BB8BAED12B3E}"/>
              </a:ext>
            </a:extLst>
          </p:cNvPr>
          <p:cNvSpPr/>
          <p:nvPr/>
        </p:nvSpPr>
        <p:spPr>
          <a:xfrm>
            <a:off x="3204052" y="6130219"/>
            <a:ext cx="533439" cy="716890"/>
          </a:xfrm>
          <a:custGeom>
            <a:avLst/>
            <a:gdLst/>
            <a:ahLst/>
            <a:cxnLst>
              <a:cxn ang="0">
                <a:pos x="wd2" y="hd2"/>
              </a:cxn>
              <a:cxn ang="5400000">
                <a:pos x="wd2" y="hd2"/>
              </a:cxn>
              <a:cxn ang="10800000">
                <a:pos x="wd2" y="hd2"/>
              </a:cxn>
              <a:cxn ang="16200000">
                <a:pos x="wd2" y="hd2"/>
              </a:cxn>
            </a:cxnLst>
            <a:rect l="0" t="0" r="r" b="b"/>
            <a:pathLst>
              <a:path w="21600" h="21600" extrusionOk="0">
                <a:moveTo>
                  <a:pt x="19326" y="3335"/>
                </a:moveTo>
                <a:lnTo>
                  <a:pt x="12919" y="3335"/>
                </a:lnTo>
                <a:lnTo>
                  <a:pt x="12919" y="19932"/>
                </a:lnTo>
                <a:cubicBezTo>
                  <a:pt x="12919" y="20885"/>
                  <a:pt x="11988" y="21600"/>
                  <a:pt x="10748" y="21600"/>
                </a:cubicBezTo>
                <a:cubicBezTo>
                  <a:pt x="9508" y="21600"/>
                  <a:pt x="8578" y="20885"/>
                  <a:pt x="8578" y="19932"/>
                </a:cubicBezTo>
                <a:lnTo>
                  <a:pt x="8578" y="3415"/>
                </a:lnTo>
                <a:lnTo>
                  <a:pt x="2170" y="3415"/>
                </a:lnTo>
                <a:cubicBezTo>
                  <a:pt x="930" y="3415"/>
                  <a:pt x="0" y="2621"/>
                  <a:pt x="0" y="1668"/>
                </a:cubicBezTo>
                <a:cubicBezTo>
                  <a:pt x="0" y="715"/>
                  <a:pt x="930" y="0"/>
                  <a:pt x="2170" y="0"/>
                </a:cubicBezTo>
                <a:lnTo>
                  <a:pt x="19430" y="0"/>
                </a:lnTo>
                <a:cubicBezTo>
                  <a:pt x="20670" y="0"/>
                  <a:pt x="21600" y="715"/>
                  <a:pt x="21600" y="1668"/>
                </a:cubicBezTo>
                <a:cubicBezTo>
                  <a:pt x="21600" y="2541"/>
                  <a:pt x="20566" y="3335"/>
                  <a:pt x="19326" y="3335"/>
                </a:cubicBezTo>
                <a:close/>
              </a:path>
            </a:pathLst>
          </a:custGeom>
          <a:solidFill>
            <a:srgbClr val="FFFFFF"/>
          </a:solidFill>
          <a:ln w="12700">
            <a:miter lim="400000"/>
          </a:ln>
        </p:spPr>
        <p:txBody>
          <a:bodyPr lIns="53340" tIns="53340" rIns="53340" bIns="53340" anchor="ctr"/>
          <a:lstStyle/>
          <a:p>
            <a:pPr>
              <a:defRPr sz="3000">
                <a:solidFill>
                  <a:srgbClr val="FFFFFF"/>
                </a:solidFill>
              </a:defRPr>
            </a:pPr>
            <a:endParaRPr sz="4200">
              <a:highlight>
                <a:srgbClr val="FFFF00"/>
              </a:highlight>
              <a:latin typeface="+mj-lt"/>
            </a:endParaRPr>
          </a:p>
        </p:txBody>
      </p:sp>
      <p:sp>
        <p:nvSpPr>
          <p:cNvPr id="22" name="Shape">
            <a:extLst>
              <a:ext uri="{FF2B5EF4-FFF2-40B4-BE49-F238E27FC236}">
                <a16:creationId xmlns:a16="http://schemas.microsoft.com/office/drawing/2014/main" id="{01D8E841-36AF-4684-9803-8516B5538488}"/>
              </a:ext>
            </a:extLst>
          </p:cNvPr>
          <p:cNvSpPr/>
          <p:nvPr/>
        </p:nvSpPr>
        <p:spPr>
          <a:xfrm>
            <a:off x="3868689" y="6130219"/>
            <a:ext cx="543282" cy="716890"/>
          </a:xfrm>
          <a:custGeom>
            <a:avLst/>
            <a:gdLst/>
            <a:ahLst/>
            <a:cxnLst>
              <a:cxn ang="0">
                <a:pos x="wd2" y="hd2"/>
              </a:cxn>
              <a:cxn ang="5400000">
                <a:pos x="wd2" y="hd2"/>
              </a:cxn>
              <a:cxn ang="10800000">
                <a:pos x="wd2" y="hd2"/>
              </a:cxn>
              <a:cxn ang="16200000">
                <a:pos x="wd2" y="hd2"/>
              </a:cxn>
            </a:cxnLst>
            <a:rect l="0" t="0" r="r" b="b"/>
            <a:pathLst>
              <a:path w="21385" h="21600" extrusionOk="0">
                <a:moveTo>
                  <a:pt x="388" y="16413"/>
                </a:moveTo>
                <a:cubicBezTo>
                  <a:pt x="1091" y="15716"/>
                  <a:pt x="2397" y="15639"/>
                  <a:pt x="3201" y="16181"/>
                </a:cubicBezTo>
                <a:cubicBezTo>
                  <a:pt x="4909" y="17265"/>
                  <a:pt x="7923" y="18503"/>
                  <a:pt x="10736" y="18503"/>
                </a:cubicBezTo>
                <a:cubicBezTo>
                  <a:pt x="12745" y="18503"/>
                  <a:pt x="14453" y="18039"/>
                  <a:pt x="15658" y="17419"/>
                </a:cubicBezTo>
                <a:cubicBezTo>
                  <a:pt x="16864" y="16723"/>
                  <a:pt x="17366" y="16026"/>
                  <a:pt x="17366" y="15252"/>
                </a:cubicBezTo>
                <a:cubicBezTo>
                  <a:pt x="17366" y="14865"/>
                  <a:pt x="17266" y="14555"/>
                  <a:pt x="16965" y="14323"/>
                </a:cubicBezTo>
                <a:cubicBezTo>
                  <a:pt x="16764" y="14013"/>
                  <a:pt x="16362" y="13703"/>
                  <a:pt x="15759" y="13394"/>
                </a:cubicBezTo>
                <a:cubicBezTo>
                  <a:pt x="14654" y="12852"/>
                  <a:pt x="12745" y="12310"/>
                  <a:pt x="10434" y="12000"/>
                </a:cubicBezTo>
                <a:lnTo>
                  <a:pt x="10434" y="12000"/>
                </a:lnTo>
                <a:cubicBezTo>
                  <a:pt x="8626" y="11690"/>
                  <a:pt x="6918" y="11381"/>
                  <a:pt x="5411" y="10839"/>
                </a:cubicBezTo>
                <a:cubicBezTo>
                  <a:pt x="3904" y="10297"/>
                  <a:pt x="2598" y="9523"/>
                  <a:pt x="1794" y="8516"/>
                </a:cubicBezTo>
                <a:cubicBezTo>
                  <a:pt x="1192" y="7819"/>
                  <a:pt x="890" y="6968"/>
                  <a:pt x="890" y="6039"/>
                </a:cubicBezTo>
                <a:cubicBezTo>
                  <a:pt x="890" y="4258"/>
                  <a:pt x="2196" y="2632"/>
                  <a:pt x="4004" y="1626"/>
                </a:cubicBezTo>
                <a:cubicBezTo>
                  <a:pt x="5813" y="619"/>
                  <a:pt x="8224" y="0"/>
                  <a:pt x="10736" y="0"/>
                </a:cubicBezTo>
                <a:cubicBezTo>
                  <a:pt x="14453" y="0"/>
                  <a:pt x="17266" y="1394"/>
                  <a:pt x="19275" y="2400"/>
                </a:cubicBezTo>
                <a:cubicBezTo>
                  <a:pt x="20179" y="2865"/>
                  <a:pt x="20481" y="3871"/>
                  <a:pt x="19778" y="4568"/>
                </a:cubicBezTo>
                <a:cubicBezTo>
                  <a:pt x="19175" y="5265"/>
                  <a:pt x="17969" y="5497"/>
                  <a:pt x="16965" y="5032"/>
                </a:cubicBezTo>
                <a:cubicBezTo>
                  <a:pt x="14955" y="4026"/>
                  <a:pt x="13046" y="3097"/>
                  <a:pt x="10635" y="3097"/>
                </a:cubicBezTo>
                <a:cubicBezTo>
                  <a:pt x="8827" y="3097"/>
                  <a:pt x="7320" y="3484"/>
                  <a:pt x="6215" y="4103"/>
                </a:cubicBezTo>
                <a:cubicBezTo>
                  <a:pt x="5110" y="4723"/>
                  <a:pt x="4708" y="5342"/>
                  <a:pt x="4708" y="6039"/>
                </a:cubicBezTo>
                <a:cubicBezTo>
                  <a:pt x="4708" y="6426"/>
                  <a:pt x="4808" y="6658"/>
                  <a:pt x="5009" y="6890"/>
                </a:cubicBezTo>
                <a:cubicBezTo>
                  <a:pt x="5210" y="7123"/>
                  <a:pt x="5511" y="7432"/>
                  <a:pt x="6114" y="7665"/>
                </a:cubicBezTo>
                <a:cubicBezTo>
                  <a:pt x="7119" y="8206"/>
                  <a:pt x="8927" y="8671"/>
                  <a:pt x="11037" y="8981"/>
                </a:cubicBezTo>
                <a:lnTo>
                  <a:pt x="11137" y="8981"/>
                </a:lnTo>
                <a:cubicBezTo>
                  <a:pt x="13147" y="9290"/>
                  <a:pt x="14955" y="9677"/>
                  <a:pt x="16563" y="10219"/>
                </a:cubicBezTo>
                <a:cubicBezTo>
                  <a:pt x="18170" y="10839"/>
                  <a:pt x="19577" y="11613"/>
                  <a:pt x="20481" y="12697"/>
                </a:cubicBezTo>
                <a:cubicBezTo>
                  <a:pt x="21084" y="13394"/>
                  <a:pt x="21385" y="14323"/>
                  <a:pt x="21385" y="15252"/>
                </a:cubicBezTo>
                <a:cubicBezTo>
                  <a:pt x="21385" y="17187"/>
                  <a:pt x="19978" y="18813"/>
                  <a:pt x="17969" y="19897"/>
                </a:cubicBezTo>
                <a:cubicBezTo>
                  <a:pt x="16060" y="20981"/>
                  <a:pt x="13549" y="21600"/>
                  <a:pt x="10736" y="21600"/>
                </a:cubicBezTo>
                <a:cubicBezTo>
                  <a:pt x="6516" y="21600"/>
                  <a:pt x="2899" y="19974"/>
                  <a:pt x="689" y="18581"/>
                </a:cubicBezTo>
                <a:cubicBezTo>
                  <a:pt x="-115" y="18116"/>
                  <a:pt x="-215" y="17110"/>
                  <a:pt x="388" y="16413"/>
                </a:cubicBezTo>
                <a:close/>
              </a:path>
            </a:pathLst>
          </a:custGeom>
          <a:solidFill>
            <a:srgbClr val="FFFFFF"/>
          </a:solidFill>
          <a:ln w="12700">
            <a:miter lim="400000"/>
          </a:ln>
        </p:spPr>
        <p:txBody>
          <a:bodyPr lIns="53340" tIns="53340" rIns="53340" bIns="53340" anchor="ctr"/>
          <a:lstStyle/>
          <a:p>
            <a:pPr>
              <a:defRPr sz="3000">
                <a:solidFill>
                  <a:srgbClr val="FFFFFF"/>
                </a:solidFill>
              </a:defRPr>
            </a:pPr>
            <a:endParaRPr sz="4200">
              <a:highlight>
                <a:srgbClr val="FFFF00"/>
              </a:highlight>
              <a:latin typeface="+mj-lt"/>
            </a:endParaRPr>
          </a:p>
        </p:txBody>
      </p:sp>
      <p:sp>
        <p:nvSpPr>
          <p:cNvPr id="23" name="Shape">
            <a:extLst>
              <a:ext uri="{FF2B5EF4-FFF2-40B4-BE49-F238E27FC236}">
                <a16:creationId xmlns:a16="http://schemas.microsoft.com/office/drawing/2014/main" id="{FE81BEF8-2316-4EC5-AB5C-3A2EFD69A667}"/>
              </a:ext>
            </a:extLst>
          </p:cNvPr>
          <p:cNvSpPr/>
          <p:nvPr/>
        </p:nvSpPr>
        <p:spPr>
          <a:xfrm>
            <a:off x="4543181" y="6130219"/>
            <a:ext cx="109752" cy="716890"/>
          </a:xfrm>
          <a:custGeom>
            <a:avLst/>
            <a:gdLst/>
            <a:ahLst/>
            <a:cxnLst>
              <a:cxn ang="0">
                <a:pos x="wd2" y="hd2"/>
              </a:cxn>
              <a:cxn ang="5400000">
                <a:pos x="wd2" y="hd2"/>
              </a:cxn>
              <a:cxn ang="10800000">
                <a:pos x="wd2" y="hd2"/>
              </a:cxn>
              <a:cxn ang="16200000">
                <a:pos x="wd2" y="hd2"/>
              </a:cxn>
            </a:cxnLst>
            <a:rect l="0" t="0" r="r" b="b"/>
            <a:pathLst>
              <a:path w="21600" h="21600" extrusionOk="0">
                <a:moveTo>
                  <a:pt x="0" y="1668"/>
                </a:moveTo>
                <a:cubicBezTo>
                  <a:pt x="0" y="715"/>
                  <a:pt x="4521" y="0"/>
                  <a:pt x="10549" y="0"/>
                </a:cubicBezTo>
                <a:cubicBezTo>
                  <a:pt x="16577" y="0"/>
                  <a:pt x="21600" y="715"/>
                  <a:pt x="21600" y="1668"/>
                </a:cubicBezTo>
                <a:lnTo>
                  <a:pt x="21600" y="19932"/>
                </a:lnTo>
                <a:cubicBezTo>
                  <a:pt x="21600" y="20885"/>
                  <a:pt x="16577" y="21600"/>
                  <a:pt x="10549" y="21600"/>
                </a:cubicBezTo>
                <a:cubicBezTo>
                  <a:pt x="4521" y="21600"/>
                  <a:pt x="0" y="20885"/>
                  <a:pt x="0" y="19932"/>
                </a:cubicBezTo>
                <a:lnTo>
                  <a:pt x="0" y="1668"/>
                </a:lnTo>
                <a:close/>
              </a:path>
            </a:pathLst>
          </a:custGeom>
          <a:solidFill>
            <a:srgbClr val="FFFFFF"/>
          </a:solidFill>
          <a:ln w="12700">
            <a:miter lim="400000"/>
          </a:ln>
        </p:spPr>
        <p:txBody>
          <a:bodyPr lIns="53340" tIns="53340" rIns="53340" bIns="53340" anchor="ctr"/>
          <a:lstStyle/>
          <a:p>
            <a:pPr>
              <a:defRPr sz="3000">
                <a:solidFill>
                  <a:srgbClr val="FFFFFF"/>
                </a:solidFill>
              </a:defRPr>
            </a:pPr>
            <a:endParaRPr sz="4200">
              <a:highlight>
                <a:srgbClr val="FFFF00"/>
              </a:highlight>
              <a:latin typeface="+mj-lt"/>
            </a:endParaRPr>
          </a:p>
        </p:txBody>
      </p:sp>
      <p:sp>
        <p:nvSpPr>
          <p:cNvPr id="24" name="Shape">
            <a:extLst>
              <a:ext uri="{FF2B5EF4-FFF2-40B4-BE49-F238E27FC236}">
                <a16:creationId xmlns:a16="http://schemas.microsoft.com/office/drawing/2014/main" id="{ACA863F1-F436-42E1-A31A-FCF65E8B636F}"/>
              </a:ext>
            </a:extLst>
          </p:cNvPr>
          <p:cNvSpPr/>
          <p:nvPr/>
        </p:nvSpPr>
        <p:spPr>
          <a:xfrm>
            <a:off x="4784144" y="6130219"/>
            <a:ext cx="518118" cy="716890"/>
          </a:xfrm>
          <a:custGeom>
            <a:avLst/>
            <a:gdLst/>
            <a:ahLst/>
            <a:cxnLst>
              <a:cxn ang="0">
                <a:pos x="wd2" y="hd2"/>
              </a:cxn>
              <a:cxn ang="5400000">
                <a:pos x="wd2" y="hd2"/>
              </a:cxn>
              <a:cxn ang="10800000">
                <a:pos x="wd2" y="hd2"/>
              </a:cxn>
              <a:cxn ang="16200000">
                <a:pos x="wd2" y="hd2"/>
              </a:cxn>
            </a:cxnLst>
            <a:rect l="0" t="0" r="r" b="b"/>
            <a:pathLst>
              <a:path w="21600" h="21600" extrusionOk="0">
                <a:moveTo>
                  <a:pt x="0" y="19859"/>
                </a:moveTo>
                <a:lnTo>
                  <a:pt x="0" y="1662"/>
                </a:lnTo>
                <a:cubicBezTo>
                  <a:pt x="0" y="712"/>
                  <a:pt x="958" y="0"/>
                  <a:pt x="2234" y="0"/>
                </a:cubicBezTo>
                <a:lnTo>
                  <a:pt x="7129" y="0"/>
                </a:lnTo>
                <a:cubicBezTo>
                  <a:pt x="15109" y="0"/>
                  <a:pt x="21600" y="4826"/>
                  <a:pt x="21600" y="10760"/>
                </a:cubicBezTo>
                <a:cubicBezTo>
                  <a:pt x="21600" y="16774"/>
                  <a:pt x="15109" y="21600"/>
                  <a:pt x="7129" y="21600"/>
                </a:cubicBezTo>
                <a:lnTo>
                  <a:pt x="2341" y="21600"/>
                </a:lnTo>
                <a:cubicBezTo>
                  <a:pt x="1064" y="21521"/>
                  <a:pt x="0" y="20730"/>
                  <a:pt x="0" y="19859"/>
                </a:cubicBezTo>
                <a:close/>
                <a:moveTo>
                  <a:pt x="4682" y="18119"/>
                </a:moveTo>
                <a:lnTo>
                  <a:pt x="7236" y="18119"/>
                </a:lnTo>
                <a:cubicBezTo>
                  <a:pt x="12662" y="18119"/>
                  <a:pt x="17131" y="14796"/>
                  <a:pt x="17131" y="10681"/>
                </a:cubicBezTo>
                <a:cubicBezTo>
                  <a:pt x="17131" y="6646"/>
                  <a:pt x="12769" y="3323"/>
                  <a:pt x="7236" y="3323"/>
                </a:cubicBezTo>
                <a:lnTo>
                  <a:pt x="4682" y="3323"/>
                </a:lnTo>
                <a:lnTo>
                  <a:pt x="4682" y="18119"/>
                </a:lnTo>
                <a:close/>
              </a:path>
            </a:pathLst>
          </a:custGeom>
          <a:solidFill>
            <a:srgbClr val="FFFFFF"/>
          </a:solidFill>
          <a:ln w="12700">
            <a:miter lim="400000"/>
          </a:ln>
        </p:spPr>
        <p:txBody>
          <a:bodyPr lIns="53340" tIns="53340" rIns="53340" bIns="53340" anchor="ctr"/>
          <a:lstStyle/>
          <a:p>
            <a:pPr>
              <a:defRPr sz="3000">
                <a:solidFill>
                  <a:srgbClr val="FFFFFF"/>
                </a:solidFill>
              </a:defRPr>
            </a:pPr>
            <a:endParaRPr sz="4200">
              <a:highlight>
                <a:srgbClr val="FFFF00"/>
              </a:highlight>
              <a:latin typeface="+mj-lt"/>
            </a:endParaRPr>
          </a:p>
        </p:txBody>
      </p:sp>
      <p:sp>
        <p:nvSpPr>
          <p:cNvPr id="25" name="Shape">
            <a:extLst>
              <a:ext uri="{FF2B5EF4-FFF2-40B4-BE49-F238E27FC236}">
                <a16:creationId xmlns:a16="http://schemas.microsoft.com/office/drawing/2014/main" id="{65226533-5C90-4948-AC90-7B7F98BD1340}"/>
              </a:ext>
            </a:extLst>
          </p:cNvPr>
          <p:cNvSpPr/>
          <p:nvPr/>
        </p:nvSpPr>
        <p:spPr>
          <a:xfrm>
            <a:off x="5433492" y="6130219"/>
            <a:ext cx="431341" cy="716890"/>
          </a:xfrm>
          <a:custGeom>
            <a:avLst/>
            <a:gdLst/>
            <a:ahLst/>
            <a:cxnLst>
              <a:cxn ang="0">
                <a:pos x="wd2" y="hd2"/>
              </a:cxn>
              <a:cxn ang="5400000">
                <a:pos x="wd2" y="hd2"/>
              </a:cxn>
              <a:cxn ang="10800000">
                <a:pos x="wd2" y="hd2"/>
              </a:cxn>
              <a:cxn ang="16200000">
                <a:pos x="wd2" y="hd2"/>
              </a:cxn>
            </a:cxnLst>
            <a:rect l="0" t="0" r="r" b="b"/>
            <a:pathLst>
              <a:path w="21600" h="21600" extrusionOk="0">
                <a:moveTo>
                  <a:pt x="0" y="19932"/>
                </a:moveTo>
                <a:lnTo>
                  <a:pt x="0" y="1668"/>
                </a:lnTo>
                <a:cubicBezTo>
                  <a:pt x="0" y="715"/>
                  <a:pt x="1150" y="0"/>
                  <a:pt x="2684" y="0"/>
                </a:cubicBezTo>
                <a:lnTo>
                  <a:pt x="2684" y="0"/>
                </a:lnTo>
                <a:cubicBezTo>
                  <a:pt x="2684" y="0"/>
                  <a:pt x="2684" y="0"/>
                  <a:pt x="2812" y="0"/>
                </a:cubicBezTo>
                <a:lnTo>
                  <a:pt x="18916" y="0"/>
                </a:lnTo>
                <a:cubicBezTo>
                  <a:pt x="20322" y="0"/>
                  <a:pt x="21600" y="715"/>
                  <a:pt x="21600" y="1668"/>
                </a:cubicBezTo>
                <a:cubicBezTo>
                  <a:pt x="21600" y="2621"/>
                  <a:pt x="20322" y="3415"/>
                  <a:pt x="18916" y="3415"/>
                </a:cubicBezTo>
                <a:lnTo>
                  <a:pt x="5368" y="3415"/>
                </a:lnTo>
                <a:lnTo>
                  <a:pt x="5368" y="9053"/>
                </a:lnTo>
                <a:lnTo>
                  <a:pt x="16999" y="9053"/>
                </a:lnTo>
                <a:cubicBezTo>
                  <a:pt x="18533" y="9053"/>
                  <a:pt x="19683" y="9847"/>
                  <a:pt x="19683" y="10721"/>
                </a:cubicBezTo>
                <a:cubicBezTo>
                  <a:pt x="19683" y="11674"/>
                  <a:pt x="18405" y="12468"/>
                  <a:pt x="16999" y="12468"/>
                </a:cubicBezTo>
                <a:lnTo>
                  <a:pt x="5368" y="12468"/>
                </a:lnTo>
                <a:lnTo>
                  <a:pt x="5368" y="18185"/>
                </a:lnTo>
                <a:lnTo>
                  <a:pt x="18916" y="18185"/>
                </a:lnTo>
                <a:cubicBezTo>
                  <a:pt x="20322" y="18185"/>
                  <a:pt x="21600" y="18979"/>
                  <a:pt x="21600" y="19932"/>
                </a:cubicBezTo>
                <a:cubicBezTo>
                  <a:pt x="21600" y="20885"/>
                  <a:pt x="20322" y="21600"/>
                  <a:pt x="18916" y="21600"/>
                </a:cubicBezTo>
                <a:lnTo>
                  <a:pt x="2812" y="21600"/>
                </a:lnTo>
                <a:cubicBezTo>
                  <a:pt x="2684" y="21600"/>
                  <a:pt x="2684" y="21600"/>
                  <a:pt x="2684" y="21600"/>
                </a:cubicBezTo>
                <a:lnTo>
                  <a:pt x="2684" y="21600"/>
                </a:lnTo>
                <a:cubicBezTo>
                  <a:pt x="1278" y="21600"/>
                  <a:pt x="0" y="20806"/>
                  <a:pt x="0" y="19932"/>
                </a:cubicBezTo>
                <a:close/>
              </a:path>
            </a:pathLst>
          </a:custGeom>
          <a:solidFill>
            <a:schemeClr val="bg1"/>
          </a:solidFill>
          <a:ln w="12700">
            <a:miter lim="400000"/>
          </a:ln>
        </p:spPr>
        <p:txBody>
          <a:bodyPr lIns="53340" tIns="53340" rIns="53340" bIns="53340" anchor="ctr"/>
          <a:lstStyle/>
          <a:p>
            <a:pPr>
              <a:defRPr sz="3000">
                <a:solidFill>
                  <a:srgbClr val="FFFFFF"/>
                </a:solidFill>
              </a:defRPr>
            </a:pPr>
            <a:endParaRPr sz="4200">
              <a:highlight>
                <a:srgbClr val="FFFF00"/>
              </a:highlight>
              <a:latin typeface="+mj-lt"/>
            </a:endParaRPr>
          </a:p>
        </p:txBody>
      </p:sp>
      <p:sp>
        <p:nvSpPr>
          <p:cNvPr id="26" name="Shape">
            <a:extLst>
              <a:ext uri="{FF2B5EF4-FFF2-40B4-BE49-F238E27FC236}">
                <a16:creationId xmlns:a16="http://schemas.microsoft.com/office/drawing/2014/main" id="{66376EA0-102D-4560-95E4-3DB9274468E7}"/>
              </a:ext>
            </a:extLst>
          </p:cNvPr>
          <p:cNvSpPr/>
          <p:nvPr/>
        </p:nvSpPr>
        <p:spPr>
          <a:xfrm>
            <a:off x="1754635" y="7010769"/>
            <a:ext cx="548752" cy="716890"/>
          </a:xfrm>
          <a:custGeom>
            <a:avLst/>
            <a:gdLst/>
            <a:ahLst/>
            <a:cxnLst>
              <a:cxn ang="0">
                <a:pos x="wd2" y="hd2"/>
              </a:cxn>
              <a:cxn ang="5400000">
                <a:pos x="wd2" y="hd2"/>
              </a:cxn>
              <a:cxn ang="10800000">
                <a:pos x="wd2" y="hd2"/>
              </a:cxn>
              <a:cxn ang="16200000">
                <a:pos x="wd2" y="hd2"/>
              </a:cxn>
            </a:cxnLst>
            <a:rect l="0" t="0" r="r" b="b"/>
            <a:pathLst>
              <a:path w="21600" h="21600" extrusionOk="0">
                <a:moveTo>
                  <a:pt x="19390" y="3447"/>
                </a:moveTo>
                <a:lnTo>
                  <a:pt x="12960" y="3447"/>
                </a:lnTo>
                <a:lnTo>
                  <a:pt x="12960" y="19915"/>
                </a:lnTo>
                <a:cubicBezTo>
                  <a:pt x="12960" y="20911"/>
                  <a:pt x="11955" y="21600"/>
                  <a:pt x="10750" y="21600"/>
                </a:cubicBezTo>
                <a:cubicBezTo>
                  <a:pt x="9544" y="21600"/>
                  <a:pt x="8540" y="20834"/>
                  <a:pt x="8540" y="19915"/>
                </a:cubicBezTo>
                <a:lnTo>
                  <a:pt x="8540" y="3447"/>
                </a:lnTo>
                <a:lnTo>
                  <a:pt x="2210" y="3447"/>
                </a:lnTo>
                <a:cubicBezTo>
                  <a:pt x="1005" y="3447"/>
                  <a:pt x="0" y="2681"/>
                  <a:pt x="0" y="1685"/>
                </a:cubicBezTo>
                <a:cubicBezTo>
                  <a:pt x="0" y="689"/>
                  <a:pt x="1005" y="0"/>
                  <a:pt x="2210" y="0"/>
                </a:cubicBezTo>
                <a:lnTo>
                  <a:pt x="19390" y="0"/>
                </a:lnTo>
                <a:cubicBezTo>
                  <a:pt x="20595" y="0"/>
                  <a:pt x="21600" y="766"/>
                  <a:pt x="21600" y="1685"/>
                </a:cubicBezTo>
                <a:cubicBezTo>
                  <a:pt x="21600" y="2604"/>
                  <a:pt x="20595" y="3447"/>
                  <a:pt x="19390" y="3447"/>
                </a:cubicBezTo>
                <a:close/>
              </a:path>
            </a:pathLst>
          </a:custGeom>
          <a:solidFill>
            <a:srgbClr val="FFFFFF"/>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27" name="Shape">
            <a:extLst>
              <a:ext uri="{FF2B5EF4-FFF2-40B4-BE49-F238E27FC236}">
                <a16:creationId xmlns:a16="http://schemas.microsoft.com/office/drawing/2014/main" id="{32989B95-CEBC-470F-BD16-68A0562A5E8F}"/>
              </a:ext>
            </a:extLst>
          </p:cNvPr>
          <p:cNvSpPr/>
          <p:nvPr/>
        </p:nvSpPr>
        <p:spPr>
          <a:xfrm>
            <a:off x="2451642" y="7010769"/>
            <a:ext cx="492600" cy="716890"/>
          </a:xfrm>
          <a:custGeom>
            <a:avLst/>
            <a:gdLst/>
            <a:ahLst/>
            <a:cxnLst>
              <a:cxn ang="0">
                <a:pos x="wd2" y="hd2"/>
              </a:cxn>
              <a:cxn ang="5400000">
                <a:pos x="wd2" y="hd2"/>
              </a:cxn>
              <a:cxn ang="10800000">
                <a:pos x="wd2" y="hd2"/>
              </a:cxn>
              <a:cxn ang="16200000">
                <a:pos x="wd2" y="hd2"/>
              </a:cxn>
            </a:cxnLst>
            <a:rect l="0" t="0" r="r" b="b"/>
            <a:pathLst>
              <a:path w="21600" h="21600" extrusionOk="0">
                <a:moveTo>
                  <a:pt x="0" y="19915"/>
                </a:moveTo>
                <a:lnTo>
                  <a:pt x="0" y="1685"/>
                </a:lnTo>
                <a:cubicBezTo>
                  <a:pt x="0" y="689"/>
                  <a:pt x="1119" y="0"/>
                  <a:pt x="2462" y="0"/>
                </a:cubicBezTo>
                <a:cubicBezTo>
                  <a:pt x="3805" y="0"/>
                  <a:pt x="4924" y="766"/>
                  <a:pt x="4924" y="1685"/>
                </a:cubicBezTo>
                <a:lnTo>
                  <a:pt x="4924" y="9115"/>
                </a:lnTo>
                <a:lnTo>
                  <a:pt x="16676" y="9115"/>
                </a:lnTo>
                <a:lnTo>
                  <a:pt x="16676" y="1685"/>
                </a:lnTo>
                <a:cubicBezTo>
                  <a:pt x="16676" y="689"/>
                  <a:pt x="17795" y="0"/>
                  <a:pt x="19138" y="0"/>
                </a:cubicBezTo>
                <a:cubicBezTo>
                  <a:pt x="20481" y="0"/>
                  <a:pt x="21600" y="766"/>
                  <a:pt x="21600" y="1685"/>
                </a:cubicBezTo>
                <a:lnTo>
                  <a:pt x="21600" y="19915"/>
                </a:lnTo>
                <a:cubicBezTo>
                  <a:pt x="21600" y="20911"/>
                  <a:pt x="20481" y="21600"/>
                  <a:pt x="19138" y="21600"/>
                </a:cubicBezTo>
                <a:cubicBezTo>
                  <a:pt x="17795" y="21600"/>
                  <a:pt x="16676" y="20834"/>
                  <a:pt x="16676" y="19915"/>
                </a:cubicBezTo>
                <a:lnTo>
                  <a:pt x="16676" y="12485"/>
                </a:lnTo>
                <a:lnTo>
                  <a:pt x="5036" y="12485"/>
                </a:lnTo>
                <a:lnTo>
                  <a:pt x="5036" y="19915"/>
                </a:lnTo>
                <a:cubicBezTo>
                  <a:pt x="5036" y="20911"/>
                  <a:pt x="3917" y="21600"/>
                  <a:pt x="2574" y="21600"/>
                </a:cubicBezTo>
                <a:cubicBezTo>
                  <a:pt x="1231" y="21600"/>
                  <a:pt x="0" y="20911"/>
                  <a:pt x="0" y="19915"/>
                </a:cubicBezTo>
                <a:close/>
              </a:path>
            </a:pathLst>
          </a:custGeom>
          <a:solidFill>
            <a:srgbClr val="FFFFFF"/>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28" name="Shape">
            <a:extLst>
              <a:ext uri="{FF2B5EF4-FFF2-40B4-BE49-F238E27FC236}">
                <a16:creationId xmlns:a16="http://schemas.microsoft.com/office/drawing/2014/main" id="{86A1809C-1099-4AAE-8C8F-A47B49A079DC}"/>
              </a:ext>
            </a:extLst>
          </p:cNvPr>
          <p:cNvSpPr/>
          <p:nvPr/>
        </p:nvSpPr>
        <p:spPr>
          <a:xfrm>
            <a:off x="3092507" y="7010769"/>
            <a:ext cx="446655" cy="716890"/>
          </a:xfrm>
          <a:custGeom>
            <a:avLst/>
            <a:gdLst/>
            <a:ahLst/>
            <a:cxnLst>
              <a:cxn ang="0">
                <a:pos x="wd2" y="hd2"/>
              </a:cxn>
              <a:cxn ang="5400000">
                <a:pos x="wd2" y="hd2"/>
              </a:cxn>
              <a:cxn ang="10800000">
                <a:pos x="wd2" y="hd2"/>
              </a:cxn>
              <a:cxn ang="16200000">
                <a:pos x="wd2" y="hd2"/>
              </a:cxn>
            </a:cxnLst>
            <a:rect l="0" t="0" r="r" b="b"/>
            <a:pathLst>
              <a:path w="21600" h="21600" extrusionOk="0">
                <a:moveTo>
                  <a:pt x="0" y="19845"/>
                </a:moveTo>
                <a:lnTo>
                  <a:pt x="0" y="1679"/>
                </a:lnTo>
                <a:cubicBezTo>
                  <a:pt x="0" y="687"/>
                  <a:pt x="1234" y="0"/>
                  <a:pt x="2715" y="0"/>
                </a:cubicBezTo>
                <a:lnTo>
                  <a:pt x="2715" y="0"/>
                </a:lnTo>
                <a:cubicBezTo>
                  <a:pt x="2715" y="0"/>
                  <a:pt x="2715" y="0"/>
                  <a:pt x="2839" y="0"/>
                </a:cubicBezTo>
                <a:lnTo>
                  <a:pt x="18885" y="0"/>
                </a:lnTo>
                <a:cubicBezTo>
                  <a:pt x="20366" y="0"/>
                  <a:pt x="21600" y="763"/>
                  <a:pt x="21600" y="1679"/>
                </a:cubicBezTo>
                <a:cubicBezTo>
                  <a:pt x="21600" y="2671"/>
                  <a:pt x="20366" y="3435"/>
                  <a:pt x="18885" y="3435"/>
                </a:cubicBezTo>
                <a:lnTo>
                  <a:pt x="5431" y="3435"/>
                </a:lnTo>
                <a:lnTo>
                  <a:pt x="5431" y="9083"/>
                </a:lnTo>
                <a:lnTo>
                  <a:pt x="17033" y="9083"/>
                </a:lnTo>
                <a:cubicBezTo>
                  <a:pt x="18514" y="9083"/>
                  <a:pt x="19749" y="9846"/>
                  <a:pt x="19749" y="10762"/>
                </a:cubicBezTo>
                <a:cubicBezTo>
                  <a:pt x="19749" y="11754"/>
                  <a:pt x="18514" y="12517"/>
                  <a:pt x="17033" y="12517"/>
                </a:cubicBezTo>
                <a:lnTo>
                  <a:pt x="5431" y="12517"/>
                </a:lnTo>
                <a:lnTo>
                  <a:pt x="5431" y="18165"/>
                </a:lnTo>
                <a:lnTo>
                  <a:pt x="18885" y="18165"/>
                </a:lnTo>
                <a:cubicBezTo>
                  <a:pt x="20366" y="18165"/>
                  <a:pt x="21600" y="18929"/>
                  <a:pt x="21600" y="19921"/>
                </a:cubicBezTo>
                <a:cubicBezTo>
                  <a:pt x="21600" y="20837"/>
                  <a:pt x="20366" y="21600"/>
                  <a:pt x="18885" y="21600"/>
                </a:cubicBezTo>
                <a:lnTo>
                  <a:pt x="2839" y="21600"/>
                </a:lnTo>
                <a:cubicBezTo>
                  <a:pt x="2715" y="21600"/>
                  <a:pt x="2715" y="21600"/>
                  <a:pt x="2715" y="21600"/>
                </a:cubicBezTo>
                <a:lnTo>
                  <a:pt x="2715" y="21600"/>
                </a:lnTo>
                <a:cubicBezTo>
                  <a:pt x="1234" y="21524"/>
                  <a:pt x="0" y="20760"/>
                  <a:pt x="0" y="19845"/>
                </a:cubicBezTo>
                <a:close/>
              </a:path>
            </a:pathLst>
          </a:custGeom>
          <a:solidFill>
            <a:srgbClr val="FFFFFF"/>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29" name="Shape">
            <a:extLst>
              <a:ext uri="{FF2B5EF4-FFF2-40B4-BE49-F238E27FC236}">
                <a16:creationId xmlns:a16="http://schemas.microsoft.com/office/drawing/2014/main" id="{979738F9-D04A-4A0F-B9F2-F6D45FCF8A58}"/>
              </a:ext>
            </a:extLst>
          </p:cNvPr>
          <p:cNvSpPr/>
          <p:nvPr/>
        </p:nvSpPr>
        <p:spPr>
          <a:xfrm>
            <a:off x="4066643" y="7010769"/>
            <a:ext cx="459417" cy="716890"/>
          </a:xfrm>
          <a:custGeom>
            <a:avLst/>
            <a:gdLst/>
            <a:ahLst/>
            <a:cxnLst>
              <a:cxn ang="0">
                <a:pos x="wd2" y="hd2"/>
              </a:cxn>
              <a:cxn ang="5400000">
                <a:pos x="wd2" y="hd2"/>
              </a:cxn>
              <a:cxn ang="10800000">
                <a:pos x="wd2" y="hd2"/>
              </a:cxn>
              <a:cxn ang="16200000">
                <a:pos x="wd2" y="hd2"/>
              </a:cxn>
            </a:cxnLst>
            <a:rect l="0" t="0" r="r" b="b"/>
            <a:pathLst>
              <a:path w="21600" h="21600" extrusionOk="0">
                <a:moveTo>
                  <a:pt x="0" y="19845"/>
                </a:moveTo>
                <a:lnTo>
                  <a:pt x="0" y="1679"/>
                </a:lnTo>
                <a:cubicBezTo>
                  <a:pt x="0" y="687"/>
                  <a:pt x="1200" y="0"/>
                  <a:pt x="2640" y="0"/>
                </a:cubicBezTo>
                <a:cubicBezTo>
                  <a:pt x="2640" y="0"/>
                  <a:pt x="2640" y="0"/>
                  <a:pt x="2760" y="0"/>
                </a:cubicBezTo>
                <a:cubicBezTo>
                  <a:pt x="2760" y="0"/>
                  <a:pt x="2760" y="0"/>
                  <a:pt x="2760" y="0"/>
                </a:cubicBezTo>
                <a:lnTo>
                  <a:pt x="9360" y="0"/>
                </a:lnTo>
                <a:cubicBezTo>
                  <a:pt x="14400" y="0"/>
                  <a:pt x="18480" y="2595"/>
                  <a:pt x="18480" y="5877"/>
                </a:cubicBezTo>
                <a:cubicBezTo>
                  <a:pt x="18480" y="7175"/>
                  <a:pt x="17760" y="8396"/>
                  <a:pt x="16680" y="9388"/>
                </a:cubicBezTo>
                <a:cubicBezTo>
                  <a:pt x="19560" y="10533"/>
                  <a:pt x="21600" y="12594"/>
                  <a:pt x="21600" y="14960"/>
                </a:cubicBezTo>
                <a:cubicBezTo>
                  <a:pt x="21600" y="18623"/>
                  <a:pt x="16920" y="21600"/>
                  <a:pt x="11280" y="21600"/>
                </a:cubicBezTo>
                <a:lnTo>
                  <a:pt x="2760" y="21600"/>
                </a:lnTo>
                <a:cubicBezTo>
                  <a:pt x="2760" y="21600"/>
                  <a:pt x="2760" y="21600"/>
                  <a:pt x="2760" y="21600"/>
                </a:cubicBezTo>
                <a:cubicBezTo>
                  <a:pt x="2640" y="21600"/>
                  <a:pt x="2640" y="21600"/>
                  <a:pt x="2640" y="21600"/>
                </a:cubicBezTo>
                <a:cubicBezTo>
                  <a:pt x="1200" y="21524"/>
                  <a:pt x="0" y="20760"/>
                  <a:pt x="0" y="19845"/>
                </a:cubicBezTo>
                <a:close/>
                <a:moveTo>
                  <a:pt x="5280" y="8319"/>
                </a:moveTo>
                <a:lnTo>
                  <a:pt x="9480" y="8319"/>
                </a:lnTo>
                <a:cubicBezTo>
                  <a:pt x="11640" y="8319"/>
                  <a:pt x="13320" y="7175"/>
                  <a:pt x="13320" y="5801"/>
                </a:cubicBezTo>
                <a:cubicBezTo>
                  <a:pt x="13320" y="4427"/>
                  <a:pt x="11640" y="3358"/>
                  <a:pt x="9480" y="3358"/>
                </a:cubicBezTo>
                <a:lnTo>
                  <a:pt x="5280" y="3358"/>
                </a:lnTo>
                <a:lnTo>
                  <a:pt x="5280" y="8319"/>
                </a:lnTo>
                <a:close/>
                <a:moveTo>
                  <a:pt x="5280" y="18165"/>
                </a:moveTo>
                <a:lnTo>
                  <a:pt x="11280" y="18165"/>
                </a:lnTo>
                <a:cubicBezTo>
                  <a:pt x="14040" y="18165"/>
                  <a:pt x="16200" y="16715"/>
                  <a:pt x="16200" y="14960"/>
                </a:cubicBezTo>
                <a:cubicBezTo>
                  <a:pt x="16200" y="13204"/>
                  <a:pt x="14040" y="11830"/>
                  <a:pt x="11280" y="11754"/>
                </a:cubicBezTo>
                <a:lnTo>
                  <a:pt x="5280" y="11754"/>
                </a:lnTo>
                <a:lnTo>
                  <a:pt x="5280" y="18165"/>
                </a:lnTo>
                <a:close/>
              </a:path>
            </a:pathLst>
          </a:custGeom>
          <a:solidFill>
            <a:srgbClr val="FFFFFF"/>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30" name="Shape">
            <a:extLst>
              <a:ext uri="{FF2B5EF4-FFF2-40B4-BE49-F238E27FC236}">
                <a16:creationId xmlns:a16="http://schemas.microsoft.com/office/drawing/2014/main" id="{5795B015-7515-4008-AA0E-F3AD94C14D97}"/>
              </a:ext>
            </a:extLst>
          </p:cNvPr>
          <p:cNvSpPr/>
          <p:nvPr/>
        </p:nvSpPr>
        <p:spPr>
          <a:xfrm>
            <a:off x="4653664" y="7010769"/>
            <a:ext cx="701886" cy="716890"/>
          </a:xfrm>
          <a:custGeom>
            <a:avLst/>
            <a:gdLst/>
            <a:ahLst/>
            <a:cxnLst>
              <a:cxn ang="0">
                <a:pos x="wd2" y="hd2"/>
              </a:cxn>
              <a:cxn ang="5400000">
                <a:pos x="wd2" y="hd2"/>
              </a:cxn>
              <a:cxn ang="10800000">
                <a:pos x="wd2" y="hd2"/>
              </a:cxn>
              <a:cxn ang="16200000">
                <a:pos x="wd2" y="hd2"/>
              </a:cxn>
            </a:cxnLst>
            <a:rect l="0" t="0" r="r" b="b"/>
            <a:pathLst>
              <a:path w="21600" h="21600" extrusionOk="0">
                <a:moveTo>
                  <a:pt x="18380" y="3203"/>
                </a:moveTo>
                <a:cubicBezTo>
                  <a:pt x="20343" y="5214"/>
                  <a:pt x="21600" y="7821"/>
                  <a:pt x="21600" y="10800"/>
                </a:cubicBezTo>
                <a:cubicBezTo>
                  <a:pt x="21600" y="13779"/>
                  <a:pt x="20343" y="16461"/>
                  <a:pt x="18380" y="18397"/>
                </a:cubicBezTo>
                <a:cubicBezTo>
                  <a:pt x="16495" y="20334"/>
                  <a:pt x="13745" y="21600"/>
                  <a:pt x="10839" y="21600"/>
                </a:cubicBezTo>
                <a:cubicBezTo>
                  <a:pt x="7776" y="21600"/>
                  <a:pt x="5027" y="20334"/>
                  <a:pt x="3142" y="18397"/>
                </a:cubicBezTo>
                <a:cubicBezTo>
                  <a:pt x="1178" y="16461"/>
                  <a:pt x="0" y="13779"/>
                  <a:pt x="0" y="10800"/>
                </a:cubicBezTo>
                <a:cubicBezTo>
                  <a:pt x="0" y="7821"/>
                  <a:pt x="1178" y="5214"/>
                  <a:pt x="3142" y="3203"/>
                </a:cubicBezTo>
                <a:cubicBezTo>
                  <a:pt x="5027" y="1192"/>
                  <a:pt x="7855" y="0"/>
                  <a:pt x="10839" y="0"/>
                </a:cubicBezTo>
                <a:cubicBezTo>
                  <a:pt x="13745" y="0"/>
                  <a:pt x="16495" y="1192"/>
                  <a:pt x="18380" y="3203"/>
                </a:cubicBezTo>
                <a:close/>
                <a:moveTo>
                  <a:pt x="17987" y="10800"/>
                </a:moveTo>
                <a:cubicBezTo>
                  <a:pt x="17987" y="8789"/>
                  <a:pt x="17123" y="6852"/>
                  <a:pt x="15866" y="5512"/>
                </a:cubicBezTo>
                <a:cubicBezTo>
                  <a:pt x="14531" y="4171"/>
                  <a:pt x="12803" y="3352"/>
                  <a:pt x="10918" y="3352"/>
                </a:cubicBezTo>
                <a:cubicBezTo>
                  <a:pt x="8876" y="3352"/>
                  <a:pt x="7148" y="4097"/>
                  <a:pt x="5812" y="5512"/>
                </a:cubicBezTo>
                <a:cubicBezTo>
                  <a:pt x="4477" y="6852"/>
                  <a:pt x="3692" y="8714"/>
                  <a:pt x="3692" y="10800"/>
                </a:cubicBezTo>
                <a:cubicBezTo>
                  <a:pt x="3692" y="12811"/>
                  <a:pt x="4477" y="14748"/>
                  <a:pt x="5812" y="16014"/>
                </a:cubicBezTo>
                <a:cubicBezTo>
                  <a:pt x="7148" y="17354"/>
                  <a:pt x="8876" y="18174"/>
                  <a:pt x="10918" y="18174"/>
                </a:cubicBezTo>
                <a:cubicBezTo>
                  <a:pt x="12803" y="18174"/>
                  <a:pt x="14609" y="17354"/>
                  <a:pt x="15866" y="16014"/>
                </a:cubicBezTo>
                <a:cubicBezTo>
                  <a:pt x="17123" y="14748"/>
                  <a:pt x="17987" y="12886"/>
                  <a:pt x="17987" y="10800"/>
                </a:cubicBezTo>
                <a:close/>
              </a:path>
            </a:pathLst>
          </a:custGeom>
          <a:solidFill>
            <a:srgbClr val="FFFFFF"/>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32" name="Shape">
            <a:extLst>
              <a:ext uri="{FF2B5EF4-FFF2-40B4-BE49-F238E27FC236}">
                <a16:creationId xmlns:a16="http://schemas.microsoft.com/office/drawing/2014/main" id="{8259CC08-6482-42AC-90BF-CB141375EA9F}"/>
              </a:ext>
            </a:extLst>
          </p:cNvPr>
          <p:cNvSpPr/>
          <p:nvPr/>
        </p:nvSpPr>
        <p:spPr>
          <a:xfrm>
            <a:off x="7180459" y="5466624"/>
            <a:ext cx="505362" cy="655004"/>
          </a:xfrm>
          <a:custGeom>
            <a:avLst/>
            <a:gdLst/>
            <a:ahLst/>
            <a:cxnLst>
              <a:cxn ang="0">
                <a:pos x="wd2" y="hd2"/>
              </a:cxn>
              <a:cxn ang="5400000">
                <a:pos x="wd2" y="hd2"/>
              </a:cxn>
              <a:cxn ang="10800000">
                <a:pos x="wd2" y="hd2"/>
              </a:cxn>
              <a:cxn ang="16200000">
                <a:pos x="wd2" y="hd2"/>
              </a:cxn>
            </a:cxnLst>
            <a:rect l="0" t="0" r="r" b="b"/>
            <a:pathLst>
              <a:path w="21600" h="20997" extrusionOk="0">
                <a:moveTo>
                  <a:pt x="18436" y="4366"/>
                </a:moveTo>
                <a:cubicBezTo>
                  <a:pt x="20400" y="6575"/>
                  <a:pt x="21600" y="9275"/>
                  <a:pt x="21600" y="12057"/>
                </a:cubicBezTo>
                <a:cubicBezTo>
                  <a:pt x="21600" y="14920"/>
                  <a:pt x="20400" y="17293"/>
                  <a:pt x="18436" y="18847"/>
                </a:cubicBezTo>
                <a:cubicBezTo>
                  <a:pt x="16582" y="20484"/>
                  <a:pt x="13855" y="21302"/>
                  <a:pt x="10909" y="20893"/>
                </a:cubicBezTo>
                <a:cubicBezTo>
                  <a:pt x="7855" y="20484"/>
                  <a:pt x="5127" y="18847"/>
                  <a:pt x="3164" y="16720"/>
                </a:cubicBezTo>
                <a:cubicBezTo>
                  <a:pt x="1200" y="14593"/>
                  <a:pt x="0" y="11811"/>
                  <a:pt x="0" y="8947"/>
                </a:cubicBezTo>
                <a:cubicBezTo>
                  <a:pt x="0" y="6084"/>
                  <a:pt x="1200" y="3711"/>
                  <a:pt x="3055" y="2075"/>
                </a:cubicBezTo>
                <a:cubicBezTo>
                  <a:pt x="5018" y="438"/>
                  <a:pt x="7745" y="-298"/>
                  <a:pt x="10800" y="111"/>
                </a:cubicBezTo>
                <a:cubicBezTo>
                  <a:pt x="13855" y="602"/>
                  <a:pt x="16582" y="2157"/>
                  <a:pt x="18436" y="4366"/>
                </a:cubicBezTo>
                <a:close/>
                <a:moveTo>
                  <a:pt x="18109" y="11566"/>
                </a:moveTo>
                <a:cubicBezTo>
                  <a:pt x="18109" y="9602"/>
                  <a:pt x="17236" y="7720"/>
                  <a:pt x="15927" y="6247"/>
                </a:cubicBezTo>
                <a:cubicBezTo>
                  <a:pt x="14618" y="4775"/>
                  <a:pt x="12873" y="3793"/>
                  <a:pt x="10909" y="3466"/>
                </a:cubicBezTo>
                <a:cubicBezTo>
                  <a:pt x="8946" y="3138"/>
                  <a:pt x="7091" y="3629"/>
                  <a:pt x="5782" y="4775"/>
                </a:cubicBezTo>
                <a:cubicBezTo>
                  <a:pt x="4473" y="5838"/>
                  <a:pt x="3600" y="7557"/>
                  <a:pt x="3600" y="9520"/>
                </a:cubicBezTo>
                <a:cubicBezTo>
                  <a:pt x="3600" y="11484"/>
                  <a:pt x="4473" y="13447"/>
                  <a:pt x="5782" y="14838"/>
                </a:cubicBezTo>
                <a:cubicBezTo>
                  <a:pt x="7091" y="16311"/>
                  <a:pt x="8836" y="17375"/>
                  <a:pt x="10909" y="17620"/>
                </a:cubicBezTo>
                <a:cubicBezTo>
                  <a:pt x="12764" y="17866"/>
                  <a:pt x="14509" y="17375"/>
                  <a:pt x="15927" y="16229"/>
                </a:cubicBezTo>
                <a:cubicBezTo>
                  <a:pt x="17236" y="15247"/>
                  <a:pt x="18109" y="13529"/>
                  <a:pt x="18109" y="11566"/>
                </a:cubicBezTo>
                <a:close/>
              </a:path>
            </a:pathLst>
          </a:custGeom>
          <a:solidFill>
            <a:schemeClr val="tx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33" name="Shape">
            <a:extLst>
              <a:ext uri="{FF2B5EF4-FFF2-40B4-BE49-F238E27FC236}">
                <a16:creationId xmlns:a16="http://schemas.microsoft.com/office/drawing/2014/main" id="{FCF6255B-71FB-407C-95D6-F77720CA0BEB}"/>
              </a:ext>
            </a:extLst>
          </p:cNvPr>
          <p:cNvSpPr/>
          <p:nvPr/>
        </p:nvSpPr>
        <p:spPr>
          <a:xfrm>
            <a:off x="6389255" y="5287958"/>
            <a:ext cx="478169" cy="705770"/>
          </a:xfrm>
          <a:custGeom>
            <a:avLst/>
            <a:gdLst/>
            <a:ahLst/>
            <a:cxnLst>
              <a:cxn ang="0">
                <a:pos x="wd2" y="hd2"/>
              </a:cxn>
              <a:cxn ang="5400000">
                <a:pos x="wd2" y="hd2"/>
              </a:cxn>
              <a:cxn ang="10800000">
                <a:pos x="wd2" y="hd2"/>
              </a:cxn>
              <a:cxn ang="16200000">
                <a:pos x="wd2" y="hd2"/>
              </a:cxn>
            </a:cxnLst>
            <a:rect l="0" t="0" r="r" b="b"/>
            <a:pathLst>
              <a:path w="21076" h="21332" extrusionOk="0">
                <a:moveTo>
                  <a:pt x="20642" y="4947"/>
                </a:moveTo>
                <a:lnTo>
                  <a:pt x="13104" y="11041"/>
                </a:lnTo>
                <a:lnTo>
                  <a:pt x="20642" y="19141"/>
                </a:lnTo>
                <a:cubicBezTo>
                  <a:pt x="21317" y="19912"/>
                  <a:pt x="21204" y="20838"/>
                  <a:pt x="20192" y="21147"/>
                </a:cubicBezTo>
                <a:cubicBezTo>
                  <a:pt x="19742" y="21301"/>
                  <a:pt x="19404" y="21378"/>
                  <a:pt x="18954" y="21301"/>
                </a:cubicBezTo>
                <a:cubicBezTo>
                  <a:pt x="18279" y="21224"/>
                  <a:pt x="17604" y="20915"/>
                  <a:pt x="17154" y="20452"/>
                </a:cubicBezTo>
                <a:lnTo>
                  <a:pt x="10517" y="13201"/>
                </a:lnTo>
                <a:lnTo>
                  <a:pt x="3879" y="18755"/>
                </a:lnTo>
                <a:cubicBezTo>
                  <a:pt x="3429" y="19064"/>
                  <a:pt x="2867" y="19218"/>
                  <a:pt x="2192" y="19141"/>
                </a:cubicBezTo>
                <a:cubicBezTo>
                  <a:pt x="1742" y="19064"/>
                  <a:pt x="1292" y="18909"/>
                  <a:pt x="954" y="18678"/>
                </a:cubicBezTo>
                <a:cubicBezTo>
                  <a:pt x="-58" y="18061"/>
                  <a:pt x="-283" y="17058"/>
                  <a:pt x="392" y="16518"/>
                </a:cubicBezTo>
                <a:lnTo>
                  <a:pt x="7929" y="10269"/>
                </a:lnTo>
                <a:lnTo>
                  <a:pt x="392" y="2169"/>
                </a:lnTo>
                <a:cubicBezTo>
                  <a:pt x="-283" y="1398"/>
                  <a:pt x="-58" y="472"/>
                  <a:pt x="842" y="164"/>
                </a:cubicBezTo>
                <a:cubicBezTo>
                  <a:pt x="1742" y="-222"/>
                  <a:pt x="3204" y="87"/>
                  <a:pt x="3880" y="935"/>
                </a:cubicBezTo>
                <a:lnTo>
                  <a:pt x="10630" y="8187"/>
                </a:lnTo>
                <a:lnTo>
                  <a:pt x="17267" y="2709"/>
                </a:lnTo>
                <a:cubicBezTo>
                  <a:pt x="18055" y="2092"/>
                  <a:pt x="19292" y="2169"/>
                  <a:pt x="20305" y="2787"/>
                </a:cubicBezTo>
                <a:cubicBezTo>
                  <a:pt x="21204" y="3404"/>
                  <a:pt x="21317" y="4407"/>
                  <a:pt x="20642" y="4947"/>
                </a:cubicBezTo>
                <a:close/>
              </a:path>
            </a:pathLst>
          </a:custGeom>
          <a:solidFill>
            <a:schemeClr val="tx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34" name="Shape">
            <a:extLst>
              <a:ext uri="{FF2B5EF4-FFF2-40B4-BE49-F238E27FC236}">
                <a16:creationId xmlns:a16="http://schemas.microsoft.com/office/drawing/2014/main" id="{F2D8A16B-195B-403A-9B63-99D00639C038}"/>
              </a:ext>
            </a:extLst>
          </p:cNvPr>
          <p:cNvSpPr/>
          <p:nvPr/>
        </p:nvSpPr>
        <p:spPr>
          <a:xfrm>
            <a:off x="7971677" y="5594252"/>
            <a:ext cx="478020" cy="689515"/>
          </a:xfrm>
          <a:custGeom>
            <a:avLst/>
            <a:gdLst/>
            <a:ahLst/>
            <a:cxnLst>
              <a:cxn ang="0">
                <a:pos x="wd2" y="hd2"/>
              </a:cxn>
              <a:cxn ang="5400000">
                <a:pos x="wd2" y="hd2"/>
              </a:cxn>
              <a:cxn ang="10800000">
                <a:pos x="wd2" y="hd2"/>
              </a:cxn>
              <a:cxn ang="16200000">
                <a:pos x="wd2" y="hd2"/>
              </a:cxn>
            </a:cxnLst>
            <a:rect l="0" t="0" r="r" b="b"/>
            <a:pathLst>
              <a:path w="21070" h="21375" extrusionOk="0">
                <a:moveTo>
                  <a:pt x="20636" y="5155"/>
                </a:moveTo>
                <a:lnTo>
                  <a:pt x="13098" y="11168"/>
                </a:lnTo>
                <a:lnTo>
                  <a:pt x="20636" y="19239"/>
                </a:lnTo>
                <a:cubicBezTo>
                  <a:pt x="21311" y="19951"/>
                  <a:pt x="21199" y="20900"/>
                  <a:pt x="20186" y="21217"/>
                </a:cubicBezTo>
                <a:cubicBezTo>
                  <a:pt x="19736" y="21375"/>
                  <a:pt x="19398" y="21375"/>
                  <a:pt x="18949" y="21375"/>
                </a:cubicBezTo>
                <a:cubicBezTo>
                  <a:pt x="18274" y="21296"/>
                  <a:pt x="17599" y="20979"/>
                  <a:pt x="17149" y="20505"/>
                </a:cubicBezTo>
                <a:lnTo>
                  <a:pt x="10511" y="13305"/>
                </a:lnTo>
                <a:lnTo>
                  <a:pt x="3873" y="18764"/>
                </a:lnTo>
                <a:cubicBezTo>
                  <a:pt x="3423" y="19080"/>
                  <a:pt x="2861" y="19239"/>
                  <a:pt x="2186" y="19160"/>
                </a:cubicBezTo>
                <a:cubicBezTo>
                  <a:pt x="1736" y="19080"/>
                  <a:pt x="1286" y="18922"/>
                  <a:pt x="948" y="18685"/>
                </a:cubicBezTo>
                <a:cubicBezTo>
                  <a:pt x="-64" y="18052"/>
                  <a:pt x="-289" y="17102"/>
                  <a:pt x="386" y="16549"/>
                </a:cubicBezTo>
                <a:lnTo>
                  <a:pt x="7924" y="10377"/>
                </a:lnTo>
                <a:lnTo>
                  <a:pt x="386" y="2228"/>
                </a:lnTo>
                <a:cubicBezTo>
                  <a:pt x="-289" y="1437"/>
                  <a:pt x="-64" y="566"/>
                  <a:pt x="948" y="171"/>
                </a:cubicBezTo>
                <a:cubicBezTo>
                  <a:pt x="1848" y="-225"/>
                  <a:pt x="3311" y="91"/>
                  <a:pt x="3986" y="883"/>
                </a:cubicBezTo>
                <a:lnTo>
                  <a:pt x="10624" y="8083"/>
                </a:lnTo>
                <a:lnTo>
                  <a:pt x="17261" y="2702"/>
                </a:lnTo>
                <a:cubicBezTo>
                  <a:pt x="18049" y="2070"/>
                  <a:pt x="19286" y="2149"/>
                  <a:pt x="20299" y="2782"/>
                </a:cubicBezTo>
                <a:cubicBezTo>
                  <a:pt x="21199" y="3573"/>
                  <a:pt x="21311" y="4522"/>
                  <a:pt x="20636" y="5155"/>
                </a:cubicBezTo>
                <a:close/>
              </a:path>
            </a:pathLst>
          </a:custGeom>
          <a:solidFill>
            <a:schemeClr val="tx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35" name="Shape">
            <a:extLst>
              <a:ext uri="{FF2B5EF4-FFF2-40B4-BE49-F238E27FC236}">
                <a16:creationId xmlns:a16="http://schemas.microsoft.com/office/drawing/2014/main" id="{280AEDA8-2623-4F7A-BD01-195F9F0A43C4}"/>
              </a:ext>
            </a:extLst>
          </p:cNvPr>
          <p:cNvSpPr/>
          <p:nvPr/>
        </p:nvSpPr>
        <p:spPr>
          <a:xfrm>
            <a:off x="7180459" y="6462036"/>
            <a:ext cx="505362" cy="649501"/>
          </a:xfrm>
          <a:custGeom>
            <a:avLst/>
            <a:gdLst/>
            <a:ahLst/>
            <a:cxnLst>
              <a:cxn ang="0">
                <a:pos x="wd2" y="hd2"/>
              </a:cxn>
              <a:cxn ang="5400000">
                <a:pos x="wd2" y="hd2"/>
              </a:cxn>
              <a:cxn ang="10800000">
                <a:pos x="wd2" y="hd2"/>
              </a:cxn>
              <a:cxn ang="16200000">
                <a:pos x="wd2" y="hd2"/>
              </a:cxn>
            </a:cxnLst>
            <a:rect l="0" t="0" r="r" b="b"/>
            <a:pathLst>
              <a:path w="21600" h="20980" extrusionOk="0">
                <a:moveTo>
                  <a:pt x="18436" y="4062"/>
                </a:moveTo>
                <a:cubicBezTo>
                  <a:pt x="20400" y="6206"/>
                  <a:pt x="21600" y="8927"/>
                  <a:pt x="21600" y="11812"/>
                </a:cubicBezTo>
                <a:cubicBezTo>
                  <a:pt x="21600" y="14698"/>
                  <a:pt x="20400" y="17088"/>
                  <a:pt x="18436" y="18737"/>
                </a:cubicBezTo>
                <a:cubicBezTo>
                  <a:pt x="16582" y="20386"/>
                  <a:pt x="13855" y="21293"/>
                  <a:pt x="10909" y="20881"/>
                </a:cubicBezTo>
                <a:cubicBezTo>
                  <a:pt x="7855" y="20469"/>
                  <a:pt x="5127" y="18902"/>
                  <a:pt x="3164" y="16841"/>
                </a:cubicBezTo>
                <a:cubicBezTo>
                  <a:pt x="1200" y="14698"/>
                  <a:pt x="0" y="11977"/>
                  <a:pt x="0" y="9091"/>
                </a:cubicBezTo>
                <a:cubicBezTo>
                  <a:pt x="0" y="6206"/>
                  <a:pt x="1200" y="3815"/>
                  <a:pt x="3055" y="2166"/>
                </a:cubicBezTo>
                <a:cubicBezTo>
                  <a:pt x="5018" y="517"/>
                  <a:pt x="7745" y="-307"/>
                  <a:pt x="10800" y="105"/>
                </a:cubicBezTo>
                <a:cubicBezTo>
                  <a:pt x="13745" y="353"/>
                  <a:pt x="16582" y="1919"/>
                  <a:pt x="18436" y="4062"/>
                </a:cubicBezTo>
                <a:close/>
                <a:moveTo>
                  <a:pt x="18000" y="11317"/>
                </a:moveTo>
                <a:cubicBezTo>
                  <a:pt x="18000" y="9339"/>
                  <a:pt x="17127" y="7443"/>
                  <a:pt x="15818" y="5959"/>
                </a:cubicBezTo>
                <a:cubicBezTo>
                  <a:pt x="14509" y="4475"/>
                  <a:pt x="12764" y="3485"/>
                  <a:pt x="10800" y="3238"/>
                </a:cubicBezTo>
                <a:cubicBezTo>
                  <a:pt x="8836" y="2991"/>
                  <a:pt x="6982" y="3485"/>
                  <a:pt x="5673" y="4640"/>
                </a:cubicBezTo>
                <a:cubicBezTo>
                  <a:pt x="4364" y="5711"/>
                  <a:pt x="3491" y="7443"/>
                  <a:pt x="3600" y="9421"/>
                </a:cubicBezTo>
                <a:cubicBezTo>
                  <a:pt x="3600" y="11400"/>
                  <a:pt x="4473" y="13379"/>
                  <a:pt x="5782" y="14780"/>
                </a:cubicBezTo>
                <a:cubicBezTo>
                  <a:pt x="7091" y="16264"/>
                  <a:pt x="8836" y="17253"/>
                  <a:pt x="10909" y="17501"/>
                </a:cubicBezTo>
                <a:cubicBezTo>
                  <a:pt x="12764" y="17748"/>
                  <a:pt x="14509" y="17171"/>
                  <a:pt x="15818" y="16017"/>
                </a:cubicBezTo>
                <a:cubicBezTo>
                  <a:pt x="17127" y="15027"/>
                  <a:pt x="18000" y="13296"/>
                  <a:pt x="18000" y="11317"/>
                </a:cubicBezTo>
                <a:close/>
              </a:path>
            </a:pathLst>
          </a:custGeom>
          <a:solidFill>
            <a:schemeClr val="tx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36" name="Shape">
            <a:extLst>
              <a:ext uri="{FF2B5EF4-FFF2-40B4-BE49-F238E27FC236}">
                <a16:creationId xmlns:a16="http://schemas.microsoft.com/office/drawing/2014/main" id="{8FEEDCEE-F851-473F-A45A-90E930F69ECC}"/>
              </a:ext>
            </a:extLst>
          </p:cNvPr>
          <p:cNvSpPr/>
          <p:nvPr/>
        </p:nvSpPr>
        <p:spPr>
          <a:xfrm>
            <a:off x="6389241" y="6308899"/>
            <a:ext cx="505362" cy="663817"/>
          </a:xfrm>
          <a:custGeom>
            <a:avLst/>
            <a:gdLst/>
            <a:ahLst/>
            <a:cxnLst>
              <a:cxn ang="0">
                <a:pos x="wd2" y="hd2"/>
              </a:cxn>
              <a:cxn ang="5400000">
                <a:pos x="wd2" y="hd2"/>
              </a:cxn>
              <a:cxn ang="10800000">
                <a:pos x="wd2" y="hd2"/>
              </a:cxn>
              <a:cxn ang="16200000">
                <a:pos x="wd2" y="hd2"/>
              </a:cxn>
            </a:cxnLst>
            <a:rect l="0" t="0" r="r" b="b"/>
            <a:pathLst>
              <a:path w="21600" h="21041" extrusionOk="0">
                <a:moveTo>
                  <a:pt x="18436" y="4228"/>
                </a:moveTo>
                <a:cubicBezTo>
                  <a:pt x="20400" y="6413"/>
                  <a:pt x="21600" y="9082"/>
                  <a:pt x="21600" y="11914"/>
                </a:cubicBezTo>
                <a:cubicBezTo>
                  <a:pt x="21600" y="14745"/>
                  <a:pt x="20400" y="17172"/>
                  <a:pt x="18436" y="18790"/>
                </a:cubicBezTo>
                <a:cubicBezTo>
                  <a:pt x="16582" y="20408"/>
                  <a:pt x="13855" y="21298"/>
                  <a:pt x="10909" y="20974"/>
                </a:cubicBezTo>
                <a:cubicBezTo>
                  <a:pt x="7855" y="20570"/>
                  <a:pt x="5127" y="19033"/>
                  <a:pt x="3164" y="16929"/>
                </a:cubicBezTo>
                <a:cubicBezTo>
                  <a:pt x="1200" y="14826"/>
                  <a:pt x="0" y="12076"/>
                  <a:pt x="0" y="9163"/>
                </a:cubicBezTo>
                <a:cubicBezTo>
                  <a:pt x="0" y="6251"/>
                  <a:pt x="1091" y="3905"/>
                  <a:pt x="3055" y="2206"/>
                </a:cubicBezTo>
                <a:cubicBezTo>
                  <a:pt x="5018" y="507"/>
                  <a:pt x="7745" y="-302"/>
                  <a:pt x="10800" y="102"/>
                </a:cubicBezTo>
                <a:cubicBezTo>
                  <a:pt x="13855" y="507"/>
                  <a:pt x="16582" y="2044"/>
                  <a:pt x="18436" y="4228"/>
                </a:cubicBezTo>
                <a:close/>
                <a:moveTo>
                  <a:pt x="18109" y="11428"/>
                </a:moveTo>
                <a:cubicBezTo>
                  <a:pt x="18109" y="9487"/>
                  <a:pt x="17236" y="7545"/>
                  <a:pt x="15927" y="6089"/>
                </a:cubicBezTo>
                <a:cubicBezTo>
                  <a:pt x="14618" y="4633"/>
                  <a:pt x="12873" y="3662"/>
                  <a:pt x="10909" y="3419"/>
                </a:cubicBezTo>
                <a:cubicBezTo>
                  <a:pt x="8946" y="3177"/>
                  <a:pt x="7091" y="3662"/>
                  <a:pt x="5782" y="4795"/>
                </a:cubicBezTo>
                <a:cubicBezTo>
                  <a:pt x="4473" y="5927"/>
                  <a:pt x="3600" y="7626"/>
                  <a:pt x="3709" y="9568"/>
                </a:cubicBezTo>
                <a:cubicBezTo>
                  <a:pt x="3709" y="11509"/>
                  <a:pt x="4582" y="13451"/>
                  <a:pt x="5891" y="14907"/>
                </a:cubicBezTo>
                <a:cubicBezTo>
                  <a:pt x="7200" y="16363"/>
                  <a:pt x="8945" y="17415"/>
                  <a:pt x="11018" y="17658"/>
                </a:cubicBezTo>
                <a:cubicBezTo>
                  <a:pt x="12873" y="17900"/>
                  <a:pt x="14618" y="17334"/>
                  <a:pt x="15927" y="16201"/>
                </a:cubicBezTo>
                <a:cubicBezTo>
                  <a:pt x="17236" y="15150"/>
                  <a:pt x="18109" y="13370"/>
                  <a:pt x="18109" y="11428"/>
                </a:cubicBezTo>
                <a:close/>
              </a:path>
            </a:pathLst>
          </a:custGeom>
          <a:solidFill>
            <a:schemeClr val="tx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37" name="Shape">
            <a:extLst>
              <a:ext uri="{FF2B5EF4-FFF2-40B4-BE49-F238E27FC236}">
                <a16:creationId xmlns:a16="http://schemas.microsoft.com/office/drawing/2014/main" id="{46899828-9233-4F21-8A08-1F576F742618}"/>
              </a:ext>
            </a:extLst>
          </p:cNvPr>
          <p:cNvSpPr/>
          <p:nvPr/>
        </p:nvSpPr>
        <p:spPr>
          <a:xfrm>
            <a:off x="7971670" y="7534006"/>
            <a:ext cx="505362" cy="642377"/>
          </a:xfrm>
          <a:custGeom>
            <a:avLst/>
            <a:gdLst/>
            <a:ahLst/>
            <a:cxnLst>
              <a:cxn ang="0">
                <a:pos x="wd2" y="hd2"/>
              </a:cxn>
              <a:cxn ang="5400000">
                <a:pos x="wd2" y="hd2"/>
              </a:cxn>
              <a:cxn ang="10800000">
                <a:pos x="wd2" y="hd2"/>
              </a:cxn>
              <a:cxn ang="16200000">
                <a:pos x="wd2" y="hd2"/>
              </a:cxn>
            </a:cxnLst>
            <a:rect l="0" t="0" r="r" b="b"/>
            <a:pathLst>
              <a:path w="21600" h="21071" extrusionOk="0">
                <a:moveTo>
                  <a:pt x="18436" y="4091"/>
                </a:moveTo>
                <a:cubicBezTo>
                  <a:pt x="20400" y="6268"/>
                  <a:pt x="21600" y="8947"/>
                  <a:pt x="21600" y="11794"/>
                </a:cubicBezTo>
                <a:cubicBezTo>
                  <a:pt x="21600" y="14640"/>
                  <a:pt x="20400" y="17068"/>
                  <a:pt x="18436" y="18743"/>
                </a:cubicBezTo>
                <a:cubicBezTo>
                  <a:pt x="16582" y="20417"/>
                  <a:pt x="13855" y="21338"/>
                  <a:pt x="10909" y="21003"/>
                </a:cubicBezTo>
                <a:cubicBezTo>
                  <a:pt x="7855" y="20668"/>
                  <a:pt x="5127" y="19161"/>
                  <a:pt x="3164" y="16985"/>
                </a:cubicBezTo>
                <a:cubicBezTo>
                  <a:pt x="1200" y="14892"/>
                  <a:pt x="0" y="12129"/>
                  <a:pt x="0" y="9282"/>
                </a:cubicBezTo>
                <a:cubicBezTo>
                  <a:pt x="0" y="6352"/>
                  <a:pt x="1200" y="3924"/>
                  <a:pt x="3055" y="2250"/>
                </a:cubicBezTo>
                <a:cubicBezTo>
                  <a:pt x="5018" y="575"/>
                  <a:pt x="7745" y="-262"/>
                  <a:pt x="10800" y="73"/>
                </a:cubicBezTo>
                <a:cubicBezTo>
                  <a:pt x="13745" y="408"/>
                  <a:pt x="16582" y="1915"/>
                  <a:pt x="18436" y="4091"/>
                </a:cubicBezTo>
                <a:close/>
                <a:moveTo>
                  <a:pt x="18000" y="11375"/>
                </a:moveTo>
                <a:cubicBezTo>
                  <a:pt x="18000" y="9366"/>
                  <a:pt x="17127" y="7524"/>
                  <a:pt x="15818" y="6017"/>
                </a:cubicBezTo>
                <a:cubicBezTo>
                  <a:pt x="14509" y="4594"/>
                  <a:pt x="12764" y="3589"/>
                  <a:pt x="10909" y="3338"/>
                </a:cubicBezTo>
                <a:cubicBezTo>
                  <a:pt x="8945" y="3087"/>
                  <a:pt x="7091" y="3673"/>
                  <a:pt x="5782" y="4761"/>
                </a:cubicBezTo>
                <a:cubicBezTo>
                  <a:pt x="4473" y="5850"/>
                  <a:pt x="3600" y="7608"/>
                  <a:pt x="3600" y="9617"/>
                </a:cubicBezTo>
                <a:cubicBezTo>
                  <a:pt x="3600" y="11626"/>
                  <a:pt x="4473" y="13552"/>
                  <a:pt x="5782" y="14891"/>
                </a:cubicBezTo>
                <a:cubicBezTo>
                  <a:pt x="7091" y="16315"/>
                  <a:pt x="8836" y="17319"/>
                  <a:pt x="10909" y="17571"/>
                </a:cubicBezTo>
                <a:cubicBezTo>
                  <a:pt x="12764" y="17822"/>
                  <a:pt x="14509" y="17236"/>
                  <a:pt x="15818" y="16064"/>
                </a:cubicBezTo>
                <a:cubicBezTo>
                  <a:pt x="17127" y="15059"/>
                  <a:pt x="18000" y="13301"/>
                  <a:pt x="18000" y="11375"/>
                </a:cubicBezTo>
                <a:close/>
              </a:path>
            </a:pathLst>
          </a:custGeom>
          <a:solidFill>
            <a:schemeClr val="tx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38" name="Shape">
            <a:extLst>
              <a:ext uri="{FF2B5EF4-FFF2-40B4-BE49-F238E27FC236}">
                <a16:creationId xmlns:a16="http://schemas.microsoft.com/office/drawing/2014/main" id="{273CE618-E88A-4A6A-A409-4F686617FA7F}"/>
              </a:ext>
            </a:extLst>
          </p:cNvPr>
          <p:cNvSpPr/>
          <p:nvPr/>
        </p:nvSpPr>
        <p:spPr>
          <a:xfrm>
            <a:off x="6414773" y="7253239"/>
            <a:ext cx="480529" cy="693558"/>
          </a:xfrm>
          <a:custGeom>
            <a:avLst/>
            <a:gdLst/>
            <a:ahLst/>
            <a:cxnLst>
              <a:cxn ang="0">
                <a:pos x="wd2" y="hd2"/>
              </a:cxn>
              <a:cxn ang="5400000">
                <a:pos x="wd2" y="hd2"/>
              </a:cxn>
              <a:cxn ang="10800000">
                <a:pos x="wd2" y="hd2"/>
              </a:cxn>
              <a:cxn ang="16200000">
                <a:pos x="wd2" y="hd2"/>
              </a:cxn>
            </a:cxnLst>
            <a:rect l="0" t="0" r="r" b="b"/>
            <a:pathLst>
              <a:path w="21071" h="21344" extrusionOk="0">
                <a:moveTo>
                  <a:pt x="20536" y="4582"/>
                </a:moveTo>
                <a:lnTo>
                  <a:pt x="13149" y="11023"/>
                </a:lnTo>
                <a:lnTo>
                  <a:pt x="20648" y="19113"/>
                </a:lnTo>
                <a:cubicBezTo>
                  <a:pt x="21319" y="19820"/>
                  <a:pt x="21207" y="20841"/>
                  <a:pt x="20200" y="21155"/>
                </a:cubicBezTo>
                <a:cubicBezTo>
                  <a:pt x="19752" y="21312"/>
                  <a:pt x="19416" y="21391"/>
                  <a:pt x="18969" y="21312"/>
                </a:cubicBezTo>
                <a:cubicBezTo>
                  <a:pt x="18297" y="21234"/>
                  <a:pt x="17626" y="20920"/>
                  <a:pt x="17178" y="20448"/>
                </a:cubicBezTo>
                <a:lnTo>
                  <a:pt x="10575" y="13301"/>
                </a:lnTo>
                <a:lnTo>
                  <a:pt x="3972" y="19113"/>
                </a:lnTo>
                <a:cubicBezTo>
                  <a:pt x="3524" y="19427"/>
                  <a:pt x="2965" y="19663"/>
                  <a:pt x="2293" y="19584"/>
                </a:cubicBezTo>
                <a:cubicBezTo>
                  <a:pt x="1845" y="19506"/>
                  <a:pt x="1398" y="19349"/>
                  <a:pt x="1062" y="19113"/>
                </a:cubicBezTo>
                <a:cubicBezTo>
                  <a:pt x="55" y="18563"/>
                  <a:pt x="-169" y="17542"/>
                  <a:pt x="502" y="16914"/>
                </a:cubicBezTo>
                <a:lnTo>
                  <a:pt x="7889" y="10395"/>
                </a:lnTo>
                <a:lnTo>
                  <a:pt x="390" y="2304"/>
                </a:lnTo>
                <a:cubicBezTo>
                  <a:pt x="-281" y="1519"/>
                  <a:pt x="-57" y="576"/>
                  <a:pt x="838" y="184"/>
                </a:cubicBezTo>
                <a:cubicBezTo>
                  <a:pt x="1733" y="-209"/>
                  <a:pt x="3188" y="27"/>
                  <a:pt x="3860" y="891"/>
                </a:cubicBezTo>
                <a:lnTo>
                  <a:pt x="10575" y="8117"/>
                </a:lnTo>
                <a:lnTo>
                  <a:pt x="17178" y="2383"/>
                </a:lnTo>
                <a:cubicBezTo>
                  <a:pt x="17962" y="1755"/>
                  <a:pt x="19193" y="1755"/>
                  <a:pt x="20200" y="2383"/>
                </a:cubicBezTo>
                <a:cubicBezTo>
                  <a:pt x="20983" y="3011"/>
                  <a:pt x="21207" y="3954"/>
                  <a:pt x="20536" y="4582"/>
                </a:cubicBezTo>
                <a:close/>
              </a:path>
            </a:pathLst>
          </a:custGeom>
          <a:solidFill>
            <a:schemeClr val="tx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39" name="Shape">
            <a:extLst>
              <a:ext uri="{FF2B5EF4-FFF2-40B4-BE49-F238E27FC236}">
                <a16:creationId xmlns:a16="http://schemas.microsoft.com/office/drawing/2014/main" id="{0009DFBE-1FF3-4987-B62C-95F6F1C6A8DD}"/>
              </a:ext>
            </a:extLst>
          </p:cNvPr>
          <p:cNvSpPr/>
          <p:nvPr/>
        </p:nvSpPr>
        <p:spPr>
          <a:xfrm>
            <a:off x="7971677" y="6589645"/>
            <a:ext cx="478020" cy="682858"/>
          </a:xfrm>
          <a:custGeom>
            <a:avLst/>
            <a:gdLst/>
            <a:ahLst/>
            <a:cxnLst>
              <a:cxn ang="0">
                <a:pos x="wd2" y="hd2"/>
              </a:cxn>
              <a:cxn ang="5400000">
                <a:pos x="wd2" y="hd2"/>
              </a:cxn>
              <a:cxn ang="10800000">
                <a:pos x="wd2" y="hd2"/>
              </a:cxn>
              <a:cxn ang="16200000">
                <a:pos x="wd2" y="hd2"/>
              </a:cxn>
            </a:cxnLst>
            <a:rect l="0" t="0" r="r" b="b"/>
            <a:pathLst>
              <a:path w="21070" h="21325" extrusionOk="0">
                <a:moveTo>
                  <a:pt x="20636" y="4794"/>
                </a:moveTo>
                <a:lnTo>
                  <a:pt x="13098" y="11011"/>
                </a:lnTo>
                <a:lnTo>
                  <a:pt x="20636" y="19062"/>
                </a:lnTo>
                <a:cubicBezTo>
                  <a:pt x="21311" y="19779"/>
                  <a:pt x="21199" y="20735"/>
                  <a:pt x="20186" y="21134"/>
                </a:cubicBezTo>
                <a:cubicBezTo>
                  <a:pt x="19736" y="21293"/>
                  <a:pt x="19398" y="21373"/>
                  <a:pt x="18949" y="21293"/>
                </a:cubicBezTo>
                <a:cubicBezTo>
                  <a:pt x="18274" y="21214"/>
                  <a:pt x="17599" y="20895"/>
                  <a:pt x="17149" y="20417"/>
                </a:cubicBezTo>
                <a:lnTo>
                  <a:pt x="10511" y="13243"/>
                </a:lnTo>
                <a:lnTo>
                  <a:pt x="3873" y="18822"/>
                </a:lnTo>
                <a:cubicBezTo>
                  <a:pt x="3423" y="19141"/>
                  <a:pt x="2861" y="19301"/>
                  <a:pt x="2186" y="19221"/>
                </a:cubicBezTo>
                <a:cubicBezTo>
                  <a:pt x="1736" y="19141"/>
                  <a:pt x="1286" y="18982"/>
                  <a:pt x="948" y="18743"/>
                </a:cubicBezTo>
                <a:cubicBezTo>
                  <a:pt x="-64" y="18185"/>
                  <a:pt x="-289" y="17149"/>
                  <a:pt x="386" y="16591"/>
                </a:cubicBezTo>
                <a:lnTo>
                  <a:pt x="7924" y="10294"/>
                </a:lnTo>
                <a:lnTo>
                  <a:pt x="386" y="2244"/>
                </a:lnTo>
                <a:cubicBezTo>
                  <a:pt x="-289" y="1447"/>
                  <a:pt x="-64" y="570"/>
                  <a:pt x="948" y="172"/>
                </a:cubicBezTo>
                <a:cubicBezTo>
                  <a:pt x="1848" y="-227"/>
                  <a:pt x="3311" y="92"/>
                  <a:pt x="3986" y="889"/>
                </a:cubicBezTo>
                <a:lnTo>
                  <a:pt x="10624" y="8062"/>
                </a:lnTo>
                <a:lnTo>
                  <a:pt x="17261" y="2563"/>
                </a:lnTo>
                <a:cubicBezTo>
                  <a:pt x="18049" y="1925"/>
                  <a:pt x="19286" y="2005"/>
                  <a:pt x="20299" y="2642"/>
                </a:cubicBezTo>
                <a:cubicBezTo>
                  <a:pt x="21199" y="3200"/>
                  <a:pt x="21311" y="4157"/>
                  <a:pt x="20636" y="4794"/>
                </a:cubicBezTo>
                <a:close/>
              </a:path>
            </a:pathLst>
          </a:custGeom>
          <a:solidFill>
            <a:schemeClr val="tx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40" name="Shape">
            <a:extLst>
              <a:ext uri="{FF2B5EF4-FFF2-40B4-BE49-F238E27FC236}">
                <a16:creationId xmlns:a16="http://schemas.microsoft.com/office/drawing/2014/main" id="{7BB0EF01-9E1C-4C99-BD5A-DD5B0E82798F}"/>
              </a:ext>
            </a:extLst>
          </p:cNvPr>
          <p:cNvSpPr/>
          <p:nvPr/>
        </p:nvSpPr>
        <p:spPr>
          <a:xfrm>
            <a:off x="7205979" y="7380857"/>
            <a:ext cx="478020" cy="680876"/>
          </a:xfrm>
          <a:custGeom>
            <a:avLst/>
            <a:gdLst/>
            <a:ahLst/>
            <a:cxnLst>
              <a:cxn ang="0">
                <a:pos x="wd2" y="hd2"/>
              </a:cxn>
              <a:cxn ang="5400000">
                <a:pos x="wd2" y="hd2"/>
              </a:cxn>
              <a:cxn ang="10800000">
                <a:pos x="wd2" y="hd2"/>
              </a:cxn>
              <a:cxn ang="16200000">
                <a:pos x="wd2" y="hd2"/>
              </a:cxn>
            </a:cxnLst>
            <a:rect l="0" t="0" r="r" b="b"/>
            <a:pathLst>
              <a:path w="21070" h="21341" extrusionOk="0">
                <a:moveTo>
                  <a:pt x="20636" y="4590"/>
                </a:moveTo>
                <a:lnTo>
                  <a:pt x="13098" y="10990"/>
                </a:lnTo>
                <a:lnTo>
                  <a:pt x="20636" y="19070"/>
                </a:lnTo>
                <a:cubicBezTo>
                  <a:pt x="21311" y="19790"/>
                  <a:pt x="21199" y="20750"/>
                  <a:pt x="20186" y="21150"/>
                </a:cubicBezTo>
                <a:cubicBezTo>
                  <a:pt x="19736" y="21310"/>
                  <a:pt x="19398" y="21390"/>
                  <a:pt x="18949" y="21310"/>
                </a:cubicBezTo>
                <a:cubicBezTo>
                  <a:pt x="18274" y="21230"/>
                  <a:pt x="17599" y="20910"/>
                  <a:pt x="17149" y="20510"/>
                </a:cubicBezTo>
                <a:lnTo>
                  <a:pt x="10511" y="13310"/>
                </a:lnTo>
                <a:lnTo>
                  <a:pt x="3873" y="19150"/>
                </a:lnTo>
                <a:cubicBezTo>
                  <a:pt x="3423" y="19470"/>
                  <a:pt x="2861" y="19710"/>
                  <a:pt x="2186" y="19630"/>
                </a:cubicBezTo>
                <a:cubicBezTo>
                  <a:pt x="1736" y="19550"/>
                  <a:pt x="1286" y="19390"/>
                  <a:pt x="948" y="19150"/>
                </a:cubicBezTo>
                <a:cubicBezTo>
                  <a:pt x="-64" y="18590"/>
                  <a:pt x="-289" y="17550"/>
                  <a:pt x="386" y="16910"/>
                </a:cubicBezTo>
                <a:lnTo>
                  <a:pt x="7924" y="10350"/>
                </a:lnTo>
                <a:lnTo>
                  <a:pt x="386" y="2270"/>
                </a:lnTo>
                <a:cubicBezTo>
                  <a:pt x="-289" y="1470"/>
                  <a:pt x="-64" y="510"/>
                  <a:pt x="948" y="190"/>
                </a:cubicBezTo>
                <a:cubicBezTo>
                  <a:pt x="1848" y="-210"/>
                  <a:pt x="3311" y="30"/>
                  <a:pt x="3986" y="830"/>
                </a:cubicBezTo>
                <a:lnTo>
                  <a:pt x="10624" y="8030"/>
                </a:lnTo>
                <a:lnTo>
                  <a:pt x="17261" y="2270"/>
                </a:lnTo>
                <a:cubicBezTo>
                  <a:pt x="18049" y="1630"/>
                  <a:pt x="19286" y="1630"/>
                  <a:pt x="20299" y="2270"/>
                </a:cubicBezTo>
                <a:cubicBezTo>
                  <a:pt x="21199" y="2990"/>
                  <a:pt x="21311" y="4030"/>
                  <a:pt x="20636" y="4590"/>
                </a:cubicBezTo>
                <a:close/>
              </a:path>
            </a:pathLst>
          </a:custGeom>
          <a:solidFill>
            <a:schemeClr val="tx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41" name="Shape">
            <a:extLst>
              <a:ext uri="{FF2B5EF4-FFF2-40B4-BE49-F238E27FC236}">
                <a16:creationId xmlns:a16="http://schemas.microsoft.com/office/drawing/2014/main" id="{B7747532-DB5A-4FE0-90FD-3BEF13B50389}"/>
              </a:ext>
            </a:extLst>
          </p:cNvPr>
          <p:cNvSpPr/>
          <p:nvPr/>
        </p:nvSpPr>
        <p:spPr>
          <a:xfrm>
            <a:off x="7001810" y="5287977"/>
            <a:ext cx="71469" cy="2838777"/>
          </a:xfrm>
          <a:custGeom>
            <a:avLst/>
            <a:gdLst/>
            <a:ahLst/>
            <a:cxnLst>
              <a:cxn ang="0">
                <a:pos x="wd2" y="hd2"/>
              </a:cxn>
              <a:cxn ang="5400000">
                <a:pos x="wd2" y="hd2"/>
              </a:cxn>
              <a:cxn ang="10800000">
                <a:pos x="wd2" y="hd2"/>
              </a:cxn>
              <a:cxn ang="16200000">
                <a:pos x="wd2" y="hd2"/>
              </a:cxn>
            </a:cxnLst>
            <a:rect l="0" t="0" r="r" b="b"/>
            <a:pathLst>
              <a:path w="21600" h="21566" extrusionOk="0">
                <a:moveTo>
                  <a:pt x="10029" y="2"/>
                </a:moveTo>
                <a:cubicBezTo>
                  <a:pt x="4628" y="-17"/>
                  <a:pt x="0" y="80"/>
                  <a:pt x="0" y="254"/>
                </a:cubicBezTo>
                <a:lnTo>
                  <a:pt x="1543" y="21234"/>
                </a:lnTo>
                <a:cubicBezTo>
                  <a:pt x="1543" y="21408"/>
                  <a:pt x="6171" y="21544"/>
                  <a:pt x="11571" y="21564"/>
                </a:cubicBezTo>
                <a:cubicBezTo>
                  <a:pt x="16972" y="21583"/>
                  <a:pt x="21600" y="21467"/>
                  <a:pt x="21600" y="21292"/>
                </a:cubicBezTo>
                <a:lnTo>
                  <a:pt x="20057" y="332"/>
                </a:lnTo>
                <a:cubicBezTo>
                  <a:pt x="20057" y="196"/>
                  <a:pt x="15429" y="41"/>
                  <a:pt x="10029" y="2"/>
                </a:cubicBezTo>
                <a:close/>
              </a:path>
            </a:pathLst>
          </a:custGeom>
          <a:solidFill>
            <a:schemeClr val="tx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42" name="Shape">
            <a:extLst>
              <a:ext uri="{FF2B5EF4-FFF2-40B4-BE49-F238E27FC236}">
                <a16:creationId xmlns:a16="http://schemas.microsoft.com/office/drawing/2014/main" id="{6F05D766-E778-42EA-A6CC-CD598B3B66DC}"/>
              </a:ext>
            </a:extLst>
          </p:cNvPr>
          <p:cNvSpPr/>
          <p:nvPr/>
        </p:nvSpPr>
        <p:spPr>
          <a:xfrm>
            <a:off x="7793014" y="5441115"/>
            <a:ext cx="68918" cy="2797937"/>
          </a:xfrm>
          <a:custGeom>
            <a:avLst/>
            <a:gdLst/>
            <a:ahLst/>
            <a:cxnLst>
              <a:cxn ang="0">
                <a:pos x="wd2" y="hd2"/>
              </a:cxn>
              <a:cxn ang="5400000">
                <a:pos x="wd2" y="hd2"/>
              </a:cxn>
              <a:cxn ang="10800000">
                <a:pos x="wd2" y="hd2"/>
              </a:cxn>
              <a:cxn ang="16200000">
                <a:pos x="wd2" y="hd2"/>
              </a:cxn>
            </a:cxnLst>
            <a:rect l="0" t="0" r="r" b="b"/>
            <a:pathLst>
              <a:path w="21600" h="21565" extrusionOk="0">
                <a:moveTo>
                  <a:pt x="10400" y="3"/>
                </a:moveTo>
                <a:cubicBezTo>
                  <a:pt x="4800" y="-17"/>
                  <a:pt x="0" y="81"/>
                  <a:pt x="0" y="258"/>
                </a:cubicBezTo>
                <a:lnTo>
                  <a:pt x="800" y="21229"/>
                </a:lnTo>
                <a:cubicBezTo>
                  <a:pt x="800" y="21386"/>
                  <a:pt x="5600" y="21544"/>
                  <a:pt x="11200" y="21563"/>
                </a:cubicBezTo>
                <a:cubicBezTo>
                  <a:pt x="16800" y="21583"/>
                  <a:pt x="21600" y="21465"/>
                  <a:pt x="21600" y="21308"/>
                </a:cubicBezTo>
                <a:lnTo>
                  <a:pt x="20800" y="376"/>
                </a:lnTo>
                <a:cubicBezTo>
                  <a:pt x="20801" y="180"/>
                  <a:pt x="16000" y="22"/>
                  <a:pt x="10400" y="3"/>
                </a:cubicBezTo>
                <a:close/>
              </a:path>
            </a:pathLst>
          </a:custGeom>
          <a:solidFill>
            <a:schemeClr val="tx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43" name="Shape">
            <a:extLst>
              <a:ext uri="{FF2B5EF4-FFF2-40B4-BE49-F238E27FC236}">
                <a16:creationId xmlns:a16="http://schemas.microsoft.com/office/drawing/2014/main" id="{613E8FF8-35AB-42E5-91B8-DB16590CEDDF}"/>
              </a:ext>
            </a:extLst>
          </p:cNvPr>
          <p:cNvSpPr/>
          <p:nvPr/>
        </p:nvSpPr>
        <p:spPr>
          <a:xfrm>
            <a:off x="6287161" y="7023542"/>
            <a:ext cx="2307297" cy="444661"/>
          </a:xfrm>
          <a:custGeom>
            <a:avLst/>
            <a:gdLst/>
            <a:ahLst/>
            <a:cxnLst>
              <a:cxn ang="0">
                <a:pos x="wd2" y="hd2"/>
              </a:cxn>
              <a:cxn ang="5400000">
                <a:pos x="wd2" y="hd2"/>
              </a:cxn>
              <a:cxn ang="10800000">
                <a:pos x="wd2" y="hd2"/>
              </a:cxn>
              <a:cxn ang="16200000">
                <a:pos x="wd2" y="hd2"/>
              </a:cxn>
            </a:cxnLst>
            <a:rect l="0" t="0" r="r" b="b"/>
            <a:pathLst>
              <a:path w="21600" h="21381" extrusionOk="0">
                <a:moveTo>
                  <a:pt x="0" y="1732"/>
                </a:moveTo>
                <a:cubicBezTo>
                  <a:pt x="0" y="2836"/>
                  <a:pt x="143" y="3818"/>
                  <a:pt x="311" y="3941"/>
                </a:cubicBezTo>
                <a:lnTo>
                  <a:pt x="21289" y="21368"/>
                </a:lnTo>
                <a:cubicBezTo>
                  <a:pt x="21457" y="21491"/>
                  <a:pt x="21600" y="20755"/>
                  <a:pt x="21600" y="19773"/>
                </a:cubicBezTo>
                <a:cubicBezTo>
                  <a:pt x="21600" y="18791"/>
                  <a:pt x="21457" y="17809"/>
                  <a:pt x="21289" y="17686"/>
                </a:cubicBezTo>
                <a:lnTo>
                  <a:pt x="311" y="14"/>
                </a:lnTo>
                <a:cubicBezTo>
                  <a:pt x="143" y="-109"/>
                  <a:pt x="0" y="627"/>
                  <a:pt x="0" y="1732"/>
                </a:cubicBezTo>
                <a:close/>
              </a:path>
            </a:pathLst>
          </a:custGeom>
          <a:solidFill>
            <a:schemeClr val="tx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44" name="Shape">
            <a:extLst>
              <a:ext uri="{FF2B5EF4-FFF2-40B4-BE49-F238E27FC236}">
                <a16:creationId xmlns:a16="http://schemas.microsoft.com/office/drawing/2014/main" id="{0275E3CD-FCAC-4306-B4D5-821BDB84E0A4}"/>
              </a:ext>
            </a:extLst>
          </p:cNvPr>
          <p:cNvSpPr/>
          <p:nvPr/>
        </p:nvSpPr>
        <p:spPr>
          <a:xfrm>
            <a:off x="6261633" y="6053667"/>
            <a:ext cx="2309845" cy="486247"/>
          </a:xfrm>
          <a:custGeom>
            <a:avLst/>
            <a:gdLst/>
            <a:ahLst/>
            <a:cxnLst>
              <a:cxn ang="0">
                <a:pos x="wd2" y="hd2"/>
              </a:cxn>
              <a:cxn ang="5400000">
                <a:pos x="wd2" y="hd2"/>
              </a:cxn>
              <a:cxn ang="10800000">
                <a:pos x="wd2" y="hd2"/>
              </a:cxn>
              <a:cxn ang="16200000">
                <a:pos x="wd2" y="hd2"/>
              </a:cxn>
            </a:cxnLst>
            <a:rect l="0" t="0" r="r" b="b"/>
            <a:pathLst>
              <a:path w="21600" h="21322" extrusionOk="0">
                <a:moveTo>
                  <a:pt x="0" y="1498"/>
                </a:moveTo>
                <a:cubicBezTo>
                  <a:pt x="0" y="2505"/>
                  <a:pt x="143" y="3400"/>
                  <a:pt x="310" y="3512"/>
                </a:cubicBezTo>
                <a:lnTo>
                  <a:pt x="21290" y="21307"/>
                </a:lnTo>
                <a:cubicBezTo>
                  <a:pt x="21457" y="21419"/>
                  <a:pt x="21600" y="20859"/>
                  <a:pt x="21600" y="19852"/>
                </a:cubicBezTo>
                <a:cubicBezTo>
                  <a:pt x="21600" y="18957"/>
                  <a:pt x="21457" y="18061"/>
                  <a:pt x="21290" y="17950"/>
                </a:cubicBezTo>
                <a:lnTo>
                  <a:pt x="310" y="43"/>
                </a:lnTo>
                <a:cubicBezTo>
                  <a:pt x="143" y="-181"/>
                  <a:pt x="0" y="491"/>
                  <a:pt x="0" y="1498"/>
                </a:cubicBezTo>
                <a:close/>
              </a:path>
            </a:pathLst>
          </a:custGeom>
          <a:solidFill>
            <a:schemeClr val="tx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49" name="Shape">
            <a:extLst>
              <a:ext uri="{FF2B5EF4-FFF2-40B4-BE49-F238E27FC236}">
                <a16:creationId xmlns:a16="http://schemas.microsoft.com/office/drawing/2014/main" id="{09116288-9132-43F2-A9F7-EE06697DE756}"/>
              </a:ext>
            </a:extLst>
          </p:cNvPr>
          <p:cNvSpPr/>
          <p:nvPr/>
        </p:nvSpPr>
        <p:spPr>
          <a:xfrm>
            <a:off x="5598347" y="7117294"/>
            <a:ext cx="480529" cy="693558"/>
          </a:xfrm>
          <a:custGeom>
            <a:avLst/>
            <a:gdLst/>
            <a:ahLst/>
            <a:cxnLst>
              <a:cxn ang="0">
                <a:pos x="wd2" y="hd2"/>
              </a:cxn>
              <a:cxn ang="5400000">
                <a:pos x="wd2" y="hd2"/>
              </a:cxn>
              <a:cxn ang="10800000">
                <a:pos x="wd2" y="hd2"/>
              </a:cxn>
              <a:cxn ang="16200000">
                <a:pos x="wd2" y="hd2"/>
              </a:cxn>
            </a:cxnLst>
            <a:rect l="0" t="0" r="r" b="b"/>
            <a:pathLst>
              <a:path w="21071" h="21344" extrusionOk="0">
                <a:moveTo>
                  <a:pt x="20536" y="4582"/>
                </a:moveTo>
                <a:lnTo>
                  <a:pt x="13149" y="11023"/>
                </a:lnTo>
                <a:lnTo>
                  <a:pt x="20648" y="19113"/>
                </a:lnTo>
                <a:cubicBezTo>
                  <a:pt x="21319" y="19820"/>
                  <a:pt x="21207" y="20841"/>
                  <a:pt x="20200" y="21155"/>
                </a:cubicBezTo>
                <a:cubicBezTo>
                  <a:pt x="19752" y="21312"/>
                  <a:pt x="19416" y="21391"/>
                  <a:pt x="18969" y="21312"/>
                </a:cubicBezTo>
                <a:cubicBezTo>
                  <a:pt x="18297" y="21234"/>
                  <a:pt x="17626" y="20920"/>
                  <a:pt x="17178" y="20448"/>
                </a:cubicBezTo>
                <a:lnTo>
                  <a:pt x="10575" y="13301"/>
                </a:lnTo>
                <a:lnTo>
                  <a:pt x="3972" y="19113"/>
                </a:lnTo>
                <a:cubicBezTo>
                  <a:pt x="3524" y="19427"/>
                  <a:pt x="2965" y="19663"/>
                  <a:pt x="2293" y="19584"/>
                </a:cubicBezTo>
                <a:cubicBezTo>
                  <a:pt x="1845" y="19506"/>
                  <a:pt x="1398" y="19349"/>
                  <a:pt x="1062" y="19113"/>
                </a:cubicBezTo>
                <a:cubicBezTo>
                  <a:pt x="55" y="18563"/>
                  <a:pt x="-169" y="17542"/>
                  <a:pt x="502" y="16914"/>
                </a:cubicBezTo>
                <a:lnTo>
                  <a:pt x="7889" y="10395"/>
                </a:lnTo>
                <a:lnTo>
                  <a:pt x="390" y="2304"/>
                </a:lnTo>
                <a:cubicBezTo>
                  <a:pt x="-281" y="1519"/>
                  <a:pt x="-57" y="576"/>
                  <a:pt x="838" y="184"/>
                </a:cubicBezTo>
                <a:cubicBezTo>
                  <a:pt x="1733" y="-209"/>
                  <a:pt x="3188" y="27"/>
                  <a:pt x="3860" y="891"/>
                </a:cubicBezTo>
                <a:lnTo>
                  <a:pt x="10575" y="8117"/>
                </a:lnTo>
                <a:lnTo>
                  <a:pt x="17178" y="2383"/>
                </a:lnTo>
                <a:cubicBezTo>
                  <a:pt x="17962" y="1755"/>
                  <a:pt x="19193" y="1755"/>
                  <a:pt x="20200" y="2383"/>
                </a:cubicBezTo>
                <a:cubicBezTo>
                  <a:pt x="20983" y="3011"/>
                  <a:pt x="21207" y="3954"/>
                  <a:pt x="20536" y="4582"/>
                </a:cubicBezTo>
                <a:close/>
              </a:path>
            </a:pathLst>
          </a:custGeom>
          <a:solidFill>
            <a:schemeClr val="bg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45" name="Shape">
            <a:extLst>
              <a:ext uri="{FF2B5EF4-FFF2-40B4-BE49-F238E27FC236}">
                <a16:creationId xmlns:a16="http://schemas.microsoft.com/office/drawing/2014/main" id="{F3CC8D01-9481-4F86-BE9E-134A6BCB8B9B}"/>
              </a:ext>
            </a:extLst>
          </p:cNvPr>
          <p:cNvSpPr/>
          <p:nvPr/>
        </p:nvSpPr>
        <p:spPr>
          <a:xfrm>
            <a:off x="5419372" y="7430752"/>
            <a:ext cx="2237799" cy="362606"/>
          </a:xfrm>
          <a:custGeom>
            <a:avLst/>
            <a:gdLst/>
            <a:ahLst/>
            <a:cxnLst>
              <a:cxn ang="0">
                <a:pos x="wd2" y="hd2"/>
              </a:cxn>
              <a:cxn ang="5400000">
                <a:pos x="wd2" y="hd2"/>
              </a:cxn>
              <a:cxn ang="10800000">
                <a:pos x="wd2" y="hd2"/>
              </a:cxn>
              <a:cxn ang="16200000">
                <a:pos x="wd2" y="hd2"/>
              </a:cxn>
            </a:cxnLst>
            <a:rect l="0" t="0" r="r" b="b"/>
            <a:pathLst>
              <a:path w="21351" h="21310" extrusionOk="0">
                <a:moveTo>
                  <a:pt x="472" y="5407"/>
                </a:moveTo>
                <a:cubicBezTo>
                  <a:pt x="5829" y="10957"/>
                  <a:pt x="11235" y="15457"/>
                  <a:pt x="16641" y="18757"/>
                </a:cubicBezTo>
                <a:cubicBezTo>
                  <a:pt x="18175" y="19657"/>
                  <a:pt x="19710" y="20557"/>
                  <a:pt x="21219" y="21307"/>
                </a:cubicBezTo>
                <a:cubicBezTo>
                  <a:pt x="21536" y="21457"/>
                  <a:pt x="21219" y="16057"/>
                  <a:pt x="20903" y="15907"/>
                </a:cubicBezTo>
                <a:cubicBezTo>
                  <a:pt x="15472" y="13207"/>
                  <a:pt x="10066" y="9457"/>
                  <a:pt x="4685" y="4507"/>
                </a:cubicBezTo>
                <a:cubicBezTo>
                  <a:pt x="3175" y="3157"/>
                  <a:pt x="1641" y="1657"/>
                  <a:pt x="131" y="7"/>
                </a:cubicBezTo>
                <a:cubicBezTo>
                  <a:pt x="-64" y="-143"/>
                  <a:pt x="9" y="2107"/>
                  <a:pt x="33" y="2707"/>
                </a:cubicBezTo>
                <a:cubicBezTo>
                  <a:pt x="131" y="3757"/>
                  <a:pt x="253" y="5257"/>
                  <a:pt x="472" y="5407"/>
                </a:cubicBezTo>
                <a:lnTo>
                  <a:pt x="472" y="5407"/>
                </a:lnTo>
                <a:close/>
              </a:path>
            </a:pathLst>
          </a:custGeom>
          <a:solidFill>
            <a:srgbClr val="6AAC90"/>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52" name="TextBox 51">
            <a:extLst>
              <a:ext uri="{FF2B5EF4-FFF2-40B4-BE49-F238E27FC236}">
                <a16:creationId xmlns:a16="http://schemas.microsoft.com/office/drawing/2014/main" id="{5CD447DC-FB21-4C3C-B714-EF97737E7CFE}"/>
              </a:ext>
            </a:extLst>
          </p:cNvPr>
          <p:cNvSpPr txBox="1"/>
          <p:nvPr/>
        </p:nvSpPr>
        <p:spPr>
          <a:xfrm>
            <a:off x="11749912" y="2250259"/>
            <a:ext cx="6121969" cy="6687985"/>
          </a:xfrm>
          <a:prstGeom prst="rect">
            <a:avLst/>
          </a:prstGeom>
          <a:noFill/>
          <a:scene3d>
            <a:camera prst="isometricOffAxis1Right"/>
            <a:lightRig rig="threePt" dir="t"/>
          </a:scene3d>
        </p:spPr>
        <p:txBody>
          <a:bodyPr wrap="square" lIns="0" rIns="0" rtlCol="0" anchor="t">
            <a:spAutoFit/>
          </a:bodyPr>
          <a:lstStyle/>
          <a:p>
            <a:pPr>
              <a:spcBef>
                <a:spcPts val="1400"/>
              </a:spcBef>
              <a:buClr>
                <a:schemeClr val="bg2">
                  <a:lumMod val="40000"/>
                  <a:lumOff val="60000"/>
                </a:schemeClr>
              </a:buClr>
              <a:buSzPct val="80000"/>
            </a:pPr>
            <a:r>
              <a:rPr lang="en-US" sz="3000" b="1" dirty="0">
                <a:latin typeface="+mj-lt"/>
              </a:rPr>
              <a:t>Flexible thinking</a:t>
            </a:r>
            <a:r>
              <a:rPr lang="en-US" sz="3000" dirty="0">
                <a:latin typeface="+mj-lt"/>
              </a:rPr>
              <a:t>, also known as cognitive flexibility, is a cognitive ability that refers to the capacity to adapt and shift one's thoughts, actions, and strategies in response to changing circumstances or demands. </a:t>
            </a:r>
          </a:p>
          <a:p>
            <a:pPr>
              <a:spcBef>
                <a:spcPts val="1400"/>
              </a:spcBef>
              <a:buClr>
                <a:schemeClr val="bg2">
                  <a:lumMod val="40000"/>
                  <a:lumOff val="60000"/>
                </a:schemeClr>
              </a:buClr>
              <a:buSzPct val="80000"/>
            </a:pPr>
            <a:r>
              <a:rPr lang="en-US" sz="3000" dirty="0">
                <a:latin typeface="+mj-lt"/>
              </a:rPr>
              <a:t>It involves being open-minded, embracing new ideas, and adjusting one's perspective when faced with different situations or problems.</a:t>
            </a:r>
            <a:endParaRPr lang="en-US" sz="3000" dirty="0">
              <a:latin typeface="+mj-lt"/>
              <a:ea typeface="+mj-ea"/>
              <a:cs typeface="+mj-cs"/>
            </a:endParaRPr>
          </a:p>
          <a:p>
            <a:pPr marL="480108" indent="-480108">
              <a:spcBef>
                <a:spcPts val="1400"/>
              </a:spcBef>
              <a:buClr>
                <a:schemeClr val="bg2">
                  <a:lumMod val="40000"/>
                  <a:lumOff val="60000"/>
                </a:schemeClr>
              </a:buClr>
              <a:buSzPct val="80000"/>
              <a:buFont typeface="Wingdings 3" charset="2"/>
              <a:buChar char=""/>
            </a:pPr>
            <a:endParaRPr lang="en-US" sz="1680" dirty="0">
              <a:latin typeface="+mj-lt"/>
              <a:ea typeface="+mj-ea"/>
              <a:cs typeface="+mj-cs"/>
            </a:endParaRPr>
          </a:p>
          <a:p>
            <a:pPr>
              <a:spcBef>
                <a:spcPts val="1400"/>
              </a:spcBef>
              <a:buClr>
                <a:schemeClr val="bg2">
                  <a:lumMod val="40000"/>
                  <a:lumOff val="60000"/>
                </a:schemeClr>
              </a:buClr>
              <a:buSzPct val="80000"/>
            </a:pPr>
            <a:endParaRPr lang="en-US" sz="1680" dirty="0">
              <a:latin typeface="+mj-lt"/>
              <a:ea typeface="+mj-ea"/>
              <a:cs typeface="+mj-cs"/>
            </a:endParaRPr>
          </a:p>
        </p:txBody>
      </p:sp>
    </p:spTree>
    <p:extLst>
      <p:ext uri="{BB962C8B-B14F-4D97-AF65-F5344CB8AC3E}">
        <p14:creationId xmlns:p14="http://schemas.microsoft.com/office/powerpoint/2010/main" val="1447240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3737558"/>
            <a:ext cx="6055518" cy="5863642"/>
          </a:xfrm>
          <a:prstGeom prst="rect">
            <a:avLst/>
          </a:prstGeom>
        </p:spPr>
      </p:pic>
      <p:pic>
        <p:nvPicPr>
          <p:cNvPr id="17" name="Picture 16">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4049285"/>
            <a:ext cx="2283618" cy="3311634"/>
          </a:xfrm>
          <a:prstGeom prst="rect">
            <a:avLst/>
          </a:prstGeom>
        </p:spPr>
      </p:pic>
      <p:sp>
        <p:nvSpPr>
          <p:cNvPr id="19" name="Oval 1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13518" y="2346960"/>
            <a:ext cx="4229100" cy="394716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11999118" y="0"/>
            <a:ext cx="2405080" cy="1597969"/>
          </a:xfrm>
          <a:prstGeom prst="rect">
            <a:avLst/>
          </a:prstGeom>
        </p:spPr>
      </p:pic>
      <p:pic>
        <p:nvPicPr>
          <p:cNvPr id="23" name="Picture 22">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12908817" y="8534400"/>
            <a:ext cx="1490601" cy="1066800"/>
          </a:xfrm>
          <a:prstGeom prst="rect">
            <a:avLst/>
          </a:prstGeom>
        </p:spPr>
      </p:pic>
      <p:sp>
        <p:nvSpPr>
          <p:cNvPr id="25" name="Rectangle 24">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56718" y="0"/>
            <a:ext cx="1028700" cy="1600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8288000" cy="96012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4026515" y="0"/>
            <a:ext cx="839208" cy="5193498"/>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31" name="Freeform: Shape 30">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 y="0"/>
            <a:ext cx="14550688" cy="96012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E9C66F6-58A1-4B5E-A464-07C81DE6993D}"/>
              </a:ext>
            </a:extLst>
          </p:cNvPr>
          <p:cNvSpPr>
            <a:spLocks noGrp="1"/>
          </p:cNvSpPr>
          <p:nvPr>
            <p:ph type="title"/>
          </p:nvPr>
        </p:nvSpPr>
        <p:spPr>
          <a:xfrm>
            <a:off x="1732432" y="2026919"/>
            <a:ext cx="10462373" cy="4661414"/>
          </a:xfrm>
        </p:spPr>
        <p:txBody>
          <a:bodyPr vert="horz" lIns="91440" tIns="45720" rIns="91440" bIns="45720" rtlCol="0" anchor="b">
            <a:normAutofit/>
          </a:bodyPr>
          <a:lstStyle/>
          <a:p>
            <a:pPr defTabSz="457200"/>
            <a:r>
              <a:rPr lang="en-US" sz="8000" b="0" i="0" kern="1200" dirty="0">
                <a:solidFill>
                  <a:schemeClr val="tx2"/>
                </a:solidFill>
                <a:latin typeface="+mj-lt"/>
                <a:ea typeface="+mj-ea"/>
                <a:cs typeface="+mj-cs"/>
              </a:rPr>
              <a:t>Implements &amp; Challenges</a:t>
            </a:r>
          </a:p>
        </p:txBody>
      </p:sp>
      <p:sp>
        <p:nvSpPr>
          <p:cNvPr id="33" name="Rectangle 32">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56718" y="0"/>
            <a:ext cx="1028700" cy="1600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Slide Number Placeholder 9">
            <a:extLst>
              <a:ext uri="{FF2B5EF4-FFF2-40B4-BE49-F238E27FC236}">
                <a16:creationId xmlns:a16="http://schemas.microsoft.com/office/drawing/2014/main" id="{9C8F87ED-7B6F-4C17-A3CC-975DE809AB25}"/>
              </a:ext>
            </a:extLst>
          </p:cNvPr>
          <p:cNvSpPr>
            <a:spLocks noGrp="1"/>
          </p:cNvSpPr>
          <p:nvPr>
            <p:ph type="sldNum" sz="quarter" idx="12"/>
          </p:nvPr>
        </p:nvSpPr>
        <p:spPr>
          <a:xfrm>
            <a:off x="15528810" y="414020"/>
            <a:ext cx="1257298" cy="1074762"/>
          </a:xfrm>
        </p:spPr>
        <p:txBody>
          <a:bodyPr vert="horz" lIns="91440" tIns="45720" rIns="91440" bIns="45720" rtlCol="0" anchor="b">
            <a:normAutofit/>
          </a:bodyPr>
          <a:lstStyle/>
          <a:p>
            <a:pPr>
              <a:spcAft>
                <a:spcPts val="600"/>
              </a:spcAft>
            </a:pPr>
            <a:fld id="{D57F1E4F-1CFF-5643-939E-217C01CDF565}" type="slidenum">
              <a:rPr lang="en-US" sz="2800" b="0" i="0" kern="1200">
                <a:solidFill>
                  <a:srgbClr val="FFFFFF"/>
                </a:solidFill>
                <a:latin typeface="+mn-lt"/>
                <a:ea typeface="+mn-ea"/>
                <a:cs typeface="+mn-cs"/>
              </a:rPr>
              <a:pPr>
                <a:spcAft>
                  <a:spcPts val="600"/>
                </a:spcAft>
              </a:pPr>
              <a:t>30</a:t>
            </a:fld>
            <a:endParaRPr lang="en-US" sz="2800" b="0" i="0" kern="1200">
              <a:solidFill>
                <a:srgbClr val="FFFFFF"/>
              </a:solidFill>
              <a:latin typeface="+mn-lt"/>
              <a:ea typeface="+mn-ea"/>
              <a:cs typeface="+mn-cs"/>
            </a:endParaRPr>
          </a:p>
        </p:txBody>
      </p:sp>
    </p:spTree>
    <p:extLst>
      <p:ext uri="{BB962C8B-B14F-4D97-AF65-F5344CB8AC3E}">
        <p14:creationId xmlns:p14="http://schemas.microsoft.com/office/powerpoint/2010/main" val="35387217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196354" y="162002"/>
            <a:ext cx="9817492" cy="971205"/>
          </a:xfrm>
        </p:spPr>
        <p:txBody>
          <a:bodyPr>
            <a:normAutofit/>
          </a:bodyPr>
          <a:lstStyle/>
          <a:p>
            <a:r>
              <a:rPr lang="en-US" sz="5000" dirty="0"/>
              <a:t>Challenges of Flexible Thinking </a:t>
            </a:r>
          </a:p>
        </p:txBody>
      </p:sp>
      <p:sp>
        <p:nvSpPr>
          <p:cNvPr id="4" name="Slide Number Placeholder 3">
            <a:extLst>
              <a:ext uri="{FF2B5EF4-FFF2-40B4-BE49-F238E27FC236}">
                <a16:creationId xmlns:a16="http://schemas.microsoft.com/office/drawing/2014/main" id="{BFCD9663-AC6F-01BD-A3E8-8BAFF52C1429}"/>
              </a:ext>
            </a:extLst>
          </p:cNvPr>
          <p:cNvSpPr>
            <a:spLocks noGrp="1"/>
          </p:cNvSpPr>
          <p:nvPr>
            <p:ph type="sldNum" sz="quarter" idx="12"/>
          </p:nvPr>
        </p:nvSpPr>
        <p:spPr/>
        <p:txBody>
          <a:bodyPr>
            <a:normAutofit/>
          </a:bodyPr>
          <a:lstStyle/>
          <a:p>
            <a:fld id="{FE1D2D36-5D11-429F-A10B-61490F16675A}" type="slidenum">
              <a:rPr lang="en-US" smtClean="0">
                <a:latin typeface="+mj-lt"/>
              </a:rPr>
              <a:t>31</a:t>
            </a:fld>
            <a:endParaRPr lang="en-US">
              <a:latin typeface="+mj-lt"/>
            </a:endParaRPr>
          </a:p>
        </p:txBody>
      </p:sp>
      <p:sp>
        <p:nvSpPr>
          <p:cNvPr id="33" name="Shape">
            <a:extLst>
              <a:ext uri="{FF2B5EF4-FFF2-40B4-BE49-F238E27FC236}">
                <a16:creationId xmlns:a16="http://schemas.microsoft.com/office/drawing/2014/main" id="{D3277783-852F-4968-BE12-12A81A147C6C}"/>
              </a:ext>
            </a:extLst>
          </p:cNvPr>
          <p:cNvSpPr/>
          <p:nvPr/>
        </p:nvSpPr>
        <p:spPr>
          <a:xfrm>
            <a:off x="7633170" y="4391592"/>
            <a:ext cx="1586446" cy="1586446"/>
          </a:xfrm>
          <a:custGeom>
            <a:avLst/>
            <a:gdLst/>
            <a:ahLst/>
            <a:cxnLst>
              <a:cxn ang="0">
                <a:pos x="wd2" y="hd2"/>
              </a:cxn>
              <a:cxn ang="5400000">
                <a:pos x="wd2" y="hd2"/>
              </a:cxn>
              <a:cxn ang="10800000">
                <a:pos x="wd2" y="hd2"/>
              </a:cxn>
              <a:cxn ang="16200000">
                <a:pos x="wd2" y="hd2"/>
              </a:cxn>
            </a:cxnLst>
            <a:rect l="0" t="0" r="r" b="b"/>
            <a:pathLst>
              <a:path w="21600" h="21600" extrusionOk="0">
                <a:moveTo>
                  <a:pt x="13851" y="0"/>
                </a:moveTo>
                <a:lnTo>
                  <a:pt x="7749" y="0"/>
                </a:lnTo>
                <a:cubicBezTo>
                  <a:pt x="3481" y="0"/>
                  <a:pt x="0" y="3481"/>
                  <a:pt x="0" y="7749"/>
                </a:cubicBezTo>
                <a:lnTo>
                  <a:pt x="0" y="13851"/>
                </a:lnTo>
                <a:cubicBezTo>
                  <a:pt x="0" y="18119"/>
                  <a:pt x="3481" y="21600"/>
                  <a:pt x="7749" y="21600"/>
                </a:cubicBezTo>
                <a:lnTo>
                  <a:pt x="13851" y="21600"/>
                </a:lnTo>
                <a:cubicBezTo>
                  <a:pt x="18119" y="21600"/>
                  <a:pt x="21600" y="18119"/>
                  <a:pt x="21600" y="13851"/>
                </a:cubicBezTo>
                <a:lnTo>
                  <a:pt x="21600" y="7749"/>
                </a:lnTo>
                <a:cubicBezTo>
                  <a:pt x="21563" y="3481"/>
                  <a:pt x="18081" y="0"/>
                  <a:pt x="13851" y="0"/>
                </a:cubicBezTo>
                <a:close/>
              </a:path>
            </a:pathLst>
          </a:custGeom>
          <a:solidFill>
            <a:schemeClr val="accent5"/>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34" name="Shape">
            <a:extLst>
              <a:ext uri="{FF2B5EF4-FFF2-40B4-BE49-F238E27FC236}">
                <a16:creationId xmlns:a16="http://schemas.microsoft.com/office/drawing/2014/main" id="{CAF21221-C2AA-4282-BACA-8221B8698EA7}"/>
              </a:ext>
            </a:extLst>
          </p:cNvPr>
          <p:cNvSpPr/>
          <p:nvPr/>
        </p:nvSpPr>
        <p:spPr>
          <a:xfrm>
            <a:off x="10740080" y="4171650"/>
            <a:ext cx="1234513" cy="1234513"/>
          </a:xfrm>
          <a:custGeom>
            <a:avLst/>
            <a:gdLst/>
            <a:ahLst/>
            <a:cxnLst>
              <a:cxn ang="0">
                <a:pos x="wd2" y="hd2"/>
              </a:cxn>
              <a:cxn ang="5400000">
                <a:pos x="wd2" y="hd2"/>
              </a:cxn>
              <a:cxn ang="10800000">
                <a:pos x="wd2" y="hd2"/>
              </a:cxn>
              <a:cxn ang="16200000">
                <a:pos x="wd2" y="hd2"/>
              </a:cxn>
            </a:cxnLst>
            <a:rect l="0" t="0" r="r" b="b"/>
            <a:pathLst>
              <a:path w="21600" h="21600" extrusionOk="0">
                <a:moveTo>
                  <a:pt x="13855" y="0"/>
                </a:moveTo>
                <a:lnTo>
                  <a:pt x="7745" y="0"/>
                </a:lnTo>
                <a:cubicBezTo>
                  <a:pt x="3512" y="0"/>
                  <a:pt x="0" y="3464"/>
                  <a:pt x="0" y="7745"/>
                </a:cubicBezTo>
                <a:lnTo>
                  <a:pt x="0" y="13855"/>
                </a:lnTo>
                <a:cubicBezTo>
                  <a:pt x="0" y="18088"/>
                  <a:pt x="3464" y="21600"/>
                  <a:pt x="7745" y="21600"/>
                </a:cubicBezTo>
                <a:lnTo>
                  <a:pt x="13855" y="21600"/>
                </a:lnTo>
                <a:cubicBezTo>
                  <a:pt x="18088" y="21600"/>
                  <a:pt x="21600" y="18136"/>
                  <a:pt x="21600" y="13855"/>
                </a:cubicBezTo>
                <a:lnTo>
                  <a:pt x="21600" y="7745"/>
                </a:lnTo>
                <a:cubicBezTo>
                  <a:pt x="21552" y="3464"/>
                  <a:pt x="18088" y="0"/>
                  <a:pt x="13855" y="0"/>
                </a:cubicBezTo>
                <a:close/>
              </a:path>
            </a:pathLst>
          </a:custGeom>
          <a:solidFill>
            <a:schemeClr val="accent5"/>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35" name="Shape">
            <a:extLst>
              <a:ext uri="{FF2B5EF4-FFF2-40B4-BE49-F238E27FC236}">
                <a16:creationId xmlns:a16="http://schemas.microsoft.com/office/drawing/2014/main" id="{C64CEB8F-5F8B-4A84-9394-E14669EEDC05}"/>
              </a:ext>
            </a:extLst>
          </p:cNvPr>
          <p:cNvSpPr/>
          <p:nvPr/>
        </p:nvSpPr>
        <p:spPr>
          <a:xfrm>
            <a:off x="7468216" y="2466979"/>
            <a:ext cx="1234513" cy="1234513"/>
          </a:xfrm>
          <a:custGeom>
            <a:avLst/>
            <a:gdLst/>
            <a:ahLst/>
            <a:cxnLst>
              <a:cxn ang="0">
                <a:pos x="wd2" y="hd2"/>
              </a:cxn>
              <a:cxn ang="5400000">
                <a:pos x="wd2" y="hd2"/>
              </a:cxn>
              <a:cxn ang="10800000">
                <a:pos x="wd2" y="hd2"/>
              </a:cxn>
              <a:cxn ang="16200000">
                <a:pos x="wd2" y="hd2"/>
              </a:cxn>
            </a:cxnLst>
            <a:rect l="0" t="0" r="r" b="b"/>
            <a:pathLst>
              <a:path w="21600" h="21600" extrusionOk="0">
                <a:moveTo>
                  <a:pt x="13855" y="0"/>
                </a:moveTo>
                <a:lnTo>
                  <a:pt x="7745" y="0"/>
                </a:lnTo>
                <a:cubicBezTo>
                  <a:pt x="3512" y="0"/>
                  <a:pt x="0" y="3464"/>
                  <a:pt x="0" y="7745"/>
                </a:cubicBezTo>
                <a:lnTo>
                  <a:pt x="0" y="13855"/>
                </a:lnTo>
                <a:cubicBezTo>
                  <a:pt x="0" y="18088"/>
                  <a:pt x="3464" y="21600"/>
                  <a:pt x="7745" y="21600"/>
                </a:cubicBezTo>
                <a:lnTo>
                  <a:pt x="13855" y="21600"/>
                </a:lnTo>
                <a:cubicBezTo>
                  <a:pt x="18088" y="21600"/>
                  <a:pt x="21600" y="18136"/>
                  <a:pt x="21600" y="13855"/>
                </a:cubicBezTo>
                <a:lnTo>
                  <a:pt x="21600" y="7745"/>
                </a:lnTo>
                <a:cubicBezTo>
                  <a:pt x="21552" y="3512"/>
                  <a:pt x="18088" y="0"/>
                  <a:pt x="13855" y="0"/>
                </a:cubicBezTo>
                <a:close/>
              </a:path>
            </a:pathLst>
          </a:custGeom>
          <a:solidFill>
            <a:schemeClr val="accent4"/>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36" name="Shape">
            <a:extLst>
              <a:ext uri="{FF2B5EF4-FFF2-40B4-BE49-F238E27FC236}">
                <a16:creationId xmlns:a16="http://schemas.microsoft.com/office/drawing/2014/main" id="{508F2AC5-8B6B-4A16-BFF3-479C864B9C51}"/>
              </a:ext>
            </a:extLst>
          </p:cNvPr>
          <p:cNvSpPr/>
          <p:nvPr/>
        </p:nvSpPr>
        <p:spPr>
          <a:xfrm>
            <a:off x="7798149" y="6398717"/>
            <a:ext cx="1234513" cy="1234513"/>
          </a:xfrm>
          <a:custGeom>
            <a:avLst/>
            <a:gdLst/>
            <a:ahLst/>
            <a:cxnLst>
              <a:cxn ang="0">
                <a:pos x="wd2" y="hd2"/>
              </a:cxn>
              <a:cxn ang="5400000">
                <a:pos x="wd2" y="hd2"/>
              </a:cxn>
              <a:cxn ang="10800000">
                <a:pos x="wd2" y="hd2"/>
              </a:cxn>
              <a:cxn ang="16200000">
                <a:pos x="wd2" y="hd2"/>
              </a:cxn>
            </a:cxnLst>
            <a:rect l="0" t="0" r="r" b="b"/>
            <a:pathLst>
              <a:path w="21600" h="21600" extrusionOk="0">
                <a:moveTo>
                  <a:pt x="13855" y="0"/>
                </a:moveTo>
                <a:lnTo>
                  <a:pt x="7745" y="0"/>
                </a:lnTo>
                <a:cubicBezTo>
                  <a:pt x="3512" y="0"/>
                  <a:pt x="0" y="3464"/>
                  <a:pt x="0" y="7745"/>
                </a:cubicBezTo>
                <a:lnTo>
                  <a:pt x="0" y="13855"/>
                </a:lnTo>
                <a:cubicBezTo>
                  <a:pt x="0" y="18088"/>
                  <a:pt x="3464" y="21600"/>
                  <a:pt x="7745" y="21600"/>
                </a:cubicBezTo>
                <a:lnTo>
                  <a:pt x="13855" y="21600"/>
                </a:lnTo>
                <a:cubicBezTo>
                  <a:pt x="18088" y="21600"/>
                  <a:pt x="21600" y="18136"/>
                  <a:pt x="21600" y="13855"/>
                </a:cubicBezTo>
                <a:lnTo>
                  <a:pt x="21600" y="7745"/>
                </a:lnTo>
                <a:cubicBezTo>
                  <a:pt x="21600" y="3464"/>
                  <a:pt x="18136" y="0"/>
                  <a:pt x="13855" y="0"/>
                </a:cubicBezTo>
                <a:close/>
              </a:path>
            </a:pathLst>
          </a:custGeom>
          <a:solidFill>
            <a:schemeClr val="accent4"/>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37" name="Shape">
            <a:extLst>
              <a:ext uri="{FF2B5EF4-FFF2-40B4-BE49-F238E27FC236}">
                <a16:creationId xmlns:a16="http://schemas.microsoft.com/office/drawing/2014/main" id="{CC83973D-9D53-41F6-B6C9-D533961AAB05}"/>
              </a:ext>
            </a:extLst>
          </p:cNvPr>
          <p:cNvSpPr/>
          <p:nvPr/>
        </p:nvSpPr>
        <p:spPr>
          <a:xfrm>
            <a:off x="8760461" y="2082052"/>
            <a:ext cx="998059" cy="998059"/>
          </a:xfrm>
          <a:custGeom>
            <a:avLst/>
            <a:gdLst/>
            <a:ahLst/>
            <a:cxnLst>
              <a:cxn ang="0">
                <a:pos x="wd2" y="hd2"/>
              </a:cxn>
              <a:cxn ang="5400000">
                <a:pos x="wd2" y="hd2"/>
              </a:cxn>
              <a:cxn ang="10800000">
                <a:pos x="wd2" y="hd2"/>
              </a:cxn>
              <a:cxn ang="16200000">
                <a:pos x="wd2" y="hd2"/>
              </a:cxn>
            </a:cxnLst>
            <a:rect l="0" t="0" r="r" b="b"/>
            <a:pathLst>
              <a:path w="21600" h="21600" extrusionOk="0">
                <a:moveTo>
                  <a:pt x="13864" y="0"/>
                </a:moveTo>
                <a:lnTo>
                  <a:pt x="7736" y="0"/>
                </a:lnTo>
                <a:cubicBezTo>
                  <a:pt x="3451" y="0"/>
                  <a:pt x="0" y="3511"/>
                  <a:pt x="0" y="7736"/>
                </a:cubicBezTo>
                <a:lnTo>
                  <a:pt x="0" y="13864"/>
                </a:lnTo>
                <a:cubicBezTo>
                  <a:pt x="0" y="18149"/>
                  <a:pt x="3511" y="21600"/>
                  <a:pt x="7736" y="21600"/>
                </a:cubicBezTo>
                <a:lnTo>
                  <a:pt x="13864" y="21600"/>
                </a:lnTo>
                <a:cubicBezTo>
                  <a:pt x="18149" y="21600"/>
                  <a:pt x="21600" y="18089"/>
                  <a:pt x="21600" y="13864"/>
                </a:cubicBezTo>
                <a:lnTo>
                  <a:pt x="21600" y="7736"/>
                </a:lnTo>
                <a:cubicBezTo>
                  <a:pt x="21600" y="3451"/>
                  <a:pt x="18089" y="0"/>
                  <a:pt x="13864" y="0"/>
                </a:cubicBezTo>
                <a:close/>
              </a:path>
            </a:pathLst>
          </a:custGeom>
          <a:solidFill>
            <a:schemeClr val="accent2"/>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38" name="Shape">
            <a:extLst>
              <a:ext uri="{FF2B5EF4-FFF2-40B4-BE49-F238E27FC236}">
                <a16:creationId xmlns:a16="http://schemas.microsoft.com/office/drawing/2014/main" id="{4E110068-DAED-4FED-9399-B89946A76F03}"/>
              </a:ext>
            </a:extLst>
          </p:cNvPr>
          <p:cNvSpPr/>
          <p:nvPr/>
        </p:nvSpPr>
        <p:spPr>
          <a:xfrm>
            <a:off x="6753356" y="5766343"/>
            <a:ext cx="998059" cy="998059"/>
          </a:xfrm>
          <a:custGeom>
            <a:avLst/>
            <a:gdLst/>
            <a:ahLst/>
            <a:cxnLst>
              <a:cxn ang="0">
                <a:pos x="wd2" y="hd2"/>
              </a:cxn>
              <a:cxn ang="5400000">
                <a:pos x="wd2" y="hd2"/>
              </a:cxn>
              <a:cxn ang="10800000">
                <a:pos x="wd2" y="hd2"/>
              </a:cxn>
              <a:cxn ang="16200000">
                <a:pos x="wd2" y="hd2"/>
              </a:cxn>
            </a:cxnLst>
            <a:rect l="0" t="0" r="r" b="b"/>
            <a:pathLst>
              <a:path w="21600" h="21600" extrusionOk="0">
                <a:moveTo>
                  <a:pt x="13864" y="0"/>
                </a:moveTo>
                <a:lnTo>
                  <a:pt x="7736" y="0"/>
                </a:lnTo>
                <a:cubicBezTo>
                  <a:pt x="3451" y="0"/>
                  <a:pt x="0" y="3511"/>
                  <a:pt x="0" y="7736"/>
                </a:cubicBezTo>
                <a:lnTo>
                  <a:pt x="0" y="13864"/>
                </a:lnTo>
                <a:cubicBezTo>
                  <a:pt x="0" y="18149"/>
                  <a:pt x="3511" y="21600"/>
                  <a:pt x="7736" y="21600"/>
                </a:cubicBezTo>
                <a:lnTo>
                  <a:pt x="13864" y="21600"/>
                </a:lnTo>
                <a:cubicBezTo>
                  <a:pt x="18149" y="21600"/>
                  <a:pt x="21600" y="18089"/>
                  <a:pt x="21600" y="13864"/>
                </a:cubicBezTo>
                <a:lnTo>
                  <a:pt x="21600" y="7736"/>
                </a:lnTo>
                <a:cubicBezTo>
                  <a:pt x="21600" y="3451"/>
                  <a:pt x="18149" y="0"/>
                  <a:pt x="13864" y="0"/>
                </a:cubicBezTo>
                <a:close/>
              </a:path>
            </a:pathLst>
          </a:custGeom>
          <a:solidFill>
            <a:schemeClr val="accent6"/>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39" name="Shape">
            <a:extLst>
              <a:ext uri="{FF2B5EF4-FFF2-40B4-BE49-F238E27FC236}">
                <a16:creationId xmlns:a16="http://schemas.microsoft.com/office/drawing/2014/main" id="{FB45ACAA-6DC9-414E-B970-566C8497B7D2}"/>
              </a:ext>
            </a:extLst>
          </p:cNvPr>
          <p:cNvSpPr/>
          <p:nvPr/>
        </p:nvSpPr>
        <p:spPr>
          <a:xfrm>
            <a:off x="10437642" y="3016876"/>
            <a:ext cx="998059" cy="998059"/>
          </a:xfrm>
          <a:custGeom>
            <a:avLst/>
            <a:gdLst/>
            <a:ahLst/>
            <a:cxnLst>
              <a:cxn ang="0">
                <a:pos x="wd2" y="hd2"/>
              </a:cxn>
              <a:cxn ang="5400000">
                <a:pos x="wd2" y="hd2"/>
              </a:cxn>
              <a:cxn ang="10800000">
                <a:pos x="wd2" y="hd2"/>
              </a:cxn>
              <a:cxn ang="16200000">
                <a:pos x="wd2" y="hd2"/>
              </a:cxn>
            </a:cxnLst>
            <a:rect l="0" t="0" r="r" b="b"/>
            <a:pathLst>
              <a:path w="21600" h="21600" extrusionOk="0">
                <a:moveTo>
                  <a:pt x="13864" y="0"/>
                </a:moveTo>
                <a:lnTo>
                  <a:pt x="7736" y="0"/>
                </a:lnTo>
                <a:cubicBezTo>
                  <a:pt x="3451" y="0"/>
                  <a:pt x="0" y="3511"/>
                  <a:pt x="0" y="7736"/>
                </a:cubicBezTo>
                <a:lnTo>
                  <a:pt x="0" y="13864"/>
                </a:lnTo>
                <a:cubicBezTo>
                  <a:pt x="0" y="18149"/>
                  <a:pt x="3511" y="21600"/>
                  <a:pt x="7736" y="21600"/>
                </a:cubicBezTo>
                <a:lnTo>
                  <a:pt x="13864" y="21600"/>
                </a:lnTo>
                <a:cubicBezTo>
                  <a:pt x="18149" y="21600"/>
                  <a:pt x="21600" y="18089"/>
                  <a:pt x="21600" y="13864"/>
                </a:cubicBezTo>
                <a:lnTo>
                  <a:pt x="21600" y="7736"/>
                </a:lnTo>
                <a:cubicBezTo>
                  <a:pt x="21600" y="3451"/>
                  <a:pt x="18089" y="0"/>
                  <a:pt x="13864" y="0"/>
                </a:cubicBezTo>
                <a:close/>
              </a:path>
            </a:pathLst>
          </a:custGeom>
          <a:solidFill>
            <a:schemeClr val="accent4"/>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40" name="Shape">
            <a:extLst>
              <a:ext uri="{FF2B5EF4-FFF2-40B4-BE49-F238E27FC236}">
                <a16:creationId xmlns:a16="http://schemas.microsoft.com/office/drawing/2014/main" id="{D72E01E2-BFF1-4442-B0A9-ED2A0A6C4126}"/>
              </a:ext>
            </a:extLst>
          </p:cNvPr>
          <p:cNvSpPr/>
          <p:nvPr/>
        </p:nvSpPr>
        <p:spPr>
          <a:xfrm>
            <a:off x="6313439" y="4749040"/>
            <a:ext cx="882581" cy="882579"/>
          </a:xfrm>
          <a:custGeom>
            <a:avLst/>
            <a:gdLst/>
            <a:ahLst/>
            <a:cxnLst>
              <a:cxn ang="0">
                <a:pos x="wd2" y="hd2"/>
              </a:cxn>
              <a:cxn ang="5400000">
                <a:pos x="wd2" y="hd2"/>
              </a:cxn>
              <a:cxn ang="10800000">
                <a:pos x="wd2" y="hd2"/>
              </a:cxn>
              <a:cxn ang="16200000">
                <a:pos x="wd2" y="hd2"/>
              </a:cxn>
            </a:cxnLst>
            <a:rect l="0" t="0" r="r" b="b"/>
            <a:pathLst>
              <a:path w="21600" h="21600" extrusionOk="0">
                <a:moveTo>
                  <a:pt x="13862" y="0"/>
                </a:moveTo>
                <a:lnTo>
                  <a:pt x="7738" y="0"/>
                </a:lnTo>
                <a:cubicBezTo>
                  <a:pt x="3499" y="0"/>
                  <a:pt x="0" y="3499"/>
                  <a:pt x="0" y="7738"/>
                </a:cubicBezTo>
                <a:lnTo>
                  <a:pt x="0" y="13862"/>
                </a:lnTo>
                <a:cubicBezTo>
                  <a:pt x="0" y="18101"/>
                  <a:pt x="3499" y="21600"/>
                  <a:pt x="7738" y="21600"/>
                </a:cubicBezTo>
                <a:lnTo>
                  <a:pt x="13862" y="21600"/>
                </a:lnTo>
                <a:cubicBezTo>
                  <a:pt x="18101" y="21600"/>
                  <a:pt x="21600" y="18101"/>
                  <a:pt x="21600" y="13862"/>
                </a:cubicBezTo>
                <a:lnTo>
                  <a:pt x="21600" y="7738"/>
                </a:lnTo>
                <a:cubicBezTo>
                  <a:pt x="21600" y="3499"/>
                  <a:pt x="18101" y="0"/>
                  <a:pt x="13862" y="0"/>
                </a:cubicBezTo>
                <a:close/>
              </a:path>
            </a:pathLst>
          </a:custGeom>
          <a:solidFill>
            <a:schemeClr val="accent2"/>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41" name="Shape">
            <a:extLst>
              <a:ext uri="{FF2B5EF4-FFF2-40B4-BE49-F238E27FC236}">
                <a16:creationId xmlns:a16="http://schemas.microsoft.com/office/drawing/2014/main" id="{24C546E4-3124-4D2C-B2C7-8E8A0BF3C6E6}"/>
              </a:ext>
            </a:extLst>
          </p:cNvPr>
          <p:cNvSpPr/>
          <p:nvPr/>
        </p:nvSpPr>
        <p:spPr>
          <a:xfrm>
            <a:off x="9860239" y="2411979"/>
            <a:ext cx="745108" cy="745108"/>
          </a:xfrm>
          <a:custGeom>
            <a:avLst/>
            <a:gdLst/>
            <a:ahLst/>
            <a:cxnLst>
              <a:cxn ang="0">
                <a:pos x="wd2" y="hd2"/>
              </a:cxn>
              <a:cxn ang="5400000">
                <a:pos x="wd2" y="hd2"/>
              </a:cxn>
              <a:cxn ang="10800000">
                <a:pos x="wd2" y="hd2"/>
              </a:cxn>
              <a:cxn ang="16200000">
                <a:pos x="wd2" y="hd2"/>
              </a:cxn>
            </a:cxnLst>
            <a:rect l="0" t="0" r="r" b="b"/>
            <a:pathLst>
              <a:path w="21600" h="21600" extrusionOk="0">
                <a:moveTo>
                  <a:pt x="13869" y="0"/>
                </a:moveTo>
                <a:lnTo>
                  <a:pt x="7731" y="0"/>
                </a:lnTo>
                <a:cubicBezTo>
                  <a:pt x="3507" y="0"/>
                  <a:pt x="0" y="3507"/>
                  <a:pt x="0" y="7731"/>
                </a:cubicBezTo>
                <a:lnTo>
                  <a:pt x="0" y="13869"/>
                </a:lnTo>
                <a:cubicBezTo>
                  <a:pt x="0" y="18093"/>
                  <a:pt x="3507" y="21600"/>
                  <a:pt x="7731" y="21600"/>
                </a:cubicBezTo>
                <a:lnTo>
                  <a:pt x="13869" y="21600"/>
                </a:lnTo>
                <a:cubicBezTo>
                  <a:pt x="18093" y="21600"/>
                  <a:pt x="21600" y="18093"/>
                  <a:pt x="21600" y="13869"/>
                </a:cubicBezTo>
                <a:lnTo>
                  <a:pt x="21600" y="7731"/>
                </a:lnTo>
                <a:cubicBezTo>
                  <a:pt x="21600" y="3427"/>
                  <a:pt x="18093" y="0"/>
                  <a:pt x="13869" y="0"/>
                </a:cubicBezTo>
                <a:close/>
              </a:path>
            </a:pathLst>
          </a:custGeom>
          <a:solidFill>
            <a:schemeClr val="accent6"/>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42" name="Shape">
            <a:extLst>
              <a:ext uri="{FF2B5EF4-FFF2-40B4-BE49-F238E27FC236}">
                <a16:creationId xmlns:a16="http://schemas.microsoft.com/office/drawing/2014/main" id="{8901838C-5021-4BBA-BC35-4CB5B68EB048}"/>
              </a:ext>
            </a:extLst>
          </p:cNvPr>
          <p:cNvSpPr/>
          <p:nvPr/>
        </p:nvSpPr>
        <p:spPr>
          <a:xfrm>
            <a:off x="10850061" y="5683844"/>
            <a:ext cx="835839" cy="835840"/>
          </a:xfrm>
          <a:custGeom>
            <a:avLst/>
            <a:gdLst/>
            <a:ahLst/>
            <a:cxnLst>
              <a:cxn ang="0">
                <a:pos x="wd2" y="hd2"/>
              </a:cxn>
              <a:cxn ang="5400000">
                <a:pos x="wd2" y="hd2"/>
              </a:cxn>
              <a:cxn ang="10800000">
                <a:pos x="wd2" y="hd2"/>
              </a:cxn>
              <a:cxn ang="16200000">
                <a:pos x="wd2" y="hd2"/>
              </a:cxn>
            </a:cxnLst>
            <a:rect l="0" t="0" r="r" b="b"/>
            <a:pathLst>
              <a:path w="21600" h="21600" extrusionOk="0">
                <a:moveTo>
                  <a:pt x="13855" y="0"/>
                </a:moveTo>
                <a:lnTo>
                  <a:pt x="7745" y="0"/>
                </a:lnTo>
                <a:cubicBezTo>
                  <a:pt x="3482" y="0"/>
                  <a:pt x="0" y="3482"/>
                  <a:pt x="0" y="7745"/>
                </a:cubicBezTo>
                <a:lnTo>
                  <a:pt x="0" y="13855"/>
                </a:lnTo>
                <a:cubicBezTo>
                  <a:pt x="0" y="18118"/>
                  <a:pt x="3482" y="21600"/>
                  <a:pt x="7745" y="21600"/>
                </a:cubicBezTo>
                <a:lnTo>
                  <a:pt x="13855" y="21600"/>
                </a:lnTo>
                <a:cubicBezTo>
                  <a:pt x="18118" y="21600"/>
                  <a:pt x="21600" y="18118"/>
                  <a:pt x="21600" y="13855"/>
                </a:cubicBezTo>
                <a:lnTo>
                  <a:pt x="21600" y="7745"/>
                </a:lnTo>
                <a:cubicBezTo>
                  <a:pt x="21600" y="3482"/>
                  <a:pt x="18118" y="0"/>
                  <a:pt x="13855" y="0"/>
                </a:cubicBezTo>
                <a:close/>
              </a:path>
            </a:pathLst>
          </a:custGeom>
          <a:solidFill>
            <a:schemeClr val="accent4"/>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73" name="Shape">
            <a:extLst>
              <a:ext uri="{FF2B5EF4-FFF2-40B4-BE49-F238E27FC236}">
                <a16:creationId xmlns:a16="http://schemas.microsoft.com/office/drawing/2014/main" id="{5C3DD026-C41F-470F-9FDE-BF2D94C3D301}"/>
              </a:ext>
            </a:extLst>
          </p:cNvPr>
          <p:cNvSpPr/>
          <p:nvPr/>
        </p:nvSpPr>
        <p:spPr>
          <a:xfrm>
            <a:off x="9282863" y="3264327"/>
            <a:ext cx="835839" cy="835839"/>
          </a:xfrm>
          <a:custGeom>
            <a:avLst/>
            <a:gdLst/>
            <a:ahLst/>
            <a:cxnLst>
              <a:cxn ang="0">
                <a:pos x="wd2" y="hd2"/>
              </a:cxn>
              <a:cxn ang="5400000">
                <a:pos x="wd2" y="hd2"/>
              </a:cxn>
              <a:cxn ang="10800000">
                <a:pos x="wd2" y="hd2"/>
              </a:cxn>
              <a:cxn ang="16200000">
                <a:pos x="wd2" y="hd2"/>
              </a:cxn>
            </a:cxnLst>
            <a:rect l="0" t="0" r="r" b="b"/>
            <a:pathLst>
              <a:path w="21600" h="21600" extrusionOk="0">
                <a:moveTo>
                  <a:pt x="13855" y="0"/>
                </a:moveTo>
                <a:lnTo>
                  <a:pt x="7745" y="0"/>
                </a:lnTo>
                <a:cubicBezTo>
                  <a:pt x="3482" y="0"/>
                  <a:pt x="0" y="3482"/>
                  <a:pt x="0" y="7745"/>
                </a:cubicBezTo>
                <a:lnTo>
                  <a:pt x="0" y="13855"/>
                </a:lnTo>
                <a:cubicBezTo>
                  <a:pt x="0" y="18118"/>
                  <a:pt x="3482" y="21600"/>
                  <a:pt x="7745" y="21600"/>
                </a:cubicBezTo>
                <a:lnTo>
                  <a:pt x="13855" y="21600"/>
                </a:lnTo>
                <a:cubicBezTo>
                  <a:pt x="18118" y="21600"/>
                  <a:pt x="21600" y="18118"/>
                  <a:pt x="21600" y="13855"/>
                </a:cubicBezTo>
                <a:lnTo>
                  <a:pt x="21600" y="7745"/>
                </a:lnTo>
                <a:cubicBezTo>
                  <a:pt x="21600" y="3482"/>
                  <a:pt x="18118" y="0"/>
                  <a:pt x="13855" y="0"/>
                </a:cubicBezTo>
                <a:close/>
              </a:path>
            </a:pathLst>
          </a:custGeom>
          <a:solidFill>
            <a:schemeClr val="accent3"/>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74" name="Shape">
            <a:extLst>
              <a:ext uri="{FF2B5EF4-FFF2-40B4-BE49-F238E27FC236}">
                <a16:creationId xmlns:a16="http://schemas.microsoft.com/office/drawing/2014/main" id="{143EB7D5-EB2A-47B6-A743-C30CF62441C0}"/>
              </a:ext>
            </a:extLst>
          </p:cNvPr>
          <p:cNvSpPr/>
          <p:nvPr/>
        </p:nvSpPr>
        <p:spPr>
          <a:xfrm>
            <a:off x="9117892" y="7196058"/>
            <a:ext cx="591137" cy="591137"/>
          </a:xfrm>
          <a:custGeom>
            <a:avLst/>
            <a:gdLst/>
            <a:ahLst/>
            <a:cxnLst>
              <a:cxn ang="0">
                <a:pos x="wd2" y="hd2"/>
              </a:cxn>
              <a:cxn ang="5400000">
                <a:pos x="wd2" y="hd2"/>
              </a:cxn>
              <a:cxn ang="10800000">
                <a:pos x="wd2" y="hd2"/>
              </a:cxn>
              <a:cxn ang="16200000">
                <a:pos x="wd2" y="hd2"/>
              </a:cxn>
            </a:cxnLst>
            <a:rect l="0" t="0" r="r" b="b"/>
            <a:pathLst>
              <a:path w="21600" h="21600" extrusionOk="0">
                <a:moveTo>
                  <a:pt x="13864" y="0"/>
                </a:moveTo>
                <a:lnTo>
                  <a:pt x="7736" y="0"/>
                </a:lnTo>
                <a:cubicBezTo>
                  <a:pt x="3516" y="0"/>
                  <a:pt x="0" y="3516"/>
                  <a:pt x="0" y="7736"/>
                </a:cubicBezTo>
                <a:lnTo>
                  <a:pt x="0" y="13864"/>
                </a:lnTo>
                <a:cubicBezTo>
                  <a:pt x="0" y="18084"/>
                  <a:pt x="3516" y="21600"/>
                  <a:pt x="7736" y="21600"/>
                </a:cubicBezTo>
                <a:lnTo>
                  <a:pt x="13864" y="21600"/>
                </a:lnTo>
                <a:cubicBezTo>
                  <a:pt x="18084" y="21600"/>
                  <a:pt x="21600" y="18084"/>
                  <a:pt x="21600" y="13864"/>
                </a:cubicBezTo>
                <a:lnTo>
                  <a:pt x="21600" y="7736"/>
                </a:lnTo>
                <a:cubicBezTo>
                  <a:pt x="21600" y="3516"/>
                  <a:pt x="18084" y="0"/>
                  <a:pt x="13864" y="0"/>
                </a:cubicBezTo>
                <a:close/>
              </a:path>
            </a:pathLst>
          </a:custGeom>
          <a:solidFill>
            <a:schemeClr val="accent3"/>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75" name="Shape">
            <a:extLst>
              <a:ext uri="{FF2B5EF4-FFF2-40B4-BE49-F238E27FC236}">
                <a16:creationId xmlns:a16="http://schemas.microsoft.com/office/drawing/2014/main" id="{B3F1B501-8408-430C-AAFF-E525CFF93FFE}"/>
              </a:ext>
            </a:extLst>
          </p:cNvPr>
          <p:cNvSpPr/>
          <p:nvPr/>
        </p:nvSpPr>
        <p:spPr>
          <a:xfrm>
            <a:off x="8815452" y="5986286"/>
            <a:ext cx="467411" cy="467406"/>
          </a:xfrm>
          <a:custGeom>
            <a:avLst/>
            <a:gdLst/>
            <a:ahLst/>
            <a:cxnLst>
              <a:cxn ang="0">
                <a:pos x="wd2" y="hd2"/>
              </a:cxn>
              <a:cxn ang="5400000">
                <a:pos x="wd2" y="hd2"/>
              </a:cxn>
              <a:cxn ang="10800000">
                <a:pos x="wd2" y="hd2"/>
              </a:cxn>
              <a:cxn ang="16200000">
                <a:pos x="wd2" y="hd2"/>
              </a:cxn>
            </a:cxnLst>
            <a:rect l="0" t="0" r="r" b="b"/>
            <a:pathLst>
              <a:path w="21600" h="21600" extrusionOk="0">
                <a:moveTo>
                  <a:pt x="13849" y="0"/>
                </a:moveTo>
                <a:lnTo>
                  <a:pt x="7751" y="0"/>
                </a:lnTo>
                <a:cubicBezTo>
                  <a:pt x="3431" y="0"/>
                  <a:pt x="0" y="3558"/>
                  <a:pt x="0" y="7751"/>
                </a:cubicBezTo>
                <a:lnTo>
                  <a:pt x="0" y="13849"/>
                </a:lnTo>
                <a:cubicBezTo>
                  <a:pt x="0" y="18169"/>
                  <a:pt x="3558" y="21600"/>
                  <a:pt x="7751" y="21600"/>
                </a:cubicBezTo>
                <a:lnTo>
                  <a:pt x="13849" y="21600"/>
                </a:lnTo>
                <a:cubicBezTo>
                  <a:pt x="18169" y="21600"/>
                  <a:pt x="21600" y="18042"/>
                  <a:pt x="21600" y="13849"/>
                </a:cubicBezTo>
                <a:lnTo>
                  <a:pt x="21600" y="7751"/>
                </a:lnTo>
                <a:cubicBezTo>
                  <a:pt x="21600" y="3431"/>
                  <a:pt x="18042" y="0"/>
                  <a:pt x="13849" y="0"/>
                </a:cubicBezTo>
                <a:close/>
              </a:path>
            </a:pathLst>
          </a:custGeom>
          <a:solidFill>
            <a:schemeClr val="bg2">
              <a:alpha val="3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76" name="Shape">
            <a:extLst>
              <a:ext uri="{FF2B5EF4-FFF2-40B4-BE49-F238E27FC236}">
                <a16:creationId xmlns:a16="http://schemas.microsoft.com/office/drawing/2014/main" id="{53141C25-4BCF-4B9F-9208-83A916774B88}"/>
              </a:ext>
            </a:extLst>
          </p:cNvPr>
          <p:cNvSpPr/>
          <p:nvPr/>
        </p:nvSpPr>
        <p:spPr>
          <a:xfrm>
            <a:off x="7798148" y="3841710"/>
            <a:ext cx="467411" cy="467411"/>
          </a:xfrm>
          <a:custGeom>
            <a:avLst/>
            <a:gdLst/>
            <a:ahLst/>
            <a:cxnLst>
              <a:cxn ang="0">
                <a:pos x="wd2" y="hd2"/>
              </a:cxn>
              <a:cxn ang="5400000">
                <a:pos x="wd2" y="hd2"/>
              </a:cxn>
              <a:cxn ang="10800000">
                <a:pos x="wd2" y="hd2"/>
              </a:cxn>
              <a:cxn ang="16200000">
                <a:pos x="wd2" y="hd2"/>
              </a:cxn>
            </a:cxnLst>
            <a:rect l="0" t="0" r="r" b="b"/>
            <a:pathLst>
              <a:path w="21600" h="21600" extrusionOk="0">
                <a:moveTo>
                  <a:pt x="13849" y="0"/>
                </a:moveTo>
                <a:lnTo>
                  <a:pt x="7751" y="0"/>
                </a:lnTo>
                <a:cubicBezTo>
                  <a:pt x="3431" y="0"/>
                  <a:pt x="0" y="3558"/>
                  <a:pt x="0" y="7751"/>
                </a:cubicBezTo>
                <a:lnTo>
                  <a:pt x="0" y="13849"/>
                </a:lnTo>
                <a:cubicBezTo>
                  <a:pt x="0" y="18169"/>
                  <a:pt x="3558" y="21600"/>
                  <a:pt x="7751" y="21600"/>
                </a:cubicBezTo>
                <a:lnTo>
                  <a:pt x="13849" y="21600"/>
                </a:lnTo>
                <a:cubicBezTo>
                  <a:pt x="18169" y="21600"/>
                  <a:pt x="21600" y="18042"/>
                  <a:pt x="21600" y="13849"/>
                </a:cubicBezTo>
                <a:lnTo>
                  <a:pt x="21600" y="7751"/>
                </a:lnTo>
                <a:cubicBezTo>
                  <a:pt x="21600" y="3431"/>
                  <a:pt x="18042" y="0"/>
                  <a:pt x="13849" y="0"/>
                </a:cubicBezTo>
                <a:close/>
              </a:path>
            </a:pathLst>
          </a:custGeom>
          <a:solidFill>
            <a:schemeClr val="accent6"/>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77" name="Shape">
            <a:extLst>
              <a:ext uri="{FF2B5EF4-FFF2-40B4-BE49-F238E27FC236}">
                <a16:creationId xmlns:a16="http://schemas.microsoft.com/office/drawing/2014/main" id="{87640D26-45F7-43D8-868F-0B97EC997852}"/>
              </a:ext>
            </a:extLst>
          </p:cNvPr>
          <p:cNvSpPr/>
          <p:nvPr/>
        </p:nvSpPr>
        <p:spPr>
          <a:xfrm>
            <a:off x="10437624" y="5298921"/>
            <a:ext cx="467484" cy="467406"/>
          </a:xfrm>
          <a:custGeom>
            <a:avLst/>
            <a:gdLst/>
            <a:ahLst/>
            <a:cxnLst>
              <a:cxn ang="0">
                <a:pos x="wd2" y="hd2"/>
              </a:cxn>
              <a:cxn ang="5400000">
                <a:pos x="wd2" y="hd2"/>
              </a:cxn>
              <a:cxn ang="10800000">
                <a:pos x="wd2" y="hd2"/>
              </a:cxn>
              <a:cxn ang="16200000">
                <a:pos x="wd2" y="hd2"/>
              </a:cxn>
            </a:cxnLst>
            <a:rect l="0" t="0" r="r" b="b"/>
            <a:pathLst>
              <a:path w="21477" h="21600" extrusionOk="0">
                <a:moveTo>
                  <a:pt x="13768" y="0"/>
                </a:moveTo>
                <a:lnTo>
                  <a:pt x="7705" y="0"/>
                </a:lnTo>
                <a:cubicBezTo>
                  <a:pt x="3411" y="0"/>
                  <a:pt x="0" y="3558"/>
                  <a:pt x="0" y="7751"/>
                </a:cubicBezTo>
                <a:lnTo>
                  <a:pt x="0" y="13849"/>
                </a:lnTo>
                <a:cubicBezTo>
                  <a:pt x="0" y="18169"/>
                  <a:pt x="3537" y="21600"/>
                  <a:pt x="7705" y="21600"/>
                </a:cubicBezTo>
                <a:lnTo>
                  <a:pt x="13768" y="21600"/>
                </a:lnTo>
                <a:cubicBezTo>
                  <a:pt x="18063" y="21600"/>
                  <a:pt x="21474" y="18042"/>
                  <a:pt x="21474" y="13849"/>
                </a:cubicBezTo>
                <a:lnTo>
                  <a:pt x="21474" y="7751"/>
                </a:lnTo>
                <a:cubicBezTo>
                  <a:pt x="21600" y="3558"/>
                  <a:pt x="18063" y="0"/>
                  <a:pt x="13768" y="0"/>
                </a:cubicBezTo>
                <a:close/>
              </a:path>
            </a:pathLst>
          </a:custGeom>
          <a:solidFill>
            <a:schemeClr val="accent3"/>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78" name="Shape">
            <a:extLst>
              <a:ext uri="{FF2B5EF4-FFF2-40B4-BE49-F238E27FC236}">
                <a16:creationId xmlns:a16="http://schemas.microsoft.com/office/drawing/2014/main" id="{D4D23B20-3749-4CAC-B804-3A6B8D5E2DA3}"/>
              </a:ext>
            </a:extLst>
          </p:cNvPr>
          <p:cNvSpPr/>
          <p:nvPr/>
        </p:nvSpPr>
        <p:spPr>
          <a:xfrm>
            <a:off x="7248263" y="5353924"/>
            <a:ext cx="329937" cy="329937"/>
          </a:xfrm>
          <a:custGeom>
            <a:avLst/>
            <a:gdLst/>
            <a:ahLst/>
            <a:cxnLst>
              <a:cxn ang="0">
                <a:pos x="wd2" y="hd2"/>
              </a:cxn>
              <a:cxn ang="5400000">
                <a:pos x="wd2" y="hd2"/>
              </a:cxn>
              <a:cxn ang="10800000">
                <a:pos x="wd2" y="hd2"/>
              </a:cxn>
              <a:cxn ang="16200000">
                <a:pos x="wd2" y="hd2"/>
              </a:cxn>
            </a:cxnLst>
            <a:rect l="0" t="0" r="r" b="b"/>
            <a:pathLst>
              <a:path w="21600" h="21600" extrusionOk="0">
                <a:moveTo>
                  <a:pt x="13860" y="0"/>
                </a:moveTo>
                <a:lnTo>
                  <a:pt x="7740" y="0"/>
                </a:lnTo>
                <a:cubicBezTo>
                  <a:pt x="3420" y="0"/>
                  <a:pt x="0" y="3600"/>
                  <a:pt x="0" y="7740"/>
                </a:cubicBezTo>
                <a:lnTo>
                  <a:pt x="0" y="13860"/>
                </a:lnTo>
                <a:cubicBezTo>
                  <a:pt x="0" y="18180"/>
                  <a:pt x="3600" y="21600"/>
                  <a:pt x="7740" y="21600"/>
                </a:cubicBezTo>
                <a:lnTo>
                  <a:pt x="13860" y="21600"/>
                </a:lnTo>
                <a:cubicBezTo>
                  <a:pt x="18180" y="21600"/>
                  <a:pt x="21600" y="18000"/>
                  <a:pt x="21600" y="13860"/>
                </a:cubicBezTo>
                <a:lnTo>
                  <a:pt x="21600" y="7740"/>
                </a:lnTo>
                <a:cubicBezTo>
                  <a:pt x="21600" y="3600"/>
                  <a:pt x="18180" y="0"/>
                  <a:pt x="13860" y="0"/>
                </a:cubicBezTo>
                <a:close/>
              </a:path>
            </a:pathLst>
          </a:custGeom>
          <a:solidFill>
            <a:schemeClr val="accent4"/>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79" name="Shape">
            <a:extLst>
              <a:ext uri="{FF2B5EF4-FFF2-40B4-BE49-F238E27FC236}">
                <a16:creationId xmlns:a16="http://schemas.microsoft.com/office/drawing/2014/main" id="{B90CD2EC-5033-4955-B76C-AADEC6D53405}"/>
              </a:ext>
            </a:extLst>
          </p:cNvPr>
          <p:cNvSpPr/>
          <p:nvPr/>
        </p:nvSpPr>
        <p:spPr>
          <a:xfrm>
            <a:off x="7853144" y="6013795"/>
            <a:ext cx="329937" cy="329937"/>
          </a:xfrm>
          <a:custGeom>
            <a:avLst/>
            <a:gdLst/>
            <a:ahLst/>
            <a:cxnLst>
              <a:cxn ang="0">
                <a:pos x="wd2" y="hd2"/>
              </a:cxn>
              <a:cxn ang="5400000">
                <a:pos x="wd2" y="hd2"/>
              </a:cxn>
              <a:cxn ang="10800000">
                <a:pos x="wd2" y="hd2"/>
              </a:cxn>
              <a:cxn ang="16200000">
                <a:pos x="wd2" y="hd2"/>
              </a:cxn>
            </a:cxnLst>
            <a:rect l="0" t="0" r="r" b="b"/>
            <a:pathLst>
              <a:path w="21600" h="21600" extrusionOk="0">
                <a:moveTo>
                  <a:pt x="13860" y="0"/>
                </a:moveTo>
                <a:lnTo>
                  <a:pt x="7740" y="0"/>
                </a:lnTo>
                <a:cubicBezTo>
                  <a:pt x="3420" y="0"/>
                  <a:pt x="0" y="3600"/>
                  <a:pt x="0" y="7740"/>
                </a:cubicBezTo>
                <a:lnTo>
                  <a:pt x="0" y="13860"/>
                </a:lnTo>
                <a:cubicBezTo>
                  <a:pt x="0" y="18180"/>
                  <a:pt x="3600" y="21600"/>
                  <a:pt x="7740" y="21600"/>
                </a:cubicBezTo>
                <a:lnTo>
                  <a:pt x="13860" y="21600"/>
                </a:lnTo>
                <a:cubicBezTo>
                  <a:pt x="18180" y="21600"/>
                  <a:pt x="21600" y="18000"/>
                  <a:pt x="21600" y="13860"/>
                </a:cubicBezTo>
                <a:lnTo>
                  <a:pt x="21600" y="7740"/>
                </a:lnTo>
                <a:cubicBezTo>
                  <a:pt x="21600" y="3420"/>
                  <a:pt x="18180" y="0"/>
                  <a:pt x="13860" y="0"/>
                </a:cubicBezTo>
                <a:close/>
              </a:path>
            </a:pathLst>
          </a:custGeom>
          <a:solidFill>
            <a:schemeClr val="accent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80" name="Shape">
            <a:extLst>
              <a:ext uri="{FF2B5EF4-FFF2-40B4-BE49-F238E27FC236}">
                <a16:creationId xmlns:a16="http://schemas.microsoft.com/office/drawing/2014/main" id="{5075C515-4197-46D3-8F35-952C94ABC79C}"/>
              </a:ext>
            </a:extLst>
          </p:cNvPr>
          <p:cNvSpPr/>
          <p:nvPr/>
        </p:nvSpPr>
        <p:spPr>
          <a:xfrm>
            <a:off x="9337843" y="4776535"/>
            <a:ext cx="330036" cy="329937"/>
          </a:xfrm>
          <a:custGeom>
            <a:avLst/>
            <a:gdLst/>
            <a:ahLst/>
            <a:cxnLst>
              <a:cxn ang="0">
                <a:pos x="wd2" y="hd2"/>
              </a:cxn>
              <a:cxn ang="5400000">
                <a:pos x="wd2" y="hd2"/>
              </a:cxn>
              <a:cxn ang="10800000">
                <a:pos x="wd2" y="hd2"/>
              </a:cxn>
              <a:cxn ang="16200000">
                <a:pos x="wd2" y="hd2"/>
              </a:cxn>
            </a:cxnLst>
            <a:rect l="0" t="0" r="r" b="b"/>
            <a:pathLst>
              <a:path w="21428" h="21600" extrusionOk="0">
                <a:moveTo>
                  <a:pt x="13745" y="0"/>
                </a:moveTo>
                <a:lnTo>
                  <a:pt x="7676" y="0"/>
                </a:lnTo>
                <a:cubicBezTo>
                  <a:pt x="3392" y="0"/>
                  <a:pt x="0" y="3600"/>
                  <a:pt x="0" y="7740"/>
                </a:cubicBezTo>
                <a:lnTo>
                  <a:pt x="0" y="13860"/>
                </a:lnTo>
                <a:cubicBezTo>
                  <a:pt x="0" y="18180"/>
                  <a:pt x="3570" y="21600"/>
                  <a:pt x="7676" y="21600"/>
                </a:cubicBezTo>
                <a:lnTo>
                  <a:pt x="13745" y="21600"/>
                </a:lnTo>
                <a:cubicBezTo>
                  <a:pt x="18030" y="21600"/>
                  <a:pt x="21421" y="18000"/>
                  <a:pt x="21421" y="13860"/>
                </a:cubicBezTo>
                <a:lnTo>
                  <a:pt x="21421" y="7740"/>
                </a:lnTo>
                <a:cubicBezTo>
                  <a:pt x="21600" y="3600"/>
                  <a:pt x="18030" y="0"/>
                  <a:pt x="13745" y="0"/>
                </a:cubicBezTo>
                <a:close/>
              </a:path>
            </a:pathLst>
          </a:custGeom>
          <a:solidFill>
            <a:schemeClr val="bg2">
              <a:alpha val="3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81" name="Shape">
            <a:extLst>
              <a:ext uri="{FF2B5EF4-FFF2-40B4-BE49-F238E27FC236}">
                <a16:creationId xmlns:a16="http://schemas.microsoft.com/office/drawing/2014/main" id="{258315A8-86E1-434B-A63F-F9120D8B513B}"/>
              </a:ext>
            </a:extLst>
          </p:cNvPr>
          <p:cNvSpPr/>
          <p:nvPr/>
        </p:nvSpPr>
        <p:spPr>
          <a:xfrm>
            <a:off x="10190186" y="3841713"/>
            <a:ext cx="296947" cy="296947"/>
          </a:xfrm>
          <a:custGeom>
            <a:avLst/>
            <a:gdLst/>
            <a:ahLst/>
            <a:cxnLst>
              <a:cxn ang="0">
                <a:pos x="wd2" y="hd2"/>
              </a:cxn>
              <a:cxn ang="5400000">
                <a:pos x="wd2" y="hd2"/>
              </a:cxn>
              <a:cxn ang="10800000">
                <a:pos x="wd2" y="hd2"/>
              </a:cxn>
              <a:cxn ang="16200000">
                <a:pos x="wd2" y="hd2"/>
              </a:cxn>
            </a:cxnLst>
            <a:rect l="0" t="0" r="r" b="b"/>
            <a:pathLst>
              <a:path w="21600" h="21600" extrusionOk="0">
                <a:moveTo>
                  <a:pt x="13800" y="0"/>
                </a:moveTo>
                <a:lnTo>
                  <a:pt x="7800" y="0"/>
                </a:lnTo>
                <a:cubicBezTo>
                  <a:pt x="3600" y="0"/>
                  <a:pt x="0" y="3400"/>
                  <a:pt x="0" y="7800"/>
                </a:cubicBezTo>
                <a:lnTo>
                  <a:pt x="0" y="13800"/>
                </a:lnTo>
                <a:cubicBezTo>
                  <a:pt x="0" y="18000"/>
                  <a:pt x="3400" y="21600"/>
                  <a:pt x="7800" y="21600"/>
                </a:cubicBezTo>
                <a:lnTo>
                  <a:pt x="13800" y="21600"/>
                </a:lnTo>
                <a:cubicBezTo>
                  <a:pt x="18000" y="21600"/>
                  <a:pt x="21600" y="18200"/>
                  <a:pt x="21600" y="13800"/>
                </a:cubicBezTo>
                <a:lnTo>
                  <a:pt x="21600" y="7800"/>
                </a:lnTo>
                <a:cubicBezTo>
                  <a:pt x="21600" y="3600"/>
                  <a:pt x="18200" y="0"/>
                  <a:pt x="13800" y="0"/>
                </a:cubicBezTo>
                <a:close/>
              </a:path>
            </a:pathLst>
          </a:custGeom>
          <a:solidFill>
            <a:schemeClr val="bg2">
              <a:alpha val="3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82" name="Shape">
            <a:extLst>
              <a:ext uri="{FF2B5EF4-FFF2-40B4-BE49-F238E27FC236}">
                <a16:creationId xmlns:a16="http://schemas.microsoft.com/office/drawing/2014/main" id="{F8A47D94-F12F-43C1-8BB1-8148D7F6AB66}"/>
              </a:ext>
            </a:extLst>
          </p:cNvPr>
          <p:cNvSpPr/>
          <p:nvPr/>
        </p:nvSpPr>
        <p:spPr>
          <a:xfrm>
            <a:off x="11454943" y="3841716"/>
            <a:ext cx="252953" cy="252953"/>
          </a:xfrm>
          <a:custGeom>
            <a:avLst/>
            <a:gdLst/>
            <a:ahLst/>
            <a:cxnLst>
              <a:cxn ang="0">
                <a:pos x="wd2" y="hd2"/>
              </a:cxn>
              <a:cxn ang="5400000">
                <a:pos x="wd2" y="hd2"/>
              </a:cxn>
              <a:cxn ang="10800000">
                <a:pos x="wd2" y="hd2"/>
              </a:cxn>
              <a:cxn ang="16200000">
                <a:pos x="wd2" y="hd2"/>
              </a:cxn>
            </a:cxnLst>
            <a:rect l="0" t="0" r="r" b="b"/>
            <a:pathLst>
              <a:path w="21600" h="21600" extrusionOk="0">
                <a:moveTo>
                  <a:pt x="13852" y="0"/>
                </a:moveTo>
                <a:lnTo>
                  <a:pt x="7748" y="0"/>
                </a:lnTo>
                <a:cubicBezTo>
                  <a:pt x="3522" y="0"/>
                  <a:pt x="0" y="3522"/>
                  <a:pt x="0" y="7748"/>
                </a:cubicBezTo>
                <a:lnTo>
                  <a:pt x="0" y="13852"/>
                </a:lnTo>
                <a:cubicBezTo>
                  <a:pt x="0" y="18078"/>
                  <a:pt x="3522" y="21600"/>
                  <a:pt x="7748" y="21600"/>
                </a:cubicBezTo>
                <a:lnTo>
                  <a:pt x="13852" y="21600"/>
                </a:lnTo>
                <a:cubicBezTo>
                  <a:pt x="18078" y="21600"/>
                  <a:pt x="21600" y="18078"/>
                  <a:pt x="21600" y="13852"/>
                </a:cubicBezTo>
                <a:lnTo>
                  <a:pt x="21600" y="7748"/>
                </a:lnTo>
                <a:cubicBezTo>
                  <a:pt x="21600" y="3522"/>
                  <a:pt x="18078" y="0"/>
                  <a:pt x="13852" y="0"/>
                </a:cubicBezTo>
                <a:close/>
              </a:path>
            </a:pathLst>
          </a:custGeom>
          <a:solidFill>
            <a:schemeClr val="bg2">
              <a:alpha val="3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83" name="Shape">
            <a:extLst>
              <a:ext uri="{FF2B5EF4-FFF2-40B4-BE49-F238E27FC236}">
                <a16:creationId xmlns:a16="http://schemas.microsoft.com/office/drawing/2014/main" id="{113DDA1C-6114-48DB-BA34-6C850D7704EE}"/>
              </a:ext>
            </a:extLst>
          </p:cNvPr>
          <p:cNvSpPr/>
          <p:nvPr/>
        </p:nvSpPr>
        <p:spPr>
          <a:xfrm>
            <a:off x="10547619" y="4089168"/>
            <a:ext cx="252953" cy="252953"/>
          </a:xfrm>
          <a:custGeom>
            <a:avLst/>
            <a:gdLst/>
            <a:ahLst/>
            <a:cxnLst>
              <a:cxn ang="0">
                <a:pos x="wd2" y="hd2"/>
              </a:cxn>
              <a:cxn ang="5400000">
                <a:pos x="wd2" y="hd2"/>
              </a:cxn>
              <a:cxn ang="10800000">
                <a:pos x="wd2" y="hd2"/>
              </a:cxn>
              <a:cxn ang="16200000">
                <a:pos x="wd2" y="hd2"/>
              </a:cxn>
            </a:cxnLst>
            <a:rect l="0" t="0" r="r" b="b"/>
            <a:pathLst>
              <a:path w="21600" h="21600" extrusionOk="0">
                <a:moveTo>
                  <a:pt x="13852" y="0"/>
                </a:moveTo>
                <a:lnTo>
                  <a:pt x="7748" y="0"/>
                </a:lnTo>
                <a:cubicBezTo>
                  <a:pt x="3522" y="0"/>
                  <a:pt x="0" y="3522"/>
                  <a:pt x="0" y="7748"/>
                </a:cubicBezTo>
                <a:lnTo>
                  <a:pt x="0" y="13852"/>
                </a:lnTo>
                <a:cubicBezTo>
                  <a:pt x="0" y="18078"/>
                  <a:pt x="3522" y="21600"/>
                  <a:pt x="7748" y="21600"/>
                </a:cubicBezTo>
                <a:lnTo>
                  <a:pt x="13852" y="21600"/>
                </a:lnTo>
                <a:cubicBezTo>
                  <a:pt x="18078" y="21600"/>
                  <a:pt x="21600" y="18078"/>
                  <a:pt x="21600" y="13852"/>
                </a:cubicBezTo>
                <a:lnTo>
                  <a:pt x="21600" y="7748"/>
                </a:lnTo>
                <a:cubicBezTo>
                  <a:pt x="21600" y="3287"/>
                  <a:pt x="18078" y="0"/>
                  <a:pt x="13852" y="0"/>
                </a:cubicBezTo>
                <a:close/>
              </a:path>
            </a:pathLst>
          </a:custGeom>
          <a:solidFill>
            <a:schemeClr val="bg2">
              <a:alpha val="3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84" name="Shape">
            <a:extLst>
              <a:ext uri="{FF2B5EF4-FFF2-40B4-BE49-F238E27FC236}">
                <a16:creationId xmlns:a16="http://schemas.microsoft.com/office/drawing/2014/main" id="{D48A9A9A-7767-4DA6-8ED7-041BB1B785E9}"/>
              </a:ext>
            </a:extLst>
          </p:cNvPr>
          <p:cNvSpPr/>
          <p:nvPr/>
        </p:nvSpPr>
        <p:spPr>
          <a:xfrm>
            <a:off x="11592417" y="5491395"/>
            <a:ext cx="252953" cy="252953"/>
          </a:xfrm>
          <a:custGeom>
            <a:avLst/>
            <a:gdLst/>
            <a:ahLst/>
            <a:cxnLst>
              <a:cxn ang="0">
                <a:pos x="wd2" y="hd2"/>
              </a:cxn>
              <a:cxn ang="5400000">
                <a:pos x="wd2" y="hd2"/>
              </a:cxn>
              <a:cxn ang="10800000">
                <a:pos x="wd2" y="hd2"/>
              </a:cxn>
              <a:cxn ang="16200000">
                <a:pos x="wd2" y="hd2"/>
              </a:cxn>
            </a:cxnLst>
            <a:rect l="0" t="0" r="r" b="b"/>
            <a:pathLst>
              <a:path w="21600" h="21600" extrusionOk="0">
                <a:moveTo>
                  <a:pt x="13852" y="0"/>
                </a:moveTo>
                <a:lnTo>
                  <a:pt x="7748" y="0"/>
                </a:lnTo>
                <a:cubicBezTo>
                  <a:pt x="3522" y="0"/>
                  <a:pt x="0" y="3522"/>
                  <a:pt x="0" y="7748"/>
                </a:cubicBezTo>
                <a:lnTo>
                  <a:pt x="0" y="13852"/>
                </a:lnTo>
                <a:cubicBezTo>
                  <a:pt x="0" y="18078"/>
                  <a:pt x="3522" y="21600"/>
                  <a:pt x="7748" y="21600"/>
                </a:cubicBezTo>
                <a:lnTo>
                  <a:pt x="13852" y="21600"/>
                </a:lnTo>
                <a:cubicBezTo>
                  <a:pt x="18078" y="21600"/>
                  <a:pt x="21600" y="18078"/>
                  <a:pt x="21600" y="13852"/>
                </a:cubicBezTo>
                <a:lnTo>
                  <a:pt x="21600" y="7748"/>
                </a:lnTo>
                <a:cubicBezTo>
                  <a:pt x="21365" y="3522"/>
                  <a:pt x="18078" y="0"/>
                  <a:pt x="13852" y="0"/>
                </a:cubicBezTo>
                <a:close/>
              </a:path>
            </a:pathLst>
          </a:custGeom>
          <a:solidFill>
            <a:schemeClr val="bg2">
              <a:alpha val="3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85" name="Shape">
            <a:extLst>
              <a:ext uri="{FF2B5EF4-FFF2-40B4-BE49-F238E27FC236}">
                <a16:creationId xmlns:a16="http://schemas.microsoft.com/office/drawing/2014/main" id="{E9A51C68-F162-4C9E-9017-FF9769AF8511}"/>
              </a:ext>
            </a:extLst>
          </p:cNvPr>
          <p:cNvSpPr/>
          <p:nvPr/>
        </p:nvSpPr>
        <p:spPr>
          <a:xfrm>
            <a:off x="10905049" y="6618676"/>
            <a:ext cx="252953" cy="252953"/>
          </a:xfrm>
          <a:custGeom>
            <a:avLst/>
            <a:gdLst/>
            <a:ahLst/>
            <a:cxnLst>
              <a:cxn ang="0">
                <a:pos x="wd2" y="hd2"/>
              </a:cxn>
              <a:cxn ang="5400000">
                <a:pos x="wd2" y="hd2"/>
              </a:cxn>
              <a:cxn ang="10800000">
                <a:pos x="wd2" y="hd2"/>
              </a:cxn>
              <a:cxn ang="16200000">
                <a:pos x="wd2" y="hd2"/>
              </a:cxn>
            </a:cxnLst>
            <a:rect l="0" t="0" r="r" b="b"/>
            <a:pathLst>
              <a:path w="21600" h="21600" extrusionOk="0">
                <a:moveTo>
                  <a:pt x="13852" y="0"/>
                </a:moveTo>
                <a:lnTo>
                  <a:pt x="7748" y="0"/>
                </a:lnTo>
                <a:cubicBezTo>
                  <a:pt x="3522" y="0"/>
                  <a:pt x="0" y="3522"/>
                  <a:pt x="0" y="7748"/>
                </a:cubicBezTo>
                <a:lnTo>
                  <a:pt x="0" y="13852"/>
                </a:lnTo>
                <a:cubicBezTo>
                  <a:pt x="0" y="18078"/>
                  <a:pt x="3522" y="21600"/>
                  <a:pt x="7748" y="21600"/>
                </a:cubicBezTo>
                <a:lnTo>
                  <a:pt x="13852" y="21600"/>
                </a:lnTo>
                <a:cubicBezTo>
                  <a:pt x="18078" y="21600"/>
                  <a:pt x="21600" y="18078"/>
                  <a:pt x="21600" y="13852"/>
                </a:cubicBezTo>
                <a:lnTo>
                  <a:pt x="21600" y="7748"/>
                </a:lnTo>
                <a:cubicBezTo>
                  <a:pt x="21600" y="3522"/>
                  <a:pt x="18078" y="0"/>
                  <a:pt x="13852" y="0"/>
                </a:cubicBezTo>
                <a:close/>
              </a:path>
            </a:pathLst>
          </a:custGeom>
          <a:solidFill>
            <a:schemeClr val="bg2">
              <a:alpha val="3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86" name="Shape">
            <a:extLst>
              <a:ext uri="{FF2B5EF4-FFF2-40B4-BE49-F238E27FC236}">
                <a16:creationId xmlns:a16="http://schemas.microsoft.com/office/drawing/2014/main" id="{D9B4720F-CEAB-4A7C-AA14-D8B3CE203100}"/>
              </a:ext>
            </a:extLst>
          </p:cNvPr>
          <p:cNvSpPr/>
          <p:nvPr/>
        </p:nvSpPr>
        <p:spPr>
          <a:xfrm>
            <a:off x="7385733" y="6838632"/>
            <a:ext cx="252953" cy="252953"/>
          </a:xfrm>
          <a:custGeom>
            <a:avLst/>
            <a:gdLst/>
            <a:ahLst/>
            <a:cxnLst>
              <a:cxn ang="0">
                <a:pos x="wd2" y="hd2"/>
              </a:cxn>
              <a:cxn ang="5400000">
                <a:pos x="wd2" y="hd2"/>
              </a:cxn>
              <a:cxn ang="10800000">
                <a:pos x="wd2" y="hd2"/>
              </a:cxn>
              <a:cxn ang="16200000">
                <a:pos x="wd2" y="hd2"/>
              </a:cxn>
            </a:cxnLst>
            <a:rect l="0" t="0" r="r" b="b"/>
            <a:pathLst>
              <a:path w="21600" h="21600" extrusionOk="0">
                <a:moveTo>
                  <a:pt x="13852" y="0"/>
                </a:moveTo>
                <a:lnTo>
                  <a:pt x="7748" y="0"/>
                </a:lnTo>
                <a:cubicBezTo>
                  <a:pt x="3522" y="0"/>
                  <a:pt x="0" y="3522"/>
                  <a:pt x="0" y="7748"/>
                </a:cubicBezTo>
                <a:lnTo>
                  <a:pt x="0" y="13852"/>
                </a:lnTo>
                <a:cubicBezTo>
                  <a:pt x="0" y="18078"/>
                  <a:pt x="3522" y="21600"/>
                  <a:pt x="7748" y="21600"/>
                </a:cubicBezTo>
                <a:lnTo>
                  <a:pt x="13852" y="21600"/>
                </a:lnTo>
                <a:cubicBezTo>
                  <a:pt x="18078" y="21600"/>
                  <a:pt x="21600" y="18078"/>
                  <a:pt x="21600" y="13852"/>
                </a:cubicBezTo>
                <a:lnTo>
                  <a:pt x="21600" y="7748"/>
                </a:lnTo>
                <a:cubicBezTo>
                  <a:pt x="21600" y="3287"/>
                  <a:pt x="18078" y="0"/>
                  <a:pt x="13852" y="0"/>
                </a:cubicBezTo>
                <a:close/>
              </a:path>
            </a:pathLst>
          </a:custGeom>
          <a:solidFill>
            <a:schemeClr val="bg2">
              <a:alpha val="3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87" name="Shape">
            <a:extLst>
              <a:ext uri="{FF2B5EF4-FFF2-40B4-BE49-F238E27FC236}">
                <a16:creationId xmlns:a16="http://schemas.microsoft.com/office/drawing/2014/main" id="{49DC2227-834F-413A-A73B-0ACADD9182EF}"/>
              </a:ext>
            </a:extLst>
          </p:cNvPr>
          <p:cNvSpPr/>
          <p:nvPr/>
        </p:nvSpPr>
        <p:spPr>
          <a:xfrm>
            <a:off x="6533398" y="5711352"/>
            <a:ext cx="252953" cy="252953"/>
          </a:xfrm>
          <a:custGeom>
            <a:avLst/>
            <a:gdLst/>
            <a:ahLst/>
            <a:cxnLst>
              <a:cxn ang="0">
                <a:pos x="wd2" y="hd2"/>
              </a:cxn>
              <a:cxn ang="5400000">
                <a:pos x="wd2" y="hd2"/>
              </a:cxn>
              <a:cxn ang="10800000">
                <a:pos x="wd2" y="hd2"/>
              </a:cxn>
              <a:cxn ang="16200000">
                <a:pos x="wd2" y="hd2"/>
              </a:cxn>
            </a:cxnLst>
            <a:rect l="0" t="0" r="r" b="b"/>
            <a:pathLst>
              <a:path w="21600" h="21600" extrusionOk="0">
                <a:moveTo>
                  <a:pt x="13852" y="0"/>
                </a:moveTo>
                <a:lnTo>
                  <a:pt x="7748" y="0"/>
                </a:lnTo>
                <a:cubicBezTo>
                  <a:pt x="3522" y="0"/>
                  <a:pt x="0" y="3522"/>
                  <a:pt x="0" y="7748"/>
                </a:cubicBezTo>
                <a:lnTo>
                  <a:pt x="0" y="13852"/>
                </a:lnTo>
                <a:cubicBezTo>
                  <a:pt x="0" y="18078"/>
                  <a:pt x="3522" y="21600"/>
                  <a:pt x="7748" y="21600"/>
                </a:cubicBezTo>
                <a:lnTo>
                  <a:pt x="13852" y="21600"/>
                </a:lnTo>
                <a:cubicBezTo>
                  <a:pt x="18078" y="21600"/>
                  <a:pt x="21600" y="18078"/>
                  <a:pt x="21600" y="13852"/>
                </a:cubicBezTo>
                <a:lnTo>
                  <a:pt x="21600" y="7748"/>
                </a:lnTo>
                <a:cubicBezTo>
                  <a:pt x="21600" y="3287"/>
                  <a:pt x="18078" y="0"/>
                  <a:pt x="13852" y="0"/>
                </a:cubicBezTo>
                <a:close/>
              </a:path>
            </a:pathLst>
          </a:custGeom>
          <a:solidFill>
            <a:schemeClr val="bg2">
              <a:alpha val="3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88" name="Shape">
            <a:extLst>
              <a:ext uri="{FF2B5EF4-FFF2-40B4-BE49-F238E27FC236}">
                <a16:creationId xmlns:a16="http://schemas.microsoft.com/office/drawing/2014/main" id="{C9471E7E-F832-4D61-B1F2-9B7D4B7D4041}"/>
              </a:ext>
            </a:extLst>
          </p:cNvPr>
          <p:cNvSpPr/>
          <p:nvPr/>
        </p:nvSpPr>
        <p:spPr>
          <a:xfrm>
            <a:off x="6340933" y="4419104"/>
            <a:ext cx="252953" cy="252953"/>
          </a:xfrm>
          <a:custGeom>
            <a:avLst/>
            <a:gdLst/>
            <a:ahLst/>
            <a:cxnLst>
              <a:cxn ang="0">
                <a:pos x="wd2" y="hd2"/>
              </a:cxn>
              <a:cxn ang="5400000">
                <a:pos x="wd2" y="hd2"/>
              </a:cxn>
              <a:cxn ang="10800000">
                <a:pos x="wd2" y="hd2"/>
              </a:cxn>
              <a:cxn ang="16200000">
                <a:pos x="wd2" y="hd2"/>
              </a:cxn>
            </a:cxnLst>
            <a:rect l="0" t="0" r="r" b="b"/>
            <a:pathLst>
              <a:path w="21600" h="21600" extrusionOk="0">
                <a:moveTo>
                  <a:pt x="13852" y="0"/>
                </a:moveTo>
                <a:lnTo>
                  <a:pt x="7748" y="0"/>
                </a:lnTo>
                <a:cubicBezTo>
                  <a:pt x="3522" y="0"/>
                  <a:pt x="0" y="3522"/>
                  <a:pt x="0" y="7748"/>
                </a:cubicBezTo>
                <a:lnTo>
                  <a:pt x="0" y="13852"/>
                </a:lnTo>
                <a:cubicBezTo>
                  <a:pt x="0" y="18078"/>
                  <a:pt x="3522" y="21600"/>
                  <a:pt x="7748" y="21600"/>
                </a:cubicBezTo>
                <a:lnTo>
                  <a:pt x="13852" y="21600"/>
                </a:lnTo>
                <a:cubicBezTo>
                  <a:pt x="18078" y="21600"/>
                  <a:pt x="21600" y="18078"/>
                  <a:pt x="21600" y="13852"/>
                </a:cubicBezTo>
                <a:lnTo>
                  <a:pt x="21600" y="7748"/>
                </a:lnTo>
                <a:cubicBezTo>
                  <a:pt x="21365" y="3287"/>
                  <a:pt x="18078" y="0"/>
                  <a:pt x="13852" y="0"/>
                </a:cubicBezTo>
                <a:close/>
              </a:path>
            </a:pathLst>
          </a:custGeom>
          <a:solidFill>
            <a:schemeClr val="accent4"/>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89" name="Shape">
            <a:extLst>
              <a:ext uri="{FF2B5EF4-FFF2-40B4-BE49-F238E27FC236}">
                <a16:creationId xmlns:a16="http://schemas.microsoft.com/office/drawing/2014/main" id="{CC837F79-763B-4180-B6DC-544F5D09567D}"/>
              </a:ext>
            </a:extLst>
          </p:cNvPr>
          <p:cNvSpPr/>
          <p:nvPr/>
        </p:nvSpPr>
        <p:spPr>
          <a:xfrm>
            <a:off x="7000809" y="3071866"/>
            <a:ext cx="252953" cy="252953"/>
          </a:xfrm>
          <a:custGeom>
            <a:avLst/>
            <a:gdLst/>
            <a:ahLst/>
            <a:cxnLst>
              <a:cxn ang="0">
                <a:pos x="wd2" y="hd2"/>
              </a:cxn>
              <a:cxn ang="5400000">
                <a:pos x="wd2" y="hd2"/>
              </a:cxn>
              <a:cxn ang="10800000">
                <a:pos x="wd2" y="hd2"/>
              </a:cxn>
              <a:cxn ang="16200000">
                <a:pos x="wd2" y="hd2"/>
              </a:cxn>
            </a:cxnLst>
            <a:rect l="0" t="0" r="r" b="b"/>
            <a:pathLst>
              <a:path w="21600" h="21600" extrusionOk="0">
                <a:moveTo>
                  <a:pt x="13852" y="0"/>
                </a:moveTo>
                <a:lnTo>
                  <a:pt x="7748" y="0"/>
                </a:lnTo>
                <a:cubicBezTo>
                  <a:pt x="3522" y="0"/>
                  <a:pt x="0" y="3522"/>
                  <a:pt x="0" y="7748"/>
                </a:cubicBezTo>
                <a:lnTo>
                  <a:pt x="0" y="13852"/>
                </a:lnTo>
                <a:cubicBezTo>
                  <a:pt x="0" y="18078"/>
                  <a:pt x="3522" y="21600"/>
                  <a:pt x="7748" y="21600"/>
                </a:cubicBezTo>
                <a:lnTo>
                  <a:pt x="13852" y="21600"/>
                </a:lnTo>
                <a:cubicBezTo>
                  <a:pt x="18078" y="21600"/>
                  <a:pt x="21600" y="18078"/>
                  <a:pt x="21600" y="13852"/>
                </a:cubicBezTo>
                <a:lnTo>
                  <a:pt x="21600" y="7748"/>
                </a:lnTo>
                <a:cubicBezTo>
                  <a:pt x="21600" y="3522"/>
                  <a:pt x="18078" y="0"/>
                  <a:pt x="13852" y="0"/>
                </a:cubicBezTo>
                <a:close/>
              </a:path>
            </a:pathLst>
          </a:custGeom>
          <a:solidFill>
            <a:schemeClr val="bg2">
              <a:alpha val="3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90" name="Shape">
            <a:extLst>
              <a:ext uri="{FF2B5EF4-FFF2-40B4-BE49-F238E27FC236}">
                <a16:creationId xmlns:a16="http://schemas.microsoft.com/office/drawing/2014/main" id="{4705981C-7F6F-47DF-8451-26B423526F42}"/>
              </a:ext>
            </a:extLst>
          </p:cNvPr>
          <p:cNvSpPr/>
          <p:nvPr/>
        </p:nvSpPr>
        <p:spPr>
          <a:xfrm>
            <a:off x="10740081" y="2714435"/>
            <a:ext cx="252953" cy="252953"/>
          </a:xfrm>
          <a:custGeom>
            <a:avLst/>
            <a:gdLst/>
            <a:ahLst/>
            <a:cxnLst>
              <a:cxn ang="0">
                <a:pos x="wd2" y="hd2"/>
              </a:cxn>
              <a:cxn ang="5400000">
                <a:pos x="wd2" y="hd2"/>
              </a:cxn>
              <a:cxn ang="10800000">
                <a:pos x="wd2" y="hd2"/>
              </a:cxn>
              <a:cxn ang="16200000">
                <a:pos x="wd2" y="hd2"/>
              </a:cxn>
            </a:cxnLst>
            <a:rect l="0" t="0" r="r" b="b"/>
            <a:pathLst>
              <a:path w="21600" h="21600" extrusionOk="0">
                <a:moveTo>
                  <a:pt x="13852" y="0"/>
                </a:moveTo>
                <a:lnTo>
                  <a:pt x="7748" y="0"/>
                </a:lnTo>
                <a:cubicBezTo>
                  <a:pt x="3522" y="0"/>
                  <a:pt x="0" y="3522"/>
                  <a:pt x="0" y="7748"/>
                </a:cubicBezTo>
                <a:lnTo>
                  <a:pt x="0" y="13852"/>
                </a:lnTo>
                <a:cubicBezTo>
                  <a:pt x="0" y="18078"/>
                  <a:pt x="3522" y="21600"/>
                  <a:pt x="7748" y="21600"/>
                </a:cubicBezTo>
                <a:lnTo>
                  <a:pt x="13852" y="21600"/>
                </a:lnTo>
                <a:cubicBezTo>
                  <a:pt x="18078" y="21600"/>
                  <a:pt x="21600" y="18078"/>
                  <a:pt x="21600" y="13852"/>
                </a:cubicBezTo>
                <a:lnTo>
                  <a:pt x="21600" y="7748"/>
                </a:lnTo>
                <a:cubicBezTo>
                  <a:pt x="21365" y="3522"/>
                  <a:pt x="18078" y="0"/>
                  <a:pt x="13852" y="0"/>
                </a:cubicBezTo>
                <a:close/>
              </a:path>
            </a:pathLst>
          </a:custGeom>
          <a:solidFill>
            <a:schemeClr val="bg2">
              <a:alpha val="3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91" name="Shape">
            <a:extLst>
              <a:ext uri="{FF2B5EF4-FFF2-40B4-BE49-F238E27FC236}">
                <a16:creationId xmlns:a16="http://schemas.microsoft.com/office/drawing/2014/main" id="{21791C09-106E-495E-84C9-882625D95636}"/>
              </a:ext>
            </a:extLst>
          </p:cNvPr>
          <p:cNvSpPr/>
          <p:nvPr/>
        </p:nvSpPr>
        <p:spPr>
          <a:xfrm>
            <a:off x="8375534" y="2219525"/>
            <a:ext cx="252953" cy="252953"/>
          </a:xfrm>
          <a:custGeom>
            <a:avLst/>
            <a:gdLst/>
            <a:ahLst/>
            <a:cxnLst>
              <a:cxn ang="0">
                <a:pos x="wd2" y="hd2"/>
              </a:cxn>
              <a:cxn ang="5400000">
                <a:pos x="wd2" y="hd2"/>
              </a:cxn>
              <a:cxn ang="10800000">
                <a:pos x="wd2" y="hd2"/>
              </a:cxn>
              <a:cxn ang="16200000">
                <a:pos x="wd2" y="hd2"/>
              </a:cxn>
            </a:cxnLst>
            <a:rect l="0" t="0" r="r" b="b"/>
            <a:pathLst>
              <a:path w="21600" h="21600" extrusionOk="0">
                <a:moveTo>
                  <a:pt x="13852" y="0"/>
                </a:moveTo>
                <a:lnTo>
                  <a:pt x="7748" y="0"/>
                </a:lnTo>
                <a:cubicBezTo>
                  <a:pt x="3522" y="0"/>
                  <a:pt x="0" y="3522"/>
                  <a:pt x="0" y="7748"/>
                </a:cubicBezTo>
                <a:lnTo>
                  <a:pt x="0" y="13852"/>
                </a:lnTo>
                <a:cubicBezTo>
                  <a:pt x="0" y="18078"/>
                  <a:pt x="3522" y="21600"/>
                  <a:pt x="7748" y="21600"/>
                </a:cubicBezTo>
                <a:lnTo>
                  <a:pt x="13852" y="21600"/>
                </a:lnTo>
                <a:cubicBezTo>
                  <a:pt x="18078" y="21600"/>
                  <a:pt x="21600" y="18078"/>
                  <a:pt x="21600" y="13852"/>
                </a:cubicBezTo>
                <a:lnTo>
                  <a:pt x="21600" y="7748"/>
                </a:lnTo>
                <a:cubicBezTo>
                  <a:pt x="21600" y="3522"/>
                  <a:pt x="18078" y="0"/>
                  <a:pt x="13852" y="0"/>
                </a:cubicBezTo>
                <a:close/>
              </a:path>
            </a:pathLst>
          </a:custGeom>
          <a:solidFill>
            <a:schemeClr val="accent5"/>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92" name="Shape">
            <a:extLst>
              <a:ext uri="{FF2B5EF4-FFF2-40B4-BE49-F238E27FC236}">
                <a16:creationId xmlns:a16="http://schemas.microsoft.com/office/drawing/2014/main" id="{09111A0C-33BB-4731-8B91-A553984EFB6F}"/>
              </a:ext>
            </a:extLst>
          </p:cNvPr>
          <p:cNvSpPr/>
          <p:nvPr/>
        </p:nvSpPr>
        <p:spPr>
          <a:xfrm>
            <a:off x="7248263" y="4694054"/>
            <a:ext cx="329937" cy="329937"/>
          </a:xfrm>
          <a:custGeom>
            <a:avLst/>
            <a:gdLst/>
            <a:ahLst/>
            <a:cxnLst>
              <a:cxn ang="0">
                <a:pos x="wd2" y="hd2"/>
              </a:cxn>
              <a:cxn ang="5400000">
                <a:pos x="wd2" y="hd2"/>
              </a:cxn>
              <a:cxn ang="10800000">
                <a:pos x="wd2" y="hd2"/>
              </a:cxn>
              <a:cxn ang="16200000">
                <a:pos x="wd2" y="hd2"/>
              </a:cxn>
            </a:cxnLst>
            <a:rect l="0" t="0" r="r" b="b"/>
            <a:pathLst>
              <a:path w="21600" h="21600" extrusionOk="0">
                <a:moveTo>
                  <a:pt x="13860" y="0"/>
                </a:moveTo>
                <a:lnTo>
                  <a:pt x="7740" y="0"/>
                </a:lnTo>
                <a:cubicBezTo>
                  <a:pt x="3420" y="0"/>
                  <a:pt x="0" y="3600"/>
                  <a:pt x="0" y="7740"/>
                </a:cubicBezTo>
                <a:lnTo>
                  <a:pt x="0" y="13860"/>
                </a:lnTo>
                <a:cubicBezTo>
                  <a:pt x="0" y="18180"/>
                  <a:pt x="3600" y="21600"/>
                  <a:pt x="7740" y="21600"/>
                </a:cubicBezTo>
                <a:lnTo>
                  <a:pt x="13860" y="21600"/>
                </a:lnTo>
                <a:cubicBezTo>
                  <a:pt x="18180" y="21600"/>
                  <a:pt x="21600" y="18000"/>
                  <a:pt x="21600" y="13860"/>
                </a:cubicBezTo>
                <a:lnTo>
                  <a:pt x="21600" y="7740"/>
                </a:lnTo>
                <a:cubicBezTo>
                  <a:pt x="21600" y="3420"/>
                  <a:pt x="18180" y="0"/>
                  <a:pt x="13860" y="0"/>
                </a:cubicBezTo>
                <a:close/>
              </a:path>
            </a:pathLst>
          </a:custGeom>
          <a:solidFill>
            <a:schemeClr val="bg2">
              <a:alpha val="3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93" name="Shape">
            <a:extLst>
              <a:ext uri="{FF2B5EF4-FFF2-40B4-BE49-F238E27FC236}">
                <a16:creationId xmlns:a16="http://schemas.microsoft.com/office/drawing/2014/main" id="{08F1D484-71D1-4183-850E-2F7BB15632D7}"/>
              </a:ext>
            </a:extLst>
          </p:cNvPr>
          <p:cNvSpPr/>
          <p:nvPr/>
        </p:nvSpPr>
        <p:spPr>
          <a:xfrm>
            <a:off x="8870447" y="3181846"/>
            <a:ext cx="329937" cy="329937"/>
          </a:xfrm>
          <a:custGeom>
            <a:avLst/>
            <a:gdLst/>
            <a:ahLst/>
            <a:cxnLst>
              <a:cxn ang="0">
                <a:pos x="wd2" y="hd2"/>
              </a:cxn>
              <a:cxn ang="5400000">
                <a:pos x="wd2" y="hd2"/>
              </a:cxn>
              <a:cxn ang="10800000">
                <a:pos x="wd2" y="hd2"/>
              </a:cxn>
              <a:cxn ang="16200000">
                <a:pos x="wd2" y="hd2"/>
              </a:cxn>
            </a:cxnLst>
            <a:rect l="0" t="0" r="r" b="b"/>
            <a:pathLst>
              <a:path w="21600" h="21600" extrusionOk="0">
                <a:moveTo>
                  <a:pt x="13860" y="0"/>
                </a:moveTo>
                <a:lnTo>
                  <a:pt x="7740" y="0"/>
                </a:lnTo>
                <a:cubicBezTo>
                  <a:pt x="3420" y="0"/>
                  <a:pt x="0" y="3600"/>
                  <a:pt x="0" y="7740"/>
                </a:cubicBezTo>
                <a:lnTo>
                  <a:pt x="0" y="13860"/>
                </a:lnTo>
                <a:cubicBezTo>
                  <a:pt x="0" y="18180"/>
                  <a:pt x="3600" y="21600"/>
                  <a:pt x="7740" y="21600"/>
                </a:cubicBezTo>
                <a:lnTo>
                  <a:pt x="13860" y="21600"/>
                </a:lnTo>
                <a:cubicBezTo>
                  <a:pt x="18180" y="21600"/>
                  <a:pt x="21600" y="18000"/>
                  <a:pt x="21600" y="13860"/>
                </a:cubicBezTo>
                <a:lnTo>
                  <a:pt x="21600" y="7740"/>
                </a:lnTo>
                <a:cubicBezTo>
                  <a:pt x="21600" y="3600"/>
                  <a:pt x="18180" y="0"/>
                  <a:pt x="13860" y="0"/>
                </a:cubicBezTo>
                <a:close/>
              </a:path>
            </a:pathLst>
          </a:custGeom>
          <a:solidFill>
            <a:schemeClr val="bg2">
              <a:alpha val="3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94" name="Shape">
            <a:extLst>
              <a:ext uri="{FF2B5EF4-FFF2-40B4-BE49-F238E27FC236}">
                <a16:creationId xmlns:a16="http://schemas.microsoft.com/office/drawing/2014/main" id="{C3CE6555-4577-4E4D-92B7-6FE1835DCD9B}"/>
              </a:ext>
            </a:extLst>
          </p:cNvPr>
          <p:cNvSpPr/>
          <p:nvPr/>
        </p:nvSpPr>
        <p:spPr>
          <a:xfrm>
            <a:off x="10437628" y="5931313"/>
            <a:ext cx="330036" cy="329937"/>
          </a:xfrm>
          <a:custGeom>
            <a:avLst/>
            <a:gdLst/>
            <a:ahLst/>
            <a:cxnLst>
              <a:cxn ang="0">
                <a:pos x="wd2" y="hd2"/>
              </a:cxn>
              <a:cxn ang="5400000">
                <a:pos x="wd2" y="hd2"/>
              </a:cxn>
              <a:cxn ang="10800000">
                <a:pos x="wd2" y="hd2"/>
              </a:cxn>
              <a:cxn ang="16200000">
                <a:pos x="wd2" y="hd2"/>
              </a:cxn>
            </a:cxnLst>
            <a:rect l="0" t="0" r="r" b="b"/>
            <a:pathLst>
              <a:path w="21428" h="21600" extrusionOk="0">
                <a:moveTo>
                  <a:pt x="13745" y="0"/>
                </a:moveTo>
                <a:lnTo>
                  <a:pt x="7676" y="0"/>
                </a:lnTo>
                <a:cubicBezTo>
                  <a:pt x="3392" y="0"/>
                  <a:pt x="0" y="3600"/>
                  <a:pt x="0" y="7740"/>
                </a:cubicBezTo>
                <a:lnTo>
                  <a:pt x="0" y="13860"/>
                </a:lnTo>
                <a:cubicBezTo>
                  <a:pt x="0" y="18180"/>
                  <a:pt x="3570" y="21600"/>
                  <a:pt x="7676" y="21600"/>
                </a:cubicBezTo>
                <a:lnTo>
                  <a:pt x="13745" y="21600"/>
                </a:lnTo>
                <a:cubicBezTo>
                  <a:pt x="18030" y="21600"/>
                  <a:pt x="21421" y="18000"/>
                  <a:pt x="21421" y="13860"/>
                </a:cubicBezTo>
                <a:lnTo>
                  <a:pt x="21421" y="7740"/>
                </a:lnTo>
                <a:cubicBezTo>
                  <a:pt x="21600" y="3600"/>
                  <a:pt x="18030" y="0"/>
                  <a:pt x="13745" y="0"/>
                </a:cubicBezTo>
                <a:close/>
              </a:path>
            </a:pathLst>
          </a:custGeom>
          <a:solidFill>
            <a:schemeClr val="bg2">
              <a:alpha val="3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95" name="Shape">
            <a:extLst>
              <a:ext uri="{FF2B5EF4-FFF2-40B4-BE49-F238E27FC236}">
                <a16:creationId xmlns:a16="http://schemas.microsoft.com/office/drawing/2014/main" id="{15052391-53C3-481D-98B6-8F1BEC2A1087}"/>
              </a:ext>
            </a:extLst>
          </p:cNvPr>
          <p:cNvSpPr/>
          <p:nvPr/>
        </p:nvSpPr>
        <p:spPr>
          <a:xfrm>
            <a:off x="9117895" y="6536189"/>
            <a:ext cx="420671" cy="420671"/>
          </a:xfrm>
          <a:custGeom>
            <a:avLst/>
            <a:gdLst/>
            <a:ahLst/>
            <a:cxnLst>
              <a:cxn ang="0">
                <a:pos x="wd2" y="hd2"/>
              </a:cxn>
              <a:cxn ang="5400000">
                <a:pos x="wd2" y="hd2"/>
              </a:cxn>
              <a:cxn ang="10800000">
                <a:pos x="wd2" y="hd2"/>
              </a:cxn>
              <a:cxn ang="16200000">
                <a:pos x="wd2" y="hd2"/>
              </a:cxn>
            </a:cxnLst>
            <a:rect l="0" t="0" r="r" b="b"/>
            <a:pathLst>
              <a:path w="21600" h="21600" extrusionOk="0">
                <a:moveTo>
                  <a:pt x="13835" y="0"/>
                </a:moveTo>
                <a:lnTo>
                  <a:pt x="7765" y="0"/>
                </a:lnTo>
                <a:cubicBezTo>
                  <a:pt x="3529" y="0"/>
                  <a:pt x="0" y="3529"/>
                  <a:pt x="0" y="7765"/>
                </a:cubicBezTo>
                <a:lnTo>
                  <a:pt x="0" y="13835"/>
                </a:lnTo>
                <a:cubicBezTo>
                  <a:pt x="0" y="18071"/>
                  <a:pt x="3529" y="21600"/>
                  <a:pt x="7765" y="21600"/>
                </a:cubicBezTo>
                <a:lnTo>
                  <a:pt x="13835" y="21600"/>
                </a:lnTo>
                <a:cubicBezTo>
                  <a:pt x="18071" y="21600"/>
                  <a:pt x="21600" y="18071"/>
                  <a:pt x="21600" y="13835"/>
                </a:cubicBezTo>
                <a:lnTo>
                  <a:pt x="21600" y="7765"/>
                </a:lnTo>
                <a:cubicBezTo>
                  <a:pt x="21600" y="3388"/>
                  <a:pt x="18071" y="0"/>
                  <a:pt x="13835" y="0"/>
                </a:cubicBezTo>
                <a:close/>
              </a:path>
            </a:pathLst>
          </a:custGeom>
          <a:solidFill>
            <a:schemeClr val="bg2">
              <a:alpha val="3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96" name="Shape">
            <a:extLst>
              <a:ext uri="{FF2B5EF4-FFF2-40B4-BE49-F238E27FC236}">
                <a16:creationId xmlns:a16="http://schemas.microsoft.com/office/drawing/2014/main" id="{891C0B11-9D54-406B-B273-72A776DE09F8}"/>
              </a:ext>
            </a:extLst>
          </p:cNvPr>
          <p:cNvSpPr/>
          <p:nvPr/>
        </p:nvSpPr>
        <p:spPr>
          <a:xfrm>
            <a:off x="9200368" y="4226636"/>
            <a:ext cx="404174" cy="404173"/>
          </a:xfrm>
          <a:custGeom>
            <a:avLst/>
            <a:gdLst/>
            <a:ahLst/>
            <a:cxnLst>
              <a:cxn ang="0">
                <a:pos x="wd2" y="hd2"/>
              </a:cxn>
              <a:cxn ang="5400000">
                <a:pos x="wd2" y="hd2"/>
              </a:cxn>
              <a:cxn ang="10800000">
                <a:pos x="wd2" y="hd2"/>
              </a:cxn>
              <a:cxn ang="16200000">
                <a:pos x="wd2" y="hd2"/>
              </a:cxn>
            </a:cxnLst>
            <a:rect l="0" t="0" r="r" b="b"/>
            <a:pathLst>
              <a:path w="21600" h="21600" extrusionOk="0">
                <a:moveTo>
                  <a:pt x="13812" y="0"/>
                </a:moveTo>
                <a:lnTo>
                  <a:pt x="7788" y="0"/>
                </a:lnTo>
                <a:cubicBezTo>
                  <a:pt x="3527" y="0"/>
                  <a:pt x="0" y="3527"/>
                  <a:pt x="0" y="7788"/>
                </a:cubicBezTo>
                <a:lnTo>
                  <a:pt x="0" y="13812"/>
                </a:lnTo>
                <a:cubicBezTo>
                  <a:pt x="0" y="18073"/>
                  <a:pt x="3527" y="21600"/>
                  <a:pt x="7788" y="21600"/>
                </a:cubicBezTo>
                <a:lnTo>
                  <a:pt x="13812" y="21600"/>
                </a:lnTo>
                <a:cubicBezTo>
                  <a:pt x="18073" y="21600"/>
                  <a:pt x="21600" y="18073"/>
                  <a:pt x="21600" y="13812"/>
                </a:cubicBezTo>
                <a:lnTo>
                  <a:pt x="21600" y="7788"/>
                </a:lnTo>
                <a:cubicBezTo>
                  <a:pt x="21453" y="3527"/>
                  <a:pt x="17927" y="0"/>
                  <a:pt x="13812" y="0"/>
                </a:cubicBezTo>
                <a:close/>
              </a:path>
            </a:pathLst>
          </a:custGeom>
          <a:solidFill>
            <a:schemeClr val="bg2">
              <a:alpha val="3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97" name="Shape">
            <a:extLst>
              <a:ext uri="{FF2B5EF4-FFF2-40B4-BE49-F238E27FC236}">
                <a16:creationId xmlns:a16="http://schemas.microsoft.com/office/drawing/2014/main" id="{4C52073B-B1B6-4B1A-A8FF-5DC9F44DFEB0}"/>
              </a:ext>
            </a:extLst>
          </p:cNvPr>
          <p:cNvSpPr/>
          <p:nvPr/>
        </p:nvSpPr>
        <p:spPr>
          <a:xfrm>
            <a:off x="8567998" y="3621752"/>
            <a:ext cx="591137" cy="591137"/>
          </a:xfrm>
          <a:custGeom>
            <a:avLst/>
            <a:gdLst/>
            <a:ahLst/>
            <a:cxnLst>
              <a:cxn ang="0">
                <a:pos x="wd2" y="hd2"/>
              </a:cxn>
              <a:cxn ang="5400000">
                <a:pos x="wd2" y="hd2"/>
              </a:cxn>
              <a:cxn ang="10800000">
                <a:pos x="wd2" y="hd2"/>
              </a:cxn>
              <a:cxn ang="16200000">
                <a:pos x="wd2" y="hd2"/>
              </a:cxn>
            </a:cxnLst>
            <a:rect l="0" t="0" r="r" b="b"/>
            <a:pathLst>
              <a:path w="21600" h="21600" extrusionOk="0">
                <a:moveTo>
                  <a:pt x="13864" y="0"/>
                </a:moveTo>
                <a:lnTo>
                  <a:pt x="7736" y="0"/>
                </a:lnTo>
                <a:cubicBezTo>
                  <a:pt x="3516" y="0"/>
                  <a:pt x="0" y="3516"/>
                  <a:pt x="0" y="7736"/>
                </a:cubicBezTo>
                <a:lnTo>
                  <a:pt x="0" y="13864"/>
                </a:lnTo>
                <a:cubicBezTo>
                  <a:pt x="0" y="18084"/>
                  <a:pt x="3516" y="21600"/>
                  <a:pt x="7736" y="21600"/>
                </a:cubicBezTo>
                <a:lnTo>
                  <a:pt x="13864" y="21600"/>
                </a:lnTo>
                <a:cubicBezTo>
                  <a:pt x="18084" y="21600"/>
                  <a:pt x="21600" y="18084"/>
                  <a:pt x="21600" y="13864"/>
                </a:cubicBezTo>
                <a:lnTo>
                  <a:pt x="21600" y="7736"/>
                </a:lnTo>
                <a:cubicBezTo>
                  <a:pt x="21600" y="3516"/>
                  <a:pt x="18184" y="0"/>
                  <a:pt x="13864" y="0"/>
                </a:cubicBezTo>
                <a:close/>
              </a:path>
            </a:pathLst>
          </a:custGeom>
          <a:solidFill>
            <a:schemeClr val="accent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98" name="Shape">
            <a:extLst>
              <a:ext uri="{FF2B5EF4-FFF2-40B4-BE49-F238E27FC236}">
                <a16:creationId xmlns:a16="http://schemas.microsoft.com/office/drawing/2014/main" id="{6DB27D77-542E-4F88-93F7-2BFCEB461009}"/>
              </a:ext>
            </a:extLst>
          </p:cNvPr>
          <p:cNvSpPr/>
          <p:nvPr/>
        </p:nvSpPr>
        <p:spPr>
          <a:xfrm>
            <a:off x="9722779" y="4199144"/>
            <a:ext cx="882581" cy="882581"/>
          </a:xfrm>
          <a:custGeom>
            <a:avLst/>
            <a:gdLst/>
            <a:ahLst/>
            <a:cxnLst>
              <a:cxn ang="0">
                <a:pos x="wd2" y="hd2"/>
              </a:cxn>
              <a:cxn ang="5400000">
                <a:pos x="wd2" y="hd2"/>
              </a:cxn>
              <a:cxn ang="10800000">
                <a:pos x="wd2" y="hd2"/>
              </a:cxn>
              <a:cxn ang="16200000">
                <a:pos x="wd2" y="hd2"/>
              </a:cxn>
            </a:cxnLst>
            <a:rect l="0" t="0" r="r" b="b"/>
            <a:pathLst>
              <a:path w="21600" h="21600" extrusionOk="0">
                <a:moveTo>
                  <a:pt x="13862" y="0"/>
                </a:moveTo>
                <a:lnTo>
                  <a:pt x="7738" y="0"/>
                </a:lnTo>
                <a:cubicBezTo>
                  <a:pt x="3499" y="0"/>
                  <a:pt x="0" y="3499"/>
                  <a:pt x="0" y="7738"/>
                </a:cubicBezTo>
                <a:lnTo>
                  <a:pt x="0" y="13862"/>
                </a:lnTo>
                <a:cubicBezTo>
                  <a:pt x="0" y="18101"/>
                  <a:pt x="3499" y="21600"/>
                  <a:pt x="7738" y="21600"/>
                </a:cubicBezTo>
                <a:lnTo>
                  <a:pt x="13862" y="21600"/>
                </a:lnTo>
                <a:cubicBezTo>
                  <a:pt x="18101" y="21600"/>
                  <a:pt x="21600" y="18101"/>
                  <a:pt x="21600" y="13862"/>
                </a:cubicBezTo>
                <a:lnTo>
                  <a:pt x="21600" y="7738"/>
                </a:lnTo>
                <a:cubicBezTo>
                  <a:pt x="21600" y="3499"/>
                  <a:pt x="18101" y="0"/>
                  <a:pt x="13862" y="0"/>
                </a:cubicBezTo>
                <a:close/>
              </a:path>
            </a:pathLst>
          </a:custGeom>
          <a:solidFill>
            <a:schemeClr val="accent4"/>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99" name="Shape">
            <a:extLst>
              <a:ext uri="{FF2B5EF4-FFF2-40B4-BE49-F238E27FC236}">
                <a16:creationId xmlns:a16="http://schemas.microsoft.com/office/drawing/2014/main" id="{D777AAEA-453A-43C1-B59F-2C446064398F}"/>
              </a:ext>
            </a:extLst>
          </p:cNvPr>
          <p:cNvSpPr/>
          <p:nvPr/>
        </p:nvSpPr>
        <p:spPr>
          <a:xfrm>
            <a:off x="9722783" y="6343734"/>
            <a:ext cx="1097039" cy="1097039"/>
          </a:xfrm>
          <a:custGeom>
            <a:avLst/>
            <a:gdLst/>
            <a:ahLst/>
            <a:cxnLst>
              <a:cxn ang="0">
                <a:pos x="wd2" y="hd2"/>
              </a:cxn>
              <a:cxn ang="5400000">
                <a:pos x="wd2" y="hd2"/>
              </a:cxn>
              <a:cxn ang="10800000">
                <a:pos x="wd2" y="hd2"/>
              </a:cxn>
              <a:cxn ang="16200000">
                <a:pos x="wd2" y="hd2"/>
              </a:cxn>
            </a:cxnLst>
            <a:rect l="0" t="0" r="r" b="b"/>
            <a:pathLst>
              <a:path w="21600" h="21600" extrusionOk="0">
                <a:moveTo>
                  <a:pt x="13859" y="0"/>
                </a:moveTo>
                <a:lnTo>
                  <a:pt x="7741" y="0"/>
                </a:lnTo>
                <a:cubicBezTo>
                  <a:pt x="3465" y="0"/>
                  <a:pt x="0" y="3465"/>
                  <a:pt x="0" y="7741"/>
                </a:cubicBezTo>
                <a:lnTo>
                  <a:pt x="0" y="13859"/>
                </a:lnTo>
                <a:cubicBezTo>
                  <a:pt x="0" y="18135"/>
                  <a:pt x="3465" y="21600"/>
                  <a:pt x="7741" y="21600"/>
                </a:cubicBezTo>
                <a:lnTo>
                  <a:pt x="13859" y="21600"/>
                </a:lnTo>
                <a:cubicBezTo>
                  <a:pt x="18135" y="21600"/>
                  <a:pt x="21600" y="18135"/>
                  <a:pt x="21600" y="13859"/>
                </a:cubicBezTo>
                <a:lnTo>
                  <a:pt x="21600" y="7741"/>
                </a:lnTo>
                <a:cubicBezTo>
                  <a:pt x="21546" y="3465"/>
                  <a:pt x="18081" y="0"/>
                  <a:pt x="13859" y="0"/>
                </a:cubicBezTo>
                <a:close/>
              </a:path>
            </a:pathLst>
          </a:custGeom>
          <a:solidFill>
            <a:schemeClr val="accent6"/>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00" name="Shape">
            <a:extLst>
              <a:ext uri="{FF2B5EF4-FFF2-40B4-BE49-F238E27FC236}">
                <a16:creationId xmlns:a16="http://schemas.microsoft.com/office/drawing/2014/main" id="{A8B1D8DE-A51A-4449-81CA-06D22C472A21}"/>
              </a:ext>
            </a:extLst>
          </p:cNvPr>
          <p:cNvSpPr/>
          <p:nvPr/>
        </p:nvSpPr>
        <p:spPr>
          <a:xfrm>
            <a:off x="9310361" y="5188958"/>
            <a:ext cx="1097039" cy="1097039"/>
          </a:xfrm>
          <a:custGeom>
            <a:avLst/>
            <a:gdLst/>
            <a:ahLst/>
            <a:cxnLst>
              <a:cxn ang="0">
                <a:pos x="wd2" y="hd2"/>
              </a:cxn>
              <a:cxn ang="5400000">
                <a:pos x="wd2" y="hd2"/>
              </a:cxn>
              <a:cxn ang="10800000">
                <a:pos x="wd2" y="hd2"/>
              </a:cxn>
              <a:cxn ang="16200000">
                <a:pos x="wd2" y="hd2"/>
              </a:cxn>
            </a:cxnLst>
            <a:rect l="0" t="0" r="r" b="b"/>
            <a:pathLst>
              <a:path w="21600" h="21600" extrusionOk="0">
                <a:moveTo>
                  <a:pt x="13859" y="0"/>
                </a:moveTo>
                <a:lnTo>
                  <a:pt x="7741" y="0"/>
                </a:lnTo>
                <a:cubicBezTo>
                  <a:pt x="3465" y="0"/>
                  <a:pt x="0" y="3465"/>
                  <a:pt x="0" y="7741"/>
                </a:cubicBezTo>
                <a:lnTo>
                  <a:pt x="0" y="13859"/>
                </a:lnTo>
                <a:cubicBezTo>
                  <a:pt x="0" y="18135"/>
                  <a:pt x="3465" y="21600"/>
                  <a:pt x="7741" y="21600"/>
                </a:cubicBezTo>
                <a:lnTo>
                  <a:pt x="13859" y="21600"/>
                </a:lnTo>
                <a:cubicBezTo>
                  <a:pt x="18135" y="21600"/>
                  <a:pt x="21600" y="18135"/>
                  <a:pt x="21600" y="13859"/>
                </a:cubicBezTo>
                <a:lnTo>
                  <a:pt x="21600" y="7741"/>
                </a:lnTo>
                <a:cubicBezTo>
                  <a:pt x="21600" y="3465"/>
                  <a:pt x="18081" y="0"/>
                  <a:pt x="13859" y="0"/>
                </a:cubicBezTo>
                <a:close/>
              </a:path>
            </a:pathLst>
          </a:custGeom>
          <a:solidFill>
            <a:schemeClr val="accent2"/>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01" name="Shape">
            <a:extLst>
              <a:ext uri="{FF2B5EF4-FFF2-40B4-BE49-F238E27FC236}">
                <a16:creationId xmlns:a16="http://schemas.microsoft.com/office/drawing/2014/main" id="{64BFC20D-6B79-4AEF-89C5-B5E2C79FFCE7}"/>
              </a:ext>
            </a:extLst>
          </p:cNvPr>
          <p:cNvSpPr/>
          <p:nvPr/>
        </p:nvSpPr>
        <p:spPr>
          <a:xfrm>
            <a:off x="6533402" y="3539275"/>
            <a:ext cx="1097039" cy="1097039"/>
          </a:xfrm>
          <a:custGeom>
            <a:avLst/>
            <a:gdLst/>
            <a:ahLst/>
            <a:cxnLst>
              <a:cxn ang="0">
                <a:pos x="wd2" y="hd2"/>
              </a:cxn>
              <a:cxn ang="5400000">
                <a:pos x="wd2" y="hd2"/>
              </a:cxn>
              <a:cxn ang="10800000">
                <a:pos x="wd2" y="hd2"/>
              </a:cxn>
              <a:cxn ang="16200000">
                <a:pos x="wd2" y="hd2"/>
              </a:cxn>
            </a:cxnLst>
            <a:rect l="0" t="0" r="r" b="b"/>
            <a:pathLst>
              <a:path w="21600" h="21600" extrusionOk="0">
                <a:moveTo>
                  <a:pt x="13805" y="0"/>
                </a:moveTo>
                <a:lnTo>
                  <a:pt x="7741" y="0"/>
                </a:lnTo>
                <a:cubicBezTo>
                  <a:pt x="3465" y="0"/>
                  <a:pt x="0" y="3465"/>
                  <a:pt x="0" y="7741"/>
                </a:cubicBezTo>
                <a:lnTo>
                  <a:pt x="0" y="13859"/>
                </a:lnTo>
                <a:cubicBezTo>
                  <a:pt x="0" y="18135"/>
                  <a:pt x="3465" y="21600"/>
                  <a:pt x="7741" y="21600"/>
                </a:cubicBezTo>
                <a:lnTo>
                  <a:pt x="13859" y="21600"/>
                </a:lnTo>
                <a:cubicBezTo>
                  <a:pt x="18135" y="21600"/>
                  <a:pt x="21600" y="18135"/>
                  <a:pt x="21600" y="13859"/>
                </a:cubicBezTo>
                <a:lnTo>
                  <a:pt x="21600" y="7741"/>
                </a:lnTo>
                <a:cubicBezTo>
                  <a:pt x="21546" y="3465"/>
                  <a:pt x="18081" y="0"/>
                  <a:pt x="13805" y="0"/>
                </a:cubicBezTo>
                <a:close/>
              </a:path>
            </a:pathLst>
          </a:custGeom>
          <a:solidFill>
            <a:schemeClr val="accent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19" name="TextBox 118">
            <a:extLst>
              <a:ext uri="{FF2B5EF4-FFF2-40B4-BE49-F238E27FC236}">
                <a16:creationId xmlns:a16="http://schemas.microsoft.com/office/drawing/2014/main" id="{CFA427DC-ABDD-4022-BA0B-6BBD3228C848}"/>
              </a:ext>
            </a:extLst>
          </p:cNvPr>
          <p:cNvSpPr txBox="1"/>
          <p:nvPr/>
        </p:nvSpPr>
        <p:spPr>
          <a:xfrm>
            <a:off x="12330507" y="7108547"/>
            <a:ext cx="4111924" cy="523220"/>
          </a:xfrm>
          <a:prstGeom prst="rect">
            <a:avLst/>
          </a:prstGeom>
          <a:noFill/>
          <a:effectLst>
            <a:reflection blurRad="6350" stA="50000" endA="300" endPos="55000" dir="5400000" sy="-100000" algn="bl" rotWithShape="0"/>
          </a:effectLst>
        </p:spPr>
        <p:txBody>
          <a:bodyPr wrap="square" lIns="0" rIns="0" rtlCol="0" anchor="b">
            <a:spAutoFit/>
          </a:bodyPr>
          <a:lstStyle/>
          <a:p>
            <a:r>
              <a:rPr lang="en-US" sz="2800" b="1" dirty="0">
                <a:latin typeface="+mj-lt"/>
              </a:rPr>
              <a:t>Cognitive Dissonance</a:t>
            </a:r>
            <a:endParaRPr lang="en-US" sz="2800" b="1" noProof="1">
              <a:solidFill>
                <a:schemeClr val="bg1"/>
              </a:solidFill>
              <a:latin typeface="+mj-lt"/>
            </a:endParaRPr>
          </a:p>
        </p:txBody>
      </p:sp>
      <p:sp>
        <p:nvSpPr>
          <p:cNvPr id="122" name="TextBox 121">
            <a:extLst>
              <a:ext uri="{FF2B5EF4-FFF2-40B4-BE49-F238E27FC236}">
                <a16:creationId xmlns:a16="http://schemas.microsoft.com/office/drawing/2014/main" id="{6CF890A7-33E4-482D-A4C5-FD79BF79FF06}"/>
              </a:ext>
            </a:extLst>
          </p:cNvPr>
          <p:cNvSpPr txBox="1"/>
          <p:nvPr/>
        </p:nvSpPr>
        <p:spPr>
          <a:xfrm>
            <a:off x="1951630" y="6692760"/>
            <a:ext cx="2776878" cy="400110"/>
          </a:xfrm>
          <a:prstGeom prst="rect">
            <a:avLst/>
          </a:prstGeom>
          <a:noFill/>
          <a:effectLst>
            <a:reflection blurRad="6350" stA="50000" endA="300" endPos="55000" dir="5400000" sy="-100000" algn="bl" rotWithShape="0"/>
          </a:effectLst>
        </p:spPr>
        <p:txBody>
          <a:bodyPr wrap="square" lIns="0" rIns="0" rtlCol="0" anchor="b">
            <a:spAutoFit/>
          </a:bodyPr>
          <a:lstStyle/>
          <a:p>
            <a:pPr algn="r"/>
            <a:r>
              <a:rPr lang="en-US" sz="2000" b="1" dirty="0">
                <a:latin typeface="+mj-lt"/>
              </a:rPr>
              <a:t>Information Overload</a:t>
            </a:r>
            <a:endParaRPr lang="en-US" sz="2000" b="1" noProof="1">
              <a:solidFill>
                <a:schemeClr val="bg1"/>
              </a:solidFill>
              <a:latin typeface="+mj-lt"/>
            </a:endParaRPr>
          </a:p>
        </p:txBody>
      </p:sp>
      <p:sp>
        <p:nvSpPr>
          <p:cNvPr id="125" name="TextBox 124">
            <a:extLst>
              <a:ext uri="{FF2B5EF4-FFF2-40B4-BE49-F238E27FC236}">
                <a16:creationId xmlns:a16="http://schemas.microsoft.com/office/drawing/2014/main" id="{F9A7F38E-B494-4AED-86C8-1E01B94599E0}"/>
              </a:ext>
            </a:extLst>
          </p:cNvPr>
          <p:cNvSpPr txBox="1"/>
          <p:nvPr/>
        </p:nvSpPr>
        <p:spPr>
          <a:xfrm>
            <a:off x="733298" y="5314600"/>
            <a:ext cx="4111924" cy="523220"/>
          </a:xfrm>
          <a:prstGeom prst="rect">
            <a:avLst/>
          </a:prstGeom>
          <a:noFill/>
          <a:effectLst>
            <a:reflection blurRad="6350" stA="50000" endA="300" endPos="55000" dir="5400000" sy="-100000" algn="bl" rotWithShape="0"/>
          </a:effectLst>
        </p:spPr>
        <p:txBody>
          <a:bodyPr wrap="square" lIns="0" rIns="0" rtlCol="0" anchor="b">
            <a:spAutoFit/>
          </a:bodyPr>
          <a:lstStyle/>
          <a:p>
            <a:pPr algn="r"/>
            <a:r>
              <a:rPr lang="en-US" sz="2800" b="1" dirty="0">
                <a:latin typeface="+mj-lt"/>
              </a:rPr>
              <a:t>Lack of Exposure</a:t>
            </a:r>
            <a:endParaRPr lang="en-US" sz="2800" b="1" noProof="1">
              <a:solidFill>
                <a:schemeClr val="bg1"/>
              </a:solidFill>
              <a:latin typeface="+mj-lt"/>
            </a:endParaRPr>
          </a:p>
        </p:txBody>
      </p:sp>
      <p:sp>
        <p:nvSpPr>
          <p:cNvPr id="131" name="TextBox 130">
            <a:extLst>
              <a:ext uri="{FF2B5EF4-FFF2-40B4-BE49-F238E27FC236}">
                <a16:creationId xmlns:a16="http://schemas.microsoft.com/office/drawing/2014/main" id="{9A2E2E14-269F-41ED-B763-BEFB5D47E068}"/>
              </a:ext>
            </a:extLst>
          </p:cNvPr>
          <p:cNvSpPr txBox="1"/>
          <p:nvPr/>
        </p:nvSpPr>
        <p:spPr>
          <a:xfrm>
            <a:off x="3691591" y="1712132"/>
            <a:ext cx="4111924" cy="461665"/>
          </a:xfrm>
          <a:prstGeom prst="rect">
            <a:avLst/>
          </a:prstGeom>
          <a:noFill/>
          <a:effectLst>
            <a:reflection blurRad="6350" stA="50000" endA="300" endPos="55000" dir="5400000" sy="-100000" algn="bl" rotWithShape="0"/>
          </a:effectLst>
        </p:spPr>
        <p:txBody>
          <a:bodyPr wrap="square" lIns="0" rIns="0" rtlCol="0" anchor="b">
            <a:spAutoFit/>
          </a:bodyPr>
          <a:lstStyle/>
          <a:p>
            <a:r>
              <a:rPr lang="en-GB" sz="2400" b="1" dirty="0">
                <a:latin typeface="+mj-lt"/>
              </a:rPr>
              <a:t>Student motivation</a:t>
            </a:r>
          </a:p>
        </p:txBody>
      </p:sp>
      <p:sp>
        <p:nvSpPr>
          <p:cNvPr id="134" name="TextBox 133">
            <a:extLst>
              <a:ext uri="{FF2B5EF4-FFF2-40B4-BE49-F238E27FC236}">
                <a16:creationId xmlns:a16="http://schemas.microsoft.com/office/drawing/2014/main" id="{83394DE0-5284-4A71-8135-A5D31346E7CF}"/>
              </a:ext>
            </a:extLst>
          </p:cNvPr>
          <p:cNvSpPr txBox="1"/>
          <p:nvPr/>
        </p:nvSpPr>
        <p:spPr>
          <a:xfrm>
            <a:off x="13100367" y="5318728"/>
            <a:ext cx="4111924" cy="523220"/>
          </a:xfrm>
          <a:prstGeom prst="rect">
            <a:avLst/>
          </a:prstGeom>
          <a:noFill/>
          <a:effectLst>
            <a:reflection blurRad="6350" stA="50000" endA="300" endPos="55000" dir="5400000" sy="-100000" algn="bl" rotWithShape="0"/>
          </a:effectLst>
        </p:spPr>
        <p:txBody>
          <a:bodyPr wrap="square" lIns="0" rIns="0" rtlCol="0" anchor="b">
            <a:spAutoFit/>
          </a:bodyPr>
          <a:lstStyle/>
          <a:p>
            <a:r>
              <a:rPr lang="en-US" sz="2800" b="1" dirty="0">
                <a:latin typeface="+mj-lt"/>
              </a:rPr>
              <a:t>Emotional Barriers </a:t>
            </a:r>
            <a:endParaRPr lang="en-US" sz="2800" b="1" noProof="1">
              <a:solidFill>
                <a:schemeClr val="bg1"/>
              </a:solidFill>
              <a:latin typeface="+mj-lt"/>
            </a:endParaRPr>
          </a:p>
        </p:txBody>
      </p:sp>
      <p:sp>
        <p:nvSpPr>
          <p:cNvPr id="137" name="TextBox 136">
            <a:extLst>
              <a:ext uri="{FF2B5EF4-FFF2-40B4-BE49-F238E27FC236}">
                <a16:creationId xmlns:a16="http://schemas.microsoft.com/office/drawing/2014/main" id="{402C4C82-FBC1-46BE-8815-CAB7D2870DF3}"/>
              </a:ext>
            </a:extLst>
          </p:cNvPr>
          <p:cNvSpPr txBox="1"/>
          <p:nvPr/>
        </p:nvSpPr>
        <p:spPr>
          <a:xfrm>
            <a:off x="13100367" y="4120335"/>
            <a:ext cx="4111924" cy="461665"/>
          </a:xfrm>
          <a:prstGeom prst="rect">
            <a:avLst/>
          </a:prstGeom>
          <a:noFill/>
          <a:effectLst>
            <a:reflection blurRad="6350" stA="50000" endA="300" endPos="55000" dir="5400000" sy="-100000" algn="bl" rotWithShape="0"/>
          </a:effectLst>
        </p:spPr>
        <p:txBody>
          <a:bodyPr wrap="square" lIns="0" rIns="0" rtlCol="0" anchor="b">
            <a:spAutoFit/>
          </a:bodyPr>
          <a:lstStyle/>
          <a:p>
            <a:r>
              <a:rPr lang="en-US" sz="2400" b="1" dirty="0">
                <a:latin typeface="+mj-lt"/>
              </a:rPr>
              <a:t>Rigidity and Routine</a:t>
            </a:r>
            <a:endParaRPr lang="en-US" sz="2400" b="1" noProof="1">
              <a:solidFill>
                <a:schemeClr val="bg1"/>
              </a:solidFill>
              <a:latin typeface="+mj-lt"/>
            </a:endParaRPr>
          </a:p>
        </p:txBody>
      </p:sp>
      <p:sp>
        <p:nvSpPr>
          <p:cNvPr id="140" name="TextBox 139">
            <a:extLst>
              <a:ext uri="{FF2B5EF4-FFF2-40B4-BE49-F238E27FC236}">
                <a16:creationId xmlns:a16="http://schemas.microsoft.com/office/drawing/2014/main" id="{0E3BE9E9-1F2B-41D1-B3F2-768C5D678617}"/>
              </a:ext>
            </a:extLst>
          </p:cNvPr>
          <p:cNvSpPr txBox="1"/>
          <p:nvPr/>
        </p:nvSpPr>
        <p:spPr>
          <a:xfrm>
            <a:off x="10774729" y="1858370"/>
            <a:ext cx="2964831" cy="400110"/>
          </a:xfrm>
          <a:prstGeom prst="rect">
            <a:avLst/>
          </a:prstGeom>
          <a:noFill/>
          <a:effectLst>
            <a:reflection blurRad="6350" stA="50000" endA="300" endPos="55000" dir="5400000" sy="-100000" algn="bl" rotWithShape="0"/>
          </a:effectLst>
        </p:spPr>
        <p:txBody>
          <a:bodyPr wrap="square" lIns="0" rIns="0" rtlCol="0" anchor="b">
            <a:spAutoFit/>
          </a:bodyPr>
          <a:lstStyle/>
          <a:p>
            <a:r>
              <a:rPr lang="en-GB" sz="2000" b="1" dirty="0">
                <a:latin typeface="+mj-lt"/>
                <a:ea typeface="Calibri" panose="020F0502020204030204" pitchFamily="34" charset="0"/>
                <a:cs typeface="Times New Roman" panose="02020603050405020304" pitchFamily="18" charset="0"/>
              </a:rPr>
              <a:t>Technical difficulties </a:t>
            </a:r>
          </a:p>
        </p:txBody>
      </p:sp>
      <p:grpSp>
        <p:nvGrpSpPr>
          <p:cNvPr id="44" name="Graphic 113" descr="Research">
            <a:extLst>
              <a:ext uri="{FF2B5EF4-FFF2-40B4-BE49-F238E27FC236}">
                <a16:creationId xmlns:a16="http://schemas.microsoft.com/office/drawing/2014/main" id="{EA69A5AD-3AA4-4443-8C7C-457B599F2F5E}"/>
              </a:ext>
            </a:extLst>
          </p:cNvPr>
          <p:cNvGrpSpPr/>
          <p:nvPr/>
        </p:nvGrpSpPr>
        <p:grpSpPr>
          <a:xfrm>
            <a:off x="9879005" y="6499956"/>
            <a:ext cx="784573" cy="784573"/>
            <a:chOff x="6620994" y="4642816"/>
            <a:chExt cx="560409" cy="560409"/>
          </a:xfrm>
        </p:grpSpPr>
        <p:sp>
          <p:nvSpPr>
            <p:cNvPr id="45" name="Freeform: Shape 44">
              <a:extLst>
                <a:ext uri="{FF2B5EF4-FFF2-40B4-BE49-F238E27FC236}">
                  <a16:creationId xmlns:a16="http://schemas.microsoft.com/office/drawing/2014/main" id="{C80EC118-4FBC-4CBF-94BA-09C751007A66}"/>
                </a:ext>
              </a:extLst>
            </p:cNvPr>
            <p:cNvSpPr/>
            <p:nvPr/>
          </p:nvSpPr>
          <p:spPr>
            <a:xfrm>
              <a:off x="6666524" y="4691264"/>
              <a:ext cx="461902" cy="462486"/>
            </a:xfrm>
            <a:custGeom>
              <a:avLst/>
              <a:gdLst>
                <a:gd name="connsiteX0" fmla="*/ 377696 w 461902"/>
                <a:gd name="connsiteY0" fmla="*/ 319903 h 462486"/>
                <a:gd name="connsiteX1" fmla="*/ 341502 w 461902"/>
                <a:gd name="connsiteY1" fmla="*/ 308812 h 462486"/>
                <a:gd name="connsiteX2" fmla="*/ 315233 w 461902"/>
                <a:gd name="connsiteY2" fmla="*/ 283127 h 462486"/>
                <a:gd name="connsiteX3" fmla="*/ 351426 w 461902"/>
                <a:gd name="connsiteY3" fmla="*/ 176882 h 462486"/>
                <a:gd name="connsiteX4" fmla="*/ 176299 w 461902"/>
                <a:gd name="connsiteY4" fmla="*/ 3 h 462486"/>
                <a:gd name="connsiteX5" fmla="*/ 3 w 461902"/>
                <a:gd name="connsiteY5" fmla="*/ 175131 h 462486"/>
                <a:gd name="connsiteX6" fmla="*/ 175131 w 461902"/>
                <a:gd name="connsiteY6" fmla="*/ 351426 h 462486"/>
                <a:gd name="connsiteX7" fmla="*/ 282543 w 461902"/>
                <a:gd name="connsiteY7" fmla="*/ 315233 h 462486"/>
                <a:gd name="connsiteX8" fmla="*/ 308228 w 461902"/>
                <a:gd name="connsiteY8" fmla="*/ 340919 h 462486"/>
                <a:gd name="connsiteX9" fmla="*/ 319320 w 461902"/>
                <a:gd name="connsiteY9" fmla="*/ 377696 h 462486"/>
                <a:gd name="connsiteX10" fmla="*/ 392290 w 461902"/>
                <a:gd name="connsiteY10" fmla="*/ 450665 h 462486"/>
                <a:gd name="connsiteX11" fmla="*/ 450082 w 461902"/>
                <a:gd name="connsiteY11" fmla="*/ 450665 h 462486"/>
                <a:gd name="connsiteX12" fmla="*/ 450082 w 461902"/>
                <a:gd name="connsiteY12" fmla="*/ 392873 h 462486"/>
                <a:gd name="connsiteX13" fmla="*/ 377696 w 461902"/>
                <a:gd name="connsiteY13" fmla="*/ 319903 h 462486"/>
                <a:gd name="connsiteX14" fmla="*/ 176299 w 461902"/>
                <a:gd name="connsiteY14" fmla="*/ 316401 h 462486"/>
                <a:gd name="connsiteX15" fmla="*/ 36196 w 461902"/>
                <a:gd name="connsiteY15" fmla="*/ 176299 h 462486"/>
                <a:gd name="connsiteX16" fmla="*/ 176299 w 461902"/>
                <a:gd name="connsiteY16" fmla="*/ 36196 h 462486"/>
                <a:gd name="connsiteX17" fmla="*/ 316401 w 461902"/>
                <a:gd name="connsiteY17" fmla="*/ 176299 h 462486"/>
                <a:gd name="connsiteX18" fmla="*/ 176299 w 461902"/>
                <a:gd name="connsiteY18" fmla="*/ 316401 h 46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1902" h="462486">
                  <a:moveTo>
                    <a:pt x="377696" y="319903"/>
                  </a:moveTo>
                  <a:cubicBezTo>
                    <a:pt x="368355" y="310563"/>
                    <a:pt x="354345" y="305893"/>
                    <a:pt x="341502" y="308812"/>
                  </a:cubicBezTo>
                  <a:lnTo>
                    <a:pt x="315233" y="283127"/>
                  </a:lnTo>
                  <a:cubicBezTo>
                    <a:pt x="338584" y="252771"/>
                    <a:pt x="351426" y="215410"/>
                    <a:pt x="351426" y="176882"/>
                  </a:cubicBezTo>
                  <a:cubicBezTo>
                    <a:pt x="352010" y="79394"/>
                    <a:pt x="273203" y="587"/>
                    <a:pt x="176299" y="3"/>
                  </a:cubicBezTo>
                  <a:cubicBezTo>
                    <a:pt x="79394" y="-581"/>
                    <a:pt x="587" y="78227"/>
                    <a:pt x="3" y="175131"/>
                  </a:cubicBezTo>
                  <a:cubicBezTo>
                    <a:pt x="-581" y="272035"/>
                    <a:pt x="78227" y="350843"/>
                    <a:pt x="175131" y="351426"/>
                  </a:cubicBezTo>
                  <a:cubicBezTo>
                    <a:pt x="213659" y="351426"/>
                    <a:pt x="251604" y="338584"/>
                    <a:pt x="282543" y="315233"/>
                  </a:cubicBezTo>
                  <a:lnTo>
                    <a:pt x="308228" y="340919"/>
                  </a:lnTo>
                  <a:cubicBezTo>
                    <a:pt x="305893" y="354345"/>
                    <a:pt x="309979" y="367772"/>
                    <a:pt x="319320" y="377696"/>
                  </a:cubicBezTo>
                  <a:lnTo>
                    <a:pt x="392290" y="450665"/>
                  </a:lnTo>
                  <a:cubicBezTo>
                    <a:pt x="408051" y="466427"/>
                    <a:pt x="434320" y="466427"/>
                    <a:pt x="450082" y="450665"/>
                  </a:cubicBezTo>
                  <a:cubicBezTo>
                    <a:pt x="465843" y="434904"/>
                    <a:pt x="465843" y="408635"/>
                    <a:pt x="450082" y="392873"/>
                  </a:cubicBezTo>
                  <a:lnTo>
                    <a:pt x="377696" y="319903"/>
                  </a:lnTo>
                  <a:close/>
                  <a:moveTo>
                    <a:pt x="176299" y="316401"/>
                  </a:moveTo>
                  <a:cubicBezTo>
                    <a:pt x="98659" y="316401"/>
                    <a:pt x="36196" y="253939"/>
                    <a:pt x="36196" y="176299"/>
                  </a:cubicBezTo>
                  <a:cubicBezTo>
                    <a:pt x="36196" y="98659"/>
                    <a:pt x="98659" y="36196"/>
                    <a:pt x="176299" y="36196"/>
                  </a:cubicBezTo>
                  <a:cubicBezTo>
                    <a:pt x="253939" y="36196"/>
                    <a:pt x="316401" y="98659"/>
                    <a:pt x="316401" y="176299"/>
                  </a:cubicBezTo>
                  <a:cubicBezTo>
                    <a:pt x="316401" y="253355"/>
                    <a:pt x="253355" y="316401"/>
                    <a:pt x="176299" y="316401"/>
                  </a:cubicBezTo>
                  <a:close/>
                </a:path>
              </a:pathLst>
            </a:custGeom>
            <a:solidFill>
              <a:srgbClr val="000000"/>
            </a:solidFill>
            <a:ln w="5755" cap="flat">
              <a:noFill/>
              <a:prstDash val="solid"/>
              <a:miter/>
            </a:ln>
          </p:spPr>
          <p:txBody>
            <a:bodyPr rtlCol="0" anchor="ctr"/>
            <a:lstStyle/>
            <a:p>
              <a:endParaRPr lang="en-US" sz="2783">
                <a:latin typeface="+mj-lt"/>
              </a:endParaRPr>
            </a:p>
          </p:txBody>
        </p:sp>
        <p:sp>
          <p:nvSpPr>
            <p:cNvPr id="46" name="Freeform: Shape 45">
              <a:extLst>
                <a:ext uri="{FF2B5EF4-FFF2-40B4-BE49-F238E27FC236}">
                  <a16:creationId xmlns:a16="http://schemas.microsoft.com/office/drawing/2014/main" id="{479CFCA4-6300-4C7F-A98E-A22AC735F8A1}"/>
                </a:ext>
              </a:extLst>
            </p:cNvPr>
            <p:cNvSpPr/>
            <p:nvPr/>
          </p:nvSpPr>
          <p:spPr>
            <a:xfrm>
              <a:off x="6717314" y="4778024"/>
              <a:ext cx="251600" cy="184691"/>
            </a:xfrm>
            <a:custGeom>
              <a:avLst/>
              <a:gdLst>
                <a:gd name="connsiteX0" fmla="*/ 251017 w 251600"/>
                <a:gd name="connsiteY0" fmla="*/ 80782 h 184691"/>
                <a:gd name="connsiteX1" fmla="*/ 217742 w 251600"/>
                <a:gd name="connsiteY1" fmla="*/ 80782 h 184691"/>
                <a:gd name="connsiteX2" fmla="*/ 210153 w 251600"/>
                <a:gd name="connsiteY2" fmla="*/ 85453 h 184691"/>
                <a:gd name="connsiteX3" fmla="*/ 187971 w 251600"/>
                <a:gd name="connsiteY3" fmla="*/ 109387 h 184691"/>
                <a:gd name="connsiteX4" fmla="*/ 169290 w 251600"/>
                <a:gd name="connsiteY4" fmla="*/ 44589 h 184691"/>
                <a:gd name="connsiteX5" fmla="*/ 156448 w 251600"/>
                <a:gd name="connsiteY5" fmla="*/ 37584 h 184691"/>
                <a:gd name="connsiteX6" fmla="*/ 149442 w 251600"/>
                <a:gd name="connsiteY6" fmla="*/ 44006 h 184691"/>
                <a:gd name="connsiteX7" fmla="*/ 114417 w 251600"/>
                <a:gd name="connsiteY7" fmla="*/ 136823 h 184691"/>
                <a:gd name="connsiteX8" fmla="*/ 90483 w 251600"/>
                <a:gd name="connsiteY8" fmla="*/ 8396 h 184691"/>
                <a:gd name="connsiteX9" fmla="*/ 78808 w 251600"/>
                <a:gd name="connsiteY9" fmla="*/ 224 h 184691"/>
                <a:gd name="connsiteX10" fmla="*/ 70635 w 251600"/>
                <a:gd name="connsiteY10" fmla="*/ 7229 h 184691"/>
                <a:gd name="connsiteX11" fmla="*/ 45533 w 251600"/>
                <a:gd name="connsiteY11" fmla="*/ 80782 h 184691"/>
                <a:gd name="connsiteX12" fmla="*/ 0 w 251600"/>
                <a:gd name="connsiteY12" fmla="*/ 80782 h 184691"/>
                <a:gd name="connsiteX13" fmla="*/ 0 w 251600"/>
                <a:gd name="connsiteY13" fmla="*/ 104133 h 184691"/>
                <a:gd name="connsiteX14" fmla="*/ 53122 w 251600"/>
                <a:gd name="connsiteY14" fmla="*/ 104133 h 184691"/>
                <a:gd name="connsiteX15" fmla="*/ 63046 w 251600"/>
                <a:gd name="connsiteY15" fmla="*/ 95376 h 184691"/>
                <a:gd name="connsiteX16" fmla="*/ 77640 w 251600"/>
                <a:gd name="connsiteY16" fmla="*/ 51011 h 184691"/>
                <a:gd name="connsiteX17" fmla="*/ 100990 w 251600"/>
                <a:gd name="connsiteY17" fmla="*/ 176519 h 184691"/>
                <a:gd name="connsiteX18" fmla="*/ 110331 w 251600"/>
                <a:gd name="connsiteY18" fmla="*/ 184692 h 184691"/>
                <a:gd name="connsiteX19" fmla="*/ 111498 w 251600"/>
                <a:gd name="connsiteY19" fmla="*/ 184692 h 184691"/>
                <a:gd name="connsiteX20" fmla="*/ 121422 w 251600"/>
                <a:gd name="connsiteY20" fmla="*/ 178270 h 184691"/>
                <a:gd name="connsiteX21" fmla="*/ 158783 w 251600"/>
                <a:gd name="connsiteY21" fmla="*/ 80199 h 184691"/>
                <a:gd name="connsiteX22" fmla="*/ 173960 w 251600"/>
                <a:gd name="connsiteY22" fmla="*/ 132737 h 184691"/>
                <a:gd name="connsiteX23" fmla="*/ 186803 w 251600"/>
                <a:gd name="connsiteY23" fmla="*/ 139742 h 184691"/>
                <a:gd name="connsiteX24" fmla="*/ 191473 w 251600"/>
                <a:gd name="connsiteY24" fmla="*/ 136823 h 184691"/>
                <a:gd name="connsiteX25" fmla="*/ 222996 w 251600"/>
                <a:gd name="connsiteY25" fmla="*/ 104133 h 184691"/>
                <a:gd name="connsiteX26" fmla="*/ 251600 w 251600"/>
                <a:gd name="connsiteY26" fmla="*/ 104133 h 184691"/>
                <a:gd name="connsiteX27" fmla="*/ 251600 w 251600"/>
                <a:gd name="connsiteY27" fmla="*/ 80782 h 184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1600" h="184691">
                  <a:moveTo>
                    <a:pt x="251017" y="80782"/>
                  </a:moveTo>
                  <a:lnTo>
                    <a:pt x="217742" y="80782"/>
                  </a:lnTo>
                  <a:cubicBezTo>
                    <a:pt x="214823" y="81366"/>
                    <a:pt x="211905" y="83118"/>
                    <a:pt x="210153" y="85453"/>
                  </a:cubicBezTo>
                  <a:lnTo>
                    <a:pt x="187971" y="109387"/>
                  </a:lnTo>
                  <a:lnTo>
                    <a:pt x="169290" y="44589"/>
                  </a:lnTo>
                  <a:cubicBezTo>
                    <a:pt x="167539" y="39336"/>
                    <a:pt x="161701" y="35833"/>
                    <a:pt x="156448" y="37584"/>
                  </a:cubicBezTo>
                  <a:cubicBezTo>
                    <a:pt x="153529" y="38752"/>
                    <a:pt x="150610" y="40503"/>
                    <a:pt x="149442" y="44006"/>
                  </a:cubicBezTo>
                  <a:lnTo>
                    <a:pt x="114417" y="136823"/>
                  </a:lnTo>
                  <a:lnTo>
                    <a:pt x="90483" y="8396"/>
                  </a:lnTo>
                  <a:cubicBezTo>
                    <a:pt x="89315" y="2559"/>
                    <a:pt x="84061" y="-944"/>
                    <a:pt x="78808" y="224"/>
                  </a:cubicBezTo>
                  <a:cubicBezTo>
                    <a:pt x="75305" y="807"/>
                    <a:pt x="72386" y="3726"/>
                    <a:pt x="70635" y="7229"/>
                  </a:cubicBezTo>
                  <a:lnTo>
                    <a:pt x="45533" y="80782"/>
                  </a:lnTo>
                  <a:lnTo>
                    <a:pt x="0" y="80782"/>
                  </a:lnTo>
                  <a:lnTo>
                    <a:pt x="0" y="104133"/>
                  </a:lnTo>
                  <a:lnTo>
                    <a:pt x="53122" y="104133"/>
                  </a:lnTo>
                  <a:cubicBezTo>
                    <a:pt x="57792" y="103549"/>
                    <a:pt x="61878" y="100047"/>
                    <a:pt x="63046" y="95376"/>
                  </a:cubicBezTo>
                  <a:lnTo>
                    <a:pt x="77640" y="51011"/>
                  </a:lnTo>
                  <a:lnTo>
                    <a:pt x="100990" y="176519"/>
                  </a:lnTo>
                  <a:cubicBezTo>
                    <a:pt x="101574" y="181189"/>
                    <a:pt x="105660" y="184692"/>
                    <a:pt x="110331" y="184692"/>
                  </a:cubicBezTo>
                  <a:lnTo>
                    <a:pt x="111498" y="184692"/>
                  </a:lnTo>
                  <a:cubicBezTo>
                    <a:pt x="115584" y="184692"/>
                    <a:pt x="119671" y="182357"/>
                    <a:pt x="121422" y="178270"/>
                  </a:cubicBezTo>
                  <a:lnTo>
                    <a:pt x="158783" y="80199"/>
                  </a:lnTo>
                  <a:lnTo>
                    <a:pt x="173960" y="132737"/>
                  </a:lnTo>
                  <a:cubicBezTo>
                    <a:pt x="175712" y="137991"/>
                    <a:pt x="180965" y="141493"/>
                    <a:pt x="186803" y="139742"/>
                  </a:cubicBezTo>
                  <a:cubicBezTo>
                    <a:pt x="188554" y="139158"/>
                    <a:pt x="190306" y="137991"/>
                    <a:pt x="191473" y="136823"/>
                  </a:cubicBezTo>
                  <a:lnTo>
                    <a:pt x="222996" y="104133"/>
                  </a:lnTo>
                  <a:lnTo>
                    <a:pt x="251600" y="104133"/>
                  </a:lnTo>
                  <a:lnTo>
                    <a:pt x="251600" y="80782"/>
                  </a:lnTo>
                  <a:close/>
                </a:path>
              </a:pathLst>
            </a:custGeom>
            <a:solidFill>
              <a:srgbClr val="000000"/>
            </a:solidFill>
            <a:ln w="5755" cap="flat">
              <a:noFill/>
              <a:prstDash val="solid"/>
              <a:miter/>
            </a:ln>
          </p:spPr>
          <p:txBody>
            <a:bodyPr rtlCol="0" anchor="ctr"/>
            <a:lstStyle/>
            <a:p>
              <a:endParaRPr lang="en-US" sz="2783">
                <a:latin typeface="+mj-lt"/>
              </a:endParaRPr>
            </a:p>
          </p:txBody>
        </p:sp>
      </p:grpSp>
      <p:grpSp>
        <p:nvGrpSpPr>
          <p:cNvPr id="52" name="Graphic 105" descr="Bug">
            <a:extLst>
              <a:ext uri="{FF2B5EF4-FFF2-40B4-BE49-F238E27FC236}">
                <a16:creationId xmlns:a16="http://schemas.microsoft.com/office/drawing/2014/main" id="{E8D5A688-6340-49EA-9FCA-4BDE7F06E0ED}"/>
              </a:ext>
            </a:extLst>
          </p:cNvPr>
          <p:cNvGrpSpPr/>
          <p:nvPr/>
        </p:nvGrpSpPr>
        <p:grpSpPr>
          <a:xfrm>
            <a:off x="6972074" y="5953863"/>
            <a:ext cx="584181" cy="613821"/>
            <a:chOff x="4544611" y="4252747"/>
            <a:chExt cx="417273" cy="438443"/>
          </a:xfrm>
          <a:solidFill>
            <a:srgbClr val="000000"/>
          </a:solidFill>
        </p:grpSpPr>
        <p:sp>
          <p:nvSpPr>
            <p:cNvPr id="53" name="Freeform: Shape 52">
              <a:extLst>
                <a:ext uri="{FF2B5EF4-FFF2-40B4-BE49-F238E27FC236}">
                  <a16:creationId xmlns:a16="http://schemas.microsoft.com/office/drawing/2014/main" id="{730BB298-2BCF-4321-9CF5-3209843FFFF9}"/>
                </a:ext>
              </a:extLst>
            </p:cNvPr>
            <p:cNvSpPr/>
            <p:nvPr/>
          </p:nvSpPr>
          <p:spPr>
            <a:xfrm>
              <a:off x="4670209" y="4252747"/>
              <a:ext cx="165871" cy="154969"/>
            </a:xfrm>
            <a:custGeom>
              <a:avLst/>
              <a:gdLst>
                <a:gd name="connsiteX0" fmla="*/ 5938 w 165871"/>
                <a:gd name="connsiteY0" fmla="*/ 19437 h 154969"/>
                <a:gd name="connsiteX1" fmla="*/ 28775 w 165871"/>
                <a:gd name="connsiteY1" fmla="*/ 40288 h 154969"/>
                <a:gd name="connsiteX2" fmla="*/ 41187 w 165871"/>
                <a:gd name="connsiteY2" fmla="*/ 70076 h 154969"/>
                <a:gd name="connsiteX3" fmla="*/ 8421 w 165871"/>
                <a:gd name="connsiteY3" fmla="*/ 130643 h 154969"/>
                <a:gd name="connsiteX4" fmla="*/ 12392 w 165871"/>
                <a:gd name="connsiteY4" fmla="*/ 154969 h 154969"/>
                <a:gd name="connsiteX5" fmla="*/ 149413 w 165871"/>
                <a:gd name="connsiteY5" fmla="*/ 154969 h 154969"/>
                <a:gd name="connsiteX6" fmla="*/ 139981 w 165871"/>
                <a:gd name="connsiteY6" fmla="*/ 87451 h 154969"/>
                <a:gd name="connsiteX7" fmla="*/ 124591 w 165871"/>
                <a:gd name="connsiteY7" fmla="*/ 71069 h 154969"/>
                <a:gd name="connsiteX8" fmla="*/ 137498 w 165871"/>
                <a:gd name="connsiteY8" fmla="*/ 39792 h 154969"/>
                <a:gd name="connsiteX9" fmla="*/ 160335 w 165871"/>
                <a:gd name="connsiteY9" fmla="*/ 18941 h 154969"/>
                <a:gd name="connsiteX10" fmla="*/ 164803 w 165871"/>
                <a:gd name="connsiteY10" fmla="*/ 5537 h 154969"/>
                <a:gd name="connsiteX11" fmla="*/ 151399 w 165871"/>
                <a:gd name="connsiteY11" fmla="*/ 1069 h 154969"/>
                <a:gd name="connsiteX12" fmla="*/ 120619 w 165871"/>
                <a:gd name="connsiteY12" fmla="*/ 28870 h 154969"/>
                <a:gd name="connsiteX13" fmla="*/ 106222 w 165871"/>
                <a:gd name="connsiteY13" fmla="*/ 61636 h 154969"/>
                <a:gd name="connsiteX14" fmla="*/ 59555 w 165871"/>
                <a:gd name="connsiteY14" fmla="*/ 60643 h 154969"/>
                <a:gd name="connsiteX15" fmla="*/ 45158 w 165871"/>
                <a:gd name="connsiteY15" fmla="*/ 28870 h 154969"/>
                <a:gd name="connsiteX16" fmla="*/ 14378 w 165871"/>
                <a:gd name="connsiteY16" fmla="*/ 1069 h 154969"/>
                <a:gd name="connsiteX17" fmla="*/ 974 w 165871"/>
                <a:gd name="connsiteY17" fmla="*/ 5537 h 154969"/>
                <a:gd name="connsiteX18" fmla="*/ 5938 w 165871"/>
                <a:gd name="connsiteY18" fmla="*/ 19437 h 15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5871" h="154969">
                  <a:moveTo>
                    <a:pt x="5938" y="19437"/>
                  </a:moveTo>
                  <a:cubicBezTo>
                    <a:pt x="15371" y="23905"/>
                    <a:pt x="23314" y="31352"/>
                    <a:pt x="28775" y="40288"/>
                  </a:cubicBezTo>
                  <a:cubicBezTo>
                    <a:pt x="35229" y="50218"/>
                    <a:pt x="39201" y="60147"/>
                    <a:pt x="41187" y="70076"/>
                  </a:cubicBezTo>
                  <a:cubicBezTo>
                    <a:pt x="21328" y="82983"/>
                    <a:pt x="8421" y="105324"/>
                    <a:pt x="8421" y="130643"/>
                  </a:cubicBezTo>
                  <a:cubicBezTo>
                    <a:pt x="8421" y="139083"/>
                    <a:pt x="9910" y="147026"/>
                    <a:pt x="12392" y="154969"/>
                  </a:cubicBezTo>
                  <a:lnTo>
                    <a:pt x="149413" y="154969"/>
                  </a:lnTo>
                  <a:cubicBezTo>
                    <a:pt x="156364" y="135111"/>
                    <a:pt x="155371" y="111778"/>
                    <a:pt x="139981" y="87451"/>
                  </a:cubicBezTo>
                  <a:cubicBezTo>
                    <a:pt x="136009" y="80998"/>
                    <a:pt x="130548" y="75537"/>
                    <a:pt x="124591" y="71069"/>
                  </a:cubicBezTo>
                  <a:cubicBezTo>
                    <a:pt x="126576" y="60643"/>
                    <a:pt x="131045" y="50218"/>
                    <a:pt x="137498" y="39792"/>
                  </a:cubicBezTo>
                  <a:cubicBezTo>
                    <a:pt x="143456" y="30856"/>
                    <a:pt x="151399" y="23409"/>
                    <a:pt x="160335" y="18941"/>
                  </a:cubicBezTo>
                  <a:cubicBezTo>
                    <a:pt x="165300" y="16459"/>
                    <a:pt x="167286" y="10501"/>
                    <a:pt x="164803" y="5537"/>
                  </a:cubicBezTo>
                  <a:cubicBezTo>
                    <a:pt x="162321" y="572"/>
                    <a:pt x="156364" y="-1414"/>
                    <a:pt x="151399" y="1069"/>
                  </a:cubicBezTo>
                  <a:cubicBezTo>
                    <a:pt x="138988" y="7523"/>
                    <a:pt x="128066" y="16955"/>
                    <a:pt x="120619" y="28870"/>
                  </a:cubicBezTo>
                  <a:cubicBezTo>
                    <a:pt x="113172" y="40288"/>
                    <a:pt x="108704" y="51210"/>
                    <a:pt x="106222" y="61636"/>
                  </a:cubicBezTo>
                  <a:cubicBezTo>
                    <a:pt x="89839" y="56175"/>
                    <a:pt x="73952" y="56175"/>
                    <a:pt x="59555" y="60643"/>
                  </a:cubicBezTo>
                  <a:cubicBezTo>
                    <a:pt x="57073" y="50714"/>
                    <a:pt x="52108" y="39792"/>
                    <a:pt x="45158" y="28870"/>
                  </a:cubicBezTo>
                  <a:cubicBezTo>
                    <a:pt x="37711" y="16955"/>
                    <a:pt x="26789" y="7026"/>
                    <a:pt x="14378" y="1069"/>
                  </a:cubicBezTo>
                  <a:cubicBezTo>
                    <a:pt x="9414" y="-1414"/>
                    <a:pt x="3456" y="572"/>
                    <a:pt x="974" y="5537"/>
                  </a:cubicBezTo>
                  <a:cubicBezTo>
                    <a:pt x="-1508" y="10501"/>
                    <a:pt x="974" y="17452"/>
                    <a:pt x="5938" y="19437"/>
                  </a:cubicBezTo>
                  <a:close/>
                </a:path>
              </a:pathLst>
            </a:custGeom>
            <a:solidFill>
              <a:srgbClr val="000000"/>
            </a:solidFill>
            <a:ln w="4961" cap="flat">
              <a:noFill/>
              <a:prstDash val="solid"/>
              <a:miter/>
            </a:ln>
          </p:spPr>
          <p:txBody>
            <a:bodyPr rtlCol="0" anchor="ctr"/>
            <a:lstStyle/>
            <a:p>
              <a:endParaRPr lang="en-US" sz="2783">
                <a:latin typeface="+mj-lt"/>
              </a:endParaRPr>
            </a:p>
          </p:txBody>
        </p:sp>
        <p:sp>
          <p:nvSpPr>
            <p:cNvPr id="54" name="Freeform: Shape 53">
              <a:extLst>
                <a:ext uri="{FF2B5EF4-FFF2-40B4-BE49-F238E27FC236}">
                  <a16:creationId xmlns:a16="http://schemas.microsoft.com/office/drawing/2014/main" id="{772267F4-7293-48F6-A553-05D7A239CE18}"/>
                </a:ext>
              </a:extLst>
            </p:cNvPr>
            <p:cNvSpPr/>
            <p:nvPr/>
          </p:nvSpPr>
          <p:spPr>
            <a:xfrm>
              <a:off x="4544611" y="4349864"/>
              <a:ext cx="417273" cy="341326"/>
            </a:xfrm>
            <a:custGeom>
              <a:avLst/>
              <a:gdLst>
                <a:gd name="connsiteX0" fmla="*/ 411536 w 417273"/>
                <a:gd name="connsiteY0" fmla="*/ 214731 h 341326"/>
                <a:gd name="connsiteX1" fmla="*/ 351962 w 417273"/>
                <a:gd name="connsiteY1" fmla="*/ 155653 h 341326"/>
                <a:gd name="connsiteX2" fmla="*/ 344515 w 417273"/>
                <a:gd name="connsiteY2" fmla="*/ 152674 h 341326"/>
                <a:gd name="connsiteX3" fmla="*/ 304302 w 417273"/>
                <a:gd name="connsiteY3" fmla="*/ 152674 h 341326"/>
                <a:gd name="connsiteX4" fmla="*/ 299834 w 417273"/>
                <a:gd name="connsiteY4" fmla="*/ 128348 h 341326"/>
                <a:gd name="connsiteX5" fmla="*/ 341040 w 417273"/>
                <a:gd name="connsiteY5" fmla="*/ 119909 h 341326"/>
                <a:gd name="connsiteX6" fmla="*/ 352458 w 417273"/>
                <a:gd name="connsiteY6" fmla="*/ 109483 h 341326"/>
                <a:gd name="connsiteX7" fmla="*/ 377281 w 417273"/>
                <a:gd name="connsiteY7" fmla="*/ 19129 h 341326"/>
                <a:gd name="connsiteX8" fmla="*/ 366855 w 417273"/>
                <a:gd name="connsiteY8" fmla="*/ 760 h 341326"/>
                <a:gd name="connsiteX9" fmla="*/ 348486 w 417273"/>
                <a:gd name="connsiteY9" fmla="*/ 11185 h 341326"/>
                <a:gd name="connsiteX10" fmla="*/ 326146 w 417273"/>
                <a:gd name="connsiteY10" fmla="*/ 92604 h 341326"/>
                <a:gd name="connsiteX11" fmla="*/ 291891 w 417273"/>
                <a:gd name="connsiteY11" fmla="*/ 99554 h 341326"/>
                <a:gd name="connsiteX12" fmla="*/ 282458 w 417273"/>
                <a:gd name="connsiteY12" fmla="*/ 82178 h 341326"/>
                <a:gd name="connsiteX13" fmla="*/ 132529 w 417273"/>
                <a:gd name="connsiteY13" fmla="*/ 82178 h 341326"/>
                <a:gd name="connsiteX14" fmla="*/ 123097 w 417273"/>
                <a:gd name="connsiteY14" fmla="*/ 100050 h 341326"/>
                <a:gd name="connsiteX15" fmla="*/ 82388 w 417273"/>
                <a:gd name="connsiteY15" fmla="*/ 92107 h 341326"/>
                <a:gd name="connsiteX16" fmla="*/ 64515 w 417273"/>
                <a:gd name="connsiteY16" fmla="*/ 11682 h 341326"/>
                <a:gd name="connsiteX17" fmla="*/ 46643 w 417273"/>
                <a:gd name="connsiteY17" fmla="*/ 263 h 341326"/>
                <a:gd name="connsiteX18" fmla="*/ 35225 w 417273"/>
                <a:gd name="connsiteY18" fmla="*/ 18136 h 341326"/>
                <a:gd name="connsiteX19" fmla="*/ 55083 w 417273"/>
                <a:gd name="connsiteY19" fmla="*/ 108490 h 341326"/>
                <a:gd name="connsiteX20" fmla="*/ 66998 w 417273"/>
                <a:gd name="connsiteY20" fmla="*/ 119909 h 341326"/>
                <a:gd name="connsiteX21" fmla="*/ 114657 w 417273"/>
                <a:gd name="connsiteY21" fmla="*/ 128845 h 341326"/>
                <a:gd name="connsiteX22" fmla="*/ 110189 w 417273"/>
                <a:gd name="connsiteY22" fmla="*/ 152178 h 341326"/>
                <a:gd name="connsiteX23" fmla="*/ 72955 w 417273"/>
                <a:gd name="connsiteY23" fmla="*/ 152178 h 341326"/>
                <a:gd name="connsiteX24" fmla="*/ 65508 w 417273"/>
                <a:gd name="connsiteY24" fmla="*/ 155157 h 341326"/>
                <a:gd name="connsiteX25" fmla="*/ 5934 w 417273"/>
                <a:gd name="connsiteY25" fmla="*/ 214235 h 341326"/>
                <a:gd name="connsiteX26" fmla="*/ 2955 w 417273"/>
                <a:gd name="connsiteY26" fmla="*/ 235086 h 341326"/>
                <a:gd name="connsiteX27" fmla="*/ 23806 w 417273"/>
                <a:gd name="connsiteY27" fmla="*/ 238064 h 341326"/>
                <a:gd name="connsiteX28" fmla="*/ 80402 w 417273"/>
                <a:gd name="connsiteY28" fmla="*/ 181965 h 341326"/>
                <a:gd name="connsiteX29" fmla="*/ 106714 w 417273"/>
                <a:gd name="connsiteY29" fmla="*/ 181965 h 341326"/>
                <a:gd name="connsiteX30" fmla="*/ 106217 w 417273"/>
                <a:gd name="connsiteY30" fmla="*/ 193384 h 341326"/>
                <a:gd name="connsiteX31" fmla="*/ 109196 w 417273"/>
                <a:gd name="connsiteY31" fmla="*/ 216717 h 341326"/>
                <a:gd name="connsiteX32" fmla="*/ 71466 w 417273"/>
                <a:gd name="connsiteY32" fmla="*/ 226646 h 341326"/>
                <a:gd name="connsiteX33" fmla="*/ 61040 w 417273"/>
                <a:gd name="connsiteY33" fmla="*/ 236079 h 341326"/>
                <a:gd name="connsiteX34" fmla="*/ 29764 w 417273"/>
                <a:gd name="connsiteY34" fmla="*/ 320972 h 341326"/>
                <a:gd name="connsiteX35" fmla="*/ 38700 w 417273"/>
                <a:gd name="connsiteY35" fmla="*/ 339837 h 341326"/>
                <a:gd name="connsiteX36" fmla="*/ 43664 w 417273"/>
                <a:gd name="connsiteY36" fmla="*/ 340830 h 341326"/>
                <a:gd name="connsiteX37" fmla="*/ 57565 w 417273"/>
                <a:gd name="connsiteY37" fmla="*/ 330901 h 341326"/>
                <a:gd name="connsiteX38" fmla="*/ 85863 w 417273"/>
                <a:gd name="connsiteY38" fmla="*/ 252958 h 341326"/>
                <a:gd name="connsiteX39" fmla="*/ 120118 w 417273"/>
                <a:gd name="connsiteY39" fmla="*/ 244518 h 341326"/>
                <a:gd name="connsiteX40" fmla="*/ 190614 w 417273"/>
                <a:gd name="connsiteY40" fmla="*/ 292674 h 341326"/>
                <a:gd name="connsiteX41" fmla="*/ 198061 w 417273"/>
                <a:gd name="connsiteY41" fmla="*/ 277781 h 341326"/>
                <a:gd name="connsiteX42" fmla="*/ 198061 w 417273"/>
                <a:gd name="connsiteY42" fmla="*/ 182462 h 341326"/>
                <a:gd name="connsiteX43" fmla="*/ 207494 w 417273"/>
                <a:gd name="connsiteY43" fmla="*/ 173029 h 341326"/>
                <a:gd name="connsiteX44" fmla="*/ 216926 w 417273"/>
                <a:gd name="connsiteY44" fmla="*/ 182462 h 341326"/>
                <a:gd name="connsiteX45" fmla="*/ 216926 w 417273"/>
                <a:gd name="connsiteY45" fmla="*/ 278277 h 341326"/>
                <a:gd name="connsiteX46" fmla="*/ 223877 w 417273"/>
                <a:gd name="connsiteY46" fmla="*/ 293171 h 341326"/>
                <a:gd name="connsiteX47" fmla="*/ 293877 w 417273"/>
                <a:gd name="connsiteY47" fmla="*/ 244022 h 341326"/>
                <a:gd name="connsiteX48" fmla="*/ 331111 w 417273"/>
                <a:gd name="connsiteY48" fmla="*/ 253454 h 341326"/>
                <a:gd name="connsiteX49" fmla="*/ 359408 w 417273"/>
                <a:gd name="connsiteY49" fmla="*/ 331398 h 341326"/>
                <a:gd name="connsiteX50" fmla="*/ 373309 w 417273"/>
                <a:gd name="connsiteY50" fmla="*/ 341327 h 341326"/>
                <a:gd name="connsiteX51" fmla="*/ 378274 w 417273"/>
                <a:gd name="connsiteY51" fmla="*/ 340334 h 341326"/>
                <a:gd name="connsiteX52" fmla="*/ 387210 w 417273"/>
                <a:gd name="connsiteY52" fmla="*/ 321469 h 341326"/>
                <a:gd name="connsiteX53" fmla="*/ 355933 w 417273"/>
                <a:gd name="connsiteY53" fmla="*/ 236079 h 341326"/>
                <a:gd name="connsiteX54" fmla="*/ 345508 w 417273"/>
                <a:gd name="connsiteY54" fmla="*/ 226646 h 341326"/>
                <a:gd name="connsiteX55" fmla="*/ 304799 w 417273"/>
                <a:gd name="connsiteY55" fmla="*/ 216221 h 341326"/>
                <a:gd name="connsiteX56" fmla="*/ 307281 w 417273"/>
                <a:gd name="connsiteY56" fmla="*/ 193880 h 341326"/>
                <a:gd name="connsiteX57" fmla="*/ 306784 w 417273"/>
                <a:gd name="connsiteY57" fmla="*/ 182462 h 341326"/>
                <a:gd name="connsiteX58" fmla="*/ 336572 w 417273"/>
                <a:gd name="connsiteY58" fmla="*/ 182462 h 341326"/>
                <a:gd name="connsiteX59" fmla="*/ 392671 w 417273"/>
                <a:gd name="connsiteY59" fmla="*/ 239057 h 341326"/>
                <a:gd name="connsiteX60" fmla="*/ 413522 w 417273"/>
                <a:gd name="connsiteY60" fmla="*/ 236079 h 341326"/>
                <a:gd name="connsiteX61" fmla="*/ 411536 w 417273"/>
                <a:gd name="connsiteY61" fmla="*/ 214731 h 34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17273" h="341326">
                  <a:moveTo>
                    <a:pt x="411536" y="214731"/>
                  </a:moveTo>
                  <a:lnTo>
                    <a:pt x="351962" y="155653"/>
                  </a:lnTo>
                  <a:cubicBezTo>
                    <a:pt x="349976" y="154164"/>
                    <a:pt x="347494" y="153171"/>
                    <a:pt x="344515" y="152674"/>
                  </a:cubicBezTo>
                  <a:lnTo>
                    <a:pt x="304302" y="152674"/>
                  </a:lnTo>
                  <a:cubicBezTo>
                    <a:pt x="303309" y="144731"/>
                    <a:pt x="301820" y="136292"/>
                    <a:pt x="299834" y="128348"/>
                  </a:cubicBezTo>
                  <a:lnTo>
                    <a:pt x="341040" y="119909"/>
                  </a:lnTo>
                  <a:cubicBezTo>
                    <a:pt x="346501" y="118916"/>
                    <a:pt x="350969" y="114448"/>
                    <a:pt x="352458" y="109483"/>
                  </a:cubicBezTo>
                  <a:lnTo>
                    <a:pt x="377281" y="19129"/>
                  </a:lnTo>
                  <a:cubicBezTo>
                    <a:pt x="379267" y="11185"/>
                    <a:pt x="374799" y="3242"/>
                    <a:pt x="366855" y="760"/>
                  </a:cubicBezTo>
                  <a:cubicBezTo>
                    <a:pt x="358912" y="-1226"/>
                    <a:pt x="350969" y="3242"/>
                    <a:pt x="348486" y="11185"/>
                  </a:cubicBezTo>
                  <a:lnTo>
                    <a:pt x="326146" y="92604"/>
                  </a:lnTo>
                  <a:lnTo>
                    <a:pt x="291891" y="99554"/>
                  </a:lnTo>
                  <a:cubicBezTo>
                    <a:pt x="288912" y="92107"/>
                    <a:pt x="285933" y="86150"/>
                    <a:pt x="282458" y="82178"/>
                  </a:cubicBezTo>
                  <a:lnTo>
                    <a:pt x="132529" y="82178"/>
                  </a:lnTo>
                  <a:cubicBezTo>
                    <a:pt x="129054" y="86150"/>
                    <a:pt x="125579" y="92107"/>
                    <a:pt x="123097" y="100050"/>
                  </a:cubicBezTo>
                  <a:lnTo>
                    <a:pt x="82388" y="92107"/>
                  </a:lnTo>
                  <a:lnTo>
                    <a:pt x="64515" y="11682"/>
                  </a:lnTo>
                  <a:cubicBezTo>
                    <a:pt x="62529" y="3739"/>
                    <a:pt x="54586" y="-1226"/>
                    <a:pt x="46643" y="263"/>
                  </a:cubicBezTo>
                  <a:cubicBezTo>
                    <a:pt x="38700" y="2249"/>
                    <a:pt x="33735" y="10192"/>
                    <a:pt x="35225" y="18136"/>
                  </a:cubicBezTo>
                  <a:lnTo>
                    <a:pt x="55083" y="108490"/>
                  </a:lnTo>
                  <a:cubicBezTo>
                    <a:pt x="56572" y="114448"/>
                    <a:pt x="61040" y="118916"/>
                    <a:pt x="66998" y="119909"/>
                  </a:cubicBezTo>
                  <a:lnTo>
                    <a:pt x="114657" y="128845"/>
                  </a:lnTo>
                  <a:cubicBezTo>
                    <a:pt x="113168" y="136788"/>
                    <a:pt x="111678" y="144731"/>
                    <a:pt x="110189" y="152178"/>
                  </a:cubicBezTo>
                  <a:lnTo>
                    <a:pt x="72955" y="152178"/>
                  </a:lnTo>
                  <a:cubicBezTo>
                    <a:pt x="70473" y="152674"/>
                    <a:pt x="67990" y="153667"/>
                    <a:pt x="65508" y="155157"/>
                  </a:cubicBezTo>
                  <a:lnTo>
                    <a:pt x="5934" y="214235"/>
                  </a:lnTo>
                  <a:cubicBezTo>
                    <a:pt x="-520" y="219199"/>
                    <a:pt x="-2009" y="228632"/>
                    <a:pt x="2955" y="235086"/>
                  </a:cubicBezTo>
                  <a:cubicBezTo>
                    <a:pt x="7920" y="241540"/>
                    <a:pt x="17352" y="243029"/>
                    <a:pt x="23806" y="238064"/>
                  </a:cubicBezTo>
                  <a:lnTo>
                    <a:pt x="80402" y="181965"/>
                  </a:lnTo>
                  <a:lnTo>
                    <a:pt x="106714" y="181965"/>
                  </a:lnTo>
                  <a:cubicBezTo>
                    <a:pt x="106217" y="186433"/>
                    <a:pt x="106217" y="190405"/>
                    <a:pt x="106217" y="193384"/>
                  </a:cubicBezTo>
                  <a:cubicBezTo>
                    <a:pt x="106217" y="201327"/>
                    <a:pt x="107210" y="209270"/>
                    <a:pt x="109196" y="216717"/>
                  </a:cubicBezTo>
                  <a:lnTo>
                    <a:pt x="71466" y="226646"/>
                  </a:lnTo>
                  <a:cubicBezTo>
                    <a:pt x="66501" y="227639"/>
                    <a:pt x="63026" y="231114"/>
                    <a:pt x="61040" y="236079"/>
                  </a:cubicBezTo>
                  <a:lnTo>
                    <a:pt x="29764" y="320972"/>
                  </a:lnTo>
                  <a:cubicBezTo>
                    <a:pt x="26785" y="328915"/>
                    <a:pt x="30756" y="337355"/>
                    <a:pt x="38700" y="339837"/>
                  </a:cubicBezTo>
                  <a:cubicBezTo>
                    <a:pt x="40189" y="340334"/>
                    <a:pt x="42175" y="340830"/>
                    <a:pt x="43664" y="340830"/>
                  </a:cubicBezTo>
                  <a:cubicBezTo>
                    <a:pt x="49622" y="340830"/>
                    <a:pt x="55579" y="336859"/>
                    <a:pt x="57565" y="330901"/>
                  </a:cubicBezTo>
                  <a:lnTo>
                    <a:pt x="85863" y="252958"/>
                  </a:lnTo>
                  <a:lnTo>
                    <a:pt x="120118" y="244518"/>
                  </a:lnTo>
                  <a:cubicBezTo>
                    <a:pt x="135012" y="269837"/>
                    <a:pt x="160331" y="288206"/>
                    <a:pt x="190614" y="292674"/>
                  </a:cubicBezTo>
                  <a:cubicBezTo>
                    <a:pt x="195082" y="289199"/>
                    <a:pt x="198061" y="283738"/>
                    <a:pt x="198061" y="277781"/>
                  </a:cubicBezTo>
                  <a:lnTo>
                    <a:pt x="198061" y="182462"/>
                  </a:lnTo>
                  <a:cubicBezTo>
                    <a:pt x="198061" y="177001"/>
                    <a:pt x="202529" y="173029"/>
                    <a:pt x="207494" y="173029"/>
                  </a:cubicBezTo>
                  <a:cubicBezTo>
                    <a:pt x="212955" y="173029"/>
                    <a:pt x="216926" y="177497"/>
                    <a:pt x="216926" y="182462"/>
                  </a:cubicBezTo>
                  <a:lnTo>
                    <a:pt x="216926" y="278277"/>
                  </a:lnTo>
                  <a:cubicBezTo>
                    <a:pt x="216926" y="284235"/>
                    <a:pt x="219905" y="289696"/>
                    <a:pt x="223877" y="293171"/>
                  </a:cubicBezTo>
                  <a:cubicBezTo>
                    <a:pt x="253664" y="288206"/>
                    <a:pt x="278983" y="269837"/>
                    <a:pt x="293877" y="244022"/>
                  </a:cubicBezTo>
                  <a:lnTo>
                    <a:pt x="331111" y="253454"/>
                  </a:lnTo>
                  <a:lnTo>
                    <a:pt x="359408" y="331398"/>
                  </a:lnTo>
                  <a:cubicBezTo>
                    <a:pt x="361394" y="337355"/>
                    <a:pt x="367352" y="341327"/>
                    <a:pt x="373309" y="341327"/>
                  </a:cubicBezTo>
                  <a:cubicBezTo>
                    <a:pt x="374799" y="341327"/>
                    <a:pt x="376784" y="340830"/>
                    <a:pt x="378274" y="340334"/>
                  </a:cubicBezTo>
                  <a:cubicBezTo>
                    <a:pt x="386217" y="337355"/>
                    <a:pt x="390189" y="328915"/>
                    <a:pt x="387210" y="321469"/>
                  </a:cubicBezTo>
                  <a:lnTo>
                    <a:pt x="355933" y="236079"/>
                  </a:lnTo>
                  <a:cubicBezTo>
                    <a:pt x="354444" y="231611"/>
                    <a:pt x="350472" y="228135"/>
                    <a:pt x="345508" y="226646"/>
                  </a:cubicBezTo>
                  <a:lnTo>
                    <a:pt x="304799" y="216221"/>
                  </a:lnTo>
                  <a:cubicBezTo>
                    <a:pt x="306288" y="208774"/>
                    <a:pt x="307281" y="201327"/>
                    <a:pt x="307281" y="193880"/>
                  </a:cubicBezTo>
                  <a:cubicBezTo>
                    <a:pt x="307281" y="190405"/>
                    <a:pt x="307281" y="186433"/>
                    <a:pt x="306784" y="182462"/>
                  </a:cubicBezTo>
                  <a:lnTo>
                    <a:pt x="336572" y="182462"/>
                  </a:lnTo>
                  <a:lnTo>
                    <a:pt x="392671" y="239057"/>
                  </a:lnTo>
                  <a:cubicBezTo>
                    <a:pt x="399125" y="244022"/>
                    <a:pt x="408557" y="242532"/>
                    <a:pt x="413522" y="236079"/>
                  </a:cubicBezTo>
                  <a:cubicBezTo>
                    <a:pt x="419479" y="229128"/>
                    <a:pt x="417990" y="219696"/>
                    <a:pt x="411536" y="214731"/>
                  </a:cubicBezTo>
                  <a:close/>
                </a:path>
              </a:pathLst>
            </a:custGeom>
            <a:solidFill>
              <a:srgbClr val="000000"/>
            </a:solidFill>
            <a:ln w="4961" cap="flat">
              <a:noFill/>
              <a:prstDash val="solid"/>
              <a:miter/>
            </a:ln>
          </p:spPr>
          <p:txBody>
            <a:bodyPr rtlCol="0" anchor="ctr"/>
            <a:lstStyle/>
            <a:p>
              <a:endParaRPr lang="en-US" sz="2783">
                <a:latin typeface="+mj-lt"/>
              </a:endParaRPr>
            </a:p>
          </p:txBody>
        </p:sp>
      </p:grpSp>
      <p:grpSp>
        <p:nvGrpSpPr>
          <p:cNvPr id="55" name="Graphic 103" descr="Bullseye">
            <a:extLst>
              <a:ext uri="{FF2B5EF4-FFF2-40B4-BE49-F238E27FC236}">
                <a16:creationId xmlns:a16="http://schemas.microsoft.com/office/drawing/2014/main" id="{A562DB47-DC18-4F95-A84D-47983EF44309}"/>
              </a:ext>
            </a:extLst>
          </p:cNvPr>
          <p:cNvGrpSpPr/>
          <p:nvPr/>
        </p:nvGrpSpPr>
        <p:grpSpPr>
          <a:xfrm>
            <a:off x="7874078" y="4625308"/>
            <a:ext cx="1120085" cy="1120085"/>
            <a:chOff x="5188902" y="3303781"/>
            <a:chExt cx="800061" cy="800061"/>
          </a:xfrm>
          <a:solidFill>
            <a:schemeClr val="bg1"/>
          </a:solidFill>
          <a:effectLst>
            <a:outerShdw blurRad="50800" dist="38100" dir="2700000" algn="tl" rotWithShape="0">
              <a:prstClr val="black">
                <a:alpha val="40000"/>
              </a:prstClr>
            </a:outerShdw>
          </a:effectLst>
        </p:grpSpPr>
        <p:sp>
          <p:nvSpPr>
            <p:cNvPr id="56" name="Freeform: Shape 55">
              <a:extLst>
                <a:ext uri="{FF2B5EF4-FFF2-40B4-BE49-F238E27FC236}">
                  <a16:creationId xmlns:a16="http://schemas.microsoft.com/office/drawing/2014/main" id="{105FAC32-28C9-4432-BE14-8D3C5552D7CE}"/>
                </a:ext>
              </a:extLst>
            </p:cNvPr>
            <p:cNvSpPr/>
            <p:nvPr/>
          </p:nvSpPr>
          <p:spPr>
            <a:xfrm>
              <a:off x="5492258" y="3374619"/>
              <a:ext cx="425865" cy="425032"/>
            </a:xfrm>
            <a:custGeom>
              <a:avLst/>
              <a:gdLst>
                <a:gd name="connsiteX0" fmla="*/ 350860 w 425865"/>
                <a:gd name="connsiteY0" fmla="*/ 75006 h 425032"/>
                <a:gd name="connsiteX1" fmla="*/ 342526 w 425865"/>
                <a:gd name="connsiteY1" fmla="*/ 0 h 425032"/>
                <a:gd name="connsiteX2" fmla="*/ 250852 w 425865"/>
                <a:gd name="connsiteY2" fmla="*/ 91674 h 425032"/>
                <a:gd name="connsiteX3" fmla="*/ 255853 w 425865"/>
                <a:gd name="connsiteY3" fmla="*/ 135010 h 425032"/>
                <a:gd name="connsiteX4" fmla="*/ 122509 w 425865"/>
                <a:gd name="connsiteY4" fmla="*/ 268354 h 425032"/>
                <a:gd name="connsiteX5" fmla="*/ 83340 w 425865"/>
                <a:gd name="connsiteY5" fmla="*/ 258353 h 425032"/>
                <a:gd name="connsiteX6" fmla="*/ 0 w 425865"/>
                <a:gd name="connsiteY6" fmla="*/ 341693 h 425032"/>
                <a:gd name="connsiteX7" fmla="*/ 83340 w 425865"/>
                <a:gd name="connsiteY7" fmla="*/ 425032 h 425032"/>
                <a:gd name="connsiteX8" fmla="*/ 166679 w 425865"/>
                <a:gd name="connsiteY8" fmla="*/ 341693 h 425032"/>
                <a:gd name="connsiteX9" fmla="*/ 157512 w 425865"/>
                <a:gd name="connsiteY9" fmla="*/ 303356 h 425032"/>
                <a:gd name="connsiteX10" fmla="*/ 290856 w 425865"/>
                <a:gd name="connsiteY10" fmla="*/ 170013 h 425032"/>
                <a:gd name="connsiteX11" fmla="*/ 334192 w 425865"/>
                <a:gd name="connsiteY11" fmla="*/ 175013 h 425032"/>
                <a:gd name="connsiteX12" fmla="*/ 425866 w 425865"/>
                <a:gd name="connsiteY12" fmla="*/ 83340 h 425032"/>
                <a:gd name="connsiteX13" fmla="*/ 350860 w 425865"/>
                <a:gd name="connsiteY13" fmla="*/ 75006 h 425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5865" h="425032">
                  <a:moveTo>
                    <a:pt x="350860" y="75006"/>
                  </a:moveTo>
                  <a:lnTo>
                    <a:pt x="342526" y="0"/>
                  </a:lnTo>
                  <a:lnTo>
                    <a:pt x="250852" y="91674"/>
                  </a:lnTo>
                  <a:lnTo>
                    <a:pt x="255853" y="135010"/>
                  </a:lnTo>
                  <a:lnTo>
                    <a:pt x="122509" y="268354"/>
                  </a:lnTo>
                  <a:cubicBezTo>
                    <a:pt x="110842" y="262520"/>
                    <a:pt x="97507" y="258353"/>
                    <a:pt x="83340" y="258353"/>
                  </a:cubicBezTo>
                  <a:cubicBezTo>
                    <a:pt x="37503" y="258353"/>
                    <a:pt x="0" y="295856"/>
                    <a:pt x="0" y="341693"/>
                  </a:cubicBezTo>
                  <a:cubicBezTo>
                    <a:pt x="0" y="387530"/>
                    <a:pt x="37503" y="425032"/>
                    <a:pt x="83340" y="425032"/>
                  </a:cubicBezTo>
                  <a:cubicBezTo>
                    <a:pt x="129177" y="425032"/>
                    <a:pt x="166679" y="387530"/>
                    <a:pt x="166679" y="341693"/>
                  </a:cubicBezTo>
                  <a:cubicBezTo>
                    <a:pt x="166679" y="327525"/>
                    <a:pt x="163346" y="315024"/>
                    <a:pt x="157512" y="303356"/>
                  </a:cubicBezTo>
                  <a:lnTo>
                    <a:pt x="290856" y="170013"/>
                  </a:lnTo>
                  <a:lnTo>
                    <a:pt x="334192" y="175013"/>
                  </a:lnTo>
                  <a:lnTo>
                    <a:pt x="425866" y="83340"/>
                  </a:lnTo>
                  <a:lnTo>
                    <a:pt x="350860" y="75006"/>
                  </a:lnTo>
                  <a:close/>
                </a:path>
              </a:pathLst>
            </a:custGeom>
            <a:grpFill/>
            <a:ln w="8235" cap="flat">
              <a:noFill/>
              <a:prstDash val="solid"/>
              <a:miter/>
            </a:ln>
          </p:spPr>
          <p:txBody>
            <a:bodyPr rtlCol="0" anchor="ctr"/>
            <a:lstStyle/>
            <a:p>
              <a:endParaRPr lang="en-US" sz="2783">
                <a:latin typeface="+mj-lt"/>
              </a:endParaRPr>
            </a:p>
          </p:txBody>
        </p:sp>
        <p:sp>
          <p:nvSpPr>
            <p:cNvPr id="57" name="Freeform: Shape 56">
              <a:extLst>
                <a:ext uri="{FF2B5EF4-FFF2-40B4-BE49-F238E27FC236}">
                  <a16:creationId xmlns:a16="http://schemas.microsoft.com/office/drawing/2014/main" id="{6F0266C8-8626-4B69-8258-D95B8D2BB8A9}"/>
                </a:ext>
              </a:extLst>
            </p:cNvPr>
            <p:cNvSpPr/>
            <p:nvPr/>
          </p:nvSpPr>
          <p:spPr>
            <a:xfrm>
              <a:off x="5259740" y="3399621"/>
              <a:ext cx="633381" cy="633381"/>
            </a:xfrm>
            <a:custGeom>
              <a:avLst/>
              <a:gdLst>
                <a:gd name="connsiteX0" fmla="*/ 590045 w 633381"/>
                <a:gd name="connsiteY0" fmla="*/ 173347 h 633381"/>
                <a:gd name="connsiteX1" fmla="*/ 579211 w 633381"/>
                <a:gd name="connsiteY1" fmla="*/ 185014 h 633381"/>
                <a:gd name="connsiteX2" fmla="*/ 563376 w 633381"/>
                <a:gd name="connsiteY2" fmla="*/ 183347 h 633381"/>
                <a:gd name="connsiteX3" fmla="*/ 545875 w 633381"/>
                <a:gd name="connsiteY3" fmla="*/ 180847 h 633381"/>
                <a:gd name="connsiteX4" fmla="*/ 583378 w 633381"/>
                <a:gd name="connsiteY4" fmla="*/ 316691 h 633381"/>
                <a:gd name="connsiteX5" fmla="*/ 316691 w 633381"/>
                <a:gd name="connsiteY5" fmla="*/ 583378 h 633381"/>
                <a:gd name="connsiteX6" fmla="*/ 50004 w 633381"/>
                <a:gd name="connsiteY6" fmla="*/ 316691 h 633381"/>
                <a:gd name="connsiteX7" fmla="*/ 316691 w 633381"/>
                <a:gd name="connsiteY7" fmla="*/ 50004 h 633381"/>
                <a:gd name="connsiteX8" fmla="*/ 452535 w 633381"/>
                <a:gd name="connsiteY8" fmla="*/ 87507 h 633381"/>
                <a:gd name="connsiteX9" fmla="*/ 450868 w 633381"/>
                <a:gd name="connsiteY9" fmla="*/ 70839 h 633381"/>
                <a:gd name="connsiteX10" fmla="*/ 448368 w 633381"/>
                <a:gd name="connsiteY10" fmla="*/ 54171 h 633381"/>
                <a:gd name="connsiteX11" fmla="*/ 460035 w 633381"/>
                <a:gd name="connsiteY11" fmla="*/ 42503 h 633381"/>
                <a:gd name="connsiteX12" fmla="*/ 465869 w 633381"/>
                <a:gd name="connsiteY12" fmla="*/ 36669 h 633381"/>
                <a:gd name="connsiteX13" fmla="*/ 316691 w 633381"/>
                <a:gd name="connsiteY13" fmla="*/ 0 h 633381"/>
                <a:gd name="connsiteX14" fmla="*/ 0 w 633381"/>
                <a:gd name="connsiteY14" fmla="*/ 316691 h 633381"/>
                <a:gd name="connsiteX15" fmla="*/ 316691 w 633381"/>
                <a:gd name="connsiteY15" fmla="*/ 633382 h 633381"/>
                <a:gd name="connsiteX16" fmla="*/ 633382 w 633381"/>
                <a:gd name="connsiteY16" fmla="*/ 316691 h 633381"/>
                <a:gd name="connsiteX17" fmla="*/ 595879 w 633381"/>
                <a:gd name="connsiteY17" fmla="*/ 168346 h 633381"/>
                <a:gd name="connsiteX18" fmla="*/ 590045 w 633381"/>
                <a:gd name="connsiteY18" fmla="*/ 173347 h 633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3381" h="633381">
                  <a:moveTo>
                    <a:pt x="590045" y="173347"/>
                  </a:moveTo>
                  <a:lnTo>
                    <a:pt x="579211" y="185014"/>
                  </a:lnTo>
                  <a:lnTo>
                    <a:pt x="563376" y="183347"/>
                  </a:lnTo>
                  <a:lnTo>
                    <a:pt x="545875" y="180847"/>
                  </a:lnTo>
                  <a:cubicBezTo>
                    <a:pt x="569210" y="220850"/>
                    <a:pt x="583378" y="266687"/>
                    <a:pt x="583378" y="316691"/>
                  </a:cubicBezTo>
                  <a:cubicBezTo>
                    <a:pt x="583378" y="463369"/>
                    <a:pt x="463369" y="583378"/>
                    <a:pt x="316691" y="583378"/>
                  </a:cubicBezTo>
                  <a:cubicBezTo>
                    <a:pt x="170013" y="583378"/>
                    <a:pt x="50004" y="463369"/>
                    <a:pt x="50004" y="316691"/>
                  </a:cubicBezTo>
                  <a:cubicBezTo>
                    <a:pt x="50004" y="170013"/>
                    <a:pt x="170013" y="50004"/>
                    <a:pt x="316691" y="50004"/>
                  </a:cubicBezTo>
                  <a:cubicBezTo>
                    <a:pt x="365861" y="50004"/>
                    <a:pt x="412531" y="63338"/>
                    <a:pt x="452535" y="87507"/>
                  </a:cubicBezTo>
                  <a:lnTo>
                    <a:pt x="450868" y="70839"/>
                  </a:lnTo>
                  <a:lnTo>
                    <a:pt x="448368" y="54171"/>
                  </a:lnTo>
                  <a:lnTo>
                    <a:pt x="460035" y="42503"/>
                  </a:lnTo>
                  <a:lnTo>
                    <a:pt x="465869" y="36669"/>
                  </a:lnTo>
                  <a:cubicBezTo>
                    <a:pt x="420865" y="13334"/>
                    <a:pt x="370862" y="0"/>
                    <a:pt x="316691" y="0"/>
                  </a:cubicBezTo>
                  <a:cubicBezTo>
                    <a:pt x="141677" y="0"/>
                    <a:pt x="0" y="141677"/>
                    <a:pt x="0" y="316691"/>
                  </a:cubicBezTo>
                  <a:cubicBezTo>
                    <a:pt x="0" y="491704"/>
                    <a:pt x="141677" y="633382"/>
                    <a:pt x="316691" y="633382"/>
                  </a:cubicBezTo>
                  <a:cubicBezTo>
                    <a:pt x="491704" y="633382"/>
                    <a:pt x="633382" y="491704"/>
                    <a:pt x="633382" y="316691"/>
                  </a:cubicBezTo>
                  <a:cubicBezTo>
                    <a:pt x="633382" y="262520"/>
                    <a:pt x="620047" y="212516"/>
                    <a:pt x="595879" y="168346"/>
                  </a:cubicBezTo>
                  <a:lnTo>
                    <a:pt x="590045" y="173347"/>
                  </a:lnTo>
                  <a:close/>
                </a:path>
              </a:pathLst>
            </a:custGeom>
            <a:grpFill/>
            <a:ln w="8235" cap="flat">
              <a:noFill/>
              <a:prstDash val="solid"/>
              <a:miter/>
            </a:ln>
          </p:spPr>
          <p:txBody>
            <a:bodyPr rtlCol="0" anchor="ctr"/>
            <a:lstStyle/>
            <a:p>
              <a:endParaRPr lang="en-US" sz="2783">
                <a:latin typeface="+mj-lt"/>
              </a:endParaRPr>
            </a:p>
          </p:txBody>
        </p:sp>
        <p:sp>
          <p:nvSpPr>
            <p:cNvPr id="58" name="Freeform: Shape 57">
              <a:extLst>
                <a:ext uri="{FF2B5EF4-FFF2-40B4-BE49-F238E27FC236}">
                  <a16:creationId xmlns:a16="http://schemas.microsoft.com/office/drawing/2014/main" id="{64298C41-9FE1-4016-92CE-AB7D448F4BFB}"/>
                </a:ext>
              </a:extLst>
            </p:cNvPr>
            <p:cNvSpPr/>
            <p:nvPr/>
          </p:nvSpPr>
          <p:spPr>
            <a:xfrm>
              <a:off x="5376416" y="3516297"/>
              <a:ext cx="400030" cy="400030"/>
            </a:xfrm>
            <a:custGeom>
              <a:avLst/>
              <a:gdLst>
                <a:gd name="connsiteX0" fmla="*/ 339193 w 400030"/>
                <a:gd name="connsiteY0" fmla="*/ 143344 h 400030"/>
                <a:gd name="connsiteX1" fmla="*/ 350027 w 400030"/>
                <a:gd name="connsiteY1" fmla="*/ 200015 h 400030"/>
                <a:gd name="connsiteX2" fmla="*/ 200015 w 400030"/>
                <a:gd name="connsiteY2" fmla="*/ 350027 h 400030"/>
                <a:gd name="connsiteX3" fmla="*/ 50004 w 400030"/>
                <a:gd name="connsiteY3" fmla="*/ 200015 h 400030"/>
                <a:gd name="connsiteX4" fmla="*/ 200015 w 400030"/>
                <a:gd name="connsiteY4" fmla="*/ 50004 h 400030"/>
                <a:gd name="connsiteX5" fmla="*/ 256686 w 400030"/>
                <a:gd name="connsiteY5" fmla="*/ 60838 h 400030"/>
                <a:gd name="connsiteX6" fmla="*/ 294189 w 400030"/>
                <a:gd name="connsiteY6" fmla="*/ 23335 h 400030"/>
                <a:gd name="connsiteX7" fmla="*/ 200015 w 400030"/>
                <a:gd name="connsiteY7" fmla="*/ 0 h 400030"/>
                <a:gd name="connsiteX8" fmla="*/ 0 w 400030"/>
                <a:gd name="connsiteY8" fmla="*/ 200015 h 400030"/>
                <a:gd name="connsiteX9" fmla="*/ 200015 w 400030"/>
                <a:gd name="connsiteY9" fmla="*/ 400031 h 400030"/>
                <a:gd name="connsiteX10" fmla="*/ 400031 w 400030"/>
                <a:gd name="connsiteY10" fmla="*/ 200015 h 400030"/>
                <a:gd name="connsiteX11" fmla="*/ 376695 w 400030"/>
                <a:gd name="connsiteY11" fmla="*/ 105841 h 400030"/>
                <a:gd name="connsiteX12" fmla="*/ 339193 w 400030"/>
                <a:gd name="connsiteY12" fmla="*/ 143344 h 40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0030" h="400030">
                  <a:moveTo>
                    <a:pt x="339193" y="143344"/>
                  </a:moveTo>
                  <a:cubicBezTo>
                    <a:pt x="346693" y="160846"/>
                    <a:pt x="350027" y="180014"/>
                    <a:pt x="350027" y="200015"/>
                  </a:cubicBezTo>
                  <a:cubicBezTo>
                    <a:pt x="350027" y="282522"/>
                    <a:pt x="282522" y="350027"/>
                    <a:pt x="200015" y="350027"/>
                  </a:cubicBezTo>
                  <a:cubicBezTo>
                    <a:pt x="117509" y="350027"/>
                    <a:pt x="50004" y="282522"/>
                    <a:pt x="50004" y="200015"/>
                  </a:cubicBezTo>
                  <a:cubicBezTo>
                    <a:pt x="50004" y="117509"/>
                    <a:pt x="117509" y="50004"/>
                    <a:pt x="200015" y="50004"/>
                  </a:cubicBezTo>
                  <a:cubicBezTo>
                    <a:pt x="220017" y="50004"/>
                    <a:pt x="239185" y="54171"/>
                    <a:pt x="256686" y="60838"/>
                  </a:cubicBezTo>
                  <a:lnTo>
                    <a:pt x="294189" y="23335"/>
                  </a:lnTo>
                  <a:cubicBezTo>
                    <a:pt x="265854" y="8334"/>
                    <a:pt x="234185" y="0"/>
                    <a:pt x="200015" y="0"/>
                  </a:cubicBezTo>
                  <a:cubicBezTo>
                    <a:pt x="90007" y="0"/>
                    <a:pt x="0" y="90007"/>
                    <a:pt x="0" y="200015"/>
                  </a:cubicBezTo>
                  <a:cubicBezTo>
                    <a:pt x="0" y="310024"/>
                    <a:pt x="90007" y="400031"/>
                    <a:pt x="200015" y="400031"/>
                  </a:cubicBezTo>
                  <a:cubicBezTo>
                    <a:pt x="310024" y="400031"/>
                    <a:pt x="400031" y="310024"/>
                    <a:pt x="400031" y="200015"/>
                  </a:cubicBezTo>
                  <a:cubicBezTo>
                    <a:pt x="400031" y="165846"/>
                    <a:pt x="391697" y="134177"/>
                    <a:pt x="376695" y="105841"/>
                  </a:cubicBezTo>
                  <a:lnTo>
                    <a:pt x="339193" y="143344"/>
                  </a:lnTo>
                  <a:close/>
                </a:path>
              </a:pathLst>
            </a:custGeom>
            <a:grpFill/>
            <a:ln w="8235" cap="flat">
              <a:noFill/>
              <a:prstDash val="solid"/>
              <a:miter/>
            </a:ln>
          </p:spPr>
          <p:txBody>
            <a:bodyPr rtlCol="0" anchor="ctr"/>
            <a:lstStyle/>
            <a:p>
              <a:endParaRPr lang="en-US" sz="2783">
                <a:latin typeface="+mj-lt"/>
              </a:endParaRPr>
            </a:p>
          </p:txBody>
        </p:sp>
      </p:grpSp>
      <p:sp>
        <p:nvSpPr>
          <p:cNvPr id="59" name="Graphic 117" descr="Shopping bag">
            <a:extLst>
              <a:ext uri="{FF2B5EF4-FFF2-40B4-BE49-F238E27FC236}">
                <a16:creationId xmlns:a16="http://schemas.microsoft.com/office/drawing/2014/main" id="{F140C4BA-FB64-4D29-8B35-F0A07DCC0251}"/>
              </a:ext>
            </a:extLst>
          </p:cNvPr>
          <p:cNvSpPr/>
          <p:nvPr/>
        </p:nvSpPr>
        <p:spPr>
          <a:xfrm>
            <a:off x="9967863" y="4351168"/>
            <a:ext cx="415366" cy="571873"/>
          </a:xfrm>
          <a:custGeom>
            <a:avLst/>
            <a:gdLst>
              <a:gd name="connsiteX0" fmla="*/ 242322 w 296690"/>
              <a:gd name="connsiteY0" fmla="*/ 367633 h 408481"/>
              <a:gd name="connsiteX1" fmla="*/ 254855 w 296690"/>
              <a:gd name="connsiteY1" fmla="*/ 169891 h 408481"/>
              <a:gd name="connsiteX2" fmla="*/ 267852 w 296690"/>
              <a:gd name="connsiteY2" fmla="*/ 342103 h 408481"/>
              <a:gd name="connsiteX3" fmla="*/ 242322 w 296690"/>
              <a:gd name="connsiteY3" fmla="*/ 367633 h 408481"/>
              <a:gd name="connsiteX4" fmla="*/ 213543 w 296690"/>
              <a:gd name="connsiteY4" fmla="*/ 380630 h 408481"/>
              <a:gd name="connsiteX5" fmla="*/ 27869 w 296690"/>
              <a:gd name="connsiteY5" fmla="*/ 380630 h 408481"/>
              <a:gd name="connsiteX6" fmla="*/ 44116 w 296690"/>
              <a:gd name="connsiteY6" fmla="*/ 120688 h 408481"/>
              <a:gd name="connsiteX7" fmla="*/ 64540 w 296690"/>
              <a:gd name="connsiteY7" fmla="*/ 120688 h 408481"/>
              <a:gd name="connsiteX8" fmla="*/ 64540 w 296690"/>
              <a:gd name="connsiteY8" fmla="*/ 157822 h 408481"/>
              <a:gd name="connsiteX9" fmla="*/ 73824 w 296690"/>
              <a:gd name="connsiteY9" fmla="*/ 167106 h 408481"/>
              <a:gd name="connsiteX10" fmla="*/ 83107 w 296690"/>
              <a:gd name="connsiteY10" fmla="*/ 157822 h 408481"/>
              <a:gd name="connsiteX11" fmla="*/ 83107 w 296690"/>
              <a:gd name="connsiteY11" fmla="*/ 120688 h 408481"/>
              <a:gd name="connsiteX12" fmla="*/ 175944 w 296690"/>
              <a:gd name="connsiteY12" fmla="*/ 120688 h 408481"/>
              <a:gd name="connsiteX13" fmla="*/ 175944 w 296690"/>
              <a:gd name="connsiteY13" fmla="*/ 157822 h 408481"/>
              <a:gd name="connsiteX14" fmla="*/ 185228 w 296690"/>
              <a:gd name="connsiteY14" fmla="*/ 167106 h 408481"/>
              <a:gd name="connsiteX15" fmla="*/ 194511 w 296690"/>
              <a:gd name="connsiteY15" fmla="*/ 157822 h 408481"/>
              <a:gd name="connsiteX16" fmla="*/ 194511 w 296690"/>
              <a:gd name="connsiteY16" fmla="*/ 120688 h 408481"/>
              <a:gd name="connsiteX17" fmla="*/ 229789 w 296690"/>
              <a:gd name="connsiteY17" fmla="*/ 120688 h 408481"/>
              <a:gd name="connsiteX18" fmla="*/ 213543 w 296690"/>
              <a:gd name="connsiteY18" fmla="*/ 380630 h 408481"/>
              <a:gd name="connsiteX19" fmla="*/ 83107 w 296690"/>
              <a:gd name="connsiteY19" fmla="*/ 74269 h 408481"/>
              <a:gd name="connsiteX20" fmla="*/ 116993 w 296690"/>
              <a:gd name="connsiteY20" fmla="*/ 29708 h 408481"/>
              <a:gd name="connsiteX21" fmla="*/ 106316 w 296690"/>
              <a:gd name="connsiteY21" fmla="*/ 64986 h 408481"/>
              <a:gd name="connsiteX22" fmla="*/ 106316 w 296690"/>
              <a:gd name="connsiteY22" fmla="*/ 92837 h 408481"/>
              <a:gd name="connsiteX23" fmla="*/ 83107 w 296690"/>
              <a:gd name="connsiteY23" fmla="*/ 92837 h 408481"/>
              <a:gd name="connsiteX24" fmla="*/ 83107 w 296690"/>
              <a:gd name="connsiteY24" fmla="*/ 74269 h 408481"/>
              <a:gd name="connsiteX25" fmla="*/ 141594 w 296690"/>
              <a:gd name="connsiteY25" fmla="*/ 29244 h 408481"/>
              <a:gd name="connsiteX26" fmla="*/ 175944 w 296690"/>
              <a:gd name="connsiteY26" fmla="*/ 74269 h 408481"/>
              <a:gd name="connsiteX27" fmla="*/ 175944 w 296690"/>
              <a:gd name="connsiteY27" fmla="*/ 92837 h 408481"/>
              <a:gd name="connsiteX28" fmla="*/ 124884 w 296690"/>
              <a:gd name="connsiteY28" fmla="*/ 92837 h 408481"/>
              <a:gd name="connsiteX29" fmla="*/ 124884 w 296690"/>
              <a:gd name="connsiteY29" fmla="*/ 64986 h 408481"/>
              <a:gd name="connsiteX30" fmla="*/ 141594 w 296690"/>
              <a:gd name="connsiteY30" fmla="*/ 29244 h 408481"/>
              <a:gd name="connsiteX31" fmla="*/ 171302 w 296690"/>
              <a:gd name="connsiteY31" fmla="*/ 18567 h 408481"/>
              <a:gd name="connsiteX32" fmla="*/ 217720 w 296690"/>
              <a:gd name="connsiteY32" fmla="*/ 64986 h 408481"/>
              <a:gd name="connsiteX33" fmla="*/ 217720 w 296690"/>
              <a:gd name="connsiteY33" fmla="*/ 92837 h 408481"/>
              <a:gd name="connsiteX34" fmla="*/ 194511 w 296690"/>
              <a:gd name="connsiteY34" fmla="*/ 92837 h 408481"/>
              <a:gd name="connsiteX35" fmla="*/ 194511 w 296690"/>
              <a:gd name="connsiteY35" fmla="*/ 74269 h 408481"/>
              <a:gd name="connsiteX36" fmla="*/ 163875 w 296690"/>
              <a:gd name="connsiteY36" fmla="*/ 19032 h 408481"/>
              <a:gd name="connsiteX37" fmla="*/ 171302 w 296690"/>
              <a:gd name="connsiteY37" fmla="*/ 18567 h 408481"/>
              <a:gd name="connsiteX38" fmla="*/ 278064 w 296690"/>
              <a:gd name="connsiteY38" fmla="*/ 110476 h 408481"/>
              <a:gd name="connsiteX39" fmla="*/ 259497 w 296690"/>
              <a:gd name="connsiteY39" fmla="*/ 92837 h 408481"/>
              <a:gd name="connsiteX40" fmla="*/ 239537 w 296690"/>
              <a:gd name="connsiteY40" fmla="*/ 92837 h 408481"/>
              <a:gd name="connsiteX41" fmla="*/ 258104 w 296690"/>
              <a:gd name="connsiteY41" fmla="*/ 108619 h 408481"/>
              <a:gd name="connsiteX42" fmla="*/ 239537 w 296690"/>
              <a:gd name="connsiteY42" fmla="*/ 92837 h 408481"/>
              <a:gd name="connsiteX43" fmla="*/ 236288 w 296690"/>
              <a:gd name="connsiteY43" fmla="*/ 92837 h 408481"/>
              <a:gd name="connsiteX44" fmla="*/ 236288 w 296690"/>
              <a:gd name="connsiteY44" fmla="*/ 64986 h 408481"/>
              <a:gd name="connsiteX45" fmla="*/ 171302 w 296690"/>
              <a:gd name="connsiteY45" fmla="*/ 0 h 408481"/>
              <a:gd name="connsiteX46" fmla="*/ 137417 w 296690"/>
              <a:gd name="connsiteY46" fmla="*/ 9748 h 408481"/>
              <a:gd name="connsiteX47" fmla="*/ 129526 w 296690"/>
              <a:gd name="connsiteY47" fmla="*/ 9284 h 408481"/>
              <a:gd name="connsiteX48" fmla="*/ 64540 w 296690"/>
              <a:gd name="connsiteY48" fmla="*/ 74269 h 408481"/>
              <a:gd name="connsiteX49" fmla="*/ 64540 w 296690"/>
              <a:gd name="connsiteY49" fmla="*/ 92837 h 408481"/>
              <a:gd name="connsiteX50" fmla="*/ 35761 w 296690"/>
              <a:gd name="connsiteY50" fmla="*/ 92837 h 408481"/>
              <a:gd name="connsiteX51" fmla="*/ 17193 w 296690"/>
              <a:gd name="connsiteY51" fmla="*/ 110476 h 408481"/>
              <a:gd name="connsiteX52" fmla="*/ 18 w 296690"/>
              <a:gd name="connsiteY52" fmla="*/ 388986 h 408481"/>
              <a:gd name="connsiteX53" fmla="*/ 18586 w 296690"/>
              <a:gd name="connsiteY53" fmla="*/ 408481 h 408481"/>
              <a:gd name="connsiteX54" fmla="*/ 222826 w 296690"/>
              <a:gd name="connsiteY54" fmla="*/ 408481 h 408481"/>
              <a:gd name="connsiteX55" fmla="*/ 233503 w 296690"/>
              <a:gd name="connsiteY55" fmla="*/ 408481 h 408481"/>
              <a:gd name="connsiteX56" fmla="*/ 246964 w 296690"/>
              <a:gd name="connsiteY56" fmla="*/ 402447 h 408481"/>
              <a:gd name="connsiteX57" fmla="*/ 291061 w 296690"/>
              <a:gd name="connsiteY57" fmla="*/ 358814 h 408481"/>
              <a:gd name="connsiteX58" fmla="*/ 296632 w 296690"/>
              <a:gd name="connsiteY58" fmla="*/ 344424 h 408481"/>
              <a:gd name="connsiteX59" fmla="*/ 278064 w 296690"/>
              <a:gd name="connsiteY59" fmla="*/ 110476 h 40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6690" h="408481">
                <a:moveTo>
                  <a:pt x="242322" y="367633"/>
                </a:moveTo>
                <a:lnTo>
                  <a:pt x="254855" y="169891"/>
                </a:lnTo>
                <a:lnTo>
                  <a:pt x="267852" y="342103"/>
                </a:lnTo>
                <a:lnTo>
                  <a:pt x="242322" y="367633"/>
                </a:lnTo>
                <a:close/>
                <a:moveTo>
                  <a:pt x="213543" y="380630"/>
                </a:moveTo>
                <a:lnTo>
                  <a:pt x="27869" y="380630"/>
                </a:lnTo>
                <a:lnTo>
                  <a:pt x="44116" y="120688"/>
                </a:lnTo>
                <a:lnTo>
                  <a:pt x="64540" y="120688"/>
                </a:lnTo>
                <a:lnTo>
                  <a:pt x="64540" y="157822"/>
                </a:lnTo>
                <a:cubicBezTo>
                  <a:pt x="64540" y="162928"/>
                  <a:pt x="68718" y="167106"/>
                  <a:pt x="73824" y="167106"/>
                </a:cubicBezTo>
                <a:cubicBezTo>
                  <a:pt x="78930" y="167106"/>
                  <a:pt x="83107" y="162928"/>
                  <a:pt x="83107" y="157822"/>
                </a:cubicBezTo>
                <a:lnTo>
                  <a:pt x="83107" y="120688"/>
                </a:lnTo>
                <a:lnTo>
                  <a:pt x="175944" y="120688"/>
                </a:lnTo>
                <a:lnTo>
                  <a:pt x="175944" y="157822"/>
                </a:lnTo>
                <a:cubicBezTo>
                  <a:pt x="175944" y="162928"/>
                  <a:pt x="180122" y="167106"/>
                  <a:pt x="185228" y="167106"/>
                </a:cubicBezTo>
                <a:cubicBezTo>
                  <a:pt x="190334" y="167106"/>
                  <a:pt x="194511" y="162928"/>
                  <a:pt x="194511" y="157822"/>
                </a:cubicBezTo>
                <a:lnTo>
                  <a:pt x="194511" y="120688"/>
                </a:lnTo>
                <a:lnTo>
                  <a:pt x="229789" y="120688"/>
                </a:lnTo>
                <a:lnTo>
                  <a:pt x="213543" y="380630"/>
                </a:lnTo>
                <a:close/>
                <a:moveTo>
                  <a:pt x="83107" y="74269"/>
                </a:moveTo>
                <a:cubicBezTo>
                  <a:pt x="83107" y="52917"/>
                  <a:pt x="97497" y="35278"/>
                  <a:pt x="116993" y="29708"/>
                </a:cubicBezTo>
                <a:cubicBezTo>
                  <a:pt x="110030" y="39920"/>
                  <a:pt x="106316" y="51989"/>
                  <a:pt x="106316" y="64986"/>
                </a:cubicBezTo>
                <a:lnTo>
                  <a:pt x="106316" y="92837"/>
                </a:lnTo>
                <a:lnTo>
                  <a:pt x="83107" y="92837"/>
                </a:lnTo>
                <a:lnTo>
                  <a:pt x="83107" y="74269"/>
                </a:lnTo>
                <a:close/>
                <a:moveTo>
                  <a:pt x="141594" y="29244"/>
                </a:moveTo>
                <a:cubicBezTo>
                  <a:pt x="161554" y="34350"/>
                  <a:pt x="175944" y="52453"/>
                  <a:pt x="175944" y="74269"/>
                </a:cubicBezTo>
                <a:lnTo>
                  <a:pt x="175944" y="92837"/>
                </a:lnTo>
                <a:lnTo>
                  <a:pt x="124884" y="92837"/>
                </a:lnTo>
                <a:lnTo>
                  <a:pt x="124884" y="64986"/>
                </a:lnTo>
                <a:cubicBezTo>
                  <a:pt x="124884" y="50596"/>
                  <a:pt x="131382" y="38063"/>
                  <a:pt x="141594" y="29244"/>
                </a:cubicBezTo>
                <a:close/>
                <a:moveTo>
                  <a:pt x="171302" y="18567"/>
                </a:moveTo>
                <a:cubicBezTo>
                  <a:pt x="196832" y="18567"/>
                  <a:pt x="217720" y="39456"/>
                  <a:pt x="217720" y="64986"/>
                </a:cubicBezTo>
                <a:lnTo>
                  <a:pt x="217720" y="92837"/>
                </a:lnTo>
                <a:lnTo>
                  <a:pt x="194511" y="92837"/>
                </a:lnTo>
                <a:lnTo>
                  <a:pt x="194511" y="74269"/>
                </a:lnTo>
                <a:cubicBezTo>
                  <a:pt x="194511" y="51060"/>
                  <a:pt x="182443" y="30636"/>
                  <a:pt x="163875" y="19032"/>
                </a:cubicBezTo>
                <a:cubicBezTo>
                  <a:pt x="166196" y="19032"/>
                  <a:pt x="168981" y="18567"/>
                  <a:pt x="171302" y="18567"/>
                </a:cubicBezTo>
                <a:close/>
                <a:moveTo>
                  <a:pt x="278064" y="110476"/>
                </a:moveTo>
                <a:cubicBezTo>
                  <a:pt x="277600" y="100728"/>
                  <a:pt x="269245" y="92837"/>
                  <a:pt x="259497" y="92837"/>
                </a:cubicBezTo>
                <a:lnTo>
                  <a:pt x="239537" y="92837"/>
                </a:lnTo>
                <a:cubicBezTo>
                  <a:pt x="248821" y="92837"/>
                  <a:pt x="256712" y="99799"/>
                  <a:pt x="258104" y="108619"/>
                </a:cubicBezTo>
                <a:cubicBezTo>
                  <a:pt x="256712" y="99799"/>
                  <a:pt x="249285" y="92837"/>
                  <a:pt x="239537" y="92837"/>
                </a:cubicBezTo>
                <a:lnTo>
                  <a:pt x="236288" y="92837"/>
                </a:lnTo>
                <a:lnTo>
                  <a:pt x="236288" y="64986"/>
                </a:lnTo>
                <a:cubicBezTo>
                  <a:pt x="236288" y="29244"/>
                  <a:pt x="207044" y="0"/>
                  <a:pt x="171302" y="0"/>
                </a:cubicBezTo>
                <a:cubicBezTo>
                  <a:pt x="158769" y="0"/>
                  <a:pt x="147165" y="3713"/>
                  <a:pt x="137417" y="9748"/>
                </a:cubicBezTo>
                <a:cubicBezTo>
                  <a:pt x="134632" y="9284"/>
                  <a:pt x="132311" y="9284"/>
                  <a:pt x="129526" y="9284"/>
                </a:cubicBezTo>
                <a:cubicBezTo>
                  <a:pt x="93783" y="9284"/>
                  <a:pt x="64540" y="38527"/>
                  <a:pt x="64540" y="74269"/>
                </a:cubicBezTo>
                <a:lnTo>
                  <a:pt x="64540" y="92837"/>
                </a:lnTo>
                <a:lnTo>
                  <a:pt x="35761" y="92837"/>
                </a:lnTo>
                <a:cubicBezTo>
                  <a:pt x="26013" y="92837"/>
                  <a:pt x="17657" y="100264"/>
                  <a:pt x="17193" y="110476"/>
                </a:cubicBezTo>
                <a:lnTo>
                  <a:pt x="18" y="388986"/>
                </a:lnTo>
                <a:cubicBezTo>
                  <a:pt x="-446" y="399662"/>
                  <a:pt x="7910" y="408481"/>
                  <a:pt x="18586" y="408481"/>
                </a:cubicBezTo>
                <a:lnTo>
                  <a:pt x="222826" y="408481"/>
                </a:lnTo>
                <a:lnTo>
                  <a:pt x="233503" y="408481"/>
                </a:lnTo>
                <a:cubicBezTo>
                  <a:pt x="238609" y="408481"/>
                  <a:pt x="243715" y="406160"/>
                  <a:pt x="246964" y="402447"/>
                </a:cubicBezTo>
                <a:lnTo>
                  <a:pt x="291061" y="358814"/>
                </a:lnTo>
                <a:cubicBezTo>
                  <a:pt x="294775" y="355100"/>
                  <a:pt x="297096" y="349530"/>
                  <a:pt x="296632" y="344424"/>
                </a:cubicBezTo>
                <a:lnTo>
                  <a:pt x="278064" y="110476"/>
                </a:lnTo>
                <a:close/>
              </a:path>
            </a:pathLst>
          </a:custGeom>
          <a:solidFill>
            <a:srgbClr val="000000"/>
          </a:solidFill>
          <a:ln w="4564" cap="flat">
            <a:noFill/>
            <a:prstDash val="solid"/>
            <a:miter/>
          </a:ln>
        </p:spPr>
        <p:txBody>
          <a:bodyPr rtlCol="0" anchor="ctr"/>
          <a:lstStyle/>
          <a:p>
            <a:endParaRPr lang="en-US" sz="2783">
              <a:latin typeface="+mj-lt"/>
            </a:endParaRPr>
          </a:p>
        </p:txBody>
      </p:sp>
      <p:grpSp>
        <p:nvGrpSpPr>
          <p:cNvPr id="60" name="Graphic 111" descr="Drama">
            <a:extLst>
              <a:ext uri="{FF2B5EF4-FFF2-40B4-BE49-F238E27FC236}">
                <a16:creationId xmlns:a16="http://schemas.microsoft.com/office/drawing/2014/main" id="{C8547D57-9680-4FD1-B7C0-0FB2F24B871F}"/>
              </a:ext>
            </a:extLst>
          </p:cNvPr>
          <p:cNvGrpSpPr/>
          <p:nvPr/>
        </p:nvGrpSpPr>
        <p:grpSpPr>
          <a:xfrm>
            <a:off x="10965046" y="4408327"/>
            <a:ext cx="784573" cy="784573"/>
            <a:chOff x="7396737" y="3148795"/>
            <a:chExt cx="560409" cy="560409"/>
          </a:xfrm>
          <a:solidFill>
            <a:schemeClr val="bg1"/>
          </a:solidFill>
          <a:effectLst>
            <a:outerShdw blurRad="50800" dist="38100" dir="2700000" algn="tl" rotWithShape="0">
              <a:prstClr val="black">
                <a:alpha val="40000"/>
              </a:prstClr>
            </a:outerShdw>
          </a:effectLst>
        </p:grpSpPr>
        <p:sp>
          <p:nvSpPr>
            <p:cNvPr id="61" name="Freeform: Shape 60">
              <a:extLst>
                <a:ext uri="{FF2B5EF4-FFF2-40B4-BE49-F238E27FC236}">
                  <a16:creationId xmlns:a16="http://schemas.microsoft.com/office/drawing/2014/main" id="{0AD86D9C-69DE-4C34-BD99-022A47C73B95}"/>
                </a:ext>
              </a:extLst>
            </p:cNvPr>
            <p:cNvSpPr/>
            <p:nvPr/>
          </p:nvSpPr>
          <p:spPr>
            <a:xfrm>
              <a:off x="7443437" y="3398060"/>
              <a:ext cx="271865" cy="264276"/>
            </a:xfrm>
            <a:custGeom>
              <a:avLst/>
              <a:gdLst>
                <a:gd name="connsiteX0" fmla="*/ 265611 w 271865"/>
                <a:gd name="connsiteY0" fmla="*/ 75889 h 264276"/>
                <a:gd name="connsiteX1" fmla="*/ 210153 w 271865"/>
                <a:gd name="connsiteY1" fmla="*/ 33858 h 264276"/>
                <a:gd name="connsiteX2" fmla="*/ 189138 w 271865"/>
                <a:gd name="connsiteY2" fmla="*/ 0 h 264276"/>
                <a:gd name="connsiteX3" fmla="*/ 0 w 271865"/>
                <a:gd name="connsiteY3" fmla="*/ 24518 h 264276"/>
                <a:gd name="connsiteX4" fmla="*/ 15762 w 271865"/>
                <a:gd name="connsiteY4" fmla="*/ 151777 h 264276"/>
                <a:gd name="connsiteX5" fmla="*/ 159366 w 271865"/>
                <a:gd name="connsiteY5" fmla="*/ 263276 h 264276"/>
                <a:gd name="connsiteX6" fmla="*/ 270864 w 271865"/>
                <a:gd name="connsiteY6" fmla="*/ 119671 h 264276"/>
                <a:gd name="connsiteX7" fmla="*/ 265611 w 271865"/>
                <a:gd name="connsiteY7" fmla="*/ 75889 h 264276"/>
                <a:gd name="connsiteX8" fmla="*/ 161118 w 271865"/>
                <a:gd name="connsiteY8" fmla="*/ 64214 h 264276"/>
                <a:gd name="connsiteX9" fmla="*/ 177463 w 271865"/>
                <a:gd name="connsiteY9" fmla="*/ 60127 h 264276"/>
                <a:gd name="connsiteX10" fmla="*/ 204900 w 271865"/>
                <a:gd name="connsiteY10" fmla="*/ 77056 h 264276"/>
                <a:gd name="connsiteX11" fmla="*/ 208986 w 271865"/>
                <a:gd name="connsiteY11" fmla="*/ 93402 h 264276"/>
                <a:gd name="connsiteX12" fmla="*/ 199062 w 271865"/>
                <a:gd name="connsiteY12" fmla="*/ 99239 h 264276"/>
                <a:gd name="connsiteX13" fmla="*/ 193224 w 271865"/>
                <a:gd name="connsiteY13" fmla="*/ 97488 h 264276"/>
                <a:gd name="connsiteX14" fmla="*/ 165788 w 271865"/>
                <a:gd name="connsiteY14" fmla="*/ 80559 h 264276"/>
                <a:gd name="connsiteX15" fmla="*/ 161118 w 271865"/>
                <a:gd name="connsiteY15" fmla="*/ 64214 h 264276"/>
                <a:gd name="connsiteX16" fmla="*/ 70051 w 271865"/>
                <a:gd name="connsiteY16" fmla="*/ 95153 h 264276"/>
                <a:gd name="connsiteX17" fmla="*/ 91066 w 271865"/>
                <a:gd name="connsiteY17" fmla="*/ 71219 h 264276"/>
                <a:gd name="connsiteX18" fmla="*/ 107412 w 271865"/>
                <a:gd name="connsiteY18" fmla="*/ 70051 h 264276"/>
                <a:gd name="connsiteX19" fmla="*/ 108579 w 271865"/>
                <a:gd name="connsiteY19" fmla="*/ 86396 h 264276"/>
                <a:gd name="connsiteX20" fmla="*/ 87564 w 271865"/>
                <a:gd name="connsiteY20" fmla="*/ 110331 h 264276"/>
                <a:gd name="connsiteX21" fmla="*/ 78808 w 271865"/>
                <a:gd name="connsiteY21" fmla="*/ 114417 h 264276"/>
                <a:gd name="connsiteX22" fmla="*/ 71219 w 271865"/>
                <a:gd name="connsiteY22" fmla="*/ 111498 h 264276"/>
                <a:gd name="connsiteX23" fmla="*/ 70051 w 271865"/>
                <a:gd name="connsiteY23" fmla="*/ 95153 h 264276"/>
                <a:gd name="connsiteX24" fmla="*/ 217158 w 271865"/>
                <a:gd name="connsiteY24" fmla="*/ 185052 h 264276"/>
                <a:gd name="connsiteX25" fmla="*/ 200813 w 271865"/>
                <a:gd name="connsiteY25" fmla="*/ 182717 h 264276"/>
                <a:gd name="connsiteX26" fmla="*/ 146524 w 271865"/>
                <a:gd name="connsiteY26" fmla="*/ 159950 h 264276"/>
                <a:gd name="connsiteX27" fmla="*/ 99823 w 271865"/>
                <a:gd name="connsiteY27" fmla="*/ 195559 h 264276"/>
                <a:gd name="connsiteX28" fmla="*/ 89315 w 271865"/>
                <a:gd name="connsiteY28" fmla="*/ 202565 h 264276"/>
                <a:gd name="connsiteX29" fmla="*/ 84645 w 271865"/>
                <a:gd name="connsiteY29" fmla="*/ 201397 h 264276"/>
                <a:gd name="connsiteX30" fmla="*/ 78224 w 271865"/>
                <a:gd name="connsiteY30" fmla="*/ 186219 h 264276"/>
                <a:gd name="connsiteX31" fmla="*/ 143605 w 271865"/>
                <a:gd name="connsiteY31" fmla="*/ 136600 h 264276"/>
                <a:gd name="connsiteX32" fmla="*/ 219494 w 271865"/>
                <a:gd name="connsiteY32" fmla="*/ 168706 h 264276"/>
                <a:gd name="connsiteX33" fmla="*/ 217158 w 271865"/>
                <a:gd name="connsiteY33" fmla="*/ 185052 h 26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71865" h="264276">
                  <a:moveTo>
                    <a:pt x="265611" y="75889"/>
                  </a:moveTo>
                  <a:cubicBezTo>
                    <a:pt x="244595" y="66549"/>
                    <a:pt x="225331" y="52538"/>
                    <a:pt x="210153" y="33858"/>
                  </a:cubicBezTo>
                  <a:cubicBezTo>
                    <a:pt x="201397" y="23350"/>
                    <a:pt x="194392" y="12259"/>
                    <a:pt x="189138" y="0"/>
                  </a:cubicBezTo>
                  <a:lnTo>
                    <a:pt x="0" y="24518"/>
                  </a:lnTo>
                  <a:lnTo>
                    <a:pt x="15762" y="151777"/>
                  </a:lnTo>
                  <a:cubicBezTo>
                    <a:pt x="24518" y="222412"/>
                    <a:pt x="88731" y="272032"/>
                    <a:pt x="159366" y="263276"/>
                  </a:cubicBezTo>
                  <a:cubicBezTo>
                    <a:pt x="230001" y="254519"/>
                    <a:pt x="279621" y="190306"/>
                    <a:pt x="270864" y="119671"/>
                  </a:cubicBezTo>
                  <a:lnTo>
                    <a:pt x="265611" y="75889"/>
                  </a:lnTo>
                  <a:close/>
                  <a:moveTo>
                    <a:pt x="161118" y="64214"/>
                  </a:moveTo>
                  <a:cubicBezTo>
                    <a:pt x="164620" y="58960"/>
                    <a:pt x="171625" y="57208"/>
                    <a:pt x="177463" y="60127"/>
                  </a:cubicBezTo>
                  <a:lnTo>
                    <a:pt x="204900" y="77056"/>
                  </a:lnTo>
                  <a:cubicBezTo>
                    <a:pt x="210153" y="80559"/>
                    <a:pt x="211905" y="87564"/>
                    <a:pt x="208986" y="93402"/>
                  </a:cubicBezTo>
                  <a:cubicBezTo>
                    <a:pt x="206651" y="96904"/>
                    <a:pt x="203148" y="99239"/>
                    <a:pt x="199062" y="99239"/>
                  </a:cubicBezTo>
                  <a:cubicBezTo>
                    <a:pt x="196727" y="99239"/>
                    <a:pt x="194976" y="98655"/>
                    <a:pt x="193224" y="97488"/>
                  </a:cubicBezTo>
                  <a:lnTo>
                    <a:pt x="165788" y="80559"/>
                  </a:lnTo>
                  <a:cubicBezTo>
                    <a:pt x="159950" y="77056"/>
                    <a:pt x="158199" y="70051"/>
                    <a:pt x="161118" y="64214"/>
                  </a:cubicBezTo>
                  <a:moveTo>
                    <a:pt x="70051" y="95153"/>
                  </a:moveTo>
                  <a:lnTo>
                    <a:pt x="91066" y="71219"/>
                  </a:lnTo>
                  <a:cubicBezTo>
                    <a:pt x="95153" y="66549"/>
                    <a:pt x="102742" y="65965"/>
                    <a:pt x="107412" y="70051"/>
                  </a:cubicBezTo>
                  <a:cubicBezTo>
                    <a:pt x="112082" y="74137"/>
                    <a:pt x="112666" y="81726"/>
                    <a:pt x="108579" y="86396"/>
                  </a:cubicBezTo>
                  <a:lnTo>
                    <a:pt x="87564" y="110331"/>
                  </a:lnTo>
                  <a:cubicBezTo>
                    <a:pt x="85229" y="112666"/>
                    <a:pt x="82310" y="114417"/>
                    <a:pt x="78808" y="114417"/>
                  </a:cubicBezTo>
                  <a:cubicBezTo>
                    <a:pt x="75889" y="114417"/>
                    <a:pt x="73554" y="113249"/>
                    <a:pt x="71219" y="111498"/>
                  </a:cubicBezTo>
                  <a:cubicBezTo>
                    <a:pt x="66549" y="107412"/>
                    <a:pt x="65965" y="99823"/>
                    <a:pt x="70051" y="95153"/>
                  </a:cubicBezTo>
                  <a:moveTo>
                    <a:pt x="217158" y="185052"/>
                  </a:moveTo>
                  <a:cubicBezTo>
                    <a:pt x="211905" y="189138"/>
                    <a:pt x="204900" y="187971"/>
                    <a:pt x="200813" y="182717"/>
                  </a:cubicBezTo>
                  <a:cubicBezTo>
                    <a:pt x="187971" y="165788"/>
                    <a:pt x="167539" y="157031"/>
                    <a:pt x="146524" y="159950"/>
                  </a:cubicBezTo>
                  <a:cubicBezTo>
                    <a:pt x="125508" y="162285"/>
                    <a:pt x="107995" y="176295"/>
                    <a:pt x="99823" y="195559"/>
                  </a:cubicBezTo>
                  <a:cubicBezTo>
                    <a:pt x="98072" y="200229"/>
                    <a:pt x="93402" y="202565"/>
                    <a:pt x="89315" y="202565"/>
                  </a:cubicBezTo>
                  <a:cubicBezTo>
                    <a:pt x="87564" y="202565"/>
                    <a:pt x="86396" y="201981"/>
                    <a:pt x="84645" y="201397"/>
                  </a:cubicBezTo>
                  <a:cubicBezTo>
                    <a:pt x="78808" y="199062"/>
                    <a:pt x="75889" y="192057"/>
                    <a:pt x="78224" y="186219"/>
                  </a:cubicBezTo>
                  <a:cubicBezTo>
                    <a:pt x="89899" y="159366"/>
                    <a:pt x="115001" y="140102"/>
                    <a:pt x="143605" y="136600"/>
                  </a:cubicBezTo>
                  <a:cubicBezTo>
                    <a:pt x="172793" y="133097"/>
                    <a:pt x="201397" y="145356"/>
                    <a:pt x="219494" y="168706"/>
                  </a:cubicBezTo>
                  <a:cubicBezTo>
                    <a:pt x="223580" y="173960"/>
                    <a:pt x="222412" y="181549"/>
                    <a:pt x="217158" y="185052"/>
                  </a:cubicBezTo>
                </a:path>
              </a:pathLst>
            </a:custGeom>
            <a:grpFill/>
            <a:ln w="5755" cap="flat">
              <a:noFill/>
              <a:prstDash val="solid"/>
              <a:miter/>
            </a:ln>
          </p:spPr>
          <p:txBody>
            <a:bodyPr rtlCol="0" anchor="ctr"/>
            <a:lstStyle/>
            <a:p>
              <a:endParaRPr lang="en-US" sz="2783">
                <a:latin typeface="+mj-lt"/>
              </a:endParaRPr>
            </a:p>
          </p:txBody>
        </p:sp>
        <p:sp>
          <p:nvSpPr>
            <p:cNvPr id="62" name="Freeform: Shape 61">
              <a:extLst>
                <a:ext uri="{FF2B5EF4-FFF2-40B4-BE49-F238E27FC236}">
                  <a16:creationId xmlns:a16="http://schemas.microsoft.com/office/drawing/2014/main" id="{892E699F-BCFF-4FB5-8ABD-DA3A5A656570}"/>
                </a:ext>
              </a:extLst>
            </p:cNvPr>
            <p:cNvSpPr/>
            <p:nvPr/>
          </p:nvSpPr>
          <p:spPr>
            <a:xfrm>
              <a:off x="7642450" y="3195495"/>
              <a:ext cx="267410" cy="268482"/>
            </a:xfrm>
            <a:custGeom>
              <a:avLst/>
              <a:gdLst>
                <a:gd name="connsiteX0" fmla="*/ 12308 w 267410"/>
                <a:gd name="connsiteY0" fmla="*/ 0 h 268482"/>
                <a:gd name="connsiteX1" fmla="*/ 633 w 267410"/>
                <a:gd name="connsiteY1" fmla="*/ 127843 h 268482"/>
                <a:gd name="connsiteX2" fmla="*/ 116217 w 267410"/>
                <a:gd name="connsiteY2" fmla="*/ 267946 h 268482"/>
                <a:gd name="connsiteX3" fmla="*/ 255736 w 267410"/>
                <a:gd name="connsiteY3" fmla="*/ 151777 h 268482"/>
                <a:gd name="connsiteX4" fmla="*/ 267411 w 267410"/>
                <a:gd name="connsiteY4" fmla="*/ 23934 h 268482"/>
                <a:gd name="connsiteX5" fmla="*/ 12308 w 267410"/>
                <a:gd name="connsiteY5" fmla="*/ 0 h 268482"/>
                <a:gd name="connsiteX6" fmla="*/ 70100 w 267410"/>
                <a:gd name="connsiteY6" fmla="*/ 71219 h 268482"/>
                <a:gd name="connsiteX7" fmla="*/ 102207 w 267410"/>
                <a:gd name="connsiteY7" fmla="*/ 74137 h 268482"/>
                <a:gd name="connsiteX8" fmla="*/ 112715 w 267410"/>
                <a:gd name="connsiteY8" fmla="*/ 86980 h 268482"/>
                <a:gd name="connsiteX9" fmla="*/ 101040 w 267410"/>
                <a:gd name="connsiteY9" fmla="*/ 97488 h 268482"/>
                <a:gd name="connsiteX10" fmla="*/ 99872 w 267410"/>
                <a:gd name="connsiteY10" fmla="*/ 97488 h 268482"/>
                <a:gd name="connsiteX11" fmla="*/ 67765 w 267410"/>
                <a:gd name="connsiteY11" fmla="*/ 94569 h 268482"/>
                <a:gd name="connsiteX12" fmla="*/ 57258 w 267410"/>
                <a:gd name="connsiteY12" fmla="*/ 81726 h 268482"/>
                <a:gd name="connsiteX13" fmla="*/ 70100 w 267410"/>
                <a:gd name="connsiteY13" fmla="*/ 71219 h 268482"/>
                <a:gd name="connsiteX14" fmla="*/ 195609 w 267410"/>
                <a:gd name="connsiteY14" fmla="*/ 184468 h 268482"/>
                <a:gd name="connsiteX15" fmla="*/ 128476 w 267410"/>
                <a:gd name="connsiteY15" fmla="*/ 219494 h 268482"/>
                <a:gd name="connsiteX16" fmla="*/ 120887 w 267410"/>
                <a:gd name="connsiteY16" fmla="*/ 218910 h 268482"/>
                <a:gd name="connsiteX17" fmla="*/ 53755 w 267410"/>
                <a:gd name="connsiteY17" fmla="*/ 171625 h 268482"/>
                <a:gd name="connsiteX18" fmla="*/ 59593 w 267410"/>
                <a:gd name="connsiteY18" fmla="*/ 155864 h 268482"/>
                <a:gd name="connsiteX19" fmla="*/ 75354 w 267410"/>
                <a:gd name="connsiteY19" fmla="*/ 161701 h 268482"/>
                <a:gd name="connsiteX20" fmla="*/ 123222 w 267410"/>
                <a:gd name="connsiteY20" fmla="*/ 195559 h 268482"/>
                <a:gd name="connsiteX21" fmla="*/ 176928 w 267410"/>
                <a:gd name="connsiteY21" fmla="*/ 171042 h 268482"/>
                <a:gd name="connsiteX22" fmla="*/ 193274 w 267410"/>
                <a:gd name="connsiteY22" fmla="*/ 168123 h 268482"/>
                <a:gd name="connsiteX23" fmla="*/ 195609 w 267410"/>
                <a:gd name="connsiteY23" fmla="*/ 184468 h 268482"/>
                <a:gd name="connsiteX24" fmla="*/ 196776 w 267410"/>
                <a:gd name="connsiteY24" fmla="*/ 106244 h 268482"/>
                <a:gd name="connsiteX25" fmla="*/ 195609 w 267410"/>
                <a:gd name="connsiteY25" fmla="*/ 106244 h 268482"/>
                <a:gd name="connsiteX26" fmla="*/ 163502 w 267410"/>
                <a:gd name="connsiteY26" fmla="*/ 103325 h 268482"/>
                <a:gd name="connsiteX27" fmla="*/ 152994 w 267410"/>
                <a:gd name="connsiteY27" fmla="*/ 90483 h 268482"/>
                <a:gd name="connsiteX28" fmla="*/ 165837 w 267410"/>
                <a:gd name="connsiteY28" fmla="*/ 79975 h 268482"/>
                <a:gd name="connsiteX29" fmla="*/ 197944 w 267410"/>
                <a:gd name="connsiteY29" fmla="*/ 82894 h 268482"/>
                <a:gd name="connsiteX30" fmla="*/ 208451 w 267410"/>
                <a:gd name="connsiteY30" fmla="*/ 95737 h 268482"/>
                <a:gd name="connsiteX31" fmla="*/ 196776 w 267410"/>
                <a:gd name="connsiteY31" fmla="*/ 106244 h 26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67410" h="268482">
                  <a:moveTo>
                    <a:pt x="12308" y="0"/>
                  </a:moveTo>
                  <a:lnTo>
                    <a:pt x="633" y="127843"/>
                  </a:lnTo>
                  <a:cubicBezTo>
                    <a:pt x="-6372" y="198478"/>
                    <a:pt x="45582" y="261524"/>
                    <a:pt x="116217" y="267946"/>
                  </a:cubicBezTo>
                  <a:cubicBezTo>
                    <a:pt x="186852" y="274367"/>
                    <a:pt x="249314" y="222412"/>
                    <a:pt x="255736" y="151777"/>
                  </a:cubicBezTo>
                  <a:lnTo>
                    <a:pt x="267411" y="23934"/>
                  </a:lnTo>
                  <a:lnTo>
                    <a:pt x="12308" y="0"/>
                  </a:lnTo>
                  <a:close/>
                  <a:moveTo>
                    <a:pt x="70100" y="71219"/>
                  </a:moveTo>
                  <a:lnTo>
                    <a:pt x="102207" y="74137"/>
                  </a:lnTo>
                  <a:cubicBezTo>
                    <a:pt x="108628" y="74721"/>
                    <a:pt x="113298" y="80559"/>
                    <a:pt x="112715" y="86980"/>
                  </a:cubicBezTo>
                  <a:cubicBezTo>
                    <a:pt x="112131" y="92818"/>
                    <a:pt x="106877" y="97488"/>
                    <a:pt x="101040" y="97488"/>
                  </a:cubicBezTo>
                  <a:cubicBezTo>
                    <a:pt x="100456" y="97488"/>
                    <a:pt x="100456" y="97488"/>
                    <a:pt x="99872" y="97488"/>
                  </a:cubicBezTo>
                  <a:lnTo>
                    <a:pt x="67765" y="94569"/>
                  </a:lnTo>
                  <a:cubicBezTo>
                    <a:pt x="61344" y="93985"/>
                    <a:pt x="56674" y="88148"/>
                    <a:pt x="57258" y="81726"/>
                  </a:cubicBezTo>
                  <a:cubicBezTo>
                    <a:pt x="57841" y="75305"/>
                    <a:pt x="63679" y="70635"/>
                    <a:pt x="70100" y="71219"/>
                  </a:cubicBezTo>
                  <a:moveTo>
                    <a:pt x="195609" y="184468"/>
                  </a:moveTo>
                  <a:cubicBezTo>
                    <a:pt x="179847" y="206067"/>
                    <a:pt x="154745" y="219494"/>
                    <a:pt x="128476" y="219494"/>
                  </a:cubicBezTo>
                  <a:cubicBezTo>
                    <a:pt x="126141" y="219494"/>
                    <a:pt x="123222" y="219494"/>
                    <a:pt x="120887" y="218910"/>
                  </a:cubicBezTo>
                  <a:cubicBezTo>
                    <a:pt x="91699" y="215991"/>
                    <a:pt x="66014" y="197894"/>
                    <a:pt x="53755" y="171625"/>
                  </a:cubicBezTo>
                  <a:cubicBezTo>
                    <a:pt x="50836" y="165788"/>
                    <a:pt x="53755" y="158783"/>
                    <a:pt x="59593" y="155864"/>
                  </a:cubicBezTo>
                  <a:cubicBezTo>
                    <a:pt x="65430" y="152945"/>
                    <a:pt x="72435" y="155864"/>
                    <a:pt x="75354" y="161701"/>
                  </a:cubicBezTo>
                  <a:cubicBezTo>
                    <a:pt x="84111" y="180965"/>
                    <a:pt x="102791" y="193808"/>
                    <a:pt x="123222" y="195559"/>
                  </a:cubicBezTo>
                  <a:cubicBezTo>
                    <a:pt x="144238" y="197311"/>
                    <a:pt x="164669" y="187971"/>
                    <a:pt x="176928" y="171042"/>
                  </a:cubicBezTo>
                  <a:cubicBezTo>
                    <a:pt x="180431" y="165788"/>
                    <a:pt x="188020" y="164620"/>
                    <a:pt x="193274" y="168123"/>
                  </a:cubicBezTo>
                  <a:cubicBezTo>
                    <a:pt x="197944" y="171625"/>
                    <a:pt x="199111" y="179214"/>
                    <a:pt x="195609" y="184468"/>
                  </a:cubicBezTo>
                  <a:moveTo>
                    <a:pt x="196776" y="106244"/>
                  </a:moveTo>
                  <a:cubicBezTo>
                    <a:pt x="196192" y="106244"/>
                    <a:pt x="196192" y="106244"/>
                    <a:pt x="195609" y="106244"/>
                  </a:cubicBezTo>
                  <a:lnTo>
                    <a:pt x="163502" y="103325"/>
                  </a:lnTo>
                  <a:cubicBezTo>
                    <a:pt x="157080" y="102742"/>
                    <a:pt x="152410" y="96904"/>
                    <a:pt x="152994" y="90483"/>
                  </a:cubicBezTo>
                  <a:cubicBezTo>
                    <a:pt x="153578" y="84061"/>
                    <a:pt x="159415" y="79391"/>
                    <a:pt x="165837" y="79975"/>
                  </a:cubicBezTo>
                  <a:lnTo>
                    <a:pt x="197944" y="82894"/>
                  </a:lnTo>
                  <a:cubicBezTo>
                    <a:pt x="204365" y="83478"/>
                    <a:pt x="209035" y="89315"/>
                    <a:pt x="208451" y="95737"/>
                  </a:cubicBezTo>
                  <a:cubicBezTo>
                    <a:pt x="207867" y="101574"/>
                    <a:pt x="202614" y="106244"/>
                    <a:pt x="196776" y="106244"/>
                  </a:cubicBezTo>
                </a:path>
              </a:pathLst>
            </a:custGeom>
            <a:grpFill/>
            <a:ln w="5755" cap="flat">
              <a:noFill/>
              <a:prstDash val="solid"/>
              <a:miter/>
            </a:ln>
          </p:spPr>
          <p:txBody>
            <a:bodyPr rtlCol="0" anchor="ctr"/>
            <a:lstStyle/>
            <a:p>
              <a:endParaRPr lang="en-US" sz="2783">
                <a:latin typeface="+mj-lt"/>
              </a:endParaRPr>
            </a:p>
          </p:txBody>
        </p:sp>
      </p:grpSp>
      <p:sp>
        <p:nvSpPr>
          <p:cNvPr id="63" name="Graphic 112" descr="Single gear">
            <a:extLst>
              <a:ext uri="{FF2B5EF4-FFF2-40B4-BE49-F238E27FC236}">
                <a16:creationId xmlns:a16="http://schemas.microsoft.com/office/drawing/2014/main" id="{27FAF528-5B8E-4DA5-A50B-3FA1E23E13B8}"/>
              </a:ext>
            </a:extLst>
          </p:cNvPr>
          <p:cNvSpPr/>
          <p:nvPr/>
        </p:nvSpPr>
        <p:spPr>
          <a:xfrm>
            <a:off x="10703431" y="3306890"/>
            <a:ext cx="453811" cy="453145"/>
          </a:xfrm>
          <a:custGeom>
            <a:avLst/>
            <a:gdLst>
              <a:gd name="connsiteX0" fmla="*/ 161838 w 324151"/>
              <a:gd name="connsiteY0" fmla="*/ 218957 h 323675"/>
              <a:gd name="connsiteX1" fmla="*/ 104719 w 324151"/>
              <a:gd name="connsiteY1" fmla="*/ 161838 h 323675"/>
              <a:gd name="connsiteX2" fmla="*/ 161838 w 324151"/>
              <a:gd name="connsiteY2" fmla="*/ 104719 h 323675"/>
              <a:gd name="connsiteX3" fmla="*/ 218957 w 324151"/>
              <a:gd name="connsiteY3" fmla="*/ 161838 h 323675"/>
              <a:gd name="connsiteX4" fmla="*/ 161838 w 324151"/>
              <a:gd name="connsiteY4" fmla="*/ 218957 h 323675"/>
              <a:gd name="connsiteX5" fmla="*/ 290356 w 324151"/>
              <a:gd name="connsiteY5" fmla="*/ 126138 h 323675"/>
              <a:gd name="connsiteX6" fmla="*/ 277980 w 324151"/>
              <a:gd name="connsiteY6" fmla="*/ 96627 h 323675"/>
              <a:gd name="connsiteX7" fmla="*/ 289880 w 324151"/>
              <a:gd name="connsiteY7" fmla="*/ 60927 h 323675"/>
              <a:gd name="connsiteX8" fmla="*/ 262749 w 324151"/>
              <a:gd name="connsiteY8" fmla="*/ 33796 h 323675"/>
              <a:gd name="connsiteX9" fmla="*/ 227049 w 324151"/>
              <a:gd name="connsiteY9" fmla="*/ 45695 h 323675"/>
              <a:gd name="connsiteX10" fmla="*/ 197061 w 324151"/>
              <a:gd name="connsiteY10" fmla="*/ 33320 h 323675"/>
              <a:gd name="connsiteX11" fmla="*/ 180878 w 324151"/>
              <a:gd name="connsiteY11" fmla="*/ 0 h 323675"/>
              <a:gd name="connsiteX12" fmla="*/ 142798 w 324151"/>
              <a:gd name="connsiteY12" fmla="*/ 0 h 323675"/>
              <a:gd name="connsiteX13" fmla="*/ 126138 w 324151"/>
              <a:gd name="connsiteY13" fmla="*/ 33320 h 323675"/>
              <a:gd name="connsiteX14" fmla="*/ 96627 w 324151"/>
              <a:gd name="connsiteY14" fmla="*/ 45695 h 323675"/>
              <a:gd name="connsiteX15" fmla="*/ 60927 w 324151"/>
              <a:gd name="connsiteY15" fmla="*/ 33796 h 323675"/>
              <a:gd name="connsiteX16" fmla="*/ 33796 w 324151"/>
              <a:gd name="connsiteY16" fmla="*/ 60927 h 323675"/>
              <a:gd name="connsiteX17" fmla="*/ 45695 w 324151"/>
              <a:gd name="connsiteY17" fmla="*/ 96627 h 323675"/>
              <a:gd name="connsiteX18" fmla="*/ 33320 w 324151"/>
              <a:gd name="connsiteY18" fmla="*/ 126614 h 323675"/>
              <a:gd name="connsiteX19" fmla="*/ 0 w 324151"/>
              <a:gd name="connsiteY19" fmla="*/ 142798 h 323675"/>
              <a:gd name="connsiteX20" fmla="*/ 0 w 324151"/>
              <a:gd name="connsiteY20" fmla="*/ 180878 h 323675"/>
              <a:gd name="connsiteX21" fmla="*/ 33320 w 324151"/>
              <a:gd name="connsiteY21" fmla="*/ 197537 h 323675"/>
              <a:gd name="connsiteX22" fmla="*/ 45695 w 324151"/>
              <a:gd name="connsiteY22" fmla="*/ 227049 h 323675"/>
              <a:gd name="connsiteX23" fmla="*/ 33796 w 324151"/>
              <a:gd name="connsiteY23" fmla="*/ 262749 h 323675"/>
              <a:gd name="connsiteX24" fmla="*/ 60927 w 324151"/>
              <a:gd name="connsiteY24" fmla="*/ 289880 h 323675"/>
              <a:gd name="connsiteX25" fmla="*/ 96627 w 324151"/>
              <a:gd name="connsiteY25" fmla="*/ 277980 h 323675"/>
              <a:gd name="connsiteX26" fmla="*/ 126614 w 324151"/>
              <a:gd name="connsiteY26" fmla="*/ 290356 h 323675"/>
              <a:gd name="connsiteX27" fmla="*/ 143274 w 324151"/>
              <a:gd name="connsiteY27" fmla="*/ 323676 h 323675"/>
              <a:gd name="connsiteX28" fmla="*/ 181354 w 324151"/>
              <a:gd name="connsiteY28" fmla="*/ 323676 h 323675"/>
              <a:gd name="connsiteX29" fmla="*/ 198013 w 324151"/>
              <a:gd name="connsiteY29" fmla="*/ 290356 h 323675"/>
              <a:gd name="connsiteX30" fmla="*/ 227525 w 324151"/>
              <a:gd name="connsiteY30" fmla="*/ 277980 h 323675"/>
              <a:gd name="connsiteX31" fmla="*/ 263225 w 324151"/>
              <a:gd name="connsiteY31" fmla="*/ 289880 h 323675"/>
              <a:gd name="connsiteX32" fmla="*/ 290356 w 324151"/>
              <a:gd name="connsiteY32" fmla="*/ 262749 h 323675"/>
              <a:gd name="connsiteX33" fmla="*/ 278456 w 324151"/>
              <a:gd name="connsiteY33" fmla="*/ 227049 h 323675"/>
              <a:gd name="connsiteX34" fmla="*/ 290832 w 324151"/>
              <a:gd name="connsiteY34" fmla="*/ 197061 h 323675"/>
              <a:gd name="connsiteX35" fmla="*/ 324152 w 324151"/>
              <a:gd name="connsiteY35" fmla="*/ 180402 h 323675"/>
              <a:gd name="connsiteX36" fmla="*/ 324152 w 324151"/>
              <a:gd name="connsiteY36" fmla="*/ 142322 h 323675"/>
              <a:gd name="connsiteX37" fmla="*/ 290356 w 324151"/>
              <a:gd name="connsiteY37" fmla="*/ 126138 h 3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24151" h="323675">
                <a:moveTo>
                  <a:pt x="161838" y="218957"/>
                </a:moveTo>
                <a:cubicBezTo>
                  <a:pt x="130422" y="218957"/>
                  <a:pt x="104719" y="193253"/>
                  <a:pt x="104719" y="161838"/>
                </a:cubicBezTo>
                <a:cubicBezTo>
                  <a:pt x="104719" y="130422"/>
                  <a:pt x="130422" y="104719"/>
                  <a:pt x="161838" y="104719"/>
                </a:cubicBezTo>
                <a:cubicBezTo>
                  <a:pt x="193253" y="104719"/>
                  <a:pt x="218957" y="130422"/>
                  <a:pt x="218957" y="161838"/>
                </a:cubicBezTo>
                <a:cubicBezTo>
                  <a:pt x="218957" y="193253"/>
                  <a:pt x="193253" y="218957"/>
                  <a:pt x="161838" y="218957"/>
                </a:cubicBezTo>
                <a:close/>
                <a:moveTo>
                  <a:pt x="290356" y="126138"/>
                </a:moveTo>
                <a:cubicBezTo>
                  <a:pt x="287500" y="115666"/>
                  <a:pt x="283216" y="105671"/>
                  <a:pt x="277980" y="96627"/>
                </a:cubicBezTo>
                <a:lnTo>
                  <a:pt x="289880" y="60927"/>
                </a:lnTo>
                <a:lnTo>
                  <a:pt x="262749" y="33796"/>
                </a:lnTo>
                <a:lnTo>
                  <a:pt x="227049" y="45695"/>
                </a:lnTo>
                <a:cubicBezTo>
                  <a:pt x="217529" y="40459"/>
                  <a:pt x="207533" y="36176"/>
                  <a:pt x="197061" y="33320"/>
                </a:cubicBezTo>
                <a:lnTo>
                  <a:pt x="180878" y="0"/>
                </a:lnTo>
                <a:lnTo>
                  <a:pt x="142798" y="0"/>
                </a:lnTo>
                <a:lnTo>
                  <a:pt x="126138" y="33320"/>
                </a:lnTo>
                <a:cubicBezTo>
                  <a:pt x="115666" y="36176"/>
                  <a:pt x="105671" y="40459"/>
                  <a:pt x="96627" y="45695"/>
                </a:cubicBezTo>
                <a:lnTo>
                  <a:pt x="60927" y="33796"/>
                </a:lnTo>
                <a:lnTo>
                  <a:pt x="33796" y="60927"/>
                </a:lnTo>
                <a:lnTo>
                  <a:pt x="45695" y="96627"/>
                </a:lnTo>
                <a:cubicBezTo>
                  <a:pt x="40459" y="106147"/>
                  <a:pt x="36176" y="116142"/>
                  <a:pt x="33320" y="126614"/>
                </a:cubicBezTo>
                <a:lnTo>
                  <a:pt x="0" y="142798"/>
                </a:lnTo>
                <a:lnTo>
                  <a:pt x="0" y="180878"/>
                </a:lnTo>
                <a:lnTo>
                  <a:pt x="33320" y="197537"/>
                </a:lnTo>
                <a:cubicBezTo>
                  <a:pt x="36176" y="208009"/>
                  <a:pt x="40459" y="218005"/>
                  <a:pt x="45695" y="227049"/>
                </a:cubicBezTo>
                <a:lnTo>
                  <a:pt x="33796" y="262749"/>
                </a:lnTo>
                <a:lnTo>
                  <a:pt x="60927" y="289880"/>
                </a:lnTo>
                <a:lnTo>
                  <a:pt x="96627" y="277980"/>
                </a:lnTo>
                <a:cubicBezTo>
                  <a:pt x="106147" y="283216"/>
                  <a:pt x="116142" y="287500"/>
                  <a:pt x="126614" y="290356"/>
                </a:cubicBezTo>
                <a:lnTo>
                  <a:pt x="143274" y="323676"/>
                </a:lnTo>
                <a:lnTo>
                  <a:pt x="181354" y="323676"/>
                </a:lnTo>
                <a:lnTo>
                  <a:pt x="198013" y="290356"/>
                </a:lnTo>
                <a:cubicBezTo>
                  <a:pt x="208485" y="287500"/>
                  <a:pt x="218481" y="283216"/>
                  <a:pt x="227525" y="277980"/>
                </a:cubicBezTo>
                <a:lnTo>
                  <a:pt x="263225" y="289880"/>
                </a:lnTo>
                <a:lnTo>
                  <a:pt x="290356" y="262749"/>
                </a:lnTo>
                <a:lnTo>
                  <a:pt x="278456" y="227049"/>
                </a:lnTo>
                <a:cubicBezTo>
                  <a:pt x="283692" y="217529"/>
                  <a:pt x="287976" y="207533"/>
                  <a:pt x="290832" y="197061"/>
                </a:cubicBezTo>
                <a:lnTo>
                  <a:pt x="324152" y="180402"/>
                </a:lnTo>
                <a:lnTo>
                  <a:pt x="324152" y="142322"/>
                </a:lnTo>
                <a:lnTo>
                  <a:pt x="290356" y="126138"/>
                </a:lnTo>
                <a:close/>
              </a:path>
            </a:pathLst>
          </a:custGeom>
          <a:solidFill>
            <a:srgbClr val="000000"/>
          </a:solidFill>
          <a:ln w="4663" cap="flat">
            <a:noFill/>
            <a:prstDash val="solid"/>
            <a:miter/>
          </a:ln>
        </p:spPr>
        <p:txBody>
          <a:bodyPr rtlCol="0" anchor="ctr"/>
          <a:lstStyle/>
          <a:p>
            <a:endParaRPr lang="en-US" sz="2783">
              <a:latin typeface="+mj-lt"/>
            </a:endParaRPr>
          </a:p>
        </p:txBody>
      </p:sp>
      <p:grpSp>
        <p:nvGrpSpPr>
          <p:cNvPr id="64" name="Graphic 110" descr="Balloons">
            <a:extLst>
              <a:ext uri="{FF2B5EF4-FFF2-40B4-BE49-F238E27FC236}">
                <a16:creationId xmlns:a16="http://schemas.microsoft.com/office/drawing/2014/main" id="{FCA7A4BA-4FF1-4780-836E-085CB544F997}"/>
              </a:ext>
            </a:extLst>
          </p:cNvPr>
          <p:cNvGrpSpPr/>
          <p:nvPr/>
        </p:nvGrpSpPr>
        <p:grpSpPr>
          <a:xfrm>
            <a:off x="7700238" y="2679572"/>
            <a:ext cx="784573" cy="784573"/>
            <a:chOff x="5064732" y="1913970"/>
            <a:chExt cx="560409" cy="560409"/>
          </a:xfrm>
        </p:grpSpPr>
        <p:sp>
          <p:nvSpPr>
            <p:cNvPr id="65" name="Freeform: Shape 64">
              <a:extLst>
                <a:ext uri="{FF2B5EF4-FFF2-40B4-BE49-F238E27FC236}">
                  <a16:creationId xmlns:a16="http://schemas.microsoft.com/office/drawing/2014/main" id="{2119D14A-D18B-4909-A609-C48F92FE5ABC}"/>
                </a:ext>
              </a:extLst>
            </p:cNvPr>
            <p:cNvSpPr/>
            <p:nvPr/>
          </p:nvSpPr>
          <p:spPr>
            <a:xfrm>
              <a:off x="5134195" y="2077932"/>
              <a:ext cx="214827" cy="315887"/>
            </a:xfrm>
            <a:custGeom>
              <a:avLst/>
              <a:gdLst>
                <a:gd name="connsiteX0" fmla="*/ 214827 w 214827"/>
                <a:gd name="connsiteY0" fmla="*/ 202638 h 315887"/>
                <a:gd name="connsiteX1" fmla="*/ 178050 w 214827"/>
                <a:gd name="connsiteY1" fmla="*/ 31013 h 315887"/>
                <a:gd name="connsiteX2" fmla="*/ 179218 w 214827"/>
                <a:gd name="connsiteY2" fmla="*/ 26927 h 315887"/>
                <a:gd name="connsiteX3" fmla="*/ 84065 w 214827"/>
                <a:gd name="connsiteY3" fmla="*/ 2993 h 315887"/>
                <a:gd name="connsiteX4" fmla="*/ 4090 w 214827"/>
                <a:gd name="connsiteY4" fmla="*/ 148933 h 315887"/>
                <a:gd name="connsiteX5" fmla="*/ 133101 w 214827"/>
                <a:gd name="connsiteY5" fmla="*/ 277360 h 315887"/>
                <a:gd name="connsiteX6" fmla="*/ 133685 w 214827"/>
                <a:gd name="connsiteY6" fmla="*/ 279111 h 315887"/>
                <a:gd name="connsiteX7" fmla="*/ 130182 w 214827"/>
                <a:gd name="connsiteY7" fmla="*/ 315888 h 315887"/>
                <a:gd name="connsiteX8" fmla="*/ 175715 w 214827"/>
                <a:gd name="connsiteY8" fmla="*/ 305380 h 315887"/>
                <a:gd name="connsiteX9" fmla="*/ 156451 w 214827"/>
                <a:gd name="connsiteY9" fmla="*/ 273857 h 315887"/>
                <a:gd name="connsiteX10" fmla="*/ 156451 w 214827"/>
                <a:gd name="connsiteY10" fmla="*/ 273273 h 315887"/>
                <a:gd name="connsiteX11" fmla="*/ 214827 w 214827"/>
                <a:gd name="connsiteY11" fmla="*/ 202638 h 315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827" h="315887">
                  <a:moveTo>
                    <a:pt x="214827" y="202638"/>
                  </a:moveTo>
                  <a:cubicBezTo>
                    <a:pt x="181553" y="164694"/>
                    <a:pt x="161705" y="99897"/>
                    <a:pt x="178050" y="31013"/>
                  </a:cubicBezTo>
                  <a:cubicBezTo>
                    <a:pt x="178634" y="29846"/>
                    <a:pt x="178634" y="28094"/>
                    <a:pt x="179218" y="26927"/>
                  </a:cubicBezTo>
                  <a:cubicBezTo>
                    <a:pt x="152949" y="3577"/>
                    <a:pt x="118507" y="-5180"/>
                    <a:pt x="84065" y="2993"/>
                  </a:cubicBezTo>
                  <a:cubicBezTo>
                    <a:pt x="24522" y="17003"/>
                    <a:pt x="-12839" y="76546"/>
                    <a:pt x="4090" y="148933"/>
                  </a:cubicBezTo>
                  <a:cubicBezTo>
                    <a:pt x="19852" y="215481"/>
                    <a:pt x="77644" y="279111"/>
                    <a:pt x="133101" y="277360"/>
                  </a:cubicBezTo>
                  <a:lnTo>
                    <a:pt x="133685" y="279111"/>
                  </a:lnTo>
                  <a:lnTo>
                    <a:pt x="130182" y="315888"/>
                  </a:lnTo>
                  <a:lnTo>
                    <a:pt x="175715" y="305380"/>
                  </a:lnTo>
                  <a:lnTo>
                    <a:pt x="156451" y="273857"/>
                  </a:lnTo>
                  <a:lnTo>
                    <a:pt x="156451" y="273273"/>
                  </a:lnTo>
                  <a:cubicBezTo>
                    <a:pt x="183888" y="262766"/>
                    <a:pt x="203736" y="235913"/>
                    <a:pt x="214827" y="202638"/>
                  </a:cubicBezTo>
                  <a:close/>
                </a:path>
              </a:pathLst>
            </a:custGeom>
            <a:solidFill>
              <a:srgbClr val="000000"/>
            </a:solidFill>
            <a:ln w="5755" cap="flat">
              <a:noFill/>
              <a:prstDash val="solid"/>
              <a:miter/>
            </a:ln>
          </p:spPr>
          <p:txBody>
            <a:bodyPr rtlCol="0" anchor="ctr"/>
            <a:lstStyle/>
            <a:p>
              <a:endParaRPr lang="en-US" sz="2783">
                <a:latin typeface="+mj-lt"/>
              </a:endParaRPr>
            </a:p>
          </p:txBody>
        </p:sp>
        <p:sp>
          <p:nvSpPr>
            <p:cNvPr id="66" name="Freeform: Shape 65">
              <a:extLst>
                <a:ext uri="{FF2B5EF4-FFF2-40B4-BE49-F238E27FC236}">
                  <a16:creationId xmlns:a16="http://schemas.microsoft.com/office/drawing/2014/main" id="{E4E9D0EC-5D2E-4734-A738-E1804D200198}"/>
                </a:ext>
              </a:extLst>
            </p:cNvPr>
            <p:cNvSpPr/>
            <p:nvPr/>
          </p:nvSpPr>
          <p:spPr>
            <a:xfrm>
              <a:off x="5187321" y="1956036"/>
              <a:ext cx="200229" cy="125472"/>
            </a:xfrm>
            <a:custGeom>
              <a:avLst/>
              <a:gdLst>
                <a:gd name="connsiteX0" fmla="*/ 200229 w 200229"/>
                <a:gd name="connsiteY0" fmla="*/ 51335 h 125472"/>
                <a:gd name="connsiteX1" fmla="*/ 83478 w 200229"/>
                <a:gd name="connsiteY1" fmla="*/ 2883 h 125472"/>
                <a:gd name="connsiteX2" fmla="*/ 0 w 200229"/>
                <a:gd name="connsiteY2" fmla="*/ 110878 h 125472"/>
                <a:gd name="connsiteX3" fmla="*/ 26269 w 200229"/>
                <a:gd name="connsiteY3" fmla="*/ 102122 h 125472"/>
                <a:gd name="connsiteX4" fmla="*/ 56625 w 200229"/>
                <a:gd name="connsiteY4" fmla="*/ 98620 h 125472"/>
                <a:gd name="connsiteX5" fmla="*/ 134848 w 200229"/>
                <a:gd name="connsiteY5" fmla="*/ 125472 h 125472"/>
                <a:gd name="connsiteX6" fmla="*/ 200229 w 200229"/>
                <a:gd name="connsiteY6" fmla="*/ 51335 h 12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229" h="125472">
                  <a:moveTo>
                    <a:pt x="200229" y="51335"/>
                  </a:moveTo>
                  <a:cubicBezTo>
                    <a:pt x="173377" y="11056"/>
                    <a:pt x="128427" y="-7625"/>
                    <a:pt x="83478" y="2883"/>
                  </a:cubicBezTo>
                  <a:cubicBezTo>
                    <a:pt x="35026" y="14558"/>
                    <a:pt x="1168" y="56589"/>
                    <a:pt x="0" y="110878"/>
                  </a:cubicBezTo>
                  <a:cubicBezTo>
                    <a:pt x="8173" y="106792"/>
                    <a:pt x="16929" y="103873"/>
                    <a:pt x="26269" y="102122"/>
                  </a:cubicBezTo>
                  <a:cubicBezTo>
                    <a:pt x="36193" y="99787"/>
                    <a:pt x="46117" y="98620"/>
                    <a:pt x="56625" y="98620"/>
                  </a:cubicBezTo>
                  <a:cubicBezTo>
                    <a:pt x="85813" y="98620"/>
                    <a:pt x="112666" y="108543"/>
                    <a:pt x="134848" y="125472"/>
                  </a:cubicBezTo>
                  <a:cubicBezTo>
                    <a:pt x="148275" y="92198"/>
                    <a:pt x="171042" y="66513"/>
                    <a:pt x="200229" y="51335"/>
                  </a:cubicBezTo>
                  <a:close/>
                </a:path>
              </a:pathLst>
            </a:custGeom>
            <a:solidFill>
              <a:srgbClr val="000000"/>
            </a:solidFill>
            <a:ln w="5755" cap="flat">
              <a:noFill/>
              <a:prstDash val="solid"/>
              <a:miter/>
            </a:ln>
          </p:spPr>
          <p:txBody>
            <a:bodyPr rtlCol="0" anchor="ctr"/>
            <a:lstStyle/>
            <a:p>
              <a:endParaRPr lang="en-US" sz="2783">
                <a:latin typeface="+mj-lt"/>
              </a:endParaRPr>
            </a:p>
          </p:txBody>
        </p:sp>
        <p:sp>
          <p:nvSpPr>
            <p:cNvPr id="67" name="Freeform: Shape 66">
              <a:extLst>
                <a:ext uri="{FF2B5EF4-FFF2-40B4-BE49-F238E27FC236}">
                  <a16:creationId xmlns:a16="http://schemas.microsoft.com/office/drawing/2014/main" id="{0E1BA018-687B-4B2E-9DEB-644E330B2DB1}"/>
                </a:ext>
              </a:extLst>
            </p:cNvPr>
            <p:cNvSpPr/>
            <p:nvPr/>
          </p:nvSpPr>
          <p:spPr>
            <a:xfrm>
              <a:off x="5330781" y="2016108"/>
              <a:ext cx="224696" cy="315833"/>
            </a:xfrm>
            <a:custGeom>
              <a:avLst/>
              <a:gdLst>
                <a:gd name="connsiteX0" fmla="*/ 140831 w 224696"/>
                <a:gd name="connsiteY0" fmla="*/ 2938 h 315833"/>
                <a:gd name="connsiteX1" fmla="*/ 4815 w 224696"/>
                <a:gd name="connsiteY1" fmla="*/ 98675 h 315833"/>
                <a:gd name="connsiteX2" fmla="*/ 68445 w 224696"/>
                <a:gd name="connsiteY2" fmla="*/ 273219 h 315833"/>
                <a:gd name="connsiteX3" fmla="*/ 68445 w 224696"/>
                <a:gd name="connsiteY3" fmla="*/ 273803 h 315833"/>
                <a:gd name="connsiteX4" fmla="*/ 49181 w 224696"/>
                <a:gd name="connsiteY4" fmla="*/ 305326 h 315833"/>
                <a:gd name="connsiteX5" fmla="*/ 94714 w 224696"/>
                <a:gd name="connsiteY5" fmla="*/ 315833 h 315833"/>
                <a:gd name="connsiteX6" fmla="*/ 91211 w 224696"/>
                <a:gd name="connsiteY6" fmla="*/ 279056 h 315833"/>
                <a:gd name="connsiteX7" fmla="*/ 91795 w 224696"/>
                <a:gd name="connsiteY7" fmla="*/ 277305 h 315833"/>
                <a:gd name="connsiteX8" fmla="*/ 220806 w 224696"/>
                <a:gd name="connsiteY8" fmla="*/ 148878 h 315833"/>
                <a:gd name="connsiteX9" fmla="*/ 140831 w 224696"/>
                <a:gd name="connsiteY9" fmla="*/ 2938 h 315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696" h="315833">
                  <a:moveTo>
                    <a:pt x="140831" y="2938"/>
                  </a:moveTo>
                  <a:cubicBezTo>
                    <a:pt x="81287" y="-11072"/>
                    <a:pt x="21744" y="25705"/>
                    <a:pt x="4815" y="98675"/>
                  </a:cubicBezTo>
                  <a:cubicBezTo>
                    <a:pt x="-11530" y="167558"/>
                    <a:pt x="14739" y="252787"/>
                    <a:pt x="68445" y="273219"/>
                  </a:cubicBezTo>
                  <a:lnTo>
                    <a:pt x="68445" y="273803"/>
                  </a:lnTo>
                  <a:lnTo>
                    <a:pt x="49181" y="305326"/>
                  </a:lnTo>
                  <a:lnTo>
                    <a:pt x="94714" y="315833"/>
                  </a:lnTo>
                  <a:lnTo>
                    <a:pt x="91211" y="279056"/>
                  </a:lnTo>
                  <a:lnTo>
                    <a:pt x="91795" y="277305"/>
                  </a:lnTo>
                  <a:cubicBezTo>
                    <a:pt x="147252" y="278473"/>
                    <a:pt x="205628" y="215427"/>
                    <a:pt x="220806" y="148878"/>
                  </a:cubicBezTo>
                  <a:cubicBezTo>
                    <a:pt x="237151" y="76492"/>
                    <a:pt x="200374" y="16948"/>
                    <a:pt x="140831" y="2938"/>
                  </a:cubicBezTo>
                  <a:close/>
                </a:path>
              </a:pathLst>
            </a:custGeom>
            <a:solidFill>
              <a:srgbClr val="000000"/>
            </a:solidFill>
            <a:ln w="5755" cap="flat">
              <a:noFill/>
              <a:prstDash val="solid"/>
              <a:miter/>
            </a:ln>
          </p:spPr>
          <p:txBody>
            <a:bodyPr rtlCol="0" anchor="ctr"/>
            <a:lstStyle/>
            <a:p>
              <a:endParaRPr lang="en-US" sz="2783">
                <a:latin typeface="+mj-lt"/>
              </a:endParaRPr>
            </a:p>
          </p:txBody>
        </p:sp>
        <p:sp>
          <p:nvSpPr>
            <p:cNvPr id="68" name="Freeform: Shape 67">
              <a:extLst>
                <a:ext uri="{FF2B5EF4-FFF2-40B4-BE49-F238E27FC236}">
                  <a16:creationId xmlns:a16="http://schemas.microsoft.com/office/drawing/2014/main" id="{5D998E52-D1AD-4814-998F-4D7E5DD03B60}"/>
                </a:ext>
              </a:extLst>
            </p:cNvPr>
            <p:cNvSpPr/>
            <p:nvPr/>
          </p:nvSpPr>
          <p:spPr>
            <a:xfrm>
              <a:off x="5361865" y="2344604"/>
              <a:ext cx="47339" cy="87743"/>
            </a:xfrm>
            <a:custGeom>
              <a:avLst/>
              <a:gdLst>
                <a:gd name="connsiteX0" fmla="*/ 25685 w 47339"/>
                <a:gd name="connsiteY0" fmla="*/ 87160 h 87743"/>
                <a:gd name="connsiteX1" fmla="*/ 47285 w 47339"/>
                <a:gd name="connsiteY1" fmla="*/ 13022 h 87743"/>
                <a:gd name="connsiteX2" fmla="*/ 37361 w 47339"/>
                <a:gd name="connsiteY2" fmla="*/ 179 h 87743"/>
                <a:gd name="connsiteX3" fmla="*/ 24518 w 47339"/>
                <a:gd name="connsiteY3" fmla="*/ 10103 h 87743"/>
                <a:gd name="connsiteX4" fmla="*/ 0 w 47339"/>
                <a:gd name="connsiteY4" fmla="*/ 87743 h 87743"/>
                <a:gd name="connsiteX5" fmla="*/ 25685 w 47339"/>
                <a:gd name="connsiteY5" fmla="*/ 87160 h 87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339" h="87743">
                  <a:moveTo>
                    <a:pt x="25685" y="87160"/>
                  </a:moveTo>
                  <a:cubicBezTo>
                    <a:pt x="33274" y="71398"/>
                    <a:pt x="43198" y="45713"/>
                    <a:pt x="47285" y="13022"/>
                  </a:cubicBezTo>
                  <a:cubicBezTo>
                    <a:pt x="47868" y="6601"/>
                    <a:pt x="43782" y="763"/>
                    <a:pt x="37361" y="179"/>
                  </a:cubicBezTo>
                  <a:cubicBezTo>
                    <a:pt x="30939" y="-988"/>
                    <a:pt x="25102" y="3682"/>
                    <a:pt x="24518" y="10103"/>
                  </a:cubicBezTo>
                  <a:cubicBezTo>
                    <a:pt x="19264" y="48631"/>
                    <a:pt x="5838" y="77236"/>
                    <a:pt x="0" y="87743"/>
                  </a:cubicBezTo>
                  <a:lnTo>
                    <a:pt x="25685" y="87160"/>
                  </a:lnTo>
                  <a:close/>
                </a:path>
              </a:pathLst>
            </a:custGeom>
            <a:solidFill>
              <a:srgbClr val="000000"/>
            </a:solidFill>
            <a:ln w="5755" cap="flat">
              <a:noFill/>
              <a:prstDash val="solid"/>
              <a:miter/>
            </a:ln>
          </p:spPr>
          <p:txBody>
            <a:bodyPr rtlCol="0" anchor="ctr"/>
            <a:lstStyle/>
            <a:p>
              <a:endParaRPr lang="en-US" sz="2783">
                <a:latin typeface="+mj-lt"/>
              </a:endParaRPr>
            </a:p>
          </p:txBody>
        </p:sp>
        <p:sp>
          <p:nvSpPr>
            <p:cNvPr id="69" name="Freeform: Shape 68">
              <a:extLst>
                <a:ext uri="{FF2B5EF4-FFF2-40B4-BE49-F238E27FC236}">
                  <a16:creationId xmlns:a16="http://schemas.microsoft.com/office/drawing/2014/main" id="{69A4FE06-654E-461A-B776-8A353D24FF46}"/>
                </a:ext>
              </a:extLst>
            </p:cNvPr>
            <p:cNvSpPr/>
            <p:nvPr/>
          </p:nvSpPr>
          <p:spPr>
            <a:xfrm>
              <a:off x="5286737" y="2402753"/>
              <a:ext cx="29594" cy="29010"/>
            </a:xfrm>
            <a:custGeom>
              <a:avLst/>
              <a:gdLst>
                <a:gd name="connsiteX0" fmla="*/ 4493 w 29594"/>
                <a:gd name="connsiteY0" fmla="*/ 29011 h 29010"/>
                <a:gd name="connsiteX1" fmla="*/ 29595 w 29594"/>
                <a:gd name="connsiteY1" fmla="*/ 29011 h 29010"/>
                <a:gd name="connsiteX2" fmla="*/ 23173 w 29594"/>
                <a:gd name="connsiteY2" fmla="*/ 9163 h 29010"/>
                <a:gd name="connsiteX3" fmla="*/ 9163 w 29594"/>
                <a:gd name="connsiteY3" fmla="*/ 407 h 29010"/>
                <a:gd name="connsiteX4" fmla="*/ 407 w 29594"/>
                <a:gd name="connsiteY4" fmla="*/ 14417 h 29010"/>
                <a:gd name="connsiteX5" fmla="*/ 4493 w 29594"/>
                <a:gd name="connsiteY5" fmla="*/ 29011 h 2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94" h="29010">
                  <a:moveTo>
                    <a:pt x="4493" y="29011"/>
                  </a:moveTo>
                  <a:lnTo>
                    <a:pt x="29595" y="29011"/>
                  </a:lnTo>
                  <a:cubicBezTo>
                    <a:pt x="24925" y="16752"/>
                    <a:pt x="23173" y="9163"/>
                    <a:pt x="23173" y="9163"/>
                  </a:cubicBezTo>
                  <a:cubicBezTo>
                    <a:pt x="22006" y="2742"/>
                    <a:pt x="15584" y="-1345"/>
                    <a:pt x="9163" y="407"/>
                  </a:cubicBezTo>
                  <a:cubicBezTo>
                    <a:pt x="2742" y="1574"/>
                    <a:pt x="-1345" y="7996"/>
                    <a:pt x="407" y="14417"/>
                  </a:cubicBezTo>
                  <a:cubicBezTo>
                    <a:pt x="407" y="15001"/>
                    <a:pt x="1574" y="20255"/>
                    <a:pt x="4493" y="29011"/>
                  </a:cubicBezTo>
                  <a:close/>
                </a:path>
              </a:pathLst>
            </a:custGeom>
            <a:solidFill>
              <a:srgbClr val="000000"/>
            </a:solidFill>
            <a:ln w="5755" cap="flat">
              <a:noFill/>
              <a:prstDash val="solid"/>
              <a:miter/>
            </a:ln>
          </p:spPr>
          <p:txBody>
            <a:bodyPr rtlCol="0" anchor="ctr"/>
            <a:lstStyle/>
            <a:p>
              <a:endParaRPr lang="en-US" sz="2783">
                <a:latin typeface="+mj-lt"/>
              </a:endParaRPr>
            </a:p>
          </p:txBody>
        </p:sp>
      </p:grpSp>
      <p:pic>
        <p:nvPicPr>
          <p:cNvPr id="72" name="Graphic 71" descr="Open hand">
            <a:extLst>
              <a:ext uri="{FF2B5EF4-FFF2-40B4-BE49-F238E27FC236}">
                <a16:creationId xmlns:a16="http://schemas.microsoft.com/office/drawing/2014/main" id="{E2AD251B-8082-06FC-CD45-D8EB9F0903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66381" y="5337996"/>
            <a:ext cx="765028" cy="774750"/>
          </a:xfrm>
          <a:prstGeom prst="rect">
            <a:avLst/>
          </a:prstGeom>
        </p:spPr>
      </p:pic>
      <p:sp>
        <p:nvSpPr>
          <p:cNvPr id="7" name="TextBox 6">
            <a:extLst>
              <a:ext uri="{FF2B5EF4-FFF2-40B4-BE49-F238E27FC236}">
                <a16:creationId xmlns:a16="http://schemas.microsoft.com/office/drawing/2014/main" id="{3E201556-51B3-F9A7-D62A-15BEA942333A}"/>
              </a:ext>
            </a:extLst>
          </p:cNvPr>
          <p:cNvSpPr txBox="1"/>
          <p:nvPr/>
        </p:nvSpPr>
        <p:spPr>
          <a:xfrm>
            <a:off x="6317850" y="8496785"/>
            <a:ext cx="4587199" cy="400110"/>
          </a:xfrm>
          <a:prstGeom prst="rect">
            <a:avLst/>
          </a:prstGeom>
          <a:noFill/>
          <a:effectLst>
            <a:reflection blurRad="6350" stA="50000" endA="300" endPos="55000" dir="5400000" sy="-100000" algn="bl" rotWithShape="0"/>
          </a:effectLst>
        </p:spPr>
        <p:txBody>
          <a:bodyPr wrap="square">
            <a:spAutoFit/>
          </a:bodyPr>
          <a:lstStyle/>
          <a:p>
            <a:r>
              <a:rPr lang="en-US" sz="2000" b="1" dirty="0">
                <a:latin typeface="+mj-lt"/>
              </a:rPr>
              <a:t>Executive Functioning Difficulties</a:t>
            </a:r>
            <a:endParaRPr lang="en-US" sz="2000" dirty="0">
              <a:latin typeface="+mj-lt"/>
            </a:endParaRPr>
          </a:p>
        </p:txBody>
      </p:sp>
      <p:sp>
        <p:nvSpPr>
          <p:cNvPr id="15" name="TextBox 14">
            <a:extLst>
              <a:ext uri="{FF2B5EF4-FFF2-40B4-BE49-F238E27FC236}">
                <a16:creationId xmlns:a16="http://schemas.microsoft.com/office/drawing/2014/main" id="{BF53A66A-2D38-8AD2-326C-3C4A216DC80F}"/>
              </a:ext>
            </a:extLst>
          </p:cNvPr>
          <p:cNvSpPr txBox="1"/>
          <p:nvPr/>
        </p:nvSpPr>
        <p:spPr>
          <a:xfrm>
            <a:off x="714998" y="8171629"/>
            <a:ext cx="5003417" cy="461665"/>
          </a:xfrm>
          <a:prstGeom prst="rect">
            <a:avLst/>
          </a:prstGeom>
          <a:noFill/>
          <a:effectLst>
            <a:reflection blurRad="6350" stA="50000" endA="300" endPos="55000" dir="5400000" sy="-100000" algn="bl" rotWithShape="0"/>
          </a:effectLst>
        </p:spPr>
        <p:txBody>
          <a:bodyPr wrap="square">
            <a:spAutoFit/>
          </a:bodyPr>
          <a:lstStyle/>
          <a:p>
            <a:r>
              <a:rPr lang="en-US" sz="2400" b="1" dirty="0">
                <a:latin typeface="+mj-lt"/>
              </a:rPr>
              <a:t>Executive Functioning Difficulties</a:t>
            </a:r>
          </a:p>
        </p:txBody>
      </p:sp>
      <p:sp>
        <p:nvSpPr>
          <p:cNvPr id="17" name="TextBox 16">
            <a:extLst>
              <a:ext uri="{FF2B5EF4-FFF2-40B4-BE49-F238E27FC236}">
                <a16:creationId xmlns:a16="http://schemas.microsoft.com/office/drawing/2014/main" id="{8FB7F54C-4170-8C41-F7A0-411C5EBBDFE7}"/>
              </a:ext>
            </a:extLst>
          </p:cNvPr>
          <p:cNvSpPr txBox="1"/>
          <p:nvPr/>
        </p:nvSpPr>
        <p:spPr>
          <a:xfrm>
            <a:off x="11624132" y="8320373"/>
            <a:ext cx="3292879" cy="400110"/>
          </a:xfrm>
          <a:prstGeom prst="rect">
            <a:avLst/>
          </a:prstGeom>
          <a:noFill/>
          <a:effectLst>
            <a:reflection blurRad="6350" stA="50000" endA="300" endPos="55000" dir="5400000" sy="-100000" algn="bl" rotWithShape="0"/>
          </a:effectLst>
        </p:spPr>
        <p:txBody>
          <a:bodyPr wrap="square">
            <a:spAutoFit/>
          </a:bodyPr>
          <a:lstStyle/>
          <a:p>
            <a:r>
              <a:rPr lang="en-US" sz="2000" b="1" dirty="0">
                <a:latin typeface="+mj-lt"/>
              </a:rPr>
              <a:t>Stress and Anxiety</a:t>
            </a:r>
            <a:endParaRPr lang="en-US" sz="2000" dirty="0">
              <a:latin typeface="+mj-lt"/>
            </a:endParaRPr>
          </a:p>
        </p:txBody>
      </p:sp>
      <p:sp>
        <p:nvSpPr>
          <p:cNvPr id="47" name="TextBox 46">
            <a:extLst>
              <a:ext uri="{FF2B5EF4-FFF2-40B4-BE49-F238E27FC236}">
                <a16:creationId xmlns:a16="http://schemas.microsoft.com/office/drawing/2014/main" id="{C6B23A39-252F-8868-32D5-B2E70F50C01C}"/>
              </a:ext>
            </a:extLst>
          </p:cNvPr>
          <p:cNvSpPr txBox="1"/>
          <p:nvPr/>
        </p:nvSpPr>
        <p:spPr>
          <a:xfrm>
            <a:off x="10013853" y="904360"/>
            <a:ext cx="2577629" cy="523220"/>
          </a:xfrm>
          <a:prstGeom prst="rect">
            <a:avLst/>
          </a:prstGeom>
          <a:noFill/>
          <a:effectLst>
            <a:reflection blurRad="6350" stA="50000" endA="300" endPos="55000" dir="5400000" sy="-100000" algn="bl" rotWithShape="0"/>
          </a:effectLst>
        </p:spPr>
        <p:txBody>
          <a:bodyPr wrap="square">
            <a:spAutoFit/>
          </a:bodyPr>
          <a:lstStyle/>
          <a:p>
            <a:r>
              <a:rPr lang="en-US" sz="2800" b="1" dirty="0">
                <a:latin typeface="+mj-lt"/>
              </a:rPr>
              <a:t>Overthinking</a:t>
            </a:r>
          </a:p>
        </p:txBody>
      </p:sp>
      <p:sp>
        <p:nvSpPr>
          <p:cNvPr id="49" name="TextBox 48">
            <a:extLst>
              <a:ext uri="{FF2B5EF4-FFF2-40B4-BE49-F238E27FC236}">
                <a16:creationId xmlns:a16="http://schemas.microsoft.com/office/drawing/2014/main" id="{ADB7E9C7-930E-2A58-3E9F-87197F4FC7A5}"/>
              </a:ext>
            </a:extLst>
          </p:cNvPr>
          <p:cNvSpPr txBox="1"/>
          <p:nvPr/>
        </p:nvSpPr>
        <p:spPr>
          <a:xfrm>
            <a:off x="926932" y="2466971"/>
            <a:ext cx="3003627" cy="400110"/>
          </a:xfrm>
          <a:prstGeom prst="rect">
            <a:avLst/>
          </a:prstGeom>
          <a:noFill/>
          <a:effectLst>
            <a:reflection blurRad="6350" stA="50000" endA="300" endPos="55000" dir="5400000" sy="-100000" algn="bl" rotWithShape="0"/>
          </a:effectLst>
        </p:spPr>
        <p:txBody>
          <a:bodyPr wrap="square">
            <a:spAutoFit/>
          </a:bodyPr>
          <a:lstStyle/>
          <a:p>
            <a:r>
              <a:rPr lang="en-US" sz="2000" b="1" dirty="0">
                <a:latin typeface="+mj-lt"/>
              </a:rPr>
              <a:t>Social Challenges</a:t>
            </a:r>
          </a:p>
        </p:txBody>
      </p:sp>
      <p:sp>
        <p:nvSpPr>
          <p:cNvPr id="102" name="TextBox 101">
            <a:extLst>
              <a:ext uri="{FF2B5EF4-FFF2-40B4-BE49-F238E27FC236}">
                <a16:creationId xmlns:a16="http://schemas.microsoft.com/office/drawing/2014/main" id="{52986CF2-4896-283D-02DF-8D682D29FF59}"/>
              </a:ext>
            </a:extLst>
          </p:cNvPr>
          <p:cNvSpPr txBox="1"/>
          <p:nvPr/>
        </p:nvSpPr>
        <p:spPr>
          <a:xfrm>
            <a:off x="926928" y="3830475"/>
            <a:ext cx="4503072" cy="461665"/>
          </a:xfrm>
          <a:prstGeom prst="rect">
            <a:avLst/>
          </a:prstGeom>
          <a:noFill/>
          <a:effectLst>
            <a:reflection blurRad="6350" stA="50000" endA="300" endPos="55000" dir="5400000" sy="-100000" algn="bl" rotWithShape="0"/>
          </a:effectLst>
        </p:spPr>
        <p:txBody>
          <a:bodyPr wrap="square">
            <a:spAutoFit/>
          </a:bodyPr>
          <a:lstStyle/>
          <a:p>
            <a:r>
              <a:rPr lang="en-US" sz="2400" b="1" dirty="0">
                <a:latin typeface="+mj-lt"/>
              </a:rPr>
              <a:t>Difficulty Setting Priorities</a:t>
            </a:r>
          </a:p>
        </p:txBody>
      </p:sp>
      <p:sp>
        <p:nvSpPr>
          <p:cNvPr id="104" name="TextBox 103">
            <a:extLst>
              <a:ext uri="{FF2B5EF4-FFF2-40B4-BE49-F238E27FC236}">
                <a16:creationId xmlns:a16="http://schemas.microsoft.com/office/drawing/2014/main" id="{7B97C52A-F76D-5A04-8E79-350E4D9496F6}"/>
              </a:ext>
            </a:extLst>
          </p:cNvPr>
          <p:cNvSpPr txBox="1"/>
          <p:nvPr/>
        </p:nvSpPr>
        <p:spPr>
          <a:xfrm>
            <a:off x="13882457" y="2584485"/>
            <a:ext cx="3068062" cy="400111"/>
          </a:xfrm>
          <a:prstGeom prst="rect">
            <a:avLst/>
          </a:prstGeom>
          <a:noFill/>
          <a:effectLst>
            <a:reflection blurRad="6350" stA="50000" endA="300" endPos="55000" dir="5400000" sy="-100000" algn="bl" rotWithShape="0"/>
          </a:effectLst>
        </p:spPr>
        <p:txBody>
          <a:bodyPr wrap="square">
            <a:spAutoFit/>
          </a:bodyPr>
          <a:lstStyle/>
          <a:p>
            <a:r>
              <a:rPr lang="en-US" sz="2000" b="1" dirty="0">
                <a:latin typeface="+mj-lt"/>
              </a:rPr>
              <a:t>Context Switching</a:t>
            </a:r>
          </a:p>
        </p:txBody>
      </p:sp>
      <p:sp>
        <p:nvSpPr>
          <p:cNvPr id="5" name="TextBox 4">
            <a:extLst>
              <a:ext uri="{FF2B5EF4-FFF2-40B4-BE49-F238E27FC236}">
                <a16:creationId xmlns:a16="http://schemas.microsoft.com/office/drawing/2014/main" id="{EDF2CD89-2842-F8A2-BAC2-78C1E59FC962}"/>
              </a:ext>
            </a:extLst>
          </p:cNvPr>
          <p:cNvSpPr txBox="1"/>
          <p:nvPr/>
        </p:nvSpPr>
        <p:spPr>
          <a:xfrm>
            <a:off x="409742" y="6132726"/>
            <a:ext cx="3281849" cy="369332"/>
          </a:xfrm>
          <a:prstGeom prst="rect">
            <a:avLst/>
          </a:prstGeom>
          <a:noFill/>
          <a:effectLst>
            <a:reflection blurRad="6350" stA="50000" endA="300" endPos="55000" dir="5400000" sy="-100000" algn="bl" rotWithShape="0"/>
          </a:effectLst>
        </p:spPr>
        <p:txBody>
          <a:bodyPr wrap="square">
            <a:spAutoFit/>
          </a:bodyPr>
          <a:lstStyle/>
          <a:p>
            <a:r>
              <a:rPr lang="en-US" b="1" dirty="0">
                <a:latin typeface="+mj-lt"/>
              </a:rPr>
              <a:t>Fear of Uncertainty</a:t>
            </a:r>
          </a:p>
        </p:txBody>
      </p:sp>
      <p:sp>
        <p:nvSpPr>
          <p:cNvPr id="8" name="TextBox 7">
            <a:extLst>
              <a:ext uri="{FF2B5EF4-FFF2-40B4-BE49-F238E27FC236}">
                <a16:creationId xmlns:a16="http://schemas.microsoft.com/office/drawing/2014/main" id="{E212E20A-83EA-3B71-8087-6A02CADF3E99}"/>
              </a:ext>
            </a:extLst>
          </p:cNvPr>
          <p:cNvSpPr txBox="1"/>
          <p:nvPr/>
        </p:nvSpPr>
        <p:spPr>
          <a:xfrm>
            <a:off x="14386469" y="4785285"/>
            <a:ext cx="3879734" cy="369332"/>
          </a:xfrm>
          <a:prstGeom prst="rect">
            <a:avLst/>
          </a:prstGeom>
          <a:noFill/>
          <a:effectLst>
            <a:reflection blurRad="6350" stA="50000" endA="300" endPos="55000" dir="5400000" sy="-100000" algn="bl" rotWithShape="0"/>
          </a:effectLst>
        </p:spPr>
        <p:txBody>
          <a:bodyPr wrap="square">
            <a:spAutoFit/>
          </a:bodyPr>
          <a:lstStyle/>
          <a:p>
            <a:r>
              <a:rPr lang="en-US" b="1" dirty="0">
                <a:latin typeface="+mj-lt"/>
              </a:rPr>
              <a:t>Balancing Stability with Flexibility</a:t>
            </a:r>
          </a:p>
        </p:txBody>
      </p:sp>
      <p:sp>
        <p:nvSpPr>
          <p:cNvPr id="10" name="TextBox 9">
            <a:extLst>
              <a:ext uri="{FF2B5EF4-FFF2-40B4-BE49-F238E27FC236}">
                <a16:creationId xmlns:a16="http://schemas.microsoft.com/office/drawing/2014/main" id="{F63FD1AC-951E-18AE-5C98-CA21266EF058}"/>
              </a:ext>
            </a:extLst>
          </p:cNvPr>
          <p:cNvSpPr txBox="1"/>
          <p:nvPr/>
        </p:nvSpPr>
        <p:spPr>
          <a:xfrm>
            <a:off x="12072245" y="6285997"/>
            <a:ext cx="3620424" cy="369332"/>
          </a:xfrm>
          <a:prstGeom prst="rect">
            <a:avLst/>
          </a:prstGeom>
          <a:noFill/>
          <a:effectLst>
            <a:reflection blurRad="6350" stA="50000" endA="300" endPos="55000" dir="5400000" sy="-100000" algn="bl" rotWithShape="0"/>
          </a:effectLst>
        </p:spPr>
        <p:txBody>
          <a:bodyPr wrap="square">
            <a:spAutoFit/>
          </a:bodyPr>
          <a:lstStyle/>
          <a:p>
            <a:r>
              <a:rPr lang="en-US" b="1" dirty="0">
                <a:latin typeface="+mj-lt"/>
              </a:rPr>
              <a:t>Struggle with Ambiguity</a:t>
            </a:r>
          </a:p>
        </p:txBody>
      </p:sp>
      <p:sp>
        <p:nvSpPr>
          <p:cNvPr id="12" name="TextBox 11">
            <a:extLst>
              <a:ext uri="{FF2B5EF4-FFF2-40B4-BE49-F238E27FC236}">
                <a16:creationId xmlns:a16="http://schemas.microsoft.com/office/drawing/2014/main" id="{C9CFDAF5-4ED4-AE37-5895-4BE9B168677D}"/>
              </a:ext>
            </a:extLst>
          </p:cNvPr>
          <p:cNvSpPr txBox="1"/>
          <p:nvPr/>
        </p:nvSpPr>
        <p:spPr>
          <a:xfrm>
            <a:off x="3238373" y="3089648"/>
            <a:ext cx="3184104" cy="369332"/>
          </a:xfrm>
          <a:prstGeom prst="rect">
            <a:avLst/>
          </a:prstGeom>
          <a:noFill/>
          <a:effectLst>
            <a:reflection blurRad="6350" stA="50000" endA="300" endPos="55000" dir="5400000" sy="-100000" algn="bl" rotWithShape="0"/>
          </a:effectLst>
        </p:spPr>
        <p:txBody>
          <a:bodyPr wrap="square">
            <a:spAutoFit/>
          </a:bodyPr>
          <a:lstStyle/>
          <a:p>
            <a:r>
              <a:rPr lang="en-US" b="1" dirty="0">
                <a:latin typeface="+mj-lt"/>
              </a:rPr>
              <a:t>Fear of Uncertainty</a:t>
            </a:r>
          </a:p>
        </p:txBody>
      </p:sp>
      <p:sp>
        <p:nvSpPr>
          <p:cNvPr id="14" name="TextBox 13">
            <a:extLst>
              <a:ext uri="{FF2B5EF4-FFF2-40B4-BE49-F238E27FC236}">
                <a16:creationId xmlns:a16="http://schemas.microsoft.com/office/drawing/2014/main" id="{49C9A7E1-1600-5291-1BAF-49780D74F53B}"/>
              </a:ext>
            </a:extLst>
          </p:cNvPr>
          <p:cNvSpPr txBox="1"/>
          <p:nvPr/>
        </p:nvSpPr>
        <p:spPr>
          <a:xfrm>
            <a:off x="196354" y="4620039"/>
            <a:ext cx="3376063" cy="369332"/>
          </a:xfrm>
          <a:prstGeom prst="rect">
            <a:avLst/>
          </a:prstGeom>
          <a:noFill/>
          <a:effectLst>
            <a:reflection blurRad="6350" stA="50000" endA="300" endPos="55000" dir="5400000" sy="-100000" algn="bl" rotWithShape="0"/>
          </a:effectLst>
        </p:spPr>
        <p:txBody>
          <a:bodyPr wrap="square">
            <a:spAutoFit/>
          </a:bodyPr>
          <a:lstStyle/>
          <a:p>
            <a:r>
              <a:rPr lang="en-US" b="1" dirty="0">
                <a:latin typeface="+mj-lt"/>
              </a:rPr>
              <a:t>Resistance to Change</a:t>
            </a:r>
          </a:p>
        </p:txBody>
      </p:sp>
      <p:sp>
        <p:nvSpPr>
          <p:cNvPr id="18" name="TextBox 17">
            <a:extLst>
              <a:ext uri="{FF2B5EF4-FFF2-40B4-BE49-F238E27FC236}">
                <a16:creationId xmlns:a16="http://schemas.microsoft.com/office/drawing/2014/main" id="{7587CB07-9FA1-E170-1904-1A53F473A6D8}"/>
              </a:ext>
            </a:extLst>
          </p:cNvPr>
          <p:cNvSpPr txBox="1"/>
          <p:nvPr/>
        </p:nvSpPr>
        <p:spPr>
          <a:xfrm>
            <a:off x="11624132" y="3388494"/>
            <a:ext cx="5108742" cy="400110"/>
          </a:xfrm>
          <a:prstGeom prst="rect">
            <a:avLst/>
          </a:prstGeom>
          <a:noFill/>
          <a:effectLst>
            <a:reflection blurRad="6350" stA="50000" endA="300" endPos="55000" dir="5400000" sy="-100000" algn="bl" rotWithShape="0"/>
          </a:effectLst>
        </p:spPr>
        <p:txBody>
          <a:bodyPr wrap="square">
            <a:spAutoFit/>
          </a:bodyPr>
          <a:lstStyle/>
          <a:p>
            <a:r>
              <a:rPr lang="en-US" sz="2000" b="1" dirty="0">
                <a:latin typeface="+mj-lt"/>
              </a:rPr>
              <a:t>Potential for Miscommunication</a:t>
            </a:r>
          </a:p>
        </p:txBody>
      </p:sp>
      <p:sp>
        <p:nvSpPr>
          <p:cNvPr id="20" name="TextBox 19">
            <a:extLst>
              <a:ext uri="{FF2B5EF4-FFF2-40B4-BE49-F238E27FC236}">
                <a16:creationId xmlns:a16="http://schemas.microsoft.com/office/drawing/2014/main" id="{543EA0DB-25E1-2B65-91DC-245B51805C9B}"/>
              </a:ext>
            </a:extLst>
          </p:cNvPr>
          <p:cNvSpPr txBox="1"/>
          <p:nvPr/>
        </p:nvSpPr>
        <p:spPr>
          <a:xfrm>
            <a:off x="3709915" y="7314875"/>
            <a:ext cx="3576907" cy="400110"/>
          </a:xfrm>
          <a:prstGeom prst="rect">
            <a:avLst/>
          </a:prstGeom>
          <a:noFill/>
          <a:effectLst>
            <a:reflection blurRad="6350" stA="50000" endA="300" endPos="55000" dir="5400000" sy="-100000" algn="bl" rotWithShape="0"/>
          </a:effectLst>
        </p:spPr>
        <p:txBody>
          <a:bodyPr wrap="square">
            <a:spAutoFit/>
          </a:bodyPr>
          <a:lstStyle/>
          <a:p>
            <a:r>
              <a:rPr lang="en-US" sz="2000" b="1" dirty="0">
                <a:latin typeface="+mj-lt"/>
              </a:rPr>
              <a:t>Emotional Exhaustion</a:t>
            </a:r>
          </a:p>
        </p:txBody>
      </p:sp>
    </p:spTree>
    <p:extLst>
      <p:ext uri="{BB962C8B-B14F-4D97-AF65-F5344CB8AC3E}">
        <p14:creationId xmlns:p14="http://schemas.microsoft.com/office/powerpoint/2010/main" val="1200926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C54D2A7-E4D4-43BF-9C7E-ADE80A4AE0EE}"/>
              </a:ext>
            </a:extLst>
          </p:cNvPr>
          <p:cNvGrpSpPr/>
          <p:nvPr/>
        </p:nvGrpSpPr>
        <p:grpSpPr>
          <a:xfrm>
            <a:off x="609600" y="2375376"/>
            <a:ext cx="17068800" cy="2620813"/>
            <a:chOff x="0" y="1918259"/>
            <a:chExt cx="12192000" cy="1872009"/>
          </a:xfrm>
        </p:grpSpPr>
        <p:sp>
          <p:nvSpPr>
            <p:cNvPr id="42" name="Rectangle">
              <a:extLst>
                <a:ext uri="{FF2B5EF4-FFF2-40B4-BE49-F238E27FC236}">
                  <a16:creationId xmlns:a16="http://schemas.microsoft.com/office/drawing/2014/main" id="{967FE55D-DE25-4F87-9DDC-D5DF21F59378}"/>
                </a:ext>
              </a:extLst>
            </p:cNvPr>
            <p:cNvSpPr/>
            <p:nvPr/>
          </p:nvSpPr>
          <p:spPr>
            <a:xfrm>
              <a:off x="3040220" y="1918259"/>
              <a:ext cx="3047402" cy="471593"/>
            </a:xfrm>
            <a:prstGeom prst="rect">
              <a:avLst/>
            </a:prstGeom>
            <a:solidFill>
              <a:schemeClr val="accent4"/>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43" name="Rectangle">
              <a:extLst>
                <a:ext uri="{FF2B5EF4-FFF2-40B4-BE49-F238E27FC236}">
                  <a16:creationId xmlns:a16="http://schemas.microsoft.com/office/drawing/2014/main" id="{B96FE2B2-0BC5-462C-9BBE-B7F5AF83B97D}"/>
                </a:ext>
              </a:extLst>
            </p:cNvPr>
            <p:cNvSpPr/>
            <p:nvPr/>
          </p:nvSpPr>
          <p:spPr>
            <a:xfrm>
              <a:off x="9144598" y="1918259"/>
              <a:ext cx="3047402" cy="471593"/>
            </a:xfrm>
            <a:prstGeom prst="rect">
              <a:avLst/>
            </a:prstGeom>
            <a:solidFill>
              <a:schemeClr val="accent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44" name="Rectangle">
              <a:extLst>
                <a:ext uri="{FF2B5EF4-FFF2-40B4-BE49-F238E27FC236}">
                  <a16:creationId xmlns:a16="http://schemas.microsoft.com/office/drawing/2014/main" id="{B49821EA-21AE-4E62-9E32-21002A2E6004}"/>
                </a:ext>
              </a:extLst>
            </p:cNvPr>
            <p:cNvSpPr/>
            <p:nvPr/>
          </p:nvSpPr>
          <p:spPr>
            <a:xfrm>
              <a:off x="0" y="3318675"/>
              <a:ext cx="3047403" cy="471593"/>
            </a:xfrm>
            <a:prstGeom prst="rect">
              <a:avLst/>
            </a:prstGeom>
            <a:solidFill>
              <a:schemeClr val="accent6"/>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45" name="Rectangle">
              <a:extLst>
                <a:ext uri="{FF2B5EF4-FFF2-40B4-BE49-F238E27FC236}">
                  <a16:creationId xmlns:a16="http://schemas.microsoft.com/office/drawing/2014/main" id="{829CB02A-1BC7-4BBA-B6D7-BA8DF4E51136}"/>
                </a:ext>
              </a:extLst>
            </p:cNvPr>
            <p:cNvSpPr/>
            <p:nvPr/>
          </p:nvSpPr>
          <p:spPr>
            <a:xfrm>
              <a:off x="6080440" y="3318675"/>
              <a:ext cx="3047403" cy="471593"/>
            </a:xfrm>
            <a:prstGeom prst="rect">
              <a:avLst/>
            </a:prstGeom>
            <a:solidFill>
              <a:schemeClr val="accent3"/>
            </a:solidFill>
            <a:ln w="12700">
              <a:miter lim="400000"/>
            </a:ln>
          </p:spPr>
          <p:txBody>
            <a:bodyPr lIns="53340" tIns="53340" rIns="53340" bIns="53340" anchor="ctr"/>
            <a:lstStyle/>
            <a:p>
              <a:pPr>
                <a:defRPr sz="3000">
                  <a:solidFill>
                    <a:srgbClr val="FFFFFF"/>
                  </a:solidFill>
                </a:defRPr>
              </a:pPr>
              <a:endParaRPr sz="4200">
                <a:latin typeface="+mj-lt"/>
              </a:endParaRPr>
            </a:p>
          </p:txBody>
        </p:sp>
      </p:grpSp>
      <p:grpSp>
        <p:nvGrpSpPr>
          <p:cNvPr id="49" name="Group 48">
            <a:extLst>
              <a:ext uri="{FF2B5EF4-FFF2-40B4-BE49-F238E27FC236}">
                <a16:creationId xmlns:a16="http://schemas.microsoft.com/office/drawing/2014/main" id="{ABEDADD9-ECC2-4951-8215-242438CFB9B2}"/>
              </a:ext>
            </a:extLst>
          </p:cNvPr>
          <p:cNvGrpSpPr/>
          <p:nvPr/>
        </p:nvGrpSpPr>
        <p:grpSpPr>
          <a:xfrm>
            <a:off x="3330659" y="2134604"/>
            <a:ext cx="3102340" cy="3102340"/>
            <a:chOff x="2106609" y="1918259"/>
            <a:chExt cx="1872009" cy="1872009"/>
          </a:xfrm>
        </p:grpSpPr>
        <p:sp>
          <p:nvSpPr>
            <p:cNvPr id="50" name="Circle">
              <a:extLst>
                <a:ext uri="{FF2B5EF4-FFF2-40B4-BE49-F238E27FC236}">
                  <a16:creationId xmlns:a16="http://schemas.microsoft.com/office/drawing/2014/main" id="{259C21BD-3154-454E-995C-C4FA94458907}"/>
                </a:ext>
              </a:extLst>
            </p:cNvPr>
            <p:cNvSpPr/>
            <p:nvPr/>
          </p:nvSpPr>
          <p:spPr>
            <a:xfrm>
              <a:off x="2106609" y="1918259"/>
              <a:ext cx="1872009" cy="1872009"/>
            </a:xfrm>
            <a:prstGeom prst="ellipse">
              <a:avLst/>
            </a:prstGeom>
            <a:solidFill>
              <a:schemeClr val="accent6">
                <a:lumMod val="7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51" name="Circle">
              <a:extLst>
                <a:ext uri="{FF2B5EF4-FFF2-40B4-BE49-F238E27FC236}">
                  <a16:creationId xmlns:a16="http://schemas.microsoft.com/office/drawing/2014/main" id="{196C6600-FF5B-487D-BBEF-7B607AD6C30D}"/>
                </a:ext>
              </a:extLst>
            </p:cNvPr>
            <p:cNvSpPr/>
            <p:nvPr/>
          </p:nvSpPr>
          <p:spPr>
            <a:xfrm>
              <a:off x="2578201" y="2389851"/>
              <a:ext cx="928825" cy="928825"/>
            </a:xfrm>
            <a:prstGeom prst="ellipse">
              <a:avLst/>
            </a:prstGeom>
            <a:solidFill>
              <a:schemeClr val="bg1"/>
            </a:solidFill>
            <a:ln w="12700">
              <a:miter lim="400000"/>
            </a:ln>
            <a:effectLst>
              <a:outerShdw blurRad="50800" dist="38100" dir="2700000" algn="tl" rotWithShape="0">
                <a:prstClr val="black">
                  <a:alpha val="40000"/>
                </a:prstClr>
              </a:outerShdw>
            </a:effectLst>
          </p:spPr>
          <p:txBody>
            <a:bodyPr lIns="53340" tIns="53340" rIns="53340" bIns="53340" anchor="ctr"/>
            <a:lstStyle/>
            <a:p>
              <a:pPr>
                <a:defRPr sz="3000">
                  <a:solidFill>
                    <a:srgbClr val="FFFFFF"/>
                  </a:solidFill>
                </a:defRPr>
              </a:pPr>
              <a:endParaRPr sz="4200">
                <a:latin typeface="+mj-lt"/>
              </a:endParaRPr>
            </a:p>
          </p:txBody>
        </p:sp>
      </p:grpSp>
      <p:grpSp>
        <p:nvGrpSpPr>
          <p:cNvPr id="52" name="Group 51">
            <a:extLst>
              <a:ext uri="{FF2B5EF4-FFF2-40B4-BE49-F238E27FC236}">
                <a16:creationId xmlns:a16="http://schemas.microsoft.com/office/drawing/2014/main" id="{D21DECE5-436C-4192-8D59-C0109C549AAA}"/>
              </a:ext>
            </a:extLst>
          </p:cNvPr>
          <p:cNvGrpSpPr/>
          <p:nvPr/>
        </p:nvGrpSpPr>
        <p:grpSpPr>
          <a:xfrm>
            <a:off x="7565183" y="2134604"/>
            <a:ext cx="3102340" cy="3102340"/>
            <a:chOff x="5146829" y="1918259"/>
            <a:chExt cx="1872009" cy="1872009"/>
          </a:xfrm>
        </p:grpSpPr>
        <p:sp>
          <p:nvSpPr>
            <p:cNvPr id="53" name="Circle">
              <a:extLst>
                <a:ext uri="{FF2B5EF4-FFF2-40B4-BE49-F238E27FC236}">
                  <a16:creationId xmlns:a16="http://schemas.microsoft.com/office/drawing/2014/main" id="{28740F02-586C-4FB8-A6E6-BDAD023936D0}"/>
                </a:ext>
              </a:extLst>
            </p:cNvPr>
            <p:cNvSpPr/>
            <p:nvPr/>
          </p:nvSpPr>
          <p:spPr>
            <a:xfrm>
              <a:off x="5146829" y="1918259"/>
              <a:ext cx="1872009" cy="1872009"/>
            </a:xfrm>
            <a:prstGeom prst="ellipse">
              <a:avLst/>
            </a:prstGeom>
            <a:solidFill>
              <a:schemeClr val="accent4">
                <a:lumMod val="7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54" name="Circle">
              <a:extLst>
                <a:ext uri="{FF2B5EF4-FFF2-40B4-BE49-F238E27FC236}">
                  <a16:creationId xmlns:a16="http://schemas.microsoft.com/office/drawing/2014/main" id="{97E4CAD2-384F-4574-8279-D4A3B1553493}"/>
                </a:ext>
              </a:extLst>
            </p:cNvPr>
            <p:cNvSpPr/>
            <p:nvPr/>
          </p:nvSpPr>
          <p:spPr>
            <a:xfrm>
              <a:off x="5618421" y="2389851"/>
              <a:ext cx="928825" cy="928825"/>
            </a:xfrm>
            <a:prstGeom prst="ellipse">
              <a:avLst/>
            </a:prstGeom>
            <a:solidFill>
              <a:schemeClr val="bg1"/>
            </a:solidFill>
            <a:ln w="12700">
              <a:miter lim="400000"/>
            </a:ln>
            <a:effectLst>
              <a:outerShdw blurRad="50800" dist="38100" dir="2700000" algn="tl" rotWithShape="0">
                <a:prstClr val="black">
                  <a:alpha val="40000"/>
                </a:prstClr>
              </a:outerShdw>
            </a:effectLst>
          </p:spPr>
          <p:txBody>
            <a:bodyPr lIns="53340" tIns="53340" rIns="53340" bIns="53340" anchor="ctr"/>
            <a:lstStyle/>
            <a:p>
              <a:pPr>
                <a:defRPr sz="3000">
                  <a:solidFill>
                    <a:srgbClr val="FFFFFF"/>
                  </a:solidFill>
                </a:defRPr>
              </a:pPr>
              <a:endParaRPr sz="4200">
                <a:latin typeface="+mj-lt"/>
              </a:endParaRPr>
            </a:p>
          </p:txBody>
        </p:sp>
      </p:grpSp>
      <p:grpSp>
        <p:nvGrpSpPr>
          <p:cNvPr id="55" name="Group 54">
            <a:extLst>
              <a:ext uri="{FF2B5EF4-FFF2-40B4-BE49-F238E27FC236}">
                <a16:creationId xmlns:a16="http://schemas.microsoft.com/office/drawing/2014/main" id="{E9F3ADC1-D7BA-4E7C-8FD0-236FAB708D1F}"/>
              </a:ext>
            </a:extLst>
          </p:cNvPr>
          <p:cNvGrpSpPr/>
          <p:nvPr/>
        </p:nvGrpSpPr>
        <p:grpSpPr>
          <a:xfrm>
            <a:off x="11855004" y="2134604"/>
            <a:ext cx="3102340" cy="3102340"/>
            <a:chOff x="8187049" y="1918259"/>
            <a:chExt cx="1872009" cy="1872009"/>
          </a:xfrm>
        </p:grpSpPr>
        <p:sp>
          <p:nvSpPr>
            <p:cNvPr id="56" name="Circle">
              <a:extLst>
                <a:ext uri="{FF2B5EF4-FFF2-40B4-BE49-F238E27FC236}">
                  <a16:creationId xmlns:a16="http://schemas.microsoft.com/office/drawing/2014/main" id="{22FA2B23-E7BB-4B58-9D12-CBBCDD697ADB}"/>
                </a:ext>
              </a:extLst>
            </p:cNvPr>
            <p:cNvSpPr/>
            <p:nvPr/>
          </p:nvSpPr>
          <p:spPr>
            <a:xfrm>
              <a:off x="8187049" y="1918259"/>
              <a:ext cx="1872009" cy="1872009"/>
            </a:xfrm>
            <a:prstGeom prst="ellipse">
              <a:avLst/>
            </a:prstGeom>
            <a:solidFill>
              <a:schemeClr val="accent3">
                <a:lumMod val="7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57" name="Circle">
              <a:extLst>
                <a:ext uri="{FF2B5EF4-FFF2-40B4-BE49-F238E27FC236}">
                  <a16:creationId xmlns:a16="http://schemas.microsoft.com/office/drawing/2014/main" id="{CA7548E6-82F7-48AC-B8A9-20A4C9CEE094}"/>
                </a:ext>
              </a:extLst>
            </p:cNvPr>
            <p:cNvSpPr/>
            <p:nvPr/>
          </p:nvSpPr>
          <p:spPr>
            <a:xfrm>
              <a:off x="8658641" y="2389851"/>
              <a:ext cx="928825" cy="928825"/>
            </a:xfrm>
            <a:prstGeom prst="ellipse">
              <a:avLst/>
            </a:prstGeom>
            <a:solidFill>
              <a:schemeClr val="bg1"/>
            </a:solidFill>
            <a:ln w="12700">
              <a:miter lim="400000"/>
            </a:ln>
            <a:effectLst>
              <a:outerShdw blurRad="50800" dist="38100" dir="2700000" algn="tl" rotWithShape="0">
                <a:prstClr val="black">
                  <a:alpha val="40000"/>
                </a:prstClr>
              </a:outerShdw>
            </a:effectLst>
          </p:spPr>
          <p:txBody>
            <a:bodyPr lIns="53340" tIns="53340" rIns="53340" bIns="53340" anchor="ctr"/>
            <a:lstStyle/>
            <a:p>
              <a:pPr>
                <a:defRPr sz="3000">
                  <a:solidFill>
                    <a:srgbClr val="FFFFFF"/>
                  </a:solidFill>
                </a:defRPr>
              </a:pPr>
              <a:endParaRPr sz="4200">
                <a:latin typeface="+mj-lt"/>
              </a:endParaRPr>
            </a:p>
          </p:txBody>
        </p:sp>
      </p:grpSp>
      <p:sp>
        <p:nvSpPr>
          <p:cNvPr id="31" name="TextBox 30">
            <a:extLst>
              <a:ext uri="{FF2B5EF4-FFF2-40B4-BE49-F238E27FC236}">
                <a16:creationId xmlns:a16="http://schemas.microsoft.com/office/drawing/2014/main" id="{9128E0CD-F6A3-47DC-85AD-F6A271560618}"/>
              </a:ext>
            </a:extLst>
          </p:cNvPr>
          <p:cNvSpPr txBox="1"/>
          <p:nvPr/>
        </p:nvSpPr>
        <p:spPr>
          <a:xfrm>
            <a:off x="3033527" y="6565595"/>
            <a:ext cx="3657600" cy="1938992"/>
          </a:xfrm>
          <a:prstGeom prst="rect">
            <a:avLst/>
          </a:prstGeom>
          <a:noFill/>
        </p:spPr>
        <p:txBody>
          <a:bodyPr wrap="square" lIns="0" rIns="0" rtlCol="0" anchor="t">
            <a:spAutoFit/>
          </a:bodyPr>
          <a:lstStyle/>
          <a:p>
            <a:r>
              <a:rPr lang="en-GB" sz="2000" dirty="0">
                <a:latin typeface="+mj-lt"/>
              </a:rPr>
              <a:t>Dynamic strategy, is an approach to strategic planning that emphasizes flexibility, agility, and responsiveness to changing conditions. </a:t>
            </a:r>
          </a:p>
        </p:txBody>
      </p:sp>
      <p:sp>
        <p:nvSpPr>
          <p:cNvPr id="34" name="TextBox 33">
            <a:extLst>
              <a:ext uri="{FF2B5EF4-FFF2-40B4-BE49-F238E27FC236}">
                <a16:creationId xmlns:a16="http://schemas.microsoft.com/office/drawing/2014/main" id="{BC5F0ADE-8059-424D-907A-606DD73F4E1E}"/>
              </a:ext>
            </a:extLst>
          </p:cNvPr>
          <p:cNvSpPr txBox="1"/>
          <p:nvPr/>
        </p:nvSpPr>
        <p:spPr>
          <a:xfrm>
            <a:off x="7303471" y="6489536"/>
            <a:ext cx="3657600" cy="2554545"/>
          </a:xfrm>
          <a:prstGeom prst="rect">
            <a:avLst/>
          </a:prstGeom>
          <a:noFill/>
        </p:spPr>
        <p:txBody>
          <a:bodyPr wrap="square" lIns="0" rIns="0" rtlCol="0" anchor="t">
            <a:spAutoFit/>
          </a:bodyPr>
          <a:lstStyle/>
          <a:p>
            <a:pPr algn="just"/>
            <a:r>
              <a:rPr lang="en-GB" sz="2000" dirty="0">
                <a:latin typeface="+mj-lt"/>
              </a:rPr>
              <a:t>A dynamic strategy is designed to be adaptable and flexible, rather than rigid and fixed, and is characterized by a continuous process of monitoring and adjustment in response to changing circumstances. </a:t>
            </a:r>
          </a:p>
        </p:txBody>
      </p:sp>
      <p:sp>
        <p:nvSpPr>
          <p:cNvPr id="37" name="TextBox 36">
            <a:extLst>
              <a:ext uri="{FF2B5EF4-FFF2-40B4-BE49-F238E27FC236}">
                <a16:creationId xmlns:a16="http://schemas.microsoft.com/office/drawing/2014/main" id="{9EE273EF-8E05-46AA-83AD-B90D98B6A994}"/>
              </a:ext>
            </a:extLst>
          </p:cNvPr>
          <p:cNvSpPr txBox="1"/>
          <p:nvPr/>
        </p:nvSpPr>
        <p:spPr>
          <a:xfrm>
            <a:off x="11530629" y="6416010"/>
            <a:ext cx="3657600" cy="2554545"/>
          </a:xfrm>
          <a:prstGeom prst="rect">
            <a:avLst/>
          </a:prstGeom>
          <a:noFill/>
        </p:spPr>
        <p:txBody>
          <a:bodyPr wrap="square" lIns="0" rIns="0" rtlCol="0" anchor="t">
            <a:spAutoFit/>
          </a:bodyPr>
          <a:lstStyle/>
          <a:p>
            <a:pPr algn="just"/>
            <a:r>
              <a:rPr lang="en-GB" sz="2000" dirty="0">
                <a:latin typeface="+mj-lt"/>
              </a:rPr>
              <a:t>Dynamic strategies are typically data-driven and rely on ongoing analysis and evaluation to identify emerging trends and opportunities, and to adjust course as needed to stay aligned with organizational goals and priorities.</a:t>
            </a:r>
          </a:p>
        </p:txBody>
      </p:sp>
      <p:sp>
        <p:nvSpPr>
          <p:cNvPr id="14" name="Shape">
            <a:extLst>
              <a:ext uri="{FF2B5EF4-FFF2-40B4-BE49-F238E27FC236}">
                <a16:creationId xmlns:a16="http://schemas.microsoft.com/office/drawing/2014/main" id="{0B6DBF48-3EC4-4156-8E1C-521092492E9E}"/>
              </a:ext>
            </a:extLst>
          </p:cNvPr>
          <p:cNvSpPr/>
          <p:nvPr/>
        </p:nvSpPr>
        <p:spPr>
          <a:xfrm>
            <a:off x="4788722" y="4845666"/>
            <a:ext cx="194596" cy="1441117"/>
          </a:xfrm>
          <a:custGeom>
            <a:avLst/>
            <a:gdLst/>
            <a:ahLst/>
            <a:cxnLst>
              <a:cxn ang="0">
                <a:pos x="wd2" y="hd2"/>
              </a:cxn>
              <a:cxn ang="5400000">
                <a:pos x="wd2" y="hd2"/>
              </a:cxn>
              <a:cxn ang="10800000">
                <a:pos x="wd2" y="hd2"/>
              </a:cxn>
              <a:cxn ang="16200000">
                <a:pos x="wd2" y="hd2"/>
              </a:cxn>
            </a:cxnLst>
            <a:rect l="0" t="0" r="r" b="b"/>
            <a:pathLst>
              <a:path w="21257" h="21600" extrusionOk="0">
                <a:moveTo>
                  <a:pt x="12447" y="18686"/>
                </a:moveTo>
                <a:lnTo>
                  <a:pt x="12447" y="0"/>
                </a:lnTo>
                <a:lnTo>
                  <a:pt x="8786" y="0"/>
                </a:lnTo>
                <a:lnTo>
                  <a:pt x="8786" y="18686"/>
                </a:lnTo>
                <a:cubicBezTo>
                  <a:pt x="3661" y="18787"/>
                  <a:pt x="0" y="19390"/>
                  <a:pt x="0" y="20143"/>
                </a:cubicBezTo>
                <a:cubicBezTo>
                  <a:pt x="0" y="20947"/>
                  <a:pt x="4759" y="21600"/>
                  <a:pt x="10617" y="21600"/>
                </a:cubicBezTo>
                <a:cubicBezTo>
                  <a:pt x="16475" y="21600"/>
                  <a:pt x="21234" y="20947"/>
                  <a:pt x="21234" y="20143"/>
                </a:cubicBezTo>
                <a:cubicBezTo>
                  <a:pt x="21600" y="19390"/>
                  <a:pt x="17573" y="18787"/>
                  <a:pt x="12447" y="18686"/>
                </a:cubicBezTo>
                <a:close/>
              </a:path>
            </a:pathLst>
          </a:custGeom>
          <a:solidFill>
            <a:schemeClr val="tx1">
              <a:lumMod val="65000"/>
              <a:lumOff val="3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5" name="Shape">
            <a:extLst>
              <a:ext uri="{FF2B5EF4-FFF2-40B4-BE49-F238E27FC236}">
                <a16:creationId xmlns:a16="http://schemas.microsoft.com/office/drawing/2014/main" id="{96B5B95C-2F15-4E53-9959-93A0964F1A3B}"/>
              </a:ext>
            </a:extLst>
          </p:cNvPr>
          <p:cNvSpPr/>
          <p:nvPr/>
        </p:nvSpPr>
        <p:spPr>
          <a:xfrm>
            <a:off x="9046808" y="4845666"/>
            <a:ext cx="194386" cy="1441117"/>
          </a:xfrm>
          <a:custGeom>
            <a:avLst/>
            <a:gdLst/>
            <a:ahLst/>
            <a:cxnLst>
              <a:cxn ang="0">
                <a:pos x="wd2" y="hd2"/>
              </a:cxn>
              <a:cxn ang="5400000">
                <a:pos x="wd2" y="hd2"/>
              </a:cxn>
              <a:cxn ang="10800000">
                <a:pos x="wd2" y="hd2"/>
              </a:cxn>
              <a:cxn ang="16200000">
                <a:pos x="wd2" y="hd2"/>
              </a:cxn>
            </a:cxnLst>
            <a:rect l="0" t="0" r="r" b="b"/>
            <a:pathLst>
              <a:path w="21600" h="21600" extrusionOk="0">
                <a:moveTo>
                  <a:pt x="12662" y="18686"/>
                </a:moveTo>
                <a:lnTo>
                  <a:pt x="12662" y="0"/>
                </a:lnTo>
                <a:lnTo>
                  <a:pt x="8938" y="0"/>
                </a:lnTo>
                <a:lnTo>
                  <a:pt x="8938" y="18686"/>
                </a:lnTo>
                <a:cubicBezTo>
                  <a:pt x="3724" y="18787"/>
                  <a:pt x="0" y="19390"/>
                  <a:pt x="0" y="20143"/>
                </a:cubicBezTo>
                <a:cubicBezTo>
                  <a:pt x="0" y="20947"/>
                  <a:pt x="4841" y="21600"/>
                  <a:pt x="10800" y="21600"/>
                </a:cubicBezTo>
                <a:cubicBezTo>
                  <a:pt x="16759" y="21600"/>
                  <a:pt x="21600" y="20947"/>
                  <a:pt x="21600" y="20143"/>
                </a:cubicBezTo>
                <a:cubicBezTo>
                  <a:pt x="21600" y="19390"/>
                  <a:pt x="17876" y="18787"/>
                  <a:pt x="12662" y="18686"/>
                </a:cubicBezTo>
                <a:close/>
              </a:path>
            </a:pathLst>
          </a:custGeom>
          <a:solidFill>
            <a:schemeClr val="tx1">
              <a:lumMod val="65000"/>
              <a:lumOff val="3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6" name="Shape">
            <a:extLst>
              <a:ext uri="{FF2B5EF4-FFF2-40B4-BE49-F238E27FC236}">
                <a16:creationId xmlns:a16="http://schemas.microsoft.com/office/drawing/2014/main" id="{DF7C8BF6-4813-406B-882B-0DFB76A40100}"/>
              </a:ext>
            </a:extLst>
          </p:cNvPr>
          <p:cNvSpPr/>
          <p:nvPr/>
        </p:nvSpPr>
        <p:spPr>
          <a:xfrm>
            <a:off x="13291282" y="4845666"/>
            <a:ext cx="194596" cy="1441117"/>
          </a:xfrm>
          <a:custGeom>
            <a:avLst/>
            <a:gdLst/>
            <a:ahLst/>
            <a:cxnLst>
              <a:cxn ang="0">
                <a:pos x="wd2" y="hd2"/>
              </a:cxn>
              <a:cxn ang="5400000">
                <a:pos x="wd2" y="hd2"/>
              </a:cxn>
              <a:cxn ang="10800000">
                <a:pos x="wd2" y="hd2"/>
              </a:cxn>
              <a:cxn ang="16200000">
                <a:pos x="wd2" y="hd2"/>
              </a:cxn>
            </a:cxnLst>
            <a:rect l="0" t="0" r="r" b="b"/>
            <a:pathLst>
              <a:path w="21257" h="21600" extrusionOk="0">
                <a:moveTo>
                  <a:pt x="12447" y="18686"/>
                </a:moveTo>
                <a:lnTo>
                  <a:pt x="12447" y="0"/>
                </a:lnTo>
                <a:lnTo>
                  <a:pt x="8786" y="0"/>
                </a:lnTo>
                <a:lnTo>
                  <a:pt x="8786" y="18686"/>
                </a:lnTo>
                <a:cubicBezTo>
                  <a:pt x="3661" y="18787"/>
                  <a:pt x="0" y="19390"/>
                  <a:pt x="0" y="20143"/>
                </a:cubicBezTo>
                <a:cubicBezTo>
                  <a:pt x="0" y="20947"/>
                  <a:pt x="4759" y="21600"/>
                  <a:pt x="10617" y="21600"/>
                </a:cubicBezTo>
                <a:cubicBezTo>
                  <a:pt x="16475" y="21600"/>
                  <a:pt x="21234" y="20947"/>
                  <a:pt x="21234" y="20143"/>
                </a:cubicBezTo>
                <a:cubicBezTo>
                  <a:pt x="21600" y="19390"/>
                  <a:pt x="17573" y="18787"/>
                  <a:pt x="12447" y="18686"/>
                </a:cubicBezTo>
                <a:close/>
              </a:path>
            </a:pathLst>
          </a:custGeom>
          <a:solidFill>
            <a:schemeClr val="tx1">
              <a:lumMod val="65000"/>
              <a:lumOff val="3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59" name="Graphic 25" descr="Coins">
            <a:extLst>
              <a:ext uri="{FF2B5EF4-FFF2-40B4-BE49-F238E27FC236}">
                <a16:creationId xmlns:a16="http://schemas.microsoft.com/office/drawing/2014/main" id="{8B6DD5BC-771B-4E03-9076-547164E945BF}"/>
              </a:ext>
            </a:extLst>
          </p:cNvPr>
          <p:cNvSpPr/>
          <p:nvPr/>
        </p:nvSpPr>
        <p:spPr>
          <a:xfrm>
            <a:off x="4473950" y="3324872"/>
            <a:ext cx="842176" cy="721819"/>
          </a:xfrm>
          <a:custGeom>
            <a:avLst/>
            <a:gdLst>
              <a:gd name="connsiteX0" fmla="*/ 559267 w 601554"/>
              <a:gd name="connsiteY0" fmla="*/ 429654 h 515585"/>
              <a:gd name="connsiteX1" fmla="*/ 530623 w 601554"/>
              <a:gd name="connsiteY1" fmla="*/ 454001 h 515585"/>
              <a:gd name="connsiteX2" fmla="*/ 530623 w 601554"/>
              <a:gd name="connsiteY2" fmla="*/ 428222 h 515585"/>
              <a:gd name="connsiteX3" fmla="*/ 559267 w 601554"/>
              <a:gd name="connsiteY3" fmla="*/ 416765 h 515585"/>
              <a:gd name="connsiteX4" fmla="*/ 559267 w 601554"/>
              <a:gd name="connsiteY4" fmla="*/ 429654 h 515585"/>
              <a:gd name="connsiteX5" fmla="*/ 501980 w 601554"/>
              <a:gd name="connsiteY5" fmla="*/ 382392 h 515585"/>
              <a:gd name="connsiteX6" fmla="*/ 501980 w 601554"/>
              <a:gd name="connsiteY6" fmla="*/ 356613 h 515585"/>
              <a:gd name="connsiteX7" fmla="*/ 530623 w 601554"/>
              <a:gd name="connsiteY7" fmla="*/ 345156 h 515585"/>
              <a:gd name="connsiteX8" fmla="*/ 530623 w 601554"/>
              <a:gd name="connsiteY8" fmla="*/ 358045 h 515585"/>
              <a:gd name="connsiteX9" fmla="*/ 501980 w 601554"/>
              <a:gd name="connsiteY9" fmla="*/ 382392 h 515585"/>
              <a:gd name="connsiteX10" fmla="*/ 501980 w 601554"/>
              <a:gd name="connsiteY10" fmla="*/ 462595 h 515585"/>
              <a:gd name="connsiteX11" fmla="*/ 473336 w 601554"/>
              <a:gd name="connsiteY11" fmla="*/ 467607 h 515585"/>
              <a:gd name="connsiteX12" fmla="*/ 473336 w 601554"/>
              <a:gd name="connsiteY12" fmla="*/ 439680 h 515585"/>
              <a:gd name="connsiteX13" fmla="*/ 501980 w 601554"/>
              <a:gd name="connsiteY13" fmla="*/ 435383 h 515585"/>
              <a:gd name="connsiteX14" fmla="*/ 501980 w 601554"/>
              <a:gd name="connsiteY14" fmla="*/ 462595 h 515585"/>
              <a:gd name="connsiteX15" fmla="*/ 444692 w 601554"/>
              <a:gd name="connsiteY15" fmla="*/ 368071 h 515585"/>
              <a:gd name="connsiteX16" fmla="*/ 473336 w 601554"/>
              <a:gd name="connsiteY16" fmla="*/ 363774 h 515585"/>
              <a:gd name="connsiteX17" fmla="*/ 473336 w 601554"/>
              <a:gd name="connsiteY17" fmla="*/ 390985 h 515585"/>
              <a:gd name="connsiteX18" fmla="*/ 444692 w 601554"/>
              <a:gd name="connsiteY18" fmla="*/ 395998 h 515585"/>
              <a:gd name="connsiteX19" fmla="*/ 444692 w 601554"/>
              <a:gd name="connsiteY19" fmla="*/ 368071 h 515585"/>
              <a:gd name="connsiteX20" fmla="*/ 444692 w 601554"/>
              <a:gd name="connsiteY20" fmla="*/ 471188 h 515585"/>
              <a:gd name="connsiteX21" fmla="*/ 416049 w 601554"/>
              <a:gd name="connsiteY21" fmla="*/ 472620 h 515585"/>
              <a:gd name="connsiteX22" fmla="*/ 416049 w 601554"/>
              <a:gd name="connsiteY22" fmla="*/ 443976 h 515585"/>
              <a:gd name="connsiteX23" fmla="*/ 444692 w 601554"/>
              <a:gd name="connsiteY23" fmla="*/ 442544 h 515585"/>
              <a:gd name="connsiteX24" fmla="*/ 444692 w 601554"/>
              <a:gd name="connsiteY24" fmla="*/ 471188 h 515585"/>
              <a:gd name="connsiteX25" fmla="*/ 387405 w 601554"/>
              <a:gd name="connsiteY25" fmla="*/ 401011 h 515585"/>
              <a:gd name="connsiteX26" fmla="*/ 387405 w 601554"/>
              <a:gd name="connsiteY26" fmla="*/ 372367 h 515585"/>
              <a:gd name="connsiteX27" fmla="*/ 416049 w 601554"/>
              <a:gd name="connsiteY27" fmla="*/ 370935 h 515585"/>
              <a:gd name="connsiteX28" fmla="*/ 416049 w 601554"/>
              <a:gd name="connsiteY28" fmla="*/ 399579 h 515585"/>
              <a:gd name="connsiteX29" fmla="*/ 387405 w 601554"/>
              <a:gd name="connsiteY29" fmla="*/ 401011 h 515585"/>
              <a:gd name="connsiteX30" fmla="*/ 387405 w 601554"/>
              <a:gd name="connsiteY30" fmla="*/ 472620 h 515585"/>
              <a:gd name="connsiteX31" fmla="*/ 358761 w 601554"/>
              <a:gd name="connsiteY31" fmla="*/ 471188 h 515585"/>
              <a:gd name="connsiteX32" fmla="*/ 358761 w 601554"/>
              <a:gd name="connsiteY32" fmla="*/ 443976 h 515585"/>
              <a:gd name="connsiteX33" fmla="*/ 373083 w 601554"/>
              <a:gd name="connsiteY33" fmla="*/ 443976 h 515585"/>
              <a:gd name="connsiteX34" fmla="*/ 387405 w 601554"/>
              <a:gd name="connsiteY34" fmla="*/ 443976 h 515585"/>
              <a:gd name="connsiteX35" fmla="*/ 387405 w 601554"/>
              <a:gd name="connsiteY35" fmla="*/ 472620 h 515585"/>
              <a:gd name="connsiteX36" fmla="*/ 330118 w 601554"/>
              <a:gd name="connsiteY36" fmla="*/ 370935 h 515585"/>
              <a:gd name="connsiteX37" fmla="*/ 358761 w 601554"/>
              <a:gd name="connsiteY37" fmla="*/ 372367 h 515585"/>
              <a:gd name="connsiteX38" fmla="*/ 358761 w 601554"/>
              <a:gd name="connsiteY38" fmla="*/ 401011 h 515585"/>
              <a:gd name="connsiteX39" fmla="*/ 330118 w 601554"/>
              <a:gd name="connsiteY39" fmla="*/ 399579 h 515585"/>
              <a:gd name="connsiteX40" fmla="*/ 330118 w 601554"/>
              <a:gd name="connsiteY40" fmla="*/ 370935 h 515585"/>
              <a:gd name="connsiteX41" fmla="*/ 330118 w 601554"/>
              <a:gd name="connsiteY41" fmla="*/ 467607 h 515585"/>
              <a:gd name="connsiteX42" fmla="*/ 301474 w 601554"/>
              <a:gd name="connsiteY42" fmla="*/ 462595 h 515585"/>
              <a:gd name="connsiteX43" fmla="*/ 301474 w 601554"/>
              <a:gd name="connsiteY43" fmla="*/ 439680 h 515585"/>
              <a:gd name="connsiteX44" fmla="*/ 330118 w 601554"/>
              <a:gd name="connsiteY44" fmla="*/ 442544 h 515585"/>
              <a:gd name="connsiteX45" fmla="*/ 330118 w 601554"/>
              <a:gd name="connsiteY45" fmla="*/ 467607 h 515585"/>
              <a:gd name="connsiteX46" fmla="*/ 272831 w 601554"/>
              <a:gd name="connsiteY46" fmla="*/ 390985 h 515585"/>
              <a:gd name="connsiteX47" fmla="*/ 272831 w 601554"/>
              <a:gd name="connsiteY47" fmla="*/ 363058 h 515585"/>
              <a:gd name="connsiteX48" fmla="*/ 301474 w 601554"/>
              <a:gd name="connsiteY48" fmla="*/ 367355 h 515585"/>
              <a:gd name="connsiteX49" fmla="*/ 301474 w 601554"/>
              <a:gd name="connsiteY49" fmla="*/ 395998 h 515585"/>
              <a:gd name="connsiteX50" fmla="*/ 272831 w 601554"/>
              <a:gd name="connsiteY50" fmla="*/ 390985 h 515585"/>
              <a:gd name="connsiteX51" fmla="*/ 272831 w 601554"/>
              <a:gd name="connsiteY51" fmla="*/ 454001 h 515585"/>
              <a:gd name="connsiteX52" fmla="*/ 244187 w 601554"/>
              <a:gd name="connsiteY52" fmla="*/ 429654 h 515585"/>
              <a:gd name="connsiteX53" fmla="*/ 244187 w 601554"/>
              <a:gd name="connsiteY53" fmla="*/ 428222 h 515585"/>
              <a:gd name="connsiteX54" fmla="*/ 244903 w 601554"/>
              <a:gd name="connsiteY54" fmla="*/ 428222 h 515585"/>
              <a:gd name="connsiteX55" fmla="*/ 250632 w 601554"/>
              <a:gd name="connsiteY55" fmla="*/ 429654 h 515585"/>
              <a:gd name="connsiteX56" fmla="*/ 272831 w 601554"/>
              <a:gd name="connsiteY56" fmla="*/ 434667 h 515585"/>
              <a:gd name="connsiteX57" fmla="*/ 272831 w 601554"/>
              <a:gd name="connsiteY57" fmla="*/ 454001 h 515585"/>
              <a:gd name="connsiteX58" fmla="*/ 158256 w 601554"/>
              <a:gd name="connsiteY58" fmla="*/ 356613 h 515585"/>
              <a:gd name="connsiteX59" fmla="*/ 172578 w 601554"/>
              <a:gd name="connsiteY59" fmla="*/ 357329 h 515585"/>
              <a:gd name="connsiteX60" fmla="*/ 172578 w 601554"/>
              <a:gd name="connsiteY60" fmla="*/ 358045 h 515585"/>
              <a:gd name="connsiteX61" fmla="*/ 179739 w 601554"/>
              <a:gd name="connsiteY61" fmla="*/ 385973 h 515585"/>
              <a:gd name="connsiteX62" fmla="*/ 158256 w 601554"/>
              <a:gd name="connsiteY62" fmla="*/ 384541 h 515585"/>
              <a:gd name="connsiteX63" fmla="*/ 158256 w 601554"/>
              <a:gd name="connsiteY63" fmla="*/ 356613 h 515585"/>
              <a:gd name="connsiteX64" fmla="*/ 129612 w 601554"/>
              <a:gd name="connsiteY64" fmla="*/ 270682 h 515585"/>
              <a:gd name="connsiteX65" fmla="*/ 158256 w 601554"/>
              <a:gd name="connsiteY65" fmla="*/ 274979 h 515585"/>
              <a:gd name="connsiteX66" fmla="*/ 158256 w 601554"/>
              <a:gd name="connsiteY66" fmla="*/ 303622 h 515585"/>
              <a:gd name="connsiteX67" fmla="*/ 129612 w 601554"/>
              <a:gd name="connsiteY67" fmla="*/ 298610 h 515585"/>
              <a:gd name="connsiteX68" fmla="*/ 129612 w 601554"/>
              <a:gd name="connsiteY68" fmla="*/ 270682 h 515585"/>
              <a:gd name="connsiteX69" fmla="*/ 129612 w 601554"/>
              <a:gd name="connsiteY69" fmla="*/ 381676 h 515585"/>
              <a:gd name="connsiteX70" fmla="*/ 100969 w 601554"/>
              <a:gd name="connsiteY70" fmla="*/ 376664 h 515585"/>
              <a:gd name="connsiteX71" fmla="*/ 100969 w 601554"/>
              <a:gd name="connsiteY71" fmla="*/ 348736 h 515585"/>
              <a:gd name="connsiteX72" fmla="*/ 129612 w 601554"/>
              <a:gd name="connsiteY72" fmla="*/ 353033 h 515585"/>
              <a:gd name="connsiteX73" fmla="*/ 129612 w 601554"/>
              <a:gd name="connsiteY73" fmla="*/ 381676 h 515585"/>
              <a:gd name="connsiteX74" fmla="*/ 72325 w 601554"/>
              <a:gd name="connsiteY74" fmla="*/ 264954 h 515585"/>
              <a:gd name="connsiteX75" fmla="*/ 72325 w 601554"/>
              <a:gd name="connsiteY75" fmla="*/ 252064 h 515585"/>
              <a:gd name="connsiteX76" fmla="*/ 100969 w 601554"/>
              <a:gd name="connsiteY76" fmla="*/ 262805 h 515585"/>
              <a:gd name="connsiteX77" fmla="*/ 100969 w 601554"/>
              <a:gd name="connsiteY77" fmla="*/ 289301 h 515585"/>
              <a:gd name="connsiteX78" fmla="*/ 72325 w 601554"/>
              <a:gd name="connsiteY78" fmla="*/ 264954 h 515585"/>
              <a:gd name="connsiteX79" fmla="*/ 72325 w 601554"/>
              <a:gd name="connsiteY79" fmla="*/ 368071 h 515585"/>
              <a:gd name="connsiteX80" fmla="*/ 43682 w 601554"/>
              <a:gd name="connsiteY80" fmla="*/ 343724 h 515585"/>
              <a:gd name="connsiteX81" fmla="*/ 43682 w 601554"/>
              <a:gd name="connsiteY81" fmla="*/ 330834 h 515585"/>
              <a:gd name="connsiteX82" fmla="*/ 72325 w 601554"/>
              <a:gd name="connsiteY82" fmla="*/ 341575 h 515585"/>
              <a:gd name="connsiteX83" fmla="*/ 72325 w 601554"/>
              <a:gd name="connsiteY83" fmla="*/ 368071 h 515585"/>
              <a:gd name="connsiteX84" fmla="*/ 43682 w 601554"/>
              <a:gd name="connsiteY84" fmla="*/ 144650 h 515585"/>
              <a:gd name="connsiteX85" fmla="*/ 72325 w 601554"/>
              <a:gd name="connsiteY85" fmla="*/ 155392 h 515585"/>
              <a:gd name="connsiteX86" fmla="*/ 72325 w 601554"/>
              <a:gd name="connsiteY86" fmla="*/ 181887 h 515585"/>
              <a:gd name="connsiteX87" fmla="*/ 43682 w 601554"/>
              <a:gd name="connsiteY87" fmla="*/ 157540 h 515585"/>
              <a:gd name="connsiteX88" fmla="*/ 43682 w 601554"/>
              <a:gd name="connsiteY88" fmla="*/ 144650 h 515585"/>
              <a:gd name="connsiteX89" fmla="*/ 129612 w 601554"/>
              <a:gd name="connsiteY89" fmla="*/ 167565 h 515585"/>
              <a:gd name="connsiteX90" fmla="*/ 129612 w 601554"/>
              <a:gd name="connsiteY90" fmla="*/ 196209 h 515585"/>
              <a:gd name="connsiteX91" fmla="*/ 100969 w 601554"/>
              <a:gd name="connsiteY91" fmla="*/ 191196 h 515585"/>
              <a:gd name="connsiteX92" fmla="*/ 100969 w 601554"/>
              <a:gd name="connsiteY92" fmla="*/ 163269 h 515585"/>
              <a:gd name="connsiteX93" fmla="*/ 129612 w 601554"/>
              <a:gd name="connsiteY93" fmla="*/ 167565 h 515585"/>
              <a:gd name="connsiteX94" fmla="*/ 201221 w 601554"/>
              <a:gd name="connsiteY94" fmla="*/ 42965 h 515585"/>
              <a:gd name="connsiteX95" fmla="*/ 358761 w 601554"/>
              <a:gd name="connsiteY95" fmla="*/ 85931 h 515585"/>
              <a:gd name="connsiteX96" fmla="*/ 201221 w 601554"/>
              <a:gd name="connsiteY96" fmla="*/ 128896 h 515585"/>
              <a:gd name="connsiteX97" fmla="*/ 43682 w 601554"/>
              <a:gd name="connsiteY97" fmla="*/ 85931 h 515585"/>
              <a:gd name="connsiteX98" fmla="*/ 201221 w 601554"/>
              <a:gd name="connsiteY98" fmla="*/ 42965 h 515585"/>
              <a:gd name="connsiteX99" fmla="*/ 244187 w 601554"/>
              <a:gd name="connsiteY99" fmla="*/ 382392 h 515585"/>
              <a:gd name="connsiteX100" fmla="*/ 215543 w 601554"/>
              <a:gd name="connsiteY100" fmla="*/ 358045 h 515585"/>
              <a:gd name="connsiteX101" fmla="*/ 215543 w 601554"/>
              <a:gd name="connsiteY101" fmla="*/ 345156 h 515585"/>
              <a:gd name="connsiteX102" fmla="*/ 244187 w 601554"/>
              <a:gd name="connsiteY102" fmla="*/ 355897 h 515585"/>
              <a:gd name="connsiteX103" fmla="*/ 244187 w 601554"/>
              <a:gd name="connsiteY103" fmla="*/ 382392 h 515585"/>
              <a:gd name="connsiteX104" fmla="*/ 330118 w 601554"/>
              <a:gd name="connsiteY104" fmla="*/ 181887 h 515585"/>
              <a:gd name="connsiteX105" fmla="*/ 330118 w 601554"/>
              <a:gd name="connsiteY105" fmla="*/ 156108 h 515585"/>
              <a:gd name="connsiteX106" fmla="*/ 358761 w 601554"/>
              <a:gd name="connsiteY106" fmla="*/ 144650 h 515585"/>
              <a:gd name="connsiteX107" fmla="*/ 358761 w 601554"/>
              <a:gd name="connsiteY107" fmla="*/ 157540 h 515585"/>
              <a:gd name="connsiteX108" fmla="*/ 330118 w 601554"/>
              <a:gd name="connsiteY108" fmla="*/ 181887 h 515585"/>
              <a:gd name="connsiteX109" fmla="*/ 272831 w 601554"/>
              <a:gd name="connsiteY109" fmla="*/ 195493 h 515585"/>
              <a:gd name="connsiteX110" fmla="*/ 272831 w 601554"/>
              <a:gd name="connsiteY110" fmla="*/ 167565 h 515585"/>
              <a:gd name="connsiteX111" fmla="*/ 301474 w 601554"/>
              <a:gd name="connsiteY111" fmla="*/ 163269 h 515585"/>
              <a:gd name="connsiteX112" fmla="*/ 301474 w 601554"/>
              <a:gd name="connsiteY112" fmla="*/ 190480 h 515585"/>
              <a:gd name="connsiteX113" fmla="*/ 272831 w 601554"/>
              <a:gd name="connsiteY113" fmla="*/ 195493 h 515585"/>
              <a:gd name="connsiteX114" fmla="*/ 215543 w 601554"/>
              <a:gd name="connsiteY114" fmla="*/ 200505 h 515585"/>
              <a:gd name="connsiteX115" fmla="*/ 215543 w 601554"/>
              <a:gd name="connsiteY115" fmla="*/ 171862 h 515585"/>
              <a:gd name="connsiteX116" fmla="*/ 244187 w 601554"/>
              <a:gd name="connsiteY116" fmla="*/ 170430 h 515585"/>
              <a:gd name="connsiteX117" fmla="*/ 244187 w 601554"/>
              <a:gd name="connsiteY117" fmla="*/ 199073 h 515585"/>
              <a:gd name="connsiteX118" fmla="*/ 215543 w 601554"/>
              <a:gd name="connsiteY118" fmla="*/ 200505 h 515585"/>
              <a:gd name="connsiteX119" fmla="*/ 158256 w 601554"/>
              <a:gd name="connsiteY119" fmla="*/ 199073 h 515585"/>
              <a:gd name="connsiteX120" fmla="*/ 158256 w 601554"/>
              <a:gd name="connsiteY120" fmla="*/ 170430 h 515585"/>
              <a:gd name="connsiteX121" fmla="*/ 186900 w 601554"/>
              <a:gd name="connsiteY121" fmla="*/ 171862 h 515585"/>
              <a:gd name="connsiteX122" fmla="*/ 186900 w 601554"/>
              <a:gd name="connsiteY122" fmla="*/ 200505 h 515585"/>
              <a:gd name="connsiteX123" fmla="*/ 158256 w 601554"/>
              <a:gd name="connsiteY123" fmla="*/ 199073 h 515585"/>
              <a:gd name="connsiteX124" fmla="*/ 530623 w 601554"/>
              <a:gd name="connsiteY124" fmla="*/ 286436 h 515585"/>
              <a:gd name="connsiteX125" fmla="*/ 373083 w 601554"/>
              <a:gd name="connsiteY125" fmla="*/ 329402 h 515585"/>
              <a:gd name="connsiteX126" fmla="*/ 215543 w 601554"/>
              <a:gd name="connsiteY126" fmla="*/ 286436 h 515585"/>
              <a:gd name="connsiteX127" fmla="*/ 373083 w 601554"/>
              <a:gd name="connsiteY127" fmla="*/ 243471 h 515585"/>
              <a:gd name="connsiteX128" fmla="*/ 530623 w 601554"/>
              <a:gd name="connsiteY128" fmla="*/ 286436 h 515585"/>
              <a:gd name="connsiteX129" fmla="*/ 573589 w 601554"/>
              <a:gd name="connsiteY129" fmla="*/ 307919 h 515585"/>
              <a:gd name="connsiteX130" fmla="*/ 573589 w 601554"/>
              <a:gd name="connsiteY130" fmla="*/ 286436 h 515585"/>
              <a:gd name="connsiteX131" fmla="*/ 495535 w 601554"/>
              <a:gd name="connsiteY131" fmla="*/ 214827 h 515585"/>
              <a:gd name="connsiteX132" fmla="*/ 428938 w 601554"/>
              <a:gd name="connsiteY132" fmla="*/ 203370 h 515585"/>
              <a:gd name="connsiteX133" fmla="*/ 429654 w 601554"/>
              <a:gd name="connsiteY133" fmla="*/ 193344 h 515585"/>
              <a:gd name="connsiteX134" fmla="*/ 401011 w 601554"/>
              <a:gd name="connsiteY134" fmla="*/ 143218 h 515585"/>
              <a:gd name="connsiteX135" fmla="*/ 401011 w 601554"/>
              <a:gd name="connsiteY135" fmla="*/ 85931 h 515585"/>
              <a:gd name="connsiteX136" fmla="*/ 322957 w 601554"/>
              <a:gd name="connsiteY136" fmla="*/ 14322 h 515585"/>
              <a:gd name="connsiteX137" fmla="*/ 200505 w 601554"/>
              <a:gd name="connsiteY137" fmla="*/ 0 h 515585"/>
              <a:gd name="connsiteX138" fmla="*/ 0 w 601554"/>
              <a:gd name="connsiteY138" fmla="*/ 85931 h 515585"/>
              <a:gd name="connsiteX139" fmla="*/ 0 w 601554"/>
              <a:gd name="connsiteY139" fmla="*/ 157540 h 515585"/>
              <a:gd name="connsiteX140" fmla="*/ 28644 w 601554"/>
              <a:gd name="connsiteY140" fmla="*/ 207666 h 515585"/>
              <a:gd name="connsiteX141" fmla="*/ 28644 w 601554"/>
              <a:gd name="connsiteY141" fmla="*/ 221272 h 515585"/>
              <a:gd name="connsiteX142" fmla="*/ 0 w 601554"/>
              <a:gd name="connsiteY142" fmla="*/ 272114 h 515585"/>
              <a:gd name="connsiteX143" fmla="*/ 0 w 601554"/>
              <a:gd name="connsiteY143" fmla="*/ 343724 h 515585"/>
              <a:gd name="connsiteX144" fmla="*/ 78054 w 601554"/>
              <a:gd name="connsiteY144" fmla="*/ 415333 h 515585"/>
              <a:gd name="connsiteX145" fmla="*/ 200505 w 601554"/>
              <a:gd name="connsiteY145" fmla="*/ 429654 h 515585"/>
              <a:gd name="connsiteX146" fmla="*/ 278559 w 601554"/>
              <a:gd name="connsiteY146" fmla="*/ 501263 h 515585"/>
              <a:gd name="connsiteX147" fmla="*/ 401011 w 601554"/>
              <a:gd name="connsiteY147" fmla="*/ 515585 h 515585"/>
              <a:gd name="connsiteX148" fmla="*/ 601516 w 601554"/>
              <a:gd name="connsiteY148" fmla="*/ 429654 h 515585"/>
              <a:gd name="connsiteX149" fmla="*/ 601516 w 601554"/>
              <a:gd name="connsiteY149" fmla="*/ 358045 h 515585"/>
              <a:gd name="connsiteX150" fmla="*/ 573589 w 601554"/>
              <a:gd name="connsiteY150" fmla="*/ 307919 h 515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01554" h="515585">
                <a:moveTo>
                  <a:pt x="559267" y="429654"/>
                </a:moveTo>
                <a:cubicBezTo>
                  <a:pt x="559267" y="438964"/>
                  <a:pt x="548525" y="447557"/>
                  <a:pt x="530623" y="454001"/>
                </a:cubicBezTo>
                <a:lnTo>
                  <a:pt x="530623" y="428222"/>
                </a:lnTo>
                <a:cubicBezTo>
                  <a:pt x="540648" y="425358"/>
                  <a:pt x="550674" y="421061"/>
                  <a:pt x="559267" y="416765"/>
                </a:cubicBezTo>
                <a:lnTo>
                  <a:pt x="559267" y="429654"/>
                </a:lnTo>
                <a:close/>
                <a:moveTo>
                  <a:pt x="501980" y="382392"/>
                </a:moveTo>
                <a:lnTo>
                  <a:pt x="501980" y="356613"/>
                </a:lnTo>
                <a:cubicBezTo>
                  <a:pt x="512005" y="353749"/>
                  <a:pt x="522030" y="349452"/>
                  <a:pt x="530623" y="345156"/>
                </a:cubicBezTo>
                <a:lnTo>
                  <a:pt x="530623" y="358045"/>
                </a:lnTo>
                <a:cubicBezTo>
                  <a:pt x="530623" y="367355"/>
                  <a:pt x="519882" y="375948"/>
                  <a:pt x="501980" y="382392"/>
                </a:cubicBezTo>
                <a:close/>
                <a:moveTo>
                  <a:pt x="501980" y="462595"/>
                </a:moveTo>
                <a:cubicBezTo>
                  <a:pt x="493386" y="464743"/>
                  <a:pt x="483361" y="466175"/>
                  <a:pt x="473336" y="467607"/>
                </a:cubicBezTo>
                <a:lnTo>
                  <a:pt x="473336" y="439680"/>
                </a:lnTo>
                <a:cubicBezTo>
                  <a:pt x="482645" y="438247"/>
                  <a:pt x="492670" y="436815"/>
                  <a:pt x="501980" y="435383"/>
                </a:cubicBezTo>
                <a:lnTo>
                  <a:pt x="501980" y="462595"/>
                </a:lnTo>
                <a:close/>
                <a:moveTo>
                  <a:pt x="444692" y="368071"/>
                </a:moveTo>
                <a:cubicBezTo>
                  <a:pt x="454001" y="366638"/>
                  <a:pt x="464027" y="365206"/>
                  <a:pt x="473336" y="363774"/>
                </a:cubicBezTo>
                <a:lnTo>
                  <a:pt x="473336" y="390985"/>
                </a:lnTo>
                <a:cubicBezTo>
                  <a:pt x="464743" y="393134"/>
                  <a:pt x="454718" y="394566"/>
                  <a:pt x="444692" y="395998"/>
                </a:cubicBezTo>
                <a:lnTo>
                  <a:pt x="444692" y="368071"/>
                </a:lnTo>
                <a:close/>
                <a:moveTo>
                  <a:pt x="444692" y="471188"/>
                </a:moveTo>
                <a:cubicBezTo>
                  <a:pt x="435383" y="471904"/>
                  <a:pt x="426074" y="472620"/>
                  <a:pt x="416049" y="472620"/>
                </a:cubicBezTo>
                <a:lnTo>
                  <a:pt x="416049" y="443976"/>
                </a:lnTo>
                <a:cubicBezTo>
                  <a:pt x="424642" y="443976"/>
                  <a:pt x="434667" y="443260"/>
                  <a:pt x="444692" y="442544"/>
                </a:cubicBezTo>
                <a:lnTo>
                  <a:pt x="444692" y="471188"/>
                </a:lnTo>
                <a:close/>
                <a:moveTo>
                  <a:pt x="387405" y="401011"/>
                </a:moveTo>
                <a:lnTo>
                  <a:pt x="387405" y="372367"/>
                </a:lnTo>
                <a:cubicBezTo>
                  <a:pt x="395998" y="372367"/>
                  <a:pt x="406023" y="371651"/>
                  <a:pt x="416049" y="370935"/>
                </a:cubicBezTo>
                <a:lnTo>
                  <a:pt x="416049" y="399579"/>
                </a:lnTo>
                <a:cubicBezTo>
                  <a:pt x="406739" y="400295"/>
                  <a:pt x="397430" y="400295"/>
                  <a:pt x="387405" y="401011"/>
                </a:cubicBezTo>
                <a:close/>
                <a:moveTo>
                  <a:pt x="387405" y="472620"/>
                </a:moveTo>
                <a:cubicBezTo>
                  <a:pt x="377380" y="472620"/>
                  <a:pt x="368071" y="471904"/>
                  <a:pt x="358761" y="471188"/>
                </a:cubicBezTo>
                <a:lnTo>
                  <a:pt x="358761" y="443976"/>
                </a:lnTo>
                <a:cubicBezTo>
                  <a:pt x="363774" y="443976"/>
                  <a:pt x="368071" y="443976"/>
                  <a:pt x="373083" y="443976"/>
                </a:cubicBezTo>
                <a:cubicBezTo>
                  <a:pt x="377380" y="443976"/>
                  <a:pt x="382392" y="443976"/>
                  <a:pt x="387405" y="443976"/>
                </a:cubicBezTo>
                <a:lnTo>
                  <a:pt x="387405" y="472620"/>
                </a:lnTo>
                <a:close/>
                <a:moveTo>
                  <a:pt x="330118" y="370935"/>
                </a:moveTo>
                <a:cubicBezTo>
                  <a:pt x="339427" y="371651"/>
                  <a:pt x="348736" y="372367"/>
                  <a:pt x="358761" y="372367"/>
                </a:cubicBezTo>
                <a:lnTo>
                  <a:pt x="358761" y="401011"/>
                </a:lnTo>
                <a:cubicBezTo>
                  <a:pt x="348736" y="401011"/>
                  <a:pt x="339427" y="400295"/>
                  <a:pt x="330118" y="399579"/>
                </a:cubicBezTo>
                <a:lnTo>
                  <a:pt x="330118" y="370935"/>
                </a:lnTo>
                <a:close/>
                <a:moveTo>
                  <a:pt x="330118" y="467607"/>
                </a:moveTo>
                <a:cubicBezTo>
                  <a:pt x="320093" y="466175"/>
                  <a:pt x="310067" y="464743"/>
                  <a:pt x="301474" y="462595"/>
                </a:cubicBezTo>
                <a:lnTo>
                  <a:pt x="301474" y="439680"/>
                </a:lnTo>
                <a:cubicBezTo>
                  <a:pt x="310783" y="441112"/>
                  <a:pt x="320093" y="441828"/>
                  <a:pt x="330118" y="442544"/>
                </a:cubicBezTo>
                <a:lnTo>
                  <a:pt x="330118" y="467607"/>
                </a:lnTo>
                <a:close/>
                <a:moveTo>
                  <a:pt x="272831" y="390985"/>
                </a:moveTo>
                <a:lnTo>
                  <a:pt x="272831" y="363058"/>
                </a:lnTo>
                <a:cubicBezTo>
                  <a:pt x="282140" y="364490"/>
                  <a:pt x="291449" y="366638"/>
                  <a:pt x="301474" y="367355"/>
                </a:cubicBezTo>
                <a:lnTo>
                  <a:pt x="301474" y="395998"/>
                </a:lnTo>
                <a:cubicBezTo>
                  <a:pt x="291449" y="394566"/>
                  <a:pt x="281424" y="393134"/>
                  <a:pt x="272831" y="390985"/>
                </a:cubicBezTo>
                <a:close/>
                <a:moveTo>
                  <a:pt x="272831" y="454001"/>
                </a:moveTo>
                <a:cubicBezTo>
                  <a:pt x="254928" y="446841"/>
                  <a:pt x="244187" y="438247"/>
                  <a:pt x="244187" y="429654"/>
                </a:cubicBezTo>
                <a:lnTo>
                  <a:pt x="244187" y="428222"/>
                </a:lnTo>
                <a:cubicBezTo>
                  <a:pt x="244187" y="428222"/>
                  <a:pt x="244187" y="428222"/>
                  <a:pt x="244903" y="428222"/>
                </a:cubicBezTo>
                <a:cubicBezTo>
                  <a:pt x="247051" y="428938"/>
                  <a:pt x="248483" y="429654"/>
                  <a:pt x="250632" y="429654"/>
                </a:cubicBezTo>
                <a:cubicBezTo>
                  <a:pt x="257793" y="431803"/>
                  <a:pt x="264954" y="433235"/>
                  <a:pt x="272831" y="434667"/>
                </a:cubicBezTo>
                <a:lnTo>
                  <a:pt x="272831" y="454001"/>
                </a:lnTo>
                <a:close/>
                <a:moveTo>
                  <a:pt x="158256" y="356613"/>
                </a:moveTo>
                <a:cubicBezTo>
                  <a:pt x="163269" y="356613"/>
                  <a:pt x="167565" y="357329"/>
                  <a:pt x="172578" y="357329"/>
                </a:cubicBezTo>
                <a:lnTo>
                  <a:pt x="172578" y="358045"/>
                </a:lnTo>
                <a:cubicBezTo>
                  <a:pt x="172578" y="368071"/>
                  <a:pt x="174726" y="378096"/>
                  <a:pt x="179739" y="385973"/>
                </a:cubicBezTo>
                <a:cubicBezTo>
                  <a:pt x="172578" y="385973"/>
                  <a:pt x="165417" y="385257"/>
                  <a:pt x="158256" y="384541"/>
                </a:cubicBezTo>
                <a:lnTo>
                  <a:pt x="158256" y="356613"/>
                </a:lnTo>
                <a:close/>
                <a:moveTo>
                  <a:pt x="129612" y="270682"/>
                </a:moveTo>
                <a:cubicBezTo>
                  <a:pt x="138922" y="272114"/>
                  <a:pt x="148231" y="274263"/>
                  <a:pt x="158256" y="274979"/>
                </a:cubicBezTo>
                <a:lnTo>
                  <a:pt x="158256" y="303622"/>
                </a:lnTo>
                <a:cubicBezTo>
                  <a:pt x="148231" y="302190"/>
                  <a:pt x="138206" y="300758"/>
                  <a:pt x="129612" y="298610"/>
                </a:cubicBezTo>
                <a:lnTo>
                  <a:pt x="129612" y="270682"/>
                </a:lnTo>
                <a:close/>
                <a:moveTo>
                  <a:pt x="129612" y="381676"/>
                </a:moveTo>
                <a:cubicBezTo>
                  <a:pt x="119587" y="380244"/>
                  <a:pt x="109562" y="378812"/>
                  <a:pt x="100969" y="376664"/>
                </a:cubicBezTo>
                <a:lnTo>
                  <a:pt x="100969" y="348736"/>
                </a:lnTo>
                <a:cubicBezTo>
                  <a:pt x="110278" y="350168"/>
                  <a:pt x="119587" y="352317"/>
                  <a:pt x="129612" y="353033"/>
                </a:cubicBezTo>
                <a:lnTo>
                  <a:pt x="129612" y="381676"/>
                </a:lnTo>
                <a:close/>
                <a:moveTo>
                  <a:pt x="72325" y="264954"/>
                </a:moveTo>
                <a:lnTo>
                  <a:pt x="72325" y="252064"/>
                </a:lnTo>
                <a:cubicBezTo>
                  <a:pt x="80918" y="256360"/>
                  <a:pt x="90227" y="259941"/>
                  <a:pt x="100969" y="262805"/>
                </a:cubicBezTo>
                <a:lnTo>
                  <a:pt x="100969" y="289301"/>
                </a:lnTo>
                <a:cubicBezTo>
                  <a:pt x="83067" y="282856"/>
                  <a:pt x="72325" y="274263"/>
                  <a:pt x="72325" y="264954"/>
                </a:cubicBezTo>
                <a:close/>
                <a:moveTo>
                  <a:pt x="72325" y="368071"/>
                </a:moveTo>
                <a:cubicBezTo>
                  <a:pt x="54423" y="360910"/>
                  <a:pt x="43682" y="352317"/>
                  <a:pt x="43682" y="343724"/>
                </a:cubicBezTo>
                <a:lnTo>
                  <a:pt x="43682" y="330834"/>
                </a:lnTo>
                <a:cubicBezTo>
                  <a:pt x="52275" y="335130"/>
                  <a:pt x="61584" y="338711"/>
                  <a:pt x="72325" y="341575"/>
                </a:cubicBezTo>
                <a:lnTo>
                  <a:pt x="72325" y="368071"/>
                </a:lnTo>
                <a:close/>
                <a:moveTo>
                  <a:pt x="43682" y="144650"/>
                </a:moveTo>
                <a:cubicBezTo>
                  <a:pt x="52275" y="148947"/>
                  <a:pt x="61584" y="152527"/>
                  <a:pt x="72325" y="155392"/>
                </a:cubicBezTo>
                <a:lnTo>
                  <a:pt x="72325" y="181887"/>
                </a:lnTo>
                <a:cubicBezTo>
                  <a:pt x="54423" y="174726"/>
                  <a:pt x="43682" y="166133"/>
                  <a:pt x="43682" y="157540"/>
                </a:cubicBezTo>
                <a:lnTo>
                  <a:pt x="43682" y="144650"/>
                </a:lnTo>
                <a:close/>
                <a:moveTo>
                  <a:pt x="129612" y="167565"/>
                </a:moveTo>
                <a:lnTo>
                  <a:pt x="129612" y="196209"/>
                </a:lnTo>
                <a:cubicBezTo>
                  <a:pt x="119587" y="194777"/>
                  <a:pt x="109562" y="193344"/>
                  <a:pt x="100969" y="191196"/>
                </a:cubicBezTo>
                <a:lnTo>
                  <a:pt x="100969" y="163269"/>
                </a:lnTo>
                <a:cubicBezTo>
                  <a:pt x="110278" y="164701"/>
                  <a:pt x="119587" y="166133"/>
                  <a:pt x="129612" y="167565"/>
                </a:cubicBezTo>
                <a:close/>
                <a:moveTo>
                  <a:pt x="201221" y="42965"/>
                </a:moveTo>
                <a:cubicBezTo>
                  <a:pt x="288585" y="42965"/>
                  <a:pt x="358761" y="62300"/>
                  <a:pt x="358761" y="85931"/>
                </a:cubicBezTo>
                <a:cubicBezTo>
                  <a:pt x="358761" y="109562"/>
                  <a:pt x="288585" y="128896"/>
                  <a:pt x="201221" y="128896"/>
                </a:cubicBezTo>
                <a:cubicBezTo>
                  <a:pt x="113858" y="128896"/>
                  <a:pt x="43682" y="109562"/>
                  <a:pt x="43682" y="85931"/>
                </a:cubicBezTo>
                <a:cubicBezTo>
                  <a:pt x="43682" y="62300"/>
                  <a:pt x="113858" y="42965"/>
                  <a:pt x="201221" y="42965"/>
                </a:cubicBezTo>
                <a:close/>
                <a:moveTo>
                  <a:pt x="244187" y="382392"/>
                </a:moveTo>
                <a:cubicBezTo>
                  <a:pt x="226285" y="375232"/>
                  <a:pt x="215543" y="366638"/>
                  <a:pt x="215543" y="358045"/>
                </a:cubicBezTo>
                <a:lnTo>
                  <a:pt x="215543" y="345156"/>
                </a:lnTo>
                <a:cubicBezTo>
                  <a:pt x="224136" y="349452"/>
                  <a:pt x="233446" y="353033"/>
                  <a:pt x="244187" y="355897"/>
                </a:cubicBezTo>
                <a:lnTo>
                  <a:pt x="244187" y="382392"/>
                </a:lnTo>
                <a:close/>
                <a:moveTo>
                  <a:pt x="330118" y="181887"/>
                </a:moveTo>
                <a:lnTo>
                  <a:pt x="330118" y="156108"/>
                </a:lnTo>
                <a:cubicBezTo>
                  <a:pt x="340143" y="153243"/>
                  <a:pt x="350168" y="148947"/>
                  <a:pt x="358761" y="144650"/>
                </a:cubicBezTo>
                <a:lnTo>
                  <a:pt x="358761" y="157540"/>
                </a:lnTo>
                <a:cubicBezTo>
                  <a:pt x="358761" y="166849"/>
                  <a:pt x="348020" y="175442"/>
                  <a:pt x="330118" y="181887"/>
                </a:cubicBezTo>
                <a:close/>
                <a:moveTo>
                  <a:pt x="272831" y="195493"/>
                </a:moveTo>
                <a:lnTo>
                  <a:pt x="272831" y="167565"/>
                </a:lnTo>
                <a:cubicBezTo>
                  <a:pt x="282140" y="166133"/>
                  <a:pt x="292165" y="164701"/>
                  <a:pt x="301474" y="163269"/>
                </a:cubicBezTo>
                <a:lnTo>
                  <a:pt x="301474" y="190480"/>
                </a:lnTo>
                <a:cubicBezTo>
                  <a:pt x="292881" y="192628"/>
                  <a:pt x="282856" y="194061"/>
                  <a:pt x="272831" y="195493"/>
                </a:cubicBezTo>
                <a:close/>
                <a:moveTo>
                  <a:pt x="215543" y="200505"/>
                </a:moveTo>
                <a:lnTo>
                  <a:pt x="215543" y="171862"/>
                </a:lnTo>
                <a:cubicBezTo>
                  <a:pt x="224136" y="171862"/>
                  <a:pt x="234162" y="171146"/>
                  <a:pt x="244187" y="170430"/>
                </a:cubicBezTo>
                <a:lnTo>
                  <a:pt x="244187" y="199073"/>
                </a:lnTo>
                <a:cubicBezTo>
                  <a:pt x="234878" y="199789"/>
                  <a:pt x="225569" y="199789"/>
                  <a:pt x="215543" y="200505"/>
                </a:cubicBezTo>
                <a:close/>
                <a:moveTo>
                  <a:pt x="158256" y="199073"/>
                </a:moveTo>
                <a:lnTo>
                  <a:pt x="158256" y="170430"/>
                </a:lnTo>
                <a:cubicBezTo>
                  <a:pt x="167565" y="171146"/>
                  <a:pt x="176874" y="171862"/>
                  <a:pt x="186900" y="171862"/>
                </a:cubicBezTo>
                <a:lnTo>
                  <a:pt x="186900" y="200505"/>
                </a:lnTo>
                <a:cubicBezTo>
                  <a:pt x="176874" y="199789"/>
                  <a:pt x="167565" y="199789"/>
                  <a:pt x="158256" y="199073"/>
                </a:cubicBezTo>
                <a:close/>
                <a:moveTo>
                  <a:pt x="530623" y="286436"/>
                </a:moveTo>
                <a:cubicBezTo>
                  <a:pt x="530623" y="310067"/>
                  <a:pt x="460446" y="329402"/>
                  <a:pt x="373083" y="329402"/>
                </a:cubicBezTo>
                <a:cubicBezTo>
                  <a:pt x="285720" y="329402"/>
                  <a:pt x="215543" y="310067"/>
                  <a:pt x="215543" y="286436"/>
                </a:cubicBezTo>
                <a:cubicBezTo>
                  <a:pt x="215543" y="262805"/>
                  <a:pt x="285720" y="243471"/>
                  <a:pt x="373083" y="243471"/>
                </a:cubicBezTo>
                <a:cubicBezTo>
                  <a:pt x="460446" y="243471"/>
                  <a:pt x="530623" y="262805"/>
                  <a:pt x="530623" y="286436"/>
                </a:cubicBezTo>
                <a:close/>
                <a:moveTo>
                  <a:pt x="573589" y="307919"/>
                </a:moveTo>
                <a:lnTo>
                  <a:pt x="573589" y="286436"/>
                </a:lnTo>
                <a:cubicBezTo>
                  <a:pt x="573589" y="252780"/>
                  <a:pt x="547093" y="228433"/>
                  <a:pt x="495535" y="214827"/>
                </a:cubicBezTo>
                <a:cubicBezTo>
                  <a:pt x="476200" y="209815"/>
                  <a:pt x="454001" y="205518"/>
                  <a:pt x="428938" y="203370"/>
                </a:cubicBezTo>
                <a:cubicBezTo>
                  <a:pt x="429654" y="200505"/>
                  <a:pt x="429654" y="196925"/>
                  <a:pt x="429654" y="193344"/>
                </a:cubicBezTo>
                <a:cubicBezTo>
                  <a:pt x="429654" y="173294"/>
                  <a:pt x="420345" y="156108"/>
                  <a:pt x="401011" y="143218"/>
                </a:cubicBezTo>
                <a:lnTo>
                  <a:pt x="401011" y="85931"/>
                </a:lnTo>
                <a:cubicBezTo>
                  <a:pt x="401011" y="52275"/>
                  <a:pt x="374515" y="27928"/>
                  <a:pt x="322957" y="14322"/>
                </a:cubicBezTo>
                <a:cubicBezTo>
                  <a:pt x="289301" y="5013"/>
                  <a:pt x="246335" y="0"/>
                  <a:pt x="200505" y="0"/>
                </a:cubicBezTo>
                <a:cubicBezTo>
                  <a:pt x="140354" y="0"/>
                  <a:pt x="0" y="8593"/>
                  <a:pt x="0" y="85931"/>
                </a:cubicBezTo>
                <a:lnTo>
                  <a:pt x="0" y="157540"/>
                </a:lnTo>
                <a:cubicBezTo>
                  <a:pt x="0" y="177590"/>
                  <a:pt x="9309" y="194777"/>
                  <a:pt x="28644" y="207666"/>
                </a:cubicBezTo>
                <a:lnTo>
                  <a:pt x="28644" y="221272"/>
                </a:lnTo>
                <a:cubicBezTo>
                  <a:pt x="11457" y="233446"/>
                  <a:pt x="0" y="249916"/>
                  <a:pt x="0" y="272114"/>
                </a:cubicBezTo>
                <a:lnTo>
                  <a:pt x="0" y="343724"/>
                </a:lnTo>
                <a:cubicBezTo>
                  <a:pt x="0" y="377380"/>
                  <a:pt x="26495" y="401727"/>
                  <a:pt x="78054" y="415333"/>
                </a:cubicBezTo>
                <a:cubicBezTo>
                  <a:pt x="111710" y="424642"/>
                  <a:pt x="154676" y="429654"/>
                  <a:pt x="200505" y="429654"/>
                </a:cubicBezTo>
                <a:cubicBezTo>
                  <a:pt x="200505" y="463311"/>
                  <a:pt x="227001" y="487658"/>
                  <a:pt x="278559" y="501263"/>
                </a:cubicBezTo>
                <a:cubicBezTo>
                  <a:pt x="312216" y="510573"/>
                  <a:pt x="355181" y="515585"/>
                  <a:pt x="401011" y="515585"/>
                </a:cubicBezTo>
                <a:cubicBezTo>
                  <a:pt x="461162" y="515585"/>
                  <a:pt x="601516" y="506992"/>
                  <a:pt x="601516" y="429654"/>
                </a:cubicBezTo>
                <a:lnTo>
                  <a:pt x="601516" y="358045"/>
                </a:lnTo>
                <a:cubicBezTo>
                  <a:pt x="602232" y="337995"/>
                  <a:pt x="592923" y="320809"/>
                  <a:pt x="573589" y="307919"/>
                </a:cubicBezTo>
                <a:close/>
              </a:path>
            </a:pathLst>
          </a:custGeom>
          <a:solidFill>
            <a:schemeClr val="tx1">
              <a:lumMod val="85000"/>
              <a:lumOff val="15000"/>
            </a:schemeClr>
          </a:solidFill>
          <a:ln w="7144" cap="flat">
            <a:noFill/>
            <a:prstDash val="solid"/>
            <a:miter/>
          </a:ln>
        </p:spPr>
        <p:txBody>
          <a:bodyPr rtlCol="0" anchor="ctr"/>
          <a:lstStyle/>
          <a:p>
            <a:endParaRPr lang="en-US" sz="2520">
              <a:latin typeface="+mj-lt"/>
            </a:endParaRPr>
          </a:p>
        </p:txBody>
      </p:sp>
      <p:grpSp>
        <p:nvGrpSpPr>
          <p:cNvPr id="64" name="Graphic 27" descr="Box">
            <a:extLst>
              <a:ext uri="{FF2B5EF4-FFF2-40B4-BE49-F238E27FC236}">
                <a16:creationId xmlns:a16="http://schemas.microsoft.com/office/drawing/2014/main" id="{45445405-C066-41A4-A053-11BE3E6C114D}"/>
              </a:ext>
            </a:extLst>
          </p:cNvPr>
          <p:cNvGrpSpPr/>
          <p:nvPr/>
        </p:nvGrpSpPr>
        <p:grpSpPr>
          <a:xfrm>
            <a:off x="13048646" y="3290786"/>
            <a:ext cx="661667" cy="789991"/>
            <a:chOff x="8885027" y="2459403"/>
            <a:chExt cx="472619" cy="564279"/>
          </a:xfrm>
          <a:solidFill>
            <a:schemeClr val="tx1">
              <a:lumMod val="85000"/>
              <a:lumOff val="15000"/>
            </a:schemeClr>
          </a:solidFill>
        </p:grpSpPr>
        <p:sp>
          <p:nvSpPr>
            <p:cNvPr id="65" name="Freeform: Shape 64">
              <a:extLst>
                <a:ext uri="{FF2B5EF4-FFF2-40B4-BE49-F238E27FC236}">
                  <a16:creationId xmlns:a16="http://schemas.microsoft.com/office/drawing/2014/main" id="{49792975-8566-4C62-8F2A-8D6BE9772818}"/>
                </a:ext>
              </a:extLst>
            </p:cNvPr>
            <p:cNvSpPr/>
            <p:nvPr/>
          </p:nvSpPr>
          <p:spPr>
            <a:xfrm>
              <a:off x="8885027" y="2537457"/>
              <a:ext cx="343723" cy="208382"/>
            </a:xfrm>
            <a:custGeom>
              <a:avLst/>
              <a:gdLst>
                <a:gd name="connsiteX0" fmla="*/ 107414 w 343723"/>
                <a:gd name="connsiteY0" fmla="*/ 0 h 208382"/>
                <a:gd name="connsiteX1" fmla="*/ 0 w 343723"/>
                <a:gd name="connsiteY1" fmla="*/ 65164 h 208382"/>
                <a:gd name="connsiteX2" fmla="*/ 236310 w 343723"/>
                <a:gd name="connsiteY2" fmla="*/ 208382 h 208382"/>
                <a:gd name="connsiteX3" fmla="*/ 343724 w 343723"/>
                <a:gd name="connsiteY3" fmla="*/ 143218 h 208382"/>
              </a:gdLst>
              <a:ahLst/>
              <a:cxnLst>
                <a:cxn ang="0">
                  <a:pos x="connsiteX0" y="connsiteY0"/>
                </a:cxn>
                <a:cxn ang="0">
                  <a:pos x="connsiteX1" y="connsiteY1"/>
                </a:cxn>
                <a:cxn ang="0">
                  <a:pos x="connsiteX2" y="connsiteY2"/>
                </a:cxn>
                <a:cxn ang="0">
                  <a:pos x="connsiteX3" y="connsiteY3"/>
                </a:cxn>
              </a:cxnLst>
              <a:rect l="l" t="t" r="r" b="b"/>
              <a:pathLst>
                <a:path w="343723" h="208382">
                  <a:moveTo>
                    <a:pt x="107414" y="0"/>
                  </a:moveTo>
                  <a:lnTo>
                    <a:pt x="0" y="65164"/>
                  </a:lnTo>
                  <a:lnTo>
                    <a:pt x="236310" y="208382"/>
                  </a:lnTo>
                  <a:lnTo>
                    <a:pt x="343724" y="143218"/>
                  </a:lnTo>
                  <a:close/>
                </a:path>
              </a:pathLst>
            </a:custGeom>
            <a:grpFill/>
            <a:ln w="7144" cap="flat">
              <a:noFill/>
              <a:prstDash val="solid"/>
              <a:miter/>
            </a:ln>
          </p:spPr>
          <p:txBody>
            <a:bodyPr rtlCol="0" anchor="ctr"/>
            <a:lstStyle/>
            <a:p>
              <a:endParaRPr lang="en-US" sz="2520">
                <a:latin typeface="+mj-lt"/>
              </a:endParaRPr>
            </a:p>
          </p:txBody>
        </p:sp>
        <p:sp>
          <p:nvSpPr>
            <p:cNvPr id="66" name="Freeform: Shape 65">
              <a:extLst>
                <a:ext uri="{FF2B5EF4-FFF2-40B4-BE49-F238E27FC236}">
                  <a16:creationId xmlns:a16="http://schemas.microsoft.com/office/drawing/2014/main" id="{303BCF54-4581-4699-BCD7-17E2B715FC99}"/>
                </a:ext>
              </a:extLst>
            </p:cNvPr>
            <p:cNvSpPr/>
            <p:nvPr/>
          </p:nvSpPr>
          <p:spPr>
            <a:xfrm>
              <a:off x="9019652" y="2459403"/>
              <a:ext cx="337994" cy="204801"/>
            </a:xfrm>
            <a:custGeom>
              <a:avLst/>
              <a:gdLst>
                <a:gd name="connsiteX0" fmla="*/ 337995 w 337994"/>
                <a:gd name="connsiteY0" fmla="*/ 143218 h 204801"/>
                <a:gd name="connsiteX1" fmla="*/ 101685 w 337994"/>
                <a:gd name="connsiteY1" fmla="*/ 0 h 204801"/>
                <a:gd name="connsiteX2" fmla="*/ 0 w 337994"/>
                <a:gd name="connsiteY2" fmla="*/ 61584 h 204801"/>
                <a:gd name="connsiteX3" fmla="*/ 236310 w 337994"/>
                <a:gd name="connsiteY3" fmla="*/ 204802 h 204801"/>
              </a:gdLst>
              <a:ahLst/>
              <a:cxnLst>
                <a:cxn ang="0">
                  <a:pos x="connsiteX0" y="connsiteY0"/>
                </a:cxn>
                <a:cxn ang="0">
                  <a:pos x="connsiteX1" y="connsiteY1"/>
                </a:cxn>
                <a:cxn ang="0">
                  <a:pos x="connsiteX2" y="connsiteY2"/>
                </a:cxn>
                <a:cxn ang="0">
                  <a:pos x="connsiteX3" y="connsiteY3"/>
                </a:cxn>
              </a:cxnLst>
              <a:rect l="l" t="t" r="r" b="b"/>
              <a:pathLst>
                <a:path w="337994" h="204801">
                  <a:moveTo>
                    <a:pt x="337995" y="143218"/>
                  </a:moveTo>
                  <a:lnTo>
                    <a:pt x="101685" y="0"/>
                  </a:lnTo>
                  <a:lnTo>
                    <a:pt x="0" y="61584"/>
                  </a:lnTo>
                  <a:lnTo>
                    <a:pt x="236310" y="204802"/>
                  </a:lnTo>
                  <a:close/>
                </a:path>
              </a:pathLst>
            </a:custGeom>
            <a:grpFill/>
            <a:ln w="7144" cap="flat">
              <a:noFill/>
              <a:prstDash val="solid"/>
              <a:miter/>
            </a:ln>
          </p:spPr>
          <p:txBody>
            <a:bodyPr rtlCol="0" anchor="ctr"/>
            <a:lstStyle/>
            <a:p>
              <a:endParaRPr lang="en-US" sz="2520">
                <a:latin typeface="+mj-lt"/>
              </a:endParaRPr>
            </a:p>
          </p:txBody>
        </p:sp>
        <p:sp>
          <p:nvSpPr>
            <p:cNvPr id="67" name="Freeform: Shape 66">
              <a:extLst>
                <a:ext uri="{FF2B5EF4-FFF2-40B4-BE49-F238E27FC236}">
                  <a16:creationId xmlns:a16="http://schemas.microsoft.com/office/drawing/2014/main" id="{C643BB79-ED46-4E7A-AD6C-4EA447B0F4EF}"/>
                </a:ext>
              </a:extLst>
            </p:cNvPr>
            <p:cNvSpPr/>
            <p:nvPr/>
          </p:nvSpPr>
          <p:spPr>
            <a:xfrm>
              <a:off x="8885027" y="2636278"/>
              <a:ext cx="221988" cy="387405"/>
            </a:xfrm>
            <a:custGeom>
              <a:avLst/>
              <a:gdLst>
                <a:gd name="connsiteX0" fmla="*/ 0 w 221988"/>
                <a:gd name="connsiteY0" fmla="*/ 23631 h 387405"/>
                <a:gd name="connsiteX1" fmla="*/ 0 w 221988"/>
                <a:gd name="connsiteY1" fmla="*/ 252780 h 387405"/>
                <a:gd name="connsiteX2" fmla="*/ 221988 w 221988"/>
                <a:gd name="connsiteY2" fmla="*/ 387405 h 387405"/>
                <a:gd name="connsiteX3" fmla="*/ 221988 w 221988"/>
                <a:gd name="connsiteY3" fmla="*/ 134625 h 387405"/>
                <a:gd name="connsiteX4" fmla="*/ 0 w 221988"/>
                <a:gd name="connsiteY4" fmla="*/ 0 h 387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88" h="387405">
                  <a:moveTo>
                    <a:pt x="0" y="23631"/>
                  </a:moveTo>
                  <a:lnTo>
                    <a:pt x="0" y="252780"/>
                  </a:lnTo>
                  <a:lnTo>
                    <a:pt x="221988" y="387405"/>
                  </a:lnTo>
                  <a:lnTo>
                    <a:pt x="221988" y="134625"/>
                  </a:lnTo>
                  <a:lnTo>
                    <a:pt x="0" y="0"/>
                  </a:lnTo>
                  <a:close/>
                </a:path>
              </a:pathLst>
            </a:custGeom>
            <a:grpFill/>
            <a:ln w="7144" cap="flat">
              <a:noFill/>
              <a:prstDash val="solid"/>
              <a:miter/>
            </a:ln>
          </p:spPr>
          <p:txBody>
            <a:bodyPr rtlCol="0" anchor="ctr"/>
            <a:lstStyle/>
            <a:p>
              <a:endParaRPr lang="en-US" sz="2520">
                <a:latin typeface="+mj-lt"/>
              </a:endParaRPr>
            </a:p>
          </p:txBody>
        </p:sp>
        <p:sp>
          <p:nvSpPr>
            <p:cNvPr id="68" name="Freeform: Shape 67">
              <a:extLst>
                <a:ext uri="{FF2B5EF4-FFF2-40B4-BE49-F238E27FC236}">
                  <a16:creationId xmlns:a16="http://schemas.microsoft.com/office/drawing/2014/main" id="{76200BB3-4507-49C5-8CE7-D112588D223F}"/>
                </a:ext>
              </a:extLst>
            </p:cNvPr>
            <p:cNvSpPr/>
            <p:nvPr/>
          </p:nvSpPr>
          <p:spPr>
            <a:xfrm>
              <a:off x="9135659" y="2636278"/>
              <a:ext cx="221988" cy="387405"/>
            </a:xfrm>
            <a:custGeom>
              <a:avLst/>
              <a:gdLst>
                <a:gd name="connsiteX0" fmla="*/ 78770 w 221988"/>
                <a:gd name="connsiteY0" fmla="*/ 174010 h 387405"/>
                <a:gd name="connsiteX1" fmla="*/ 28644 w 221988"/>
                <a:gd name="connsiteY1" fmla="*/ 202654 h 387405"/>
                <a:gd name="connsiteX2" fmla="*/ 28644 w 221988"/>
                <a:gd name="connsiteY2" fmla="*/ 152527 h 387405"/>
                <a:gd name="connsiteX3" fmla="*/ 78770 w 221988"/>
                <a:gd name="connsiteY3" fmla="*/ 123884 h 387405"/>
                <a:gd name="connsiteX4" fmla="*/ 78770 w 221988"/>
                <a:gd name="connsiteY4" fmla="*/ 174010 h 387405"/>
                <a:gd name="connsiteX5" fmla="*/ 0 w 221988"/>
                <a:gd name="connsiteY5" fmla="*/ 134625 h 387405"/>
                <a:gd name="connsiteX6" fmla="*/ 0 w 221988"/>
                <a:gd name="connsiteY6" fmla="*/ 387405 h 387405"/>
                <a:gd name="connsiteX7" fmla="*/ 221988 w 221988"/>
                <a:gd name="connsiteY7" fmla="*/ 252780 h 387405"/>
                <a:gd name="connsiteX8" fmla="*/ 221988 w 221988"/>
                <a:gd name="connsiteY8" fmla="*/ 0 h 387405"/>
                <a:gd name="connsiteX9" fmla="*/ 0 w 221988"/>
                <a:gd name="connsiteY9" fmla="*/ 134625 h 38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1988" h="387405">
                  <a:moveTo>
                    <a:pt x="78770" y="174010"/>
                  </a:moveTo>
                  <a:lnTo>
                    <a:pt x="28644" y="202654"/>
                  </a:lnTo>
                  <a:lnTo>
                    <a:pt x="28644" y="152527"/>
                  </a:lnTo>
                  <a:lnTo>
                    <a:pt x="78770" y="123884"/>
                  </a:lnTo>
                  <a:lnTo>
                    <a:pt x="78770" y="174010"/>
                  </a:lnTo>
                  <a:close/>
                  <a:moveTo>
                    <a:pt x="0" y="134625"/>
                  </a:moveTo>
                  <a:lnTo>
                    <a:pt x="0" y="387405"/>
                  </a:lnTo>
                  <a:lnTo>
                    <a:pt x="221988" y="252780"/>
                  </a:lnTo>
                  <a:lnTo>
                    <a:pt x="221988" y="0"/>
                  </a:lnTo>
                  <a:lnTo>
                    <a:pt x="0" y="134625"/>
                  </a:lnTo>
                  <a:close/>
                </a:path>
              </a:pathLst>
            </a:custGeom>
            <a:grpFill/>
            <a:ln w="7144" cap="flat">
              <a:noFill/>
              <a:prstDash val="solid"/>
              <a:miter/>
            </a:ln>
          </p:spPr>
          <p:txBody>
            <a:bodyPr rtlCol="0" anchor="ctr"/>
            <a:lstStyle/>
            <a:p>
              <a:endParaRPr lang="en-US" sz="2520">
                <a:latin typeface="+mj-lt"/>
              </a:endParaRPr>
            </a:p>
          </p:txBody>
        </p:sp>
      </p:grpSp>
      <p:sp>
        <p:nvSpPr>
          <p:cNvPr id="69" name="Arrow: Right 68">
            <a:extLst>
              <a:ext uri="{FF2B5EF4-FFF2-40B4-BE49-F238E27FC236}">
                <a16:creationId xmlns:a16="http://schemas.microsoft.com/office/drawing/2014/main" id="{B48967B2-7E5F-493A-8B73-02B3911723C1}"/>
              </a:ext>
            </a:extLst>
          </p:cNvPr>
          <p:cNvSpPr/>
          <p:nvPr/>
        </p:nvSpPr>
        <p:spPr>
          <a:xfrm>
            <a:off x="1391920" y="4470484"/>
            <a:ext cx="1151508" cy="391160"/>
          </a:xfrm>
          <a:prstGeom prst="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a:latin typeface="+mj-lt"/>
            </a:endParaRPr>
          </a:p>
        </p:txBody>
      </p:sp>
      <p:sp>
        <p:nvSpPr>
          <p:cNvPr id="70" name="Arrow: Right 69">
            <a:extLst>
              <a:ext uri="{FF2B5EF4-FFF2-40B4-BE49-F238E27FC236}">
                <a16:creationId xmlns:a16="http://schemas.microsoft.com/office/drawing/2014/main" id="{BFD4B552-A614-4395-BABD-905924A7A09C}"/>
              </a:ext>
            </a:extLst>
          </p:cNvPr>
          <p:cNvSpPr/>
          <p:nvPr/>
        </p:nvSpPr>
        <p:spPr>
          <a:xfrm>
            <a:off x="6459614" y="2506381"/>
            <a:ext cx="1151508" cy="391160"/>
          </a:xfrm>
          <a:prstGeom prst="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a:latin typeface="+mj-lt"/>
            </a:endParaRPr>
          </a:p>
        </p:txBody>
      </p:sp>
      <p:sp>
        <p:nvSpPr>
          <p:cNvPr id="71" name="Arrow: Right 70">
            <a:extLst>
              <a:ext uri="{FF2B5EF4-FFF2-40B4-BE49-F238E27FC236}">
                <a16:creationId xmlns:a16="http://schemas.microsoft.com/office/drawing/2014/main" id="{D656E705-54E3-4C0F-B125-B75200924FAF}"/>
              </a:ext>
            </a:extLst>
          </p:cNvPr>
          <p:cNvSpPr/>
          <p:nvPr/>
        </p:nvSpPr>
        <p:spPr>
          <a:xfrm>
            <a:off x="10705083" y="4472591"/>
            <a:ext cx="1151508" cy="391160"/>
          </a:xfrm>
          <a:prstGeom prst="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a:latin typeface="+mj-lt"/>
            </a:endParaRPr>
          </a:p>
        </p:txBody>
      </p:sp>
      <p:sp>
        <p:nvSpPr>
          <p:cNvPr id="72" name="Arrow: Right 71">
            <a:extLst>
              <a:ext uri="{FF2B5EF4-FFF2-40B4-BE49-F238E27FC236}">
                <a16:creationId xmlns:a16="http://schemas.microsoft.com/office/drawing/2014/main" id="{58124C18-42F7-4132-BAD5-057FC4B69CFA}"/>
              </a:ext>
            </a:extLst>
          </p:cNvPr>
          <p:cNvSpPr/>
          <p:nvPr/>
        </p:nvSpPr>
        <p:spPr>
          <a:xfrm>
            <a:off x="15400120" y="2514085"/>
            <a:ext cx="1151508" cy="391160"/>
          </a:xfrm>
          <a:prstGeom prst="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a:latin typeface="+mj-lt"/>
            </a:endParaRPr>
          </a:p>
        </p:txBody>
      </p:sp>
      <p:pic>
        <p:nvPicPr>
          <p:cNvPr id="4" name="Graphic 3" descr="Arrow circle with solid fill">
            <a:extLst>
              <a:ext uri="{FF2B5EF4-FFF2-40B4-BE49-F238E27FC236}">
                <a16:creationId xmlns:a16="http://schemas.microsoft.com/office/drawing/2014/main" id="{127E4B82-740F-882D-D848-B5FCD93FF7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8779" y="3120234"/>
            <a:ext cx="1155163" cy="1155163"/>
          </a:xfrm>
          <a:prstGeom prst="rect">
            <a:avLst/>
          </a:prstGeom>
        </p:spPr>
      </p:pic>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272955" y="318258"/>
            <a:ext cx="7569603" cy="1030641"/>
          </a:xfrm>
        </p:spPr>
        <p:txBody>
          <a:bodyPr>
            <a:noAutofit/>
          </a:bodyPr>
          <a:lstStyle/>
          <a:p>
            <a:r>
              <a:rPr lang="en-US" sz="5200" dirty="0"/>
              <a:t>Dynamic Strategy</a:t>
            </a:r>
          </a:p>
        </p:txBody>
      </p:sp>
      <p:sp>
        <p:nvSpPr>
          <p:cNvPr id="6" name="Slide Number Placeholder 5">
            <a:extLst>
              <a:ext uri="{FF2B5EF4-FFF2-40B4-BE49-F238E27FC236}">
                <a16:creationId xmlns:a16="http://schemas.microsoft.com/office/drawing/2014/main" id="{186EAE1D-3F55-8F2B-00C7-73E139907BEB}"/>
              </a:ext>
            </a:extLst>
          </p:cNvPr>
          <p:cNvSpPr>
            <a:spLocks noGrp="1"/>
          </p:cNvSpPr>
          <p:nvPr>
            <p:ph type="sldNum" sz="quarter" idx="12"/>
          </p:nvPr>
        </p:nvSpPr>
        <p:spPr/>
        <p:txBody>
          <a:bodyPr/>
          <a:lstStyle/>
          <a:p>
            <a:fld id="{FE1D2D36-5D11-429F-A10B-61490F16675A}" type="slidenum">
              <a:rPr lang="en-US" smtClean="0"/>
              <a:t>32</a:t>
            </a:fld>
            <a:endParaRPr lang="en-US"/>
          </a:p>
        </p:txBody>
      </p:sp>
    </p:spTree>
    <p:extLst>
      <p:ext uri="{BB962C8B-B14F-4D97-AF65-F5344CB8AC3E}">
        <p14:creationId xmlns:p14="http://schemas.microsoft.com/office/powerpoint/2010/main" val="3121960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BB85F07-5378-04CC-8582-31CD2810BDD3}"/>
              </a:ext>
            </a:extLst>
          </p:cNvPr>
          <p:cNvSpPr>
            <a:spLocks noGrp="1"/>
          </p:cNvSpPr>
          <p:nvPr>
            <p:ph type="title"/>
          </p:nvPr>
        </p:nvSpPr>
        <p:spPr>
          <a:xfrm>
            <a:off x="270667" y="162465"/>
            <a:ext cx="13775533" cy="854978"/>
          </a:xfrm>
        </p:spPr>
        <p:txBody>
          <a:bodyPr/>
          <a:lstStyle/>
          <a:p>
            <a:r>
              <a:rPr lang="en-US" sz="5200" dirty="0"/>
              <a:t>Game Based Methods – Part 1</a:t>
            </a:r>
            <a:endParaRPr lang="en-GB" sz="5200" dirty="0">
              <a:solidFill>
                <a:srgbClr val="FF0000"/>
              </a:solidFill>
            </a:endParaRPr>
          </a:p>
        </p:txBody>
      </p:sp>
      <p:sp>
        <p:nvSpPr>
          <p:cNvPr id="3" name="Θέση περιεχομένου 2">
            <a:extLst>
              <a:ext uri="{FF2B5EF4-FFF2-40B4-BE49-F238E27FC236}">
                <a16:creationId xmlns:a16="http://schemas.microsoft.com/office/drawing/2014/main" id="{D6F0C665-5278-FC00-2C8D-AFBC41895646}"/>
              </a:ext>
            </a:extLst>
          </p:cNvPr>
          <p:cNvSpPr>
            <a:spLocks noGrp="1"/>
          </p:cNvSpPr>
          <p:nvPr>
            <p:ph idx="1"/>
          </p:nvPr>
        </p:nvSpPr>
        <p:spPr/>
        <p:txBody>
          <a:bodyPr>
            <a:normAutofit fontScale="92500" lnSpcReduction="20000"/>
          </a:bodyPr>
          <a:lstStyle/>
          <a:p>
            <a:r>
              <a:rPr lang="en-US" b="1" dirty="0"/>
              <a:t>Main Challenge and Distractors:</a:t>
            </a:r>
          </a:p>
          <a:p>
            <a:pPr>
              <a:buFont typeface="+mj-lt"/>
              <a:buAutoNum type="arabicPeriod"/>
            </a:pPr>
            <a:r>
              <a:rPr lang="en-US" b="1" dirty="0"/>
              <a:t>Main Challenge</a:t>
            </a:r>
            <a:r>
              <a:rPr lang="en-US" dirty="0"/>
              <a:t>: The primary task or objective of the game serves as the focal point for players. This could be solving a puzzle, completing a quest, or achieving a specific goal.</a:t>
            </a:r>
          </a:p>
          <a:p>
            <a:pPr>
              <a:buFont typeface="+mj-lt"/>
              <a:buAutoNum type="arabicPeriod"/>
            </a:pPr>
            <a:r>
              <a:rPr lang="en-US" b="1" dirty="0"/>
              <a:t>Distractors</a:t>
            </a:r>
            <a:r>
              <a:rPr lang="en-US" dirty="0"/>
              <a:t>: Distractors are additional stimuli or challenges introduced during gameplay that divert attention away from the main task. These could include:</a:t>
            </a:r>
          </a:p>
          <a:p>
            <a:pPr marL="742950" lvl="1" indent="-285750">
              <a:buFont typeface="+mj-lt"/>
              <a:buAutoNum type="arabicPeriod"/>
            </a:pPr>
            <a:r>
              <a:rPr lang="en-US" b="1" dirty="0"/>
              <a:t>Environmental Changes</a:t>
            </a:r>
            <a:r>
              <a:rPr lang="en-US" dirty="0"/>
              <a:t>: Sudden changes in the game environment, such as shifting landscapes, weather conditions, or obstacles appearing unexpectedly.</a:t>
            </a:r>
          </a:p>
          <a:p>
            <a:pPr marL="742950" lvl="1" indent="-285750">
              <a:buFont typeface="+mj-lt"/>
              <a:buAutoNum type="arabicPeriod"/>
            </a:pPr>
            <a:r>
              <a:rPr lang="en-US" b="1" dirty="0"/>
              <a:t>Time Pressure</a:t>
            </a:r>
            <a:r>
              <a:rPr lang="en-US" dirty="0"/>
              <a:t>: Imposing time constraints or deadlines, requiring players to make quick decisions while managing competing priorities.</a:t>
            </a:r>
          </a:p>
          <a:p>
            <a:pPr marL="742950" lvl="1" indent="-285750">
              <a:buFont typeface="+mj-lt"/>
              <a:buAutoNum type="arabicPeriod"/>
            </a:pPr>
            <a:r>
              <a:rPr lang="en-US" b="1" dirty="0"/>
              <a:t>Competing Objectives</a:t>
            </a:r>
            <a:r>
              <a:rPr lang="en-US" dirty="0"/>
              <a:t>: Introducing secondary objectives or sub-tasks that must be addressed alongside the main challenge, forcing players to prioritize and allocate resources effectively.</a:t>
            </a:r>
          </a:p>
          <a:p>
            <a:pPr marL="742950" lvl="1" indent="-285750">
              <a:buFont typeface="+mj-lt"/>
              <a:buAutoNum type="arabicPeriod"/>
            </a:pPr>
            <a:r>
              <a:rPr lang="en-US" b="1" dirty="0"/>
              <a:t>Unexpected Events</a:t>
            </a:r>
            <a:r>
              <a:rPr lang="en-US" dirty="0"/>
              <a:t>: Random events or occurrences that disrupt the game flow, requiring players to adapt their strategies on the fly.</a:t>
            </a:r>
          </a:p>
        </p:txBody>
      </p:sp>
      <p:sp>
        <p:nvSpPr>
          <p:cNvPr id="5" name="Slide Number Placeholder 4">
            <a:extLst>
              <a:ext uri="{FF2B5EF4-FFF2-40B4-BE49-F238E27FC236}">
                <a16:creationId xmlns:a16="http://schemas.microsoft.com/office/drawing/2014/main" id="{631A7C9E-A04D-7FBF-F8E3-0641DEE7CDBF}"/>
              </a:ext>
            </a:extLst>
          </p:cNvPr>
          <p:cNvSpPr>
            <a:spLocks noGrp="1"/>
          </p:cNvSpPr>
          <p:nvPr>
            <p:ph type="sldNum" sz="quarter" idx="12"/>
          </p:nvPr>
        </p:nvSpPr>
        <p:spPr/>
        <p:txBody>
          <a:bodyPr>
            <a:normAutofit/>
          </a:bodyPr>
          <a:lstStyle/>
          <a:p>
            <a:fld id="{FE1D2D36-5D11-429F-A10B-61490F16675A}" type="slidenum">
              <a:rPr lang="en-US" smtClean="0">
                <a:latin typeface="+mj-lt"/>
              </a:rPr>
              <a:t>33</a:t>
            </a:fld>
            <a:endParaRPr lang="en-US">
              <a:latin typeface="+mj-lt"/>
            </a:endParaRPr>
          </a:p>
        </p:txBody>
      </p:sp>
    </p:spTree>
    <p:extLst>
      <p:ext uri="{BB962C8B-B14F-4D97-AF65-F5344CB8AC3E}">
        <p14:creationId xmlns:p14="http://schemas.microsoft.com/office/powerpoint/2010/main" val="2888778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260C-5715-F625-8D62-0FAF9A0C714F}"/>
              </a:ext>
            </a:extLst>
          </p:cNvPr>
          <p:cNvSpPr>
            <a:spLocks noGrp="1"/>
          </p:cNvSpPr>
          <p:nvPr>
            <p:ph type="title"/>
          </p:nvPr>
        </p:nvSpPr>
        <p:spPr>
          <a:xfrm>
            <a:off x="169067" y="316060"/>
            <a:ext cx="10397333" cy="1074762"/>
          </a:xfrm>
        </p:spPr>
        <p:txBody>
          <a:bodyPr/>
          <a:lstStyle/>
          <a:p>
            <a:r>
              <a:rPr lang="en-US" sz="5200" dirty="0"/>
              <a:t>Game Based Methods – Part 2</a:t>
            </a:r>
          </a:p>
        </p:txBody>
      </p:sp>
      <p:sp>
        <p:nvSpPr>
          <p:cNvPr id="3" name="Content Placeholder 2">
            <a:extLst>
              <a:ext uri="{FF2B5EF4-FFF2-40B4-BE49-F238E27FC236}">
                <a16:creationId xmlns:a16="http://schemas.microsoft.com/office/drawing/2014/main" id="{010C75E9-1744-C8EC-A35C-D87E30D9B814}"/>
              </a:ext>
            </a:extLst>
          </p:cNvPr>
          <p:cNvSpPr>
            <a:spLocks noGrp="1"/>
          </p:cNvSpPr>
          <p:nvPr>
            <p:ph idx="1"/>
          </p:nvPr>
        </p:nvSpPr>
        <p:spPr/>
        <p:txBody>
          <a:bodyPr/>
          <a:lstStyle/>
          <a:p>
            <a:r>
              <a:rPr lang="en-US" b="1" dirty="0"/>
              <a:t>Teaching Concentration and Awareness:</a:t>
            </a:r>
          </a:p>
          <a:p>
            <a:pPr>
              <a:buFont typeface="Arial" panose="020B0604020202020204" pitchFamily="34" charset="0"/>
              <a:buChar char="•"/>
            </a:pPr>
            <a:r>
              <a:rPr lang="en-US" dirty="0"/>
              <a:t>By presenting a main challenge amidst distractors, games teach players to maintain focus on the primary task while simultaneously monitoring and processing other inputs. This cultivates the ability to concentrate under pressure and stay mindful of changing circumstances.</a:t>
            </a:r>
          </a:p>
          <a:p>
            <a:pPr>
              <a:buFont typeface="Arial" panose="020B0604020202020204" pitchFamily="34" charset="0"/>
              <a:buChar char="•"/>
            </a:pPr>
            <a:r>
              <a:rPr lang="en-US" dirty="0"/>
              <a:t>Players learn to allocate their attention effectively, distinguishing between relevant and irrelevant information, and adjusting their cognitive resources accordingly.</a:t>
            </a:r>
          </a:p>
          <a:p>
            <a:pPr>
              <a:buFont typeface="Arial" panose="020B0604020202020204" pitchFamily="34" charset="0"/>
              <a:buChar char="•"/>
            </a:pPr>
            <a:r>
              <a:rPr lang="en-US" dirty="0"/>
              <a:t>Games provide a safe and controlled environment for practicing these skills, allowing players to gradually build their capacity for sustained attention and situational awareness.</a:t>
            </a:r>
          </a:p>
          <a:p>
            <a:endParaRPr lang="en-US" dirty="0"/>
          </a:p>
        </p:txBody>
      </p:sp>
      <p:sp>
        <p:nvSpPr>
          <p:cNvPr id="4" name="Slide Number Placeholder 3">
            <a:extLst>
              <a:ext uri="{FF2B5EF4-FFF2-40B4-BE49-F238E27FC236}">
                <a16:creationId xmlns:a16="http://schemas.microsoft.com/office/drawing/2014/main" id="{8FCBDDF9-39C8-C4D4-665C-ED1D9DF431A2}"/>
              </a:ext>
            </a:extLst>
          </p:cNvPr>
          <p:cNvSpPr>
            <a:spLocks noGrp="1"/>
          </p:cNvSpPr>
          <p:nvPr>
            <p:ph type="sldNum" sz="quarter" idx="12"/>
          </p:nvPr>
        </p:nvSpPr>
        <p:spPr/>
        <p:txBody>
          <a:bodyPr/>
          <a:lstStyle/>
          <a:p>
            <a:fld id="{FE1D2D36-5D11-429F-A10B-61490F16675A}" type="slidenum">
              <a:rPr lang="en-US" smtClean="0"/>
              <a:t>34</a:t>
            </a:fld>
            <a:endParaRPr lang="en-US"/>
          </a:p>
        </p:txBody>
      </p:sp>
    </p:spTree>
    <p:extLst>
      <p:ext uri="{BB962C8B-B14F-4D97-AF65-F5344CB8AC3E}">
        <p14:creationId xmlns:p14="http://schemas.microsoft.com/office/powerpoint/2010/main" val="3209032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4B523-5E5D-7ACE-F9CA-2B894F1BE526}"/>
              </a:ext>
            </a:extLst>
          </p:cNvPr>
          <p:cNvSpPr>
            <a:spLocks noGrp="1"/>
          </p:cNvSpPr>
          <p:nvPr>
            <p:ph type="title"/>
          </p:nvPr>
        </p:nvSpPr>
        <p:spPr>
          <a:xfrm>
            <a:off x="194467" y="214705"/>
            <a:ext cx="11743533" cy="953695"/>
          </a:xfrm>
        </p:spPr>
        <p:txBody>
          <a:bodyPr/>
          <a:lstStyle/>
          <a:p>
            <a:r>
              <a:rPr lang="en-US" sz="5200" dirty="0"/>
              <a:t>Game Based Methods – Part 3</a:t>
            </a:r>
          </a:p>
        </p:txBody>
      </p:sp>
      <p:sp>
        <p:nvSpPr>
          <p:cNvPr id="3" name="Content Placeholder 2">
            <a:extLst>
              <a:ext uri="{FF2B5EF4-FFF2-40B4-BE49-F238E27FC236}">
                <a16:creationId xmlns:a16="http://schemas.microsoft.com/office/drawing/2014/main" id="{ADBD8366-0146-A4EF-089B-50207065C77F}"/>
              </a:ext>
            </a:extLst>
          </p:cNvPr>
          <p:cNvSpPr>
            <a:spLocks noGrp="1"/>
          </p:cNvSpPr>
          <p:nvPr>
            <p:ph idx="1"/>
          </p:nvPr>
        </p:nvSpPr>
        <p:spPr/>
        <p:txBody>
          <a:bodyPr/>
          <a:lstStyle/>
          <a:p>
            <a:r>
              <a:rPr lang="en-US" b="1" dirty="0"/>
              <a:t>Effective Training for Flexible Thinking:</a:t>
            </a:r>
          </a:p>
          <a:p>
            <a:pPr>
              <a:buFont typeface="Arial" panose="020B0604020202020204" pitchFamily="34" charset="0"/>
              <a:buChar char="•"/>
            </a:pPr>
            <a:r>
              <a:rPr lang="en-US" dirty="0"/>
              <a:t>Game-based methods offer a dynamic and interactive platform for practicing problem-solving and decision-making in diverse scenarios. This allows players to develop a repertoire of flexible thinking strategies that can be applied across different contexts.</a:t>
            </a:r>
          </a:p>
          <a:p>
            <a:pPr>
              <a:buFont typeface="Arial" panose="020B0604020202020204" pitchFamily="34" charset="0"/>
              <a:buChar char="•"/>
            </a:pPr>
            <a:r>
              <a:rPr lang="en-US" dirty="0"/>
              <a:t>Through repeated exposure to challenging situations and varied problem-solving tasks, players learn to adapt their cognitive processes flexibly, experimenting with different approaches and learning from their mistakes.</a:t>
            </a:r>
          </a:p>
          <a:p>
            <a:pPr>
              <a:buFont typeface="Arial" panose="020B0604020202020204" pitchFamily="34" charset="0"/>
              <a:buChar char="•"/>
            </a:pPr>
            <a:r>
              <a:rPr lang="en-US" dirty="0"/>
              <a:t>The engaging and enjoyable nature of games fosters intrinsic motivation and persistence, encouraging players to actively seek out new challenges and continue refining their cognitive flexibility skills over time.</a:t>
            </a:r>
          </a:p>
          <a:p>
            <a:endParaRPr lang="en-US" dirty="0"/>
          </a:p>
        </p:txBody>
      </p:sp>
      <p:sp>
        <p:nvSpPr>
          <p:cNvPr id="4" name="Slide Number Placeholder 3">
            <a:extLst>
              <a:ext uri="{FF2B5EF4-FFF2-40B4-BE49-F238E27FC236}">
                <a16:creationId xmlns:a16="http://schemas.microsoft.com/office/drawing/2014/main" id="{3178B996-983A-B6AD-A882-5C314844F4F9}"/>
              </a:ext>
            </a:extLst>
          </p:cNvPr>
          <p:cNvSpPr>
            <a:spLocks noGrp="1"/>
          </p:cNvSpPr>
          <p:nvPr>
            <p:ph type="sldNum" sz="quarter" idx="12"/>
          </p:nvPr>
        </p:nvSpPr>
        <p:spPr/>
        <p:txBody>
          <a:bodyPr/>
          <a:lstStyle/>
          <a:p>
            <a:fld id="{FE1D2D36-5D11-429F-A10B-61490F16675A}" type="slidenum">
              <a:rPr lang="en-US" smtClean="0"/>
              <a:t>35</a:t>
            </a:fld>
            <a:endParaRPr lang="en-US"/>
          </a:p>
        </p:txBody>
      </p:sp>
    </p:spTree>
    <p:extLst>
      <p:ext uri="{BB962C8B-B14F-4D97-AF65-F5344CB8AC3E}">
        <p14:creationId xmlns:p14="http://schemas.microsoft.com/office/powerpoint/2010/main" val="3949667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280339" y="177160"/>
            <a:ext cx="9181161" cy="1018981"/>
          </a:xfrm>
        </p:spPr>
        <p:txBody>
          <a:bodyPr>
            <a:noAutofit/>
          </a:bodyPr>
          <a:lstStyle/>
          <a:p>
            <a:r>
              <a:rPr lang="en-US" sz="5200" dirty="0"/>
              <a:t>Games for Flexible Thinking</a:t>
            </a:r>
          </a:p>
        </p:txBody>
      </p:sp>
      <p:sp>
        <p:nvSpPr>
          <p:cNvPr id="16" name="Slide Number Placeholder 15">
            <a:extLst>
              <a:ext uri="{FF2B5EF4-FFF2-40B4-BE49-F238E27FC236}">
                <a16:creationId xmlns:a16="http://schemas.microsoft.com/office/drawing/2014/main" id="{D55DA69B-E6DA-710A-9606-871EA5CDEE1A}"/>
              </a:ext>
            </a:extLst>
          </p:cNvPr>
          <p:cNvSpPr>
            <a:spLocks noGrp="1"/>
          </p:cNvSpPr>
          <p:nvPr>
            <p:ph type="sldNum" sz="quarter" idx="12"/>
          </p:nvPr>
        </p:nvSpPr>
        <p:spPr/>
        <p:txBody>
          <a:bodyPr>
            <a:normAutofit/>
          </a:bodyPr>
          <a:lstStyle/>
          <a:p>
            <a:fld id="{FE1D2D36-5D11-429F-A10B-61490F16675A}" type="slidenum">
              <a:rPr lang="en-US" smtClean="0">
                <a:latin typeface="+mj-lt"/>
              </a:rPr>
              <a:t>36</a:t>
            </a:fld>
            <a:endParaRPr lang="en-US">
              <a:latin typeface="+mj-lt"/>
            </a:endParaRPr>
          </a:p>
        </p:txBody>
      </p:sp>
      <p:grpSp>
        <p:nvGrpSpPr>
          <p:cNvPr id="17" name="Group 16">
            <a:extLst>
              <a:ext uri="{FF2B5EF4-FFF2-40B4-BE49-F238E27FC236}">
                <a16:creationId xmlns:a16="http://schemas.microsoft.com/office/drawing/2014/main" id="{D1A6CFA7-971B-951B-6E21-479BA31AA5BA}"/>
              </a:ext>
            </a:extLst>
          </p:cNvPr>
          <p:cNvGrpSpPr/>
          <p:nvPr/>
        </p:nvGrpSpPr>
        <p:grpSpPr>
          <a:xfrm>
            <a:off x="7284810" y="2066446"/>
            <a:ext cx="6723372" cy="6222429"/>
            <a:chOff x="3676762" y="1416570"/>
            <a:chExt cx="4802408" cy="4444593"/>
          </a:xfrm>
        </p:grpSpPr>
        <p:sp>
          <p:nvSpPr>
            <p:cNvPr id="3" name="Shape">
              <a:extLst>
                <a:ext uri="{FF2B5EF4-FFF2-40B4-BE49-F238E27FC236}">
                  <a16:creationId xmlns:a16="http://schemas.microsoft.com/office/drawing/2014/main" id="{24BED427-EE9B-5994-535F-DBA6C80490FE}"/>
                </a:ext>
              </a:extLst>
            </p:cNvPr>
            <p:cNvSpPr/>
            <p:nvPr/>
          </p:nvSpPr>
          <p:spPr>
            <a:xfrm>
              <a:off x="3848037" y="1416570"/>
              <a:ext cx="4447451" cy="4444593"/>
            </a:xfrm>
            <a:custGeom>
              <a:avLst/>
              <a:gdLst/>
              <a:ahLst/>
              <a:cxnLst>
                <a:cxn ang="0">
                  <a:pos x="wd2" y="hd2"/>
                </a:cxn>
                <a:cxn ang="5400000">
                  <a:pos x="wd2" y="hd2"/>
                </a:cxn>
                <a:cxn ang="10800000">
                  <a:pos x="wd2" y="hd2"/>
                </a:cxn>
                <a:cxn ang="16200000">
                  <a:pos x="wd2" y="hd2"/>
                </a:cxn>
              </a:cxnLst>
              <a:rect l="0" t="0" r="r" b="b"/>
              <a:pathLst>
                <a:path w="21600" h="21600" extrusionOk="0">
                  <a:moveTo>
                    <a:pt x="16946" y="12708"/>
                  </a:moveTo>
                  <a:lnTo>
                    <a:pt x="21184" y="12708"/>
                  </a:lnTo>
                  <a:lnTo>
                    <a:pt x="21184" y="7057"/>
                  </a:lnTo>
                  <a:lnTo>
                    <a:pt x="21600" y="7057"/>
                  </a:lnTo>
                  <a:lnTo>
                    <a:pt x="21600" y="21600"/>
                  </a:lnTo>
                  <a:lnTo>
                    <a:pt x="5" y="21600"/>
                  </a:lnTo>
                  <a:lnTo>
                    <a:pt x="5" y="11292"/>
                  </a:lnTo>
                  <a:lnTo>
                    <a:pt x="421" y="11292"/>
                  </a:lnTo>
                  <a:lnTo>
                    <a:pt x="421" y="19769"/>
                  </a:lnTo>
                  <a:lnTo>
                    <a:pt x="3244" y="19769"/>
                  </a:lnTo>
                  <a:lnTo>
                    <a:pt x="3244" y="20185"/>
                  </a:lnTo>
                  <a:lnTo>
                    <a:pt x="421" y="20185"/>
                  </a:lnTo>
                  <a:lnTo>
                    <a:pt x="421" y="21179"/>
                  </a:lnTo>
                  <a:lnTo>
                    <a:pt x="5652" y="21179"/>
                  </a:lnTo>
                  <a:lnTo>
                    <a:pt x="5652" y="19764"/>
                  </a:lnTo>
                  <a:lnTo>
                    <a:pt x="7482" y="19764"/>
                  </a:lnTo>
                  <a:lnTo>
                    <a:pt x="7482" y="20180"/>
                  </a:lnTo>
                  <a:lnTo>
                    <a:pt x="6068" y="20180"/>
                  </a:lnTo>
                  <a:lnTo>
                    <a:pt x="6068" y="21175"/>
                  </a:lnTo>
                  <a:lnTo>
                    <a:pt x="11299" y="21175"/>
                  </a:lnTo>
                  <a:lnTo>
                    <a:pt x="11299" y="18765"/>
                  </a:lnTo>
                  <a:lnTo>
                    <a:pt x="8891" y="18765"/>
                  </a:lnTo>
                  <a:lnTo>
                    <a:pt x="8891" y="19760"/>
                  </a:lnTo>
                  <a:lnTo>
                    <a:pt x="10301" y="19760"/>
                  </a:lnTo>
                  <a:lnTo>
                    <a:pt x="10301" y="20176"/>
                  </a:lnTo>
                  <a:lnTo>
                    <a:pt x="8471" y="20176"/>
                  </a:lnTo>
                  <a:lnTo>
                    <a:pt x="8471" y="18761"/>
                  </a:lnTo>
                  <a:lnTo>
                    <a:pt x="4654" y="18761"/>
                  </a:lnTo>
                  <a:lnTo>
                    <a:pt x="4654" y="20176"/>
                  </a:lnTo>
                  <a:lnTo>
                    <a:pt x="4238" y="20176"/>
                  </a:lnTo>
                  <a:lnTo>
                    <a:pt x="4238" y="18761"/>
                  </a:lnTo>
                  <a:lnTo>
                    <a:pt x="1414" y="18761"/>
                  </a:lnTo>
                  <a:lnTo>
                    <a:pt x="1414" y="11279"/>
                  </a:lnTo>
                  <a:lnTo>
                    <a:pt x="1830" y="11279"/>
                  </a:lnTo>
                  <a:lnTo>
                    <a:pt x="1830" y="14104"/>
                  </a:lnTo>
                  <a:lnTo>
                    <a:pt x="4654" y="14104"/>
                  </a:lnTo>
                  <a:lnTo>
                    <a:pt x="4654" y="15519"/>
                  </a:lnTo>
                  <a:lnTo>
                    <a:pt x="5647" y="15519"/>
                  </a:lnTo>
                  <a:lnTo>
                    <a:pt x="5647" y="10298"/>
                  </a:lnTo>
                  <a:lnTo>
                    <a:pt x="4654" y="10298"/>
                  </a:lnTo>
                  <a:lnTo>
                    <a:pt x="4654" y="13124"/>
                  </a:lnTo>
                  <a:lnTo>
                    <a:pt x="4238" y="13124"/>
                  </a:lnTo>
                  <a:lnTo>
                    <a:pt x="4238" y="9882"/>
                  </a:lnTo>
                  <a:lnTo>
                    <a:pt x="6068" y="9882"/>
                  </a:lnTo>
                  <a:lnTo>
                    <a:pt x="6068" y="15949"/>
                  </a:lnTo>
                  <a:lnTo>
                    <a:pt x="4238" y="15949"/>
                  </a:lnTo>
                  <a:lnTo>
                    <a:pt x="4238" y="14534"/>
                  </a:lnTo>
                  <a:lnTo>
                    <a:pt x="1830" y="14534"/>
                  </a:lnTo>
                  <a:lnTo>
                    <a:pt x="1830" y="18354"/>
                  </a:lnTo>
                  <a:lnTo>
                    <a:pt x="8471" y="18354"/>
                  </a:lnTo>
                  <a:lnTo>
                    <a:pt x="8471" y="16939"/>
                  </a:lnTo>
                  <a:lnTo>
                    <a:pt x="13125" y="16939"/>
                  </a:lnTo>
                  <a:lnTo>
                    <a:pt x="13125" y="19764"/>
                  </a:lnTo>
                  <a:lnTo>
                    <a:pt x="14118" y="19764"/>
                  </a:lnTo>
                  <a:lnTo>
                    <a:pt x="14118" y="15944"/>
                  </a:lnTo>
                  <a:lnTo>
                    <a:pt x="8471" y="15944"/>
                  </a:lnTo>
                  <a:lnTo>
                    <a:pt x="8471" y="15528"/>
                  </a:lnTo>
                  <a:lnTo>
                    <a:pt x="11294" y="15528"/>
                  </a:lnTo>
                  <a:lnTo>
                    <a:pt x="11294" y="10298"/>
                  </a:lnTo>
                  <a:lnTo>
                    <a:pt x="8471" y="10298"/>
                  </a:lnTo>
                  <a:lnTo>
                    <a:pt x="8471" y="9882"/>
                  </a:lnTo>
                  <a:lnTo>
                    <a:pt x="9880" y="9882"/>
                  </a:lnTo>
                  <a:lnTo>
                    <a:pt x="9880" y="6062"/>
                  </a:lnTo>
                  <a:lnTo>
                    <a:pt x="8887" y="6062"/>
                  </a:lnTo>
                  <a:lnTo>
                    <a:pt x="8887" y="7477"/>
                  </a:lnTo>
                  <a:lnTo>
                    <a:pt x="8471" y="7477"/>
                  </a:lnTo>
                  <a:lnTo>
                    <a:pt x="8471" y="3242"/>
                  </a:lnTo>
                  <a:lnTo>
                    <a:pt x="6063" y="3242"/>
                  </a:lnTo>
                  <a:lnTo>
                    <a:pt x="6063" y="4236"/>
                  </a:lnTo>
                  <a:lnTo>
                    <a:pt x="7477" y="4236"/>
                  </a:lnTo>
                  <a:lnTo>
                    <a:pt x="7477" y="4652"/>
                  </a:lnTo>
                  <a:lnTo>
                    <a:pt x="6063" y="4652"/>
                  </a:lnTo>
                  <a:lnTo>
                    <a:pt x="6063" y="7477"/>
                  </a:lnTo>
                  <a:lnTo>
                    <a:pt x="5647" y="7477"/>
                  </a:lnTo>
                  <a:lnTo>
                    <a:pt x="5647" y="6062"/>
                  </a:lnTo>
                  <a:lnTo>
                    <a:pt x="4233" y="6062"/>
                  </a:lnTo>
                  <a:lnTo>
                    <a:pt x="4233" y="5646"/>
                  </a:lnTo>
                  <a:lnTo>
                    <a:pt x="5647" y="5646"/>
                  </a:lnTo>
                  <a:lnTo>
                    <a:pt x="5647" y="3237"/>
                  </a:lnTo>
                  <a:lnTo>
                    <a:pt x="1830" y="3237"/>
                  </a:lnTo>
                  <a:lnTo>
                    <a:pt x="1830" y="6062"/>
                  </a:lnTo>
                  <a:lnTo>
                    <a:pt x="1414" y="6062"/>
                  </a:lnTo>
                  <a:lnTo>
                    <a:pt x="1414" y="2821"/>
                  </a:lnTo>
                  <a:lnTo>
                    <a:pt x="8471" y="2821"/>
                  </a:lnTo>
                  <a:lnTo>
                    <a:pt x="8471" y="1406"/>
                  </a:lnTo>
                  <a:lnTo>
                    <a:pt x="11710" y="1406"/>
                  </a:lnTo>
                  <a:lnTo>
                    <a:pt x="11710" y="3237"/>
                  </a:lnTo>
                  <a:lnTo>
                    <a:pt x="11294" y="3237"/>
                  </a:lnTo>
                  <a:lnTo>
                    <a:pt x="11294" y="1822"/>
                  </a:lnTo>
                  <a:lnTo>
                    <a:pt x="8887" y="1822"/>
                  </a:lnTo>
                  <a:lnTo>
                    <a:pt x="8887" y="5642"/>
                  </a:lnTo>
                  <a:lnTo>
                    <a:pt x="13120" y="5642"/>
                  </a:lnTo>
                  <a:lnTo>
                    <a:pt x="13120" y="7473"/>
                  </a:lnTo>
                  <a:lnTo>
                    <a:pt x="12704" y="7473"/>
                  </a:lnTo>
                  <a:lnTo>
                    <a:pt x="12704" y="6058"/>
                  </a:lnTo>
                  <a:lnTo>
                    <a:pt x="10296" y="6058"/>
                  </a:lnTo>
                  <a:lnTo>
                    <a:pt x="10296" y="9877"/>
                  </a:lnTo>
                  <a:lnTo>
                    <a:pt x="15528" y="9877"/>
                  </a:lnTo>
                  <a:lnTo>
                    <a:pt x="15528" y="8462"/>
                  </a:lnTo>
                  <a:lnTo>
                    <a:pt x="17358" y="8462"/>
                  </a:lnTo>
                  <a:lnTo>
                    <a:pt x="17358" y="8879"/>
                  </a:lnTo>
                  <a:lnTo>
                    <a:pt x="15943" y="8879"/>
                  </a:lnTo>
                  <a:lnTo>
                    <a:pt x="15943" y="10294"/>
                  </a:lnTo>
                  <a:lnTo>
                    <a:pt x="14529" y="10294"/>
                  </a:lnTo>
                  <a:lnTo>
                    <a:pt x="14529" y="11709"/>
                  </a:lnTo>
                  <a:lnTo>
                    <a:pt x="14113" y="11709"/>
                  </a:lnTo>
                  <a:lnTo>
                    <a:pt x="14113" y="10298"/>
                  </a:lnTo>
                  <a:lnTo>
                    <a:pt x="11715" y="10298"/>
                  </a:lnTo>
                  <a:lnTo>
                    <a:pt x="11715" y="15533"/>
                  </a:lnTo>
                  <a:lnTo>
                    <a:pt x="14123" y="15533"/>
                  </a:lnTo>
                  <a:lnTo>
                    <a:pt x="14123" y="14118"/>
                  </a:lnTo>
                  <a:lnTo>
                    <a:pt x="14539" y="14118"/>
                  </a:lnTo>
                  <a:lnTo>
                    <a:pt x="14539" y="19769"/>
                  </a:lnTo>
                  <a:lnTo>
                    <a:pt x="16946" y="19769"/>
                  </a:lnTo>
                  <a:lnTo>
                    <a:pt x="16946" y="18358"/>
                  </a:lnTo>
                  <a:lnTo>
                    <a:pt x="17362" y="18358"/>
                  </a:lnTo>
                  <a:lnTo>
                    <a:pt x="17362" y="20190"/>
                  </a:lnTo>
                  <a:lnTo>
                    <a:pt x="12709" y="20190"/>
                  </a:lnTo>
                  <a:lnTo>
                    <a:pt x="12709" y="17364"/>
                  </a:lnTo>
                  <a:lnTo>
                    <a:pt x="8891" y="17364"/>
                  </a:lnTo>
                  <a:lnTo>
                    <a:pt x="8891" y="18358"/>
                  </a:lnTo>
                  <a:lnTo>
                    <a:pt x="11715" y="18358"/>
                  </a:lnTo>
                  <a:lnTo>
                    <a:pt x="11715" y="21184"/>
                  </a:lnTo>
                  <a:lnTo>
                    <a:pt x="18356" y="21184"/>
                  </a:lnTo>
                  <a:lnTo>
                    <a:pt x="18356" y="17364"/>
                  </a:lnTo>
                  <a:lnTo>
                    <a:pt x="15948" y="17364"/>
                  </a:lnTo>
                  <a:lnTo>
                    <a:pt x="15948" y="18775"/>
                  </a:lnTo>
                  <a:lnTo>
                    <a:pt x="15532" y="18775"/>
                  </a:lnTo>
                  <a:lnTo>
                    <a:pt x="15532" y="13124"/>
                  </a:lnTo>
                  <a:lnTo>
                    <a:pt x="13125" y="13124"/>
                  </a:lnTo>
                  <a:lnTo>
                    <a:pt x="13125" y="14539"/>
                  </a:lnTo>
                  <a:lnTo>
                    <a:pt x="12709" y="14539"/>
                  </a:lnTo>
                  <a:lnTo>
                    <a:pt x="12709" y="11297"/>
                  </a:lnTo>
                  <a:lnTo>
                    <a:pt x="13125" y="11297"/>
                  </a:lnTo>
                  <a:lnTo>
                    <a:pt x="13125" y="12712"/>
                  </a:lnTo>
                  <a:lnTo>
                    <a:pt x="15532" y="12712"/>
                  </a:lnTo>
                  <a:lnTo>
                    <a:pt x="15532" y="11297"/>
                  </a:lnTo>
                  <a:lnTo>
                    <a:pt x="16946" y="11297"/>
                  </a:lnTo>
                  <a:lnTo>
                    <a:pt x="16946" y="9882"/>
                  </a:lnTo>
                  <a:lnTo>
                    <a:pt x="18360" y="9882"/>
                  </a:lnTo>
                  <a:lnTo>
                    <a:pt x="18360" y="7473"/>
                  </a:lnTo>
                  <a:lnTo>
                    <a:pt x="14543" y="7473"/>
                  </a:lnTo>
                  <a:lnTo>
                    <a:pt x="14543" y="8888"/>
                  </a:lnTo>
                  <a:lnTo>
                    <a:pt x="11299" y="8888"/>
                  </a:lnTo>
                  <a:lnTo>
                    <a:pt x="11299" y="7057"/>
                  </a:lnTo>
                  <a:lnTo>
                    <a:pt x="11715" y="7057"/>
                  </a:lnTo>
                  <a:lnTo>
                    <a:pt x="11715" y="8472"/>
                  </a:lnTo>
                  <a:lnTo>
                    <a:pt x="14123" y="8472"/>
                  </a:lnTo>
                  <a:lnTo>
                    <a:pt x="14123" y="4652"/>
                  </a:lnTo>
                  <a:lnTo>
                    <a:pt x="9890" y="4652"/>
                  </a:lnTo>
                  <a:lnTo>
                    <a:pt x="9890" y="2821"/>
                  </a:lnTo>
                  <a:lnTo>
                    <a:pt x="10306" y="2821"/>
                  </a:lnTo>
                  <a:lnTo>
                    <a:pt x="10306" y="4231"/>
                  </a:lnTo>
                  <a:lnTo>
                    <a:pt x="12713" y="4231"/>
                  </a:lnTo>
                  <a:lnTo>
                    <a:pt x="12713" y="1406"/>
                  </a:lnTo>
                  <a:lnTo>
                    <a:pt x="17367" y="1406"/>
                  </a:lnTo>
                  <a:lnTo>
                    <a:pt x="17367" y="3237"/>
                  </a:lnTo>
                  <a:lnTo>
                    <a:pt x="15953" y="3237"/>
                  </a:lnTo>
                  <a:lnTo>
                    <a:pt x="15953" y="6062"/>
                  </a:lnTo>
                  <a:lnTo>
                    <a:pt x="15537" y="6062"/>
                  </a:lnTo>
                  <a:lnTo>
                    <a:pt x="15537" y="3237"/>
                  </a:lnTo>
                  <a:lnTo>
                    <a:pt x="14123" y="3237"/>
                  </a:lnTo>
                  <a:lnTo>
                    <a:pt x="14123" y="2821"/>
                  </a:lnTo>
                  <a:lnTo>
                    <a:pt x="16946" y="2821"/>
                  </a:lnTo>
                  <a:lnTo>
                    <a:pt x="16946" y="1827"/>
                  </a:lnTo>
                  <a:lnTo>
                    <a:pt x="13129" y="1827"/>
                  </a:lnTo>
                  <a:lnTo>
                    <a:pt x="13129" y="4236"/>
                  </a:lnTo>
                  <a:lnTo>
                    <a:pt x="14543" y="4236"/>
                  </a:lnTo>
                  <a:lnTo>
                    <a:pt x="14543" y="7061"/>
                  </a:lnTo>
                  <a:lnTo>
                    <a:pt x="20191" y="7061"/>
                  </a:lnTo>
                  <a:lnTo>
                    <a:pt x="20191" y="11718"/>
                  </a:lnTo>
                  <a:lnTo>
                    <a:pt x="18360" y="11718"/>
                  </a:lnTo>
                  <a:lnTo>
                    <a:pt x="18360" y="11302"/>
                  </a:lnTo>
                  <a:lnTo>
                    <a:pt x="19775" y="11302"/>
                  </a:lnTo>
                  <a:lnTo>
                    <a:pt x="19775" y="7482"/>
                  </a:lnTo>
                  <a:lnTo>
                    <a:pt x="18781" y="7482"/>
                  </a:lnTo>
                  <a:lnTo>
                    <a:pt x="18781" y="10308"/>
                  </a:lnTo>
                  <a:lnTo>
                    <a:pt x="17367" y="10308"/>
                  </a:lnTo>
                  <a:lnTo>
                    <a:pt x="17367" y="11723"/>
                  </a:lnTo>
                  <a:lnTo>
                    <a:pt x="15953" y="11723"/>
                  </a:lnTo>
                  <a:lnTo>
                    <a:pt x="15953" y="16957"/>
                  </a:lnTo>
                  <a:lnTo>
                    <a:pt x="18776" y="16957"/>
                  </a:lnTo>
                  <a:lnTo>
                    <a:pt x="18776" y="19783"/>
                  </a:lnTo>
                  <a:lnTo>
                    <a:pt x="20191" y="19783"/>
                  </a:lnTo>
                  <a:lnTo>
                    <a:pt x="20191" y="20199"/>
                  </a:lnTo>
                  <a:lnTo>
                    <a:pt x="18776" y="20199"/>
                  </a:lnTo>
                  <a:lnTo>
                    <a:pt x="18776" y="21193"/>
                  </a:lnTo>
                  <a:lnTo>
                    <a:pt x="21184" y="21193"/>
                  </a:lnTo>
                  <a:lnTo>
                    <a:pt x="21184" y="14548"/>
                  </a:lnTo>
                  <a:lnTo>
                    <a:pt x="18360" y="14548"/>
                  </a:lnTo>
                  <a:lnTo>
                    <a:pt x="18360" y="14132"/>
                  </a:lnTo>
                  <a:lnTo>
                    <a:pt x="21184" y="14132"/>
                  </a:lnTo>
                  <a:lnTo>
                    <a:pt x="21184" y="13138"/>
                  </a:lnTo>
                  <a:lnTo>
                    <a:pt x="17367" y="13138"/>
                  </a:lnTo>
                  <a:lnTo>
                    <a:pt x="17367" y="15547"/>
                  </a:lnTo>
                  <a:lnTo>
                    <a:pt x="20191" y="15547"/>
                  </a:lnTo>
                  <a:lnTo>
                    <a:pt x="20191" y="18788"/>
                  </a:lnTo>
                  <a:lnTo>
                    <a:pt x="19775" y="18788"/>
                  </a:lnTo>
                  <a:lnTo>
                    <a:pt x="19775" y="15963"/>
                  </a:lnTo>
                  <a:lnTo>
                    <a:pt x="16951" y="15963"/>
                  </a:lnTo>
                  <a:lnTo>
                    <a:pt x="16951" y="12708"/>
                  </a:lnTo>
                  <a:close/>
                  <a:moveTo>
                    <a:pt x="5" y="10298"/>
                  </a:moveTo>
                  <a:lnTo>
                    <a:pt x="421" y="10298"/>
                  </a:lnTo>
                  <a:lnTo>
                    <a:pt x="421" y="7473"/>
                  </a:lnTo>
                  <a:lnTo>
                    <a:pt x="4238" y="7473"/>
                  </a:lnTo>
                  <a:lnTo>
                    <a:pt x="4238" y="8467"/>
                  </a:lnTo>
                  <a:lnTo>
                    <a:pt x="2824" y="8467"/>
                  </a:lnTo>
                  <a:lnTo>
                    <a:pt x="2824" y="9882"/>
                  </a:lnTo>
                  <a:lnTo>
                    <a:pt x="1830" y="9882"/>
                  </a:lnTo>
                  <a:lnTo>
                    <a:pt x="1830" y="8467"/>
                  </a:lnTo>
                  <a:lnTo>
                    <a:pt x="1414" y="8467"/>
                  </a:lnTo>
                  <a:lnTo>
                    <a:pt x="1414" y="10298"/>
                  </a:lnTo>
                  <a:lnTo>
                    <a:pt x="2824" y="10298"/>
                  </a:lnTo>
                  <a:lnTo>
                    <a:pt x="2824" y="13124"/>
                  </a:lnTo>
                  <a:lnTo>
                    <a:pt x="3240" y="13124"/>
                  </a:lnTo>
                  <a:lnTo>
                    <a:pt x="3240" y="8883"/>
                  </a:lnTo>
                  <a:lnTo>
                    <a:pt x="7057" y="8883"/>
                  </a:lnTo>
                  <a:lnTo>
                    <a:pt x="7057" y="11709"/>
                  </a:lnTo>
                  <a:lnTo>
                    <a:pt x="9880" y="11709"/>
                  </a:lnTo>
                  <a:lnTo>
                    <a:pt x="9880" y="14118"/>
                  </a:lnTo>
                  <a:lnTo>
                    <a:pt x="7473" y="14118"/>
                  </a:lnTo>
                  <a:lnTo>
                    <a:pt x="7473" y="13124"/>
                  </a:lnTo>
                  <a:lnTo>
                    <a:pt x="8887" y="13124"/>
                  </a:lnTo>
                  <a:lnTo>
                    <a:pt x="8887" y="12708"/>
                  </a:lnTo>
                  <a:lnTo>
                    <a:pt x="7057" y="12708"/>
                  </a:lnTo>
                  <a:lnTo>
                    <a:pt x="7057" y="16948"/>
                  </a:lnTo>
                  <a:lnTo>
                    <a:pt x="3240" y="16948"/>
                  </a:lnTo>
                  <a:lnTo>
                    <a:pt x="3240" y="15533"/>
                  </a:lnTo>
                  <a:lnTo>
                    <a:pt x="2824" y="15533"/>
                  </a:lnTo>
                  <a:lnTo>
                    <a:pt x="2824" y="17364"/>
                  </a:lnTo>
                  <a:lnTo>
                    <a:pt x="7477" y="17364"/>
                  </a:lnTo>
                  <a:lnTo>
                    <a:pt x="7477" y="14539"/>
                  </a:lnTo>
                  <a:lnTo>
                    <a:pt x="10301" y="14539"/>
                  </a:lnTo>
                  <a:lnTo>
                    <a:pt x="10301" y="11297"/>
                  </a:lnTo>
                  <a:lnTo>
                    <a:pt x="7477" y="11297"/>
                  </a:lnTo>
                  <a:lnTo>
                    <a:pt x="7477" y="8888"/>
                  </a:lnTo>
                  <a:lnTo>
                    <a:pt x="8891" y="8888"/>
                  </a:lnTo>
                  <a:lnTo>
                    <a:pt x="8891" y="8472"/>
                  </a:lnTo>
                  <a:lnTo>
                    <a:pt x="7477" y="8472"/>
                  </a:lnTo>
                  <a:lnTo>
                    <a:pt x="7477" y="5646"/>
                  </a:lnTo>
                  <a:lnTo>
                    <a:pt x="7061" y="5646"/>
                  </a:lnTo>
                  <a:lnTo>
                    <a:pt x="7061" y="8472"/>
                  </a:lnTo>
                  <a:lnTo>
                    <a:pt x="4654" y="8472"/>
                  </a:lnTo>
                  <a:lnTo>
                    <a:pt x="4654" y="7057"/>
                  </a:lnTo>
                  <a:lnTo>
                    <a:pt x="3240" y="7057"/>
                  </a:lnTo>
                  <a:lnTo>
                    <a:pt x="3240" y="4647"/>
                  </a:lnTo>
                  <a:lnTo>
                    <a:pt x="4654" y="4647"/>
                  </a:lnTo>
                  <a:lnTo>
                    <a:pt x="4654" y="4231"/>
                  </a:lnTo>
                  <a:lnTo>
                    <a:pt x="2824" y="4231"/>
                  </a:lnTo>
                  <a:lnTo>
                    <a:pt x="2824" y="7057"/>
                  </a:lnTo>
                  <a:lnTo>
                    <a:pt x="416" y="7057"/>
                  </a:lnTo>
                  <a:lnTo>
                    <a:pt x="416" y="412"/>
                  </a:lnTo>
                  <a:lnTo>
                    <a:pt x="7057" y="412"/>
                  </a:lnTo>
                  <a:lnTo>
                    <a:pt x="7057" y="1406"/>
                  </a:lnTo>
                  <a:lnTo>
                    <a:pt x="1409" y="1406"/>
                  </a:lnTo>
                  <a:lnTo>
                    <a:pt x="1409" y="1822"/>
                  </a:lnTo>
                  <a:lnTo>
                    <a:pt x="7473" y="1822"/>
                  </a:lnTo>
                  <a:lnTo>
                    <a:pt x="7473" y="407"/>
                  </a:lnTo>
                  <a:lnTo>
                    <a:pt x="18351" y="407"/>
                  </a:lnTo>
                  <a:lnTo>
                    <a:pt x="18351" y="4227"/>
                  </a:lnTo>
                  <a:lnTo>
                    <a:pt x="16937" y="4227"/>
                  </a:lnTo>
                  <a:lnTo>
                    <a:pt x="16937" y="6058"/>
                  </a:lnTo>
                  <a:lnTo>
                    <a:pt x="20177" y="6058"/>
                  </a:lnTo>
                  <a:lnTo>
                    <a:pt x="20177" y="5642"/>
                  </a:lnTo>
                  <a:lnTo>
                    <a:pt x="17353" y="5642"/>
                  </a:lnTo>
                  <a:lnTo>
                    <a:pt x="17353" y="4647"/>
                  </a:lnTo>
                  <a:lnTo>
                    <a:pt x="18767" y="4647"/>
                  </a:lnTo>
                  <a:lnTo>
                    <a:pt x="18767" y="1822"/>
                  </a:lnTo>
                  <a:lnTo>
                    <a:pt x="20181" y="1822"/>
                  </a:lnTo>
                  <a:lnTo>
                    <a:pt x="20181" y="1406"/>
                  </a:lnTo>
                  <a:lnTo>
                    <a:pt x="18767" y="1406"/>
                  </a:lnTo>
                  <a:lnTo>
                    <a:pt x="18767" y="412"/>
                  </a:lnTo>
                  <a:lnTo>
                    <a:pt x="21175" y="412"/>
                  </a:lnTo>
                  <a:lnTo>
                    <a:pt x="21175" y="4231"/>
                  </a:lnTo>
                  <a:lnTo>
                    <a:pt x="20181" y="4231"/>
                  </a:lnTo>
                  <a:lnTo>
                    <a:pt x="20181" y="2821"/>
                  </a:lnTo>
                  <a:lnTo>
                    <a:pt x="19765" y="2821"/>
                  </a:lnTo>
                  <a:lnTo>
                    <a:pt x="19765" y="4652"/>
                  </a:lnTo>
                  <a:lnTo>
                    <a:pt x="21179" y="4652"/>
                  </a:lnTo>
                  <a:lnTo>
                    <a:pt x="21179" y="6067"/>
                  </a:lnTo>
                  <a:lnTo>
                    <a:pt x="21595" y="6067"/>
                  </a:lnTo>
                  <a:lnTo>
                    <a:pt x="21595" y="0"/>
                  </a:lnTo>
                  <a:lnTo>
                    <a:pt x="0" y="0"/>
                  </a:lnTo>
                  <a:lnTo>
                    <a:pt x="0" y="10298"/>
                  </a:lnTo>
                  <a:close/>
                </a:path>
              </a:pathLst>
            </a:custGeom>
            <a:solidFill>
              <a:schemeClr val="bg2"/>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4" name="Shape">
              <a:extLst>
                <a:ext uri="{FF2B5EF4-FFF2-40B4-BE49-F238E27FC236}">
                  <a16:creationId xmlns:a16="http://schemas.microsoft.com/office/drawing/2014/main" id="{9C3BB7AA-462D-0920-92CF-4E11440F74F2}"/>
                </a:ext>
              </a:extLst>
            </p:cNvPr>
            <p:cNvSpPr/>
            <p:nvPr/>
          </p:nvSpPr>
          <p:spPr>
            <a:xfrm>
              <a:off x="3676762" y="1568814"/>
              <a:ext cx="4802408" cy="3601817"/>
            </a:xfrm>
            <a:custGeom>
              <a:avLst/>
              <a:gdLst/>
              <a:ahLst/>
              <a:cxnLst>
                <a:cxn ang="0">
                  <a:pos x="wd2" y="hd2"/>
                </a:cxn>
                <a:cxn ang="5400000">
                  <a:pos x="wd2" y="hd2"/>
                </a:cxn>
                <a:cxn ang="10800000">
                  <a:pos x="wd2" y="hd2"/>
                </a:cxn>
                <a:cxn ang="16200000">
                  <a:pos x="wd2" y="hd2"/>
                </a:cxn>
              </a:cxnLst>
              <a:rect l="0" t="0" r="r" b="b"/>
              <a:pathLst>
                <a:path w="21596" h="21573" extrusionOk="0">
                  <a:moveTo>
                    <a:pt x="4326" y="21573"/>
                  </a:moveTo>
                  <a:cubicBezTo>
                    <a:pt x="4039" y="21573"/>
                    <a:pt x="3753" y="21567"/>
                    <a:pt x="3466" y="21556"/>
                  </a:cubicBezTo>
                  <a:cubicBezTo>
                    <a:pt x="3325" y="21550"/>
                    <a:pt x="3025" y="21539"/>
                    <a:pt x="2858" y="21242"/>
                  </a:cubicBezTo>
                  <a:cubicBezTo>
                    <a:pt x="2756" y="21060"/>
                    <a:pt x="2743" y="20849"/>
                    <a:pt x="2734" y="20690"/>
                  </a:cubicBezTo>
                  <a:lnTo>
                    <a:pt x="2674" y="19658"/>
                  </a:lnTo>
                  <a:cubicBezTo>
                    <a:pt x="2649" y="19179"/>
                    <a:pt x="2610" y="18524"/>
                    <a:pt x="2854" y="17994"/>
                  </a:cubicBezTo>
                  <a:cubicBezTo>
                    <a:pt x="3004" y="17669"/>
                    <a:pt x="3286" y="17441"/>
                    <a:pt x="3577" y="17413"/>
                  </a:cubicBezTo>
                  <a:cubicBezTo>
                    <a:pt x="3812" y="17390"/>
                    <a:pt x="4014" y="17498"/>
                    <a:pt x="4155" y="17715"/>
                  </a:cubicBezTo>
                  <a:cubicBezTo>
                    <a:pt x="4296" y="17937"/>
                    <a:pt x="4335" y="18210"/>
                    <a:pt x="4369" y="18456"/>
                  </a:cubicBezTo>
                  <a:cubicBezTo>
                    <a:pt x="4399" y="18672"/>
                    <a:pt x="4424" y="18860"/>
                    <a:pt x="4510" y="18957"/>
                  </a:cubicBezTo>
                  <a:cubicBezTo>
                    <a:pt x="4574" y="19031"/>
                    <a:pt x="4677" y="19065"/>
                    <a:pt x="4771" y="19094"/>
                  </a:cubicBezTo>
                  <a:cubicBezTo>
                    <a:pt x="5263" y="19231"/>
                    <a:pt x="5764" y="19265"/>
                    <a:pt x="6260" y="19179"/>
                  </a:cubicBezTo>
                  <a:cubicBezTo>
                    <a:pt x="6350" y="19162"/>
                    <a:pt x="6457" y="19139"/>
                    <a:pt x="6495" y="19077"/>
                  </a:cubicBezTo>
                  <a:cubicBezTo>
                    <a:pt x="6530" y="19020"/>
                    <a:pt x="6538" y="18889"/>
                    <a:pt x="6542" y="18792"/>
                  </a:cubicBezTo>
                  <a:cubicBezTo>
                    <a:pt x="6675" y="16467"/>
                    <a:pt x="6705" y="14107"/>
                    <a:pt x="6628" y="11776"/>
                  </a:cubicBezTo>
                  <a:cubicBezTo>
                    <a:pt x="6619" y="11531"/>
                    <a:pt x="6602" y="11280"/>
                    <a:pt x="6500" y="11155"/>
                  </a:cubicBezTo>
                  <a:cubicBezTo>
                    <a:pt x="6431" y="11069"/>
                    <a:pt x="6316" y="11035"/>
                    <a:pt x="6204" y="11007"/>
                  </a:cubicBezTo>
                  <a:cubicBezTo>
                    <a:pt x="5789" y="10898"/>
                    <a:pt x="5366" y="10847"/>
                    <a:pt x="4942" y="10847"/>
                  </a:cubicBezTo>
                  <a:cubicBezTo>
                    <a:pt x="4848" y="10847"/>
                    <a:pt x="4750" y="10853"/>
                    <a:pt x="4690" y="10904"/>
                  </a:cubicBezTo>
                  <a:cubicBezTo>
                    <a:pt x="4557" y="11007"/>
                    <a:pt x="4544" y="11332"/>
                    <a:pt x="4544" y="11599"/>
                  </a:cubicBezTo>
                  <a:cubicBezTo>
                    <a:pt x="4548" y="12426"/>
                    <a:pt x="4557" y="13258"/>
                    <a:pt x="4561" y="14084"/>
                  </a:cubicBezTo>
                  <a:cubicBezTo>
                    <a:pt x="4566" y="14540"/>
                    <a:pt x="4566" y="15104"/>
                    <a:pt x="4377" y="15595"/>
                  </a:cubicBezTo>
                  <a:cubicBezTo>
                    <a:pt x="4176" y="16113"/>
                    <a:pt x="3697" y="16506"/>
                    <a:pt x="3248" y="16273"/>
                  </a:cubicBezTo>
                  <a:cubicBezTo>
                    <a:pt x="2790" y="16033"/>
                    <a:pt x="2606" y="15287"/>
                    <a:pt x="2747" y="14272"/>
                  </a:cubicBezTo>
                  <a:cubicBezTo>
                    <a:pt x="2833" y="13668"/>
                    <a:pt x="2880" y="13018"/>
                    <a:pt x="2584" y="12762"/>
                  </a:cubicBezTo>
                  <a:cubicBezTo>
                    <a:pt x="2448" y="12642"/>
                    <a:pt x="2264" y="12631"/>
                    <a:pt x="2032" y="12631"/>
                  </a:cubicBezTo>
                  <a:lnTo>
                    <a:pt x="201" y="12625"/>
                  </a:lnTo>
                  <a:cubicBezTo>
                    <a:pt x="90" y="12625"/>
                    <a:pt x="0" y="12506"/>
                    <a:pt x="0" y="12357"/>
                  </a:cubicBezTo>
                  <a:cubicBezTo>
                    <a:pt x="0" y="12209"/>
                    <a:pt x="90" y="12089"/>
                    <a:pt x="201" y="12089"/>
                  </a:cubicBezTo>
                  <a:cubicBezTo>
                    <a:pt x="201" y="12089"/>
                    <a:pt x="201" y="12089"/>
                    <a:pt x="201" y="12089"/>
                  </a:cubicBezTo>
                  <a:lnTo>
                    <a:pt x="2032" y="12095"/>
                  </a:lnTo>
                  <a:cubicBezTo>
                    <a:pt x="2255" y="12095"/>
                    <a:pt x="2559" y="12095"/>
                    <a:pt x="2803" y="12312"/>
                  </a:cubicBezTo>
                  <a:cubicBezTo>
                    <a:pt x="3359" y="12802"/>
                    <a:pt x="3205" y="13902"/>
                    <a:pt x="3141" y="14369"/>
                  </a:cubicBezTo>
                  <a:cubicBezTo>
                    <a:pt x="3059" y="14945"/>
                    <a:pt x="3085" y="15612"/>
                    <a:pt x="3393" y="15771"/>
                  </a:cubicBezTo>
                  <a:cubicBezTo>
                    <a:pt x="3620" y="15891"/>
                    <a:pt x="3898" y="15646"/>
                    <a:pt x="4018" y="15344"/>
                  </a:cubicBezTo>
                  <a:cubicBezTo>
                    <a:pt x="4163" y="14973"/>
                    <a:pt x="4159" y="14500"/>
                    <a:pt x="4159" y="14084"/>
                  </a:cubicBezTo>
                  <a:cubicBezTo>
                    <a:pt x="4155" y="13258"/>
                    <a:pt x="4151" y="12426"/>
                    <a:pt x="4142" y="11599"/>
                  </a:cubicBezTo>
                  <a:cubicBezTo>
                    <a:pt x="4142" y="11332"/>
                    <a:pt x="4133" y="10710"/>
                    <a:pt x="4484" y="10437"/>
                  </a:cubicBezTo>
                  <a:cubicBezTo>
                    <a:pt x="4630" y="10323"/>
                    <a:pt x="4797" y="10311"/>
                    <a:pt x="4938" y="10306"/>
                  </a:cubicBezTo>
                  <a:cubicBezTo>
                    <a:pt x="5387" y="10300"/>
                    <a:pt x="5841" y="10357"/>
                    <a:pt x="6281" y="10471"/>
                  </a:cubicBezTo>
                  <a:cubicBezTo>
                    <a:pt x="6440" y="10511"/>
                    <a:pt x="6624" y="10574"/>
                    <a:pt x="6769" y="10750"/>
                  </a:cubicBezTo>
                  <a:cubicBezTo>
                    <a:pt x="6983" y="11012"/>
                    <a:pt x="7013" y="11400"/>
                    <a:pt x="7026" y="11742"/>
                  </a:cubicBezTo>
                  <a:cubicBezTo>
                    <a:pt x="7103" y="14090"/>
                    <a:pt x="7073" y="16472"/>
                    <a:pt x="6940" y="18820"/>
                  </a:cubicBezTo>
                  <a:cubicBezTo>
                    <a:pt x="6932" y="18980"/>
                    <a:pt x="6919" y="19213"/>
                    <a:pt x="6803" y="19402"/>
                  </a:cubicBezTo>
                  <a:cubicBezTo>
                    <a:pt x="6675" y="19612"/>
                    <a:pt x="6478" y="19669"/>
                    <a:pt x="6307" y="19698"/>
                  </a:cubicBezTo>
                  <a:cubicBezTo>
                    <a:pt x="5764" y="19789"/>
                    <a:pt x="5220" y="19755"/>
                    <a:pt x="4685" y="19601"/>
                  </a:cubicBezTo>
                  <a:cubicBezTo>
                    <a:pt x="4531" y="19555"/>
                    <a:pt x="4369" y="19493"/>
                    <a:pt x="4240" y="19345"/>
                  </a:cubicBezTo>
                  <a:cubicBezTo>
                    <a:pt x="4052" y="19122"/>
                    <a:pt x="4009" y="18809"/>
                    <a:pt x="3971" y="18535"/>
                  </a:cubicBezTo>
                  <a:cubicBezTo>
                    <a:pt x="3945" y="18342"/>
                    <a:pt x="3919" y="18159"/>
                    <a:pt x="3847" y="18045"/>
                  </a:cubicBezTo>
                  <a:cubicBezTo>
                    <a:pt x="3778" y="17937"/>
                    <a:pt x="3680" y="17925"/>
                    <a:pt x="3607" y="17931"/>
                  </a:cubicBezTo>
                  <a:cubicBezTo>
                    <a:pt x="3449" y="17948"/>
                    <a:pt x="3278" y="18079"/>
                    <a:pt x="3196" y="18256"/>
                  </a:cubicBezTo>
                  <a:cubicBezTo>
                    <a:pt x="3034" y="18609"/>
                    <a:pt x="3047" y="19071"/>
                    <a:pt x="3077" y="19595"/>
                  </a:cubicBezTo>
                  <a:lnTo>
                    <a:pt x="3136" y="20627"/>
                  </a:lnTo>
                  <a:cubicBezTo>
                    <a:pt x="3141" y="20724"/>
                    <a:pt x="3149" y="20838"/>
                    <a:pt x="3179" y="20895"/>
                  </a:cubicBezTo>
                  <a:cubicBezTo>
                    <a:pt x="3226" y="20975"/>
                    <a:pt x="3355" y="20992"/>
                    <a:pt x="3479" y="20997"/>
                  </a:cubicBezTo>
                  <a:cubicBezTo>
                    <a:pt x="4852" y="21054"/>
                    <a:pt x="6239" y="20969"/>
                    <a:pt x="7604" y="20747"/>
                  </a:cubicBezTo>
                  <a:cubicBezTo>
                    <a:pt x="7745" y="20724"/>
                    <a:pt x="7865" y="20701"/>
                    <a:pt x="7946" y="20621"/>
                  </a:cubicBezTo>
                  <a:cubicBezTo>
                    <a:pt x="8164" y="20416"/>
                    <a:pt x="8083" y="19869"/>
                    <a:pt x="8053" y="19704"/>
                  </a:cubicBezTo>
                  <a:cubicBezTo>
                    <a:pt x="8040" y="19635"/>
                    <a:pt x="8027" y="19567"/>
                    <a:pt x="8014" y="19498"/>
                  </a:cubicBezTo>
                  <a:cubicBezTo>
                    <a:pt x="7937" y="19122"/>
                    <a:pt x="7852" y="18695"/>
                    <a:pt x="7963" y="18279"/>
                  </a:cubicBezTo>
                  <a:cubicBezTo>
                    <a:pt x="8134" y="17623"/>
                    <a:pt x="8686" y="17350"/>
                    <a:pt x="9110" y="17316"/>
                  </a:cubicBezTo>
                  <a:cubicBezTo>
                    <a:pt x="9311" y="17299"/>
                    <a:pt x="9508" y="17321"/>
                    <a:pt x="9696" y="17338"/>
                  </a:cubicBezTo>
                  <a:cubicBezTo>
                    <a:pt x="9906" y="17361"/>
                    <a:pt x="10107" y="17378"/>
                    <a:pt x="10304" y="17350"/>
                  </a:cubicBezTo>
                  <a:cubicBezTo>
                    <a:pt x="10398" y="17338"/>
                    <a:pt x="10419" y="17316"/>
                    <a:pt x="10423" y="17310"/>
                  </a:cubicBezTo>
                  <a:cubicBezTo>
                    <a:pt x="10436" y="17287"/>
                    <a:pt x="10449" y="17202"/>
                    <a:pt x="10458" y="17162"/>
                  </a:cubicBezTo>
                  <a:cubicBezTo>
                    <a:pt x="10573" y="16313"/>
                    <a:pt x="10650" y="15441"/>
                    <a:pt x="10676" y="14580"/>
                  </a:cubicBezTo>
                  <a:cubicBezTo>
                    <a:pt x="10706" y="13685"/>
                    <a:pt x="10577" y="13138"/>
                    <a:pt x="10287" y="12893"/>
                  </a:cubicBezTo>
                  <a:cubicBezTo>
                    <a:pt x="10060" y="12705"/>
                    <a:pt x="9756" y="12728"/>
                    <a:pt x="9439" y="12756"/>
                  </a:cubicBezTo>
                  <a:cubicBezTo>
                    <a:pt x="9311" y="12768"/>
                    <a:pt x="9178" y="12779"/>
                    <a:pt x="9046" y="12773"/>
                  </a:cubicBezTo>
                  <a:cubicBezTo>
                    <a:pt x="8665" y="12762"/>
                    <a:pt x="8280" y="12523"/>
                    <a:pt x="8083" y="12169"/>
                  </a:cubicBezTo>
                  <a:cubicBezTo>
                    <a:pt x="7950" y="11930"/>
                    <a:pt x="7907" y="11662"/>
                    <a:pt x="7967" y="11388"/>
                  </a:cubicBezTo>
                  <a:cubicBezTo>
                    <a:pt x="8074" y="10881"/>
                    <a:pt x="8429" y="10710"/>
                    <a:pt x="8742" y="10556"/>
                  </a:cubicBezTo>
                  <a:cubicBezTo>
                    <a:pt x="8943" y="10460"/>
                    <a:pt x="9135" y="10368"/>
                    <a:pt x="9251" y="10203"/>
                  </a:cubicBezTo>
                  <a:cubicBezTo>
                    <a:pt x="9328" y="10095"/>
                    <a:pt x="9371" y="9929"/>
                    <a:pt x="9358" y="9753"/>
                  </a:cubicBezTo>
                  <a:cubicBezTo>
                    <a:pt x="9349" y="9576"/>
                    <a:pt x="9290" y="9422"/>
                    <a:pt x="9200" y="9331"/>
                  </a:cubicBezTo>
                  <a:cubicBezTo>
                    <a:pt x="9106" y="9234"/>
                    <a:pt x="8981" y="9183"/>
                    <a:pt x="8845" y="9126"/>
                  </a:cubicBezTo>
                  <a:cubicBezTo>
                    <a:pt x="8690" y="9063"/>
                    <a:pt x="8532" y="8995"/>
                    <a:pt x="8387" y="8858"/>
                  </a:cubicBezTo>
                  <a:cubicBezTo>
                    <a:pt x="7997" y="8488"/>
                    <a:pt x="7818" y="7752"/>
                    <a:pt x="7907" y="6886"/>
                  </a:cubicBezTo>
                  <a:cubicBezTo>
                    <a:pt x="7950" y="6481"/>
                    <a:pt x="7903" y="6128"/>
                    <a:pt x="7783" y="5929"/>
                  </a:cubicBezTo>
                  <a:cubicBezTo>
                    <a:pt x="7706" y="5798"/>
                    <a:pt x="7591" y="5723"/>
                    <a:pt x="7437" y="5706"/>
                  </a:cubicBezTo>
                  <a:cubicBezTo>
                    <a:pt x="7317" y="5695"/>
                    <a:pt x="7206" y="5746"/>
                    <a:pt x="7099" y="5872"/>
                  </a:cubicBezTo>
                  <a:cubicBezTo>
                    <a:pt x="6940" y="6060"/>
                    <a:pt x="6833" y="6379"/>
                    <a:pt x="6825" y="6692"/>
                  </a:cubicBezTo>
                  <a:cubicBezTo>
                    <a:pt x="6816" y="6966"/>
                    <a:pt x="6851" y="7245"/>
                    <a:pt x="6889" y="7536"/>
                  </a:cubicBezTo>
                  <a:cubicBezTo>
                    <a:pt x="6932" y="7866"/>
                    <a:pt x="6975" y="8214"/>
                    <a:pt x="6953" y="8567"/>
                  </a:cubicBezTo>
                  <a:cubicBezTo>
                    <a:pt x="6945" y="8710"/>
                    <a:pt x="6923" y="8915"/>
                    <a:pt x="6808" y="9069"/>
                  </a:cubicBezTo>
                  <a:cubicBezTo>
                    <a:pt x="6692" y="9223"/>
                    <a:pt x="6542" y="9251"/>
                    <a:pt x="6410" y="9268"/>
                  </a:cubicBezTo>
                  <a:cubicBezTo>
                    <a:pt x="6209" y="9291"/>
                    <a:pt x="5597" y="9365"/>
                    <a:pt x="5332" y="8790"/>
                  </a:cubicBezTo>
                  <a:cubicBezTo>
                    <a:pt x="5216" y="8539"/>
                    <a:pt x="5212" y="8254"/>
                    <a:pt x="5212" y="8009"/>
                  </a:cubicBezTo>
                  <a:cubicBezTo>
                    <a:pt x="5207" y="7792"/>
                    <a:pt x="5207" y="7610"/>
                    <a:pt x="5139" y="7485"/>
                  </a:cubicBezTo>
                  <a:cubicBezTo>
                    <a:pt x="5062" y="7348"/>
                    <a:pt x="4891" y="7285"/>
                    <a:pt x="4715" y="7217"/>
                  </a:cubicBezTo>
                  <a:cubicBezTo>
                    <a:pt x="4467" y="7125"/>
                    <a:pt x="4155" y="7012"/>
                    <a:pt x="4035" y="6601"/>
                  </a:cubicBezTo>
                  <a:cubicBezTo>
                    <a:pt x="3915" y="6191"/>
                    <a:pt x="4078" y="5592"/>
                    <a:pt x="4711" y="5262"/>
                  </a:cubicBezTo>
                  <a:cubicBezTo>
                    <a:pt x="4998" y="5114"/>
                    <a:pt x="5319" y="4948"/>
                    <a:pt x="5349" y="4652"/>
                  </a:cubicBezTo>
                  <a:cubicBezTo>
                    <a:pt x="5391" y="4213"/>
                    <a:pt x="4758" y="3985"/>
                    <a:pt x="4634" y="3945"/>
                  </a:cubicBezTo>
                  <a:cubicBezTo>
                    <a:pt x="4322" y="3843"/>
                    <a:pt x="3997" y="3740"/>
                    <a:pt x="3688" y="3791"/>
                  </a:cubicBezTo>
                  <a:cubicBezTo>
                    <a:pt x="3380" y="3837"/>
                    <a:pt x="3124" y="4059"/>
                    <a:pt x="3029" y="4350"/>
                  </a:cubicBezTo>
                  <a:cubicBezTo>
                    <a:pt x="2935" y="4652"/>
                    <a:pt x="2995" y="5017"/>
                    <a:pt x="3064" y="5404"/>
                  </a:cubicBezTo>
                  <a:cubicBezTo>
                    <a:pt x="3085" y="5518"/>
                    <a:pt x="3102" y="5632"/>
                    <a:pt x="3119" y="5746"/>
                  </a:cubicBezTo>
                  <a:cubicBezTo>
                    <a:pt x="3213" y="6430"/>
                    <a:pt x="3059" y="7211"/>
                    <a:pt x="2572" y="7388"/>
                  </a:cubicBezTo>
                  <a:cubicBezTo>
                    <a:pt x="2221" y="7513"/>
                    <a:pt x="1887" y="7239"/>
                    <a:pt x="1712" y="6915"/>
                  </a:cubicBezTo>
                  <a:cubicBezTo>
                    <a:pt x="1545" y="6601"/>
                    <a:pt x="1485" y="6231"/>
                    <a:pt x="1442" y="5866"/>
                  </a:cubicBezTo>
                  <a:cubicBezTo>
                    <a:pt x="1326" y="4886"/>
                    <a:pt x="1309" y="3888"/>
                    <a:pt x="1395" y="2902"/>
                  </a:cubicBezTo>
                  <a:cubicBezTo>
                    <a:pt x="1425" y="2538"/>
                    <a:pt x="1489" y="2127"/>
                    <a:pt x="1737" y="1877"/>
                  </a:cubicBezTo>
                  <a:cubicBezTo>
                    <a:pt x="1917" y="1694"/>
                    <a:pt x="2131" y="1660"/>
                    <a:pt x="2315" y="1643"/>
                  </a:cubicBezTo>
                  <a:cubicBezTo>
                    <a:pt x="3089" y="1569"/>
                    <a:pt x="3872" y="1666"/>
                    <a:pt x="4626" y="1757"/>
                  </a:cubicBezTo>
                  <a:cubicBezTo>
                    <a:pt x="5242" y="1837"/>
                    <a:pt x="5884" y="1916"/>
                    <a:pt x="6504" y="1894"/>
                  </a:cubicBezTo>
                  <a:cubicBezTo>
                    <a:pt x="7219" y="1871"/>
                    <a:pt x="7681" y="1649"/>
                    <a:pt x="7912" y="1198"/>
                  </a:cubicBezTo>
                  <a:cubicBezTo>
                    <a:pt x="7950" y="1124"/>
                    <a:pt x="7989" y="1005"/>
                    <a:pt x="8027" y="885"/>
                  </a:cubicBezTo>
                  <a:cubicBezTo>
                    <a:pt x="8091" y="685"/>
                    <a:pt x="8156" y="475"/>
                    <a:pt x="8267" y="326"/>
                  </a:cubicBezTo>
                  <a:cubicBezTo>
                    <a:pt x="8532" y="-27"/>
                    <a:pt x="8892" y="-10"/>
                    <a:pt x="9213" y="7"/>
                  </a:cubicBezTo>
                  <a:cubicBezTo>
                    <a:pt x="9285" y="13"/>
                    <a:pt x="9349" y="13"/>
                    <a:pt x="9414" y="13"/>
                  </a:cubicBezTo>
                  <a:cubicBezTo>
                    <a:pt x="9414" y="13"/>
                    <a:pt x="9414" y="13"/>
                    <a:pt x="9414" y="13"/>
                  </a:cubicBezTo>
                  <a:lnTo>
                    <a:pt x="16435" y="7"/>
                  </a:lnTo>
                  <a:cubicBezTo>
                    <a:pt x="16645" y="7"/>
                    <a:pt x="17039" y="7"/>
                    <a:pt x="17270" y="372"/>
                  </a:cubicBezTo>
                  <a:cubicBezTo>
                    <a:pt x="17415" y="600"/>
                    <a:pt x="17445" y="896"/>
                    <a:pt x="17467" y="1113"/>
                  </a:cubicBezTo>
                  <a:cubicBezTo>
                    <a:pt x="17561" y="2042"/>
                    <a:pt x="17599" y="3347"/>
                    <a:pt x="16876" y="3917"/>
                  </a:cubicBezTo>
                  <a:cubicBezTo>
                    <a:pt x="16790" y="3985"/>
                    <a:pt x="16701" y="4037"/>
                    <a:pt x="16615" y="4082"/>
                  </a:cubicBezTo>
                  <a:cubicBezTo>
                    <a:pt x="16529" y="4128"/>
                    <a:pt x="16452" y="4173"/>
                    <a:pt x="16384" y="4230"/>
                  </a:cubicBezTo>
                  <a:cubicBezTo>
                    <a:pt x="16059" y="4510"/>
                    <a:pt x="15969" y="5136"/>
                    <a:pt x="16093" y="6202"/>
                  </a:cubicBezTo>
                  <a:cubicBezTo>
                    <a:pt x="16123" y="6436"/>
                    <a:pt x="16157" y="6675"/>
                    <a:pt x="16264" y="6772"/>
                  </a:cubicBezTo>
                  <a:cubicBezTo>
                    <a:pt x="16337" y="6841"/>
                    <a:pt x="16457" y="6846"/>
                    <a:pt x="16589" y="6846"/>
                  </a:cubicBezTo>
                  <a:cubicBezTo>
                    <a:pt x="18181" y="6875"/>
                    <a:pt x="19794" y="6835"/>
                    <a:pt x="21386" y="6727"/>
                  </a:cubicBezTo>
                  <a:cubicBezTo>
                    <a:pt x="21497" y="6715"/>
                    <a:pt x="21591" y="6835"/>
                    <a:pt x="21596" y="6983"/>
                  </a:cubicBezTo>
                  <a:cubicBezTo>
                    <a:pt x="21600" y="7131"/>
                    <a:pt x="21514" y="7257"/>
                    <a:pt x="21403" y="7262"/>
                  </a:cubicBezTo>
                  <a:cubicBezTo>
                    <a:pt x="19803" y="7371"/>
                    <a:pt x="18181" y="7410"/>
                    <a:pt x="16581" y="7382"/>
                  </a:cubicBezTo>
                  <a:cubicBezTo>
                    <a:pt x="16427" y="7382"/>
                    <a:pt x="16213" y="7376"/>
                    <a:pt x="16037" y="7217"/>
                  </a:cubicBezTo>
                  <a:cubicBezTo>
                    <a:pt x="15798" y="7000"/>
                    <a:pt x="15734" y="6624"/>
                    <a:pt x="15695" y="6288"/>
                  </a:cubicBezTo>
                  <a:cubicBezTo>
                    <a:pt x="15597" y="5473"/>
                    <a:pt x="15541" y="4321"/>
                    <a:pt x="16161" y="3786"/>
                  </a:cubicBezTo>
                  <a:cubicBezTo>
                    <a:pt x="16260" y="3700"/>
                    <a:pt x="16363" y="3643"/>
                    <a:pt x="16457" y="3592"/>
                  </a:cubicBezTo>
                  <a:cubicBezTo>
                    <a:pt x="16534" y="3552"/>
                    <a:pt x="16602" y="3512"/>
                    <a:pt x="16666" y="3461"/>
                  </a:cubicBezTo>
                  <a:cubicBezTo>
                    <a:pt x="17060" y="3153"/>
                    <a:pt x="17184" y="2429"/>
                    <a:pt x="17064" y="1187"/>
                  </a:cubicBezTo>
                  <a:cubicBezTo>
                    <a:pt x="17043" y="987"/>
                    <a:pt x="17026" y="828"/>
                    <a:pt x="16962" y="725"/>
                  </a:cubicBezTo>
                  <a:cubicBezTo>
                    <a:pt x="16859" y="566"/>
                    <a:pt x="16636" y="554"/>
                    <a:pt x="16440" y="554"/>
                  </a:cubicBezTo>
                  <a:cubicBezTo>
                    <a:pt x="16440" y="554"/>
                    <a:pt x="16440" y="554"/>
                    <a:pt x="16435" y="554"/>
                  </a:cubicBezTo>
                  <a:lnTo>
                    <a:pt x="9414" y="560"/>
                  </a:lnTo>
                  <a:cubicBezTo>
                    <a:pt x="9414" y="560"/>
                    <a:pt x="9414" y="560"/>
                    <a:pt x="9414" y="560"/>
                  </a:cubicBezTo>
                  <a:cubicBezTo>
                    <a:pt x="9341" y="560"/>
                    <a:pt x="9264" y="554"/>
                    <a:pt x="9191" y="554"/>
                  </a:cubicBezTo>
                  <a:cubicBezTo>
                    <a:pt x="8930" y="537"/>
                    <a:pt x="8686" y="526"/>
                    <a:pt x="8549" y="714"/>
                  </a:cubicBezTo>
                  <a:cubicBezTo>
                    <a:pt x="8494" y="788"/>
                    <a:pt x="8442" y="948"/>
                    <a:pt x="8395" y="1101"/>
                  </a:cubicBezTo>
                  <a:cubicBezTo>
                    <a:pt x="8348" y="1244"/>
                    <a:pt x="8305" y="1392"/>
                    <a:pt x="8241" y="1517"/>
                  </a:cubicBezTo>
                  <a:cubicBezTo>
                    <a:pt x="7929" y="2110"/>
                    <a:pt x="7364" y="2412"/>
                    <a:pt x="6513" y="2441"/>
                  </a:cubicBezTo>
                  <a:cubicBezTo>
                    <a:pt x="5866" y="2458"/>
                    <a:pt x="5216" y="2378"/>
                    <a:pt x="4587" y="2298"/>
                  </a:cubicBezTo>
                  <a:cubicBezTo>
                    <a:pt x="3847" y="2207"/>
                    <a:pt x="3085" y="2110"/>
                    <a:pt x="2341" y="2184"/>
                  </a:cubicBezTo>
                  <a:cubicBezTo>
                    <a:pt x="2212" y="2196"/>
                    <a:pt x="2067" y="2218"/>
                    <a:pt x="1977" y="2310"/>
                  </a:cubicBezTo>
                  <a:cubicBezTo>
                    <a:pt x="1853" y="2435"/>
                    <a:pt x="1814" y="2714"/>
                    <a:pt x="1793" y="2965"/>
                  </a:cubicBezTo>
                  <a:cubicBezTo>
                    <a:pt x="1716" y="3905"/>
                    <a:pt x="1729" y="4852"/>
                    <a:pt x="1840" y="5786"/>
                  </a:cubicBezTo>
                  <a:cubicBezTo>
                    <a:pt x="1870" y="6060"/>
                    <a:pt x="1917" y="6373"/>
                    <a:pt x="2041" y="6601"/>
                  </a:cubicBezTo>
                  <a:cubicBezTo>
                    <a:pt x="2135" y="6778"/>
                    <a:pt x="2311" y="6926"/>
                    <a:pt x="2469" y="6869"/>
                  </a:cubicBezTo>
                  <a:cubicBezTo>
                    <a:pt x="2730" y="6772"/>
                    <a:pt x="2777" y="6214"/>
                    <a:pt x="2726" y="5843"/>
                  </a:cubicBezTo>
                  <a:cubicBezTo>
                    <a:pt x="2713" y="5741"/>
                    <a:pt x="2691" y="5632"/>
                    <a:pt x="2674" y="5524"/>
                  </a:cubicBezTo>
                  <a:cubicBezTo>
                    <a:pt x="2602" y="5091"/>
                    <a:pt x="2516" y="4601"/>
                    <a:pt x="2661" y="4139"/>
                  </a:cubicBezTo>
                  <a:cubicBezTo>
                    <a:pt x="2811" y="3666"/>
                    <a:pt x="3188" y="3330"/>
                    <a:pt x="3641" y="3256"/>
                  </a:cubicBezTo>
                  <a:cubicBezTo>
                    <a:pt x="4022" y="3199"/>
                    <a:pt x="4399" y="3318"/>
                    <a:pt x="4728" y="3421"/>
                  </a:cubicBezTo>
                  <a:cubicBezTo>
                    <a:pt x="5421" y="3643"/>
                    <a:pt x="5802" y="4128"/>
                    <a:pt x="5747" y="4715"/>
                  </a:cubicBezTo>
                  <a:cubicBezTo>
                    <a:pt x="5691" y="5330"/>
                    <a:pt x="5212" y="5575"/>
                    <a:pt x="4861" y="5758"/>
                  </a:cubicBezTo>
                  <a:cubicBezTo>
                    <a:pt x="4634" y="5877"/>
                    <a:pt x="4339" y="6157"/>
                    <a:pt x="4412" y="6402"/>
                  </a:cubicBezTo>
                  <a:cubicBezTo>
                    <a:pt x="4454" y="6550"/>
                    <a:pt x="4596" y="6607"/>
                    <a:pt x="4822" y="6692"/>
                  </a:cubicBezTo>
                  <a:cubicBezTo>
                    <a:pt x="5049" y="6772"/>
                    <a:pt x="5306" y="6869"/>
                    <a:pt x="5464" y="7160"/>
                  </a:cubicBezTo>
                  <a:cubicBezTo>
                    <a:pt x="5610" y="7416"/>
                    <a:pt x="5610" y="7724"/>
                    <a:pt x="5614" y="7992"/>
                  </a:cubicBezTo>
                  <a:cubicBezTo>
                    <a:pt x="5614" y="8191"/>
                    <a:pt x="5618" y="8374"/>
                    <a:pt x="5674" y="8499"/>
                  </a:cubicBezTo>
                  <a:cubicBezTo>
                    <a:pt x="5764" y="8693"/>
                    <a:pt x="5999" y="8773"/>
                    <a:pt x="6371" y="8727"/>
                  </a:cubicBezTo>
                  <a:cubicBezTo>
                    <a:pt x="6406" y="8721"/>
                    <a:pt x="6500" y="8710"/>
                    <a:pt x="6521" y="8681"/>
                  </a:cubicBezTo>
                  <a:cubicBezTo>
                    <a:pt x="6530" y="8670"/>
                    <a:pt x="6542" y="8641"/>
                    <a:pt x="6551" y="8516"/>
                  </a:cubicBezTo>
                  <a:cubicBezTo>
                    <a:pt x="6568" y="8220"/>
                    <a:pt x="6530" y="7923"/>
                    <a:pt x="6491" y="7604"/>
                  </a:cubicBezTo>
                  <a:cubicBezTo>
                    <a:pt x="6453" y="7296"/>
                    <a:pt x="6414" y="6983"/>
                    <a:pt x="6423" y="6652"/>
                  </a:cubicBezTo>
                  <a:cubicBezTo>
                    <a:pt x="6435" y="6197"/>
                    <a:pt x="6590" y="5735"/>
                    <a:pt x="6833" y="5450"/>
                  </a:cubicBezTo>
                  <a:cubicBezTo>
                    <a:pt x="7022" y="5228"/>
                    <a:pt x="7240" y="5125"/>
                    <a:pt x="7471" y="5154"/>
                  </a:cubicBezTo>
                  <a:cubicBezTo>
                    <a:pt x="7732" y="5182"/>
                    <a:pt x="7950" y="5330"/>
                    <a:pt x="8096" y="5575"/>
                  </a:cubicBezTo>
                  <a:cubicBezTo>
                    <a:pt x="8357" y="6008"/>
                    <a:pt x="8335" y="6613"/>
                    <a:pt x="8305" y="6937"/>
                  </a:cubicBezTo>
                  <a:cubicBezTo>
                    <a:pt x="8254" y="7450"/>
                    <a:pt x="8310" y="8100"/>
                    <a:pt x="8622" y="8396"/>
                  </a:cubicBezTo>
                  <a:cubicBezTo>
                    <a:pt x="8716" y="8482"/>
                    <a:pt x="8836" y="8533"/>
                    <a:pt x="8964" y="8584"/>
                  </a:cubicBezTo>
                  <a:cubicBezTo>
                    <a:pt x="9118" y="8647"/>
                    <a:pt x="9294" y="8721"/>
                    <a:pt x="9448" y="8875"/>
                  </a:cubicBezTo>
                  <a:cubicBezTo>
                    <a:pt x="9628" y="9058"/>
                    <a:pt x="9743" y="9354"/>
                    <a:pt x="9764" y="9679"/>
                  </a:cubicBezTo>
                  <a:cubicBezTo>
                    <a:pt x="9782" y="10004"/>
                    <a:pt x="9705" y="10317"/>
                    <a:pt x="9546" y="10539"/>
                  </a:cubicBezTo>
                  <a:cubicBezTo>
                    <a:pt x="9367" y="10796"/>
                    <a:pt x="9110" y="10921"/>
                    <a:pt x="8883" y="11029"/>
                  </a:cubicBezTo>
                  <a:cubicBezTo>
                    <a:pt x="8588" y="11172"/>
                    <a:pt x="8404" y="11269"/>
                    <a:pt x="8357" y="11503"/>
                  </a:cubicBezTo>
                  <a:cubicBezTo>
                    <a:pt x="8335" y="11611"/>
                    <a:pt x="8352" y="11713"/>
                    <a:pt x="8408" y="11816"/>
                  </a:cubicBezTo>
                  <a:cubicBezTo>
                    <a:pt x="8528" y="12033"/>
                    <a:pt x="8806" y="12198"/>
                    <a:pt x="9058" y="12204"/>
                  </a:cubicBezTo>
                  <a:cubicBezTo>
                    <a:pt x="9174" y="12204"/>
                    <a:pt x="9294" y="12198"/>
                    <a:pt x="9418" y="12186"/>
                  </a:cubicBezTo>
                  <a:cubicBezTo>
                    <a:pt x="9786" y="12158"/>
                    <a:pt x="10167" y="12124"/>
                    <a:pt x="10505" y="12403"/>
                  </a:cubicBezTo>
                  <a:cubicBezTo>
                    <a:pt x="11138" y="12927"/>
                    <a:pt x="11095" y="14164"/>
                    <a:pt x="11082" y="14569"/>
                  </a:cubicBezTo>
                  <a:cubicBezTo>
                    <a:pt x="11052" y="15458"/>
                    <a:pt x="10975" y="16353"/>
                    <a:pt x="10856" y="17225"/>
                  </a:cubicBezTo>
                  <a:cubicBezTo>
                    <a:pt x="10838" y="17333"/>
                    <a:pt x="10817" y="17504"/>
                    <a:pt x="10727" y="17635"/>
                  </a:cubicBezTo>
                  <a:cubicBezTo>
                    <a:pt x="10616" y="17794"/>
                    <a:pt x="10466" y="17834"/>
                    <a:pt x="10351" y="17851"/>
                  </a:cubicBezTo>
                  <a:cubicBezTo>
                    <a:pt x="10120" y="17880"/>
                    <a:pt x="9893" y="17863"/>
                    <a:pt x="9675" y="17840"/>
                  </a:cubicBezTo>
                  <a:cubicBezTo>
                    <a:pt x="9491" y="17823"/>
                    <a:pt x="9315" y="17806"/>
                    <a:pt x="9140" y="17817"/>
                  </a:cubicBezTo>
                  <a:cubicBezTo>
                    <a:pt x="8840" y="17840"/>
                    <a:pt x="8455" y="18011"/>
                    <a:pt x="8348" y="18421"/>
                  </a:cubicBezTo>
                  <a:cubicBezTo>
                    <a:pt x="8280" y="18684"/>
                    <a:pt x="8344" y="18997"/>
                    <a:pt x="8408" y="19328"/>
                  </a:cubicBezTo>
                  <a:cubicBezTo>
                    <a:pt x="8421" y="19402"/>
                    <a:pt x="8438" y="19470"/>
                    <a:pt x="8451" y="19544"/>
                  </a:cubicBezTo>
                  <a:cubicBezTo>
                    <a:pt x="8575" y="20205"/>
                    <a:pt x="8477" y="20747"/>
                    <a:pt x="8186" y="21026"/>
                  </a:cubicBezTo>
                  <a:cubicBezTo>
                    <a:pt x="8014" y="21191"/>
                    <a:pt x="7809" y="21225"/>
                    <a:pt x="7659" y="21248"/>
                  </a:cubicBezTo>
                  <a:cubicBezTo>
                    <a:pt x="6555" y="21482"/>
                    <a:pt x="5438" y="21573"/>
                    <a:pt x="4326" y="21573"/>
                  </a:cubicBezTo>
                  <a:close/>
                </a:path>
              </a:pathLst>
            </a:custGeom>
            <a:solidFill>
              <a:schemeClr val="accent4"/>
            </a:solidFill>
            <a:ln w="12700">
              <a:miter lim="400000"/>
            </a:ln>
          </p:spPr>
          <p:txBody>
            <a:bodyPr lIns="53340" tIns="53340" rIns="53340" bIns="53340" anchor="ctr"/>
            <a:lstStyle/>
            <a:p>
              <a:pPr>
                <a:defRPr sz="3000">
                  <a:solidFill>
                    <a:srgbClr val="FFFFFF"/>
                  </a:solidFill>
                </a:defRPr>
              </a:pPr>
              <a:endParaRPr sz="4200">
                <a:latin typeface="+mj-lt"/>
              </a:endParaRPr>
            </a:p>
          </p:txBody>
        </p:sp>
      </p:grpSp>
      <p:grpSp>
        <p:nvGrpSpPr>
          <p:cNvPr id="5" name="Group 4">
            <a:extLst>
              <a:ext uri="{FF2B5EF4-FFF2-40B4-BE49-F238E27FC236}">
                <a16:creationId xmlns:a16="http://schemas.microsoft.com/office/drawing/2014/main" id="{5B50A55F-6B64-5E23-5BCE-A0ACC9709B16}"/>
              </a:ext>
            </a:extLst>
          </p:cNvPr>
          <p:cNvGrpSpPr/>
          <p:nvPr/>
        </p:nvGrpSpPr>
        <p:grpSpPr>
          <a:xfrm>
            <a:off x="13971584" y="3856379"/>
            <a:ext cx="3763611" cy="5136173"/>
            <a:chOff x="8434409" y="2701135"/>
            <a:chExt cx="2688293" cy="3668695"/>
          </a:xfrm>
        </p:grpSpPr>
        <p:sp>
          <p:nvSpPr>
            <p:cNvPr id="6" name="Shape">
              <a:extLst>
                <a:ext uri="{FF2B5EF4-FFF2-40B4-BE49-F238E27FC236}">
                  <a16:creationId xmlns:a16="http://schemas.microsoft.com/office/drawing/2014/main" id="{5446F3CB-CC5B-82D9-4CF3-DC515B152C6A}"/>
                </a:ext>
              </a:extLst>
            </p:cNvPr>
            <p:cNvSpPr/>
            <p:nvPr/>
          </p:nvSpPr>
          <p:spPr>
            <a:xfrm>
              <a:off x="8910173" y="3443327"/>
              <a:ext cx="2212529" cy="2926503"/>
            </a:xfrm>
            <a:custGeom>
              <a:avLst/>
              <a:gdLst/>
              <a:ahLst/>
              <a:cxnLst>
                <a:cxn ang="0">
                  <a:pos x="wd2" y="hd2"/>
                </a:cxn>
                <a:cxn ang="5400000">
                  <a:pos x="wd2" y="hd2"/>
                </a:cxn>
                <a:cxn ang="10800000">
                  <a:pos x="wd2" y="hd2"/>
                </a:cxn>
                <a:cxn ang="16200000">
                  <a:pos x="wd2" y="hd2"/>
                </a:cxn>
              </a:cxnLst>
              <a:rect l="0" t="0" r="r" b="b"/>
              <a:pathLst>
                <a:path w="21161" h="21263" extrusionOk="0">
                  <a:moveTo>
                    <a:pt x="20475" y="20578"/>
                  </a:moveTo>
                  <a:lnTo>
                    <a:pt x="19623" y="21035"/>
                  </a:lnTo>
                  <a:cubicBezTo>
                    <a:pt x="18891" y="21432"/>
                    <a:pt x="17878" y="21299"/>
                    <a:pt x="17360" y="20737"/>
                  </a:cubicBezTo>
                  <a:lnTo>
                    <a:pt x="301" y="2406"/>
                  </a:lnTo>
                  <a:cubicBezTo>
                    <a:pt x="-222" y="1849"/>
                    <a:pt x="-47" y="1080"/>
                    <a:pt x="694" y="686"/>
                  </a:cubicBezTo>
                  <a:lnTo>
                    <a:pt x="1545" y="229"/>
                  </a:lnTo>
                  <a:cubicBezTo>
                    <a:pt x="2278" y="-168"/>
                    <a:pt x="3291" y="-35"/>
                    <a:pt x="3809" y="527"/>
                  </a:cubicBezTo>
                  <a:lnTo>
                    <a:pt x="20868" y="18858"/>
                  </a:lnTo>
                  <a:cubicBezTo>
                    <a:pt x="21378" y="19417"/>
                    <a:pt x="21208" y="20181"/>
                    <a:pt x="20475" y="20578"/>
                  </a:cubicBezTo>
                  <a:lnTo>
                    <a:pt x="20475" y="20578"/>
                  </a:lnTo>
                  <a:close/>
                </a:path>
              </a:pathLst>
            </a:custGeom>
            <a:solidFill>
              <a:schemeClr val="accent4"/>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7" name="Shape">
              <a:extLst>
                <a:ext uri="{FF2B5EF4-FFF2-40B4-BE49-F238E27FC236}">
                  <a16:creationId xmlns:a16="http://schemas.microsoft.com/office/drawing/2014/main" id="{F0C713B3-DA31-FE89-1D71-BF24DD126B4C}"/>
                </a:ext>
              </a:extLst>
            </p:cNvPr>
            <p:cNvSpPr/>
            <p:nvPr/>
          </p:nvSpPr>
          <p:spPr>
            <a:xfrm>
              <a:off x="8929204" y="3500419"/>
              <a:ext cx="2139619" cy="2846724"/>
            </a:xfrm>
            <a:custGeom>
              <a:avLst/>
              <a:gdLst/>
              <a:ahLst/>
              <a:cxnLst>
                <a:cxn ang="0">
                  <a:pos x="wd2" y="hd2"/>
                </a:cxn>
                <a:cxn ang="5400000">
                  <a:pos x="wd2" y="hd2"/>
                </a:cxn>
                <a:cxn ang="10800000">
                  <a:pos x="wd2" y="hd2"/>
                </a:cxn>
                <a:cxn ang="16200000">
                  <a:pos x="wd2" y="hd2"/>
                </a:cxn>
              </a:cxnLst>
              <a:rect l="0" t="0" r="r" b="b"/>
              <a:pathLst>
                <a:path w="21385" h="21426" extrusionOk="0">
                  <a:moveTo>
                    <a:pt x="21064" y="20787"/>
                  </a:moveTo>
                  <a:cubicBezTo>
                    <a:pt x="21188" y="20725"/>
                    <a:pt x="21297" y="20640"/>
                    <a:pt x="21385" y="20554"/>
                  </a:cubicBezTo>
                  <a:lnTo>
                    <a:pt x="21203" y="20649"/>
                  </a:lnTo>
                  <a:cubicBezTo>
                    <a:pt x="20495" y="21028"/>
                    <a:pt x="19485" y="20870"/>
                    <a:pt x="18947" y="20297"/>
                  </a:cubicBezTo>
                  <a:lnTo>
                    <a:pt x="1289" y="1489"/>
                  </a:lnTo>
                  <a:cubicBezTo>
                    <a:pt x="841" y="1013"/>
                    <a:pt x="864" y="411"/>
                    <a:pt x="1288" y="0"/>
                  </a:cubicBezTo>
                  <a:lnTo>
                    <a:pt x="644" y="340"/>
                  </a:lnTo>
                  <a:cubicBezTo>
                    <a:pt x="-64" y="719"/>
                    <a:pt x="-215" y="1488"/>
                    <a:pt x="323" y="2061"/>
                  </a:cubicBezTo>
                  <a:lnTo>
                    <a:pt x="17981" y="20869"/>
                  </a:lnTo>
                  <a:cubicBezTo>
                    <a:pt x="18519" y="21442"/>
                    <a:pt x="19529" y="21600"/>
                    <a:pt x="20242" y="21215"/>
                  </a:cubicBezTo>
                  <a:lnTo>
                    <a:pt x="21064" y="20787"/>
                  </a:lnTo>
                  <a:lnTo>
                    <a:pt x="21064" y="20787"/>
                  </a:lnTo>
                  <a:close/>
                </a:path>
              </a:pathLst>
            </a:custGeom>
            <a:solidFill>
              <a:schemeClr val="bg1">
                <a:alpha val="55000"/>
              </a:schemeClr>
            </a:solidFill>
            <a:ln w="12700">
              <a:miter lim="400000"/>
            </a:ln>
          </p:spPr>
          <p:txBody>
            <a:bodyPr lIns="53340" tIns="53340" rIns="53340" bIns="53340" anchor="ctr"/>
            <a:lstStyle/>
            <a:p>
              <a:pPr>
                <a:defRPr sz="3000">
                  <a:solidFill>
                    <a:srgbClr val="FFFFFF"/>
                  </a:solidFill>
                </a:defRPr>
              </a:pPr>
              <a:endParaRPr sz="4200" dirty="0">
                <a:latin typeface="+mj-lt"/>
              </a:endParaRPr>
            </a:p>
          </p:txBody>
        </p:sp>
        <p:sp>
          <p:nvSpPr>
            <p:cNvPr id="8" name="Shape">
              <a:extLst>
                <a:ext uri="{FF2B5EF4-FFF2-40B4-BE49-F238E27FC236}">
                  <a16:creationId xmlns:a16="http://schemas.microsoft.com/office/drawing/2014/main" id="{24070245-07E5-F3C7-FF0F-1CFD3BEC3DA0}"/>
                </a:ext>
              </a:extLst>
            </p:cNvPr>
            <p:cNvSpPr/>
            <p:nvPr/>
          </p:nvSpPr>
          <p:spPr>
            <a:xfrm>
              <a:off x="8834051" y="3367204"/>
              <a:ext cx="471733" cy="408899"/>
            </a:xfrm>
            <a:custGeom>
              <a:avLst/>
              <a:gdLst/>
              <a:ahLst/>
              <a:cxnLst>
                <a:cxn ang="0">
                  <a:pos x="wd2" y="hd2"/>
                </a:cxn>
                <a:cxn ang="5400000">
                  <a:pos x="wd2" y="hd2"/>
                </a:cxn>
                <a:cxn ang="10800000">
                  <a:pos x="wd2" y="hd2"/>
                </a:cxn>
                <a:cxn ang="16200000">
                  <a:pos x="wd2" y="hd2"/>
                </a:cxn>
              </a:cxnLst>
              <a:rect l="0" t="0" r="r" b="b"/>
              <a:pathLst>
                <a:path w="21600" h="21600" extrusionOk="0">
                  <a:moveTo>
                    <a:pt x="21600" y="7962"/>
                  </a:moveTo>
                  <a:lnTo>
                    <a:pt x="4879" y="21600"/>
                  </a:lnTo>
                  <a:lnTo>
                    <a:pt x="0" y="13638"/>
                  </a:lnTo>
                  <a:lnTo>
                    <a:pt x="16721" y="0"/>
                  </a:lnTo>
                  <a:close/>
                </a:path>
              </a:pathLst>
            </a:custGeom>
            <a:solidFill>
              <a:srgbClr val="01010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9" name="Shape">
              <a:extLst>
                <a:ext uri="{FF2B5EF4-FFF2-40B4-BE49-F238E27FC236}">
                  <a16:creationId xmlns:a16="http://schemas.microsoft.com/office/drawing/2014/main" id="{C033B65E-2D3B-0F87-6922-8FE0D7F23894}"/>
                </a:ext>
              </a:extLst>
            </p:cNvPr>
            <p:cNvSpPr/>
            <p:nvPr/>
          </p:nvSpPr>
          <p:spPr>
            <a:xfrm>
              <a:off x="8653261" y="3100776"/>
              <a:ext cx="525980" cy="516789"/>
            </a:xfrm>
            <a:custGeom>
              <a:avLst/>
              <a:gdLst/>
              <a:ahLst/>
              <a:cxnLst>
                <a:cxn ang="0">
                  <a:pos x="wd2" y="hd2"/>
                </a:cxn>
                <a:cxn ang="5400000">
                  <a:pos x="wd2" y="hd2"/>
                </a:cxn>
                <a:cxn ang="10800000">
                  <a:pos x="wd2" y="hd2"/>
                </a:cxn>
                <a:cxn ang="16200000">
                  <a:pos x="wd2" y="hd2"/>
                </a:cxn>
              </a:cxnLst>
              <a:rect l="0" t="0" r="r" b="b"/>
              <a:pathLst>
                <a:path w="21600" h="21600" extrusionOk="0">
                  <a:moveTo>
                    <a:pt x="13204" y="0"/>
                  </a:moveTo>
                  <a:lnTo>
                    <a:pt x="0" y="9516"/>
                  </a:lnTo>
                  <a:lnTo>
                    <a:pt x="8396" y="21600"/>
                  </a:lnTo>
                  <a:lnTo>
                    <a:pt x="21600" y="12084"/>
                  </a:lnTo>
                  <a:lnTo>
                    <a:pt x="13204" y="0"/>
                  </a:lnTo>
                  <a:close/>
                </a:path>
              </a:pathLst>
            </a:custGeom>
            <a:solidFill>
              <a:srgbClr val="01010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0" name="Shape">
              <a:extLst>
                <a:ext uri="{FF2B5EF4-FFF2-40B4-BE49-F238E27FC236}">
                  <a16:creationId xmlns:a16="http://schemas.microsoft.com/office/drawing/2014/main" id="{952BBC77-64D9-AA37-EDF1-53CEC7AEE513}"/>
                </a:ext>
              </a:extLst>
            </p:cNvPr>
            <p:cNvSpPr/>
            <p:nvPr/>
          </p:nvSpPr>
          <p:spPr>
            <a:xfrm>
              <a:off x="8481986" y="2805803"/>
              <a:ext cx="501528" cy="529723"/>
            </a:xfrm>
            <a:custGeom>
              <a:avLst/>
              <a:gdLst/>
              <a:ahLst/>
              <a:cxnLst>
                <a:cxn ang="0">
                  <a:pos x="wd2" y="hd2"/>
                </a:cxn>
                <a:cxn ang="5400000">
                  <a:pos x="wd2" y="hd2"/>
                </a:cxn>
                <a:cxn ang="10800000">
                  <a:pos x="wd2" y="hd2"/>
                </a:cxn>
                <a:cxn ang="16200000">
                  <a:pos x="wd2" y="hd2"/>
                </a:cxn>
              </a:cxnLst>
              <a:rect l="0" t="0" r="r" b="b"/>
              <a:pathLst>
                <a:path w="21600" h="21600" extrusionOk="0">
                  <a:moveTo>
                    <a:pt x="7059" y="0"/>
                  </a:moveTo>
                  <a:lnTo>
                    <a:pt x="0" y="4747"/>
                  </a:lnTo>
                  <a:cubicBezTo>
                    <a:pt x="3754" y="9766"/>
                    <a:pt x="4034" y="16601"/>
                    <a:pt x="7752" y="21600"/>
                  </a:cubicBezTo>
                  <a:lnTo>
                    <a:pt x="21600" y="12316"/>
                  </a:lnTo>
                  <a:cubicBezTo>
                    <a:pt x="17882" y="7317"/>
                    <a:pt x="10813" y="5018"/>
                    <a:pt x="7059" y="0"/>
                  </a:cubicBezTo>
                  <a:close/>
                </a:path>
              </a:pathLst>
            </a:custGeom>
            <a:solidFill>
              <a:srgbClr val="010101"/>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1" name="Shape">
              <a:extLst>
                <a:ext uri="{FF2B5EF4-FFF2-40B4-BE49-F238E27FC236}">
                  <a16:creationId xmlns:a16="http://schemas.microsoft.com/office/drawing/2014/main" id="{4591B48D-DC6D-4177-9A58-913AAC4A3FD1}"/>
                </a:ext>
              </a:extLst>
            </p:cNvPr>
            <p:cNvSpPr/>
            <p:nvPr/>
          </p:nvSpPr>
          <p:spPr>
            <a:xfrm>
              <a:off x="8434409" y="2701135"/>
              <a:ext cx="200602" cy="225471"/>
            </a:xfrm>
            <a:custGeom>
              <a:avLst/>
              <a:gdLst/>
              <a:ahLst/>
              <a:cxnLst>
                <a:cxn ang="0">
                  <a:pos x="wd2" y="hd2"/>
                </a:cxn>
                <a:cxn ang="5400000">
                  <a:pos x="wd2" y="hd2"/>
                </a:cxn>
                <a:cxn ang="10800000">
                  <a:pos x="wd2" y="hd2"/>
                </a:cxn>
                <a:cxn ang="16200000">
                  <a:pos x="wd2" y="hd2"/>
                </a:cxn>
              </a:cxnLst>
              <a:rect l="0" t="0" r="r" b="b"/>
              <a:pathLst>
                <a:path w="20149" h="21600" extrusionOk="0">
                  <a:moveTo>
                    <a:pt x="565" y="0"/>
                  </a:moveTo>
                  <a:cubicBezTo>
                    <a:pt x="11785" y="1336"/>
                    <a:pt x="15378" y="6157"/>
                    <a:pt x="20149" y="12679"/>
                  </a:cubicBezTo>
                  <a:lnTo>
                    <a:pt x="13429" y="17399"/>
                  </a:lnTo>
                  <a:lnTo>
                    <a:pt x="6913" y="21600"/>
                  </a:lnTo>
                  <a:cubicBezTo>
                    <a:pt x="2225" y="15124"/>
                    <a:pt x="-1451" y="10258"/>
                    <a:pt x="565" y="0"/>
                  </a:cubicBezTo>
                  <a:close/>
                </a:path>
              </a:pathLst>
            </a:custGeom>
            <a:solidFill>
              <a:schemeClr val="accent4"/>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2" name="Shape">
              <a:extLst>
                <a:ext uri="{FF2B5EF4-FFF2-40B4-BE49-F238E27FC236}">
                  <a16:creationId xmlns:a16="http://schemas.microsoft.com/office/drawing/2014/main" id="{71220C58-9062-054E-55DE-62AC1EC78D99}"/>
                </a:ext>
              </a:extLst>
            </p:cNvPr>
            <p:cNvSpPr/>
            <p:nvPr/>
          </p:nvSpPr>
          <p:spPr>
            <a:xfrm>
              <a:off x="8881627" y="3557511"/>
              <a:ext cx="164033" cy="174795"/>
            </a:xfrm>
            <a:custGeom>
              <a:avLst/>
              <a:gdLst/>
              <a:ahLst/>
              <a:cxnLst>
                <a:cxn ang="0">
                  <a:pos x="wd2" y="hd2"/>
                </a:cxn>
                <a:cxn ang="5400000">
                  <a:pos x="wd2" y="hd2"/>
                </a:cxn>
                <a:cxn ang="10800000">
                  <a:pos x="wd2" y="hd2"/>
                </a:cxn>
                <a:cxn ang="16200000">
                  <a:pos x="wd2" y="hd2"/>
                </a:cxn>
              </a:cxnLst>
              <a:rect l="0" t="0" r="r" b="b"/>
              <a:pathLst>
                <a:path w="21600" h="21600" extrusionOk="0">
                  <a:moveTo>
                    <a:pt x="21600" y="14411"/>
                  </a:moveTo>
                  <a:lnTo>
                    <a:pt x="10789" y="0"/>
                  </a:lnTo>
                  <a:lnTo>
                    <a:pt x="0" y="7189"/>
                  </a:lnTo>
                  <a:lnTo>
                    <a:pt x="10811" y="21600"/>
                  </a:lnTo>
                  <a:lnTo>
                    <a:pt x="21600" y="14411"/>
                  </a:lnTo>
                  <a:close/>
                </a:path>
              </a:pathLst>
            </a:custGeom>
            <a:solidFill>
              <a:srgbClr val="737474"/>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3" name="Shape">
              <a:extLst>
                <a:ext uri="{FF2B5EF4-FFF2-40B4-BE49-F238E27FC236}">
                  <a16:creationId xmlns:a16="http://schemas.microsoft.com/office/drawing/2014/main" id="{2121EF9F-5A63-F1A8-42AF-96A0083FE8A2}"/>
                </a:ext>
              </a:extLst>
            </p:cNvPr>
            <p:cNvSpPr/>
            <p:nvPr/>
          </p:nvSpPr>
          <p:spPr>
            <a:xfrm>
              <a:off x="8510531" y="2891440"/>
              <a:ext cx="437802" cy="696785"/>
            </a:xfrm>
            <a:custGeom>
              <a:avLst/>
              <a:gdLst/>
              <a:ahLst/>
              <a:cxnLst>
                <a:cxn ang="0">
                  <a:pos x="wd2" y="hd2"/>
                </a:cxn>
                <a:cxn ang="5400000">
                  <a:pos x="wd2" y="hd2"/>
                </a:cxn>
                <a:cxn ang="10800000">
                  <a:pos x="wd2" y="hd2"/>
                </a:cxn>
                <a:cxn ang="16200000">
                  <a:pos x="wd2" y="hd2"/>
                </a:cxn>
              </a:cxnLst>
              <a:rect l="0" t="0" r="r" b="b"/>
              <a:pathLst>
                <a:path w="21600" h="21600" extrusionOk="0">
                  <a:moveTo>
                    <a:pt x="21600" y="20491"/>
                  </a:moveTo>
                  <a:lnTo>
                    <a:pt x="12064" y="11991"/>
                  </a:lnTo>
                  <a:lnTo>
                    <a:pt x="11850" y="11811"/>
                  </a:lnTo>
                  <a:lnTo>
                    <a:pt x="11850" y="11811"/>
                  </a:lnTo>
                  <a:cubicBezTo>
                    <a:pt x="7846" y="8145"/>
                    <a:pt x="6574" y="3630"/>
                    <a:pt x="2483" y="0"/>
                  </a:cubicBezTo>
                  <a:lnTo>
                    <a:pt x="0" y="1109"/>
                  </a:lnTo>
                  <a:cubicBezTo>
                    <a:pt x="4091" y="4739"/>
                    <a:pt x="5363" y="9254"/>
                    <a:pt x="9367" y="12920"/>
                  </a:cubicBezTo>
                  <a:lnTo>
                    <a:pt x="9367" y="12920"/>
                  </a:lnTo>
                  <a:lnTo>
                    <a:pt x="9581" y="13100"/>
                  </a:lnTo>
                  <a:lnTo>
                    <a:pt x="19117" y="21600"/>
                  </a:lnTo>
                  <a:lnTo>
                    <a:pt x="21600" y="20491"/>
                  </a:lnTo>
                  <a:close/>
                </a:path>
              </a:pathLst>
            </a:custGeom>
            <a:solidFill>
              <a:srgbClr val="737474"/>
            </a:solidFill>
            <a:ln w="12700">
              <a:miter lim="400000"/>
            </a:ln>
          </p:spPr>
          <p:txBody>
            <a:bodyPr lIns="53340" tIns="53340" rIns="53340" bIns="53340" anchor="ctr"/>
            <a:lstStyle/>
            <a:p>
              <a:pPr>
                <a:defRPr sz="3000">
                  <a:solidFill>
                    <a:srgbClr val="FFFFFF"/>
                  </a:solidFill>
                </a:defRPr>
              </a:pPr>
              <a:endParaRPr sz="4200">
                <a:latin typeface="+mj-lt"/>
              </a:endParaRPr>
            </a:p>
          </p:txBody>
        </p:sp>
      </p:grpSp>
      <p:sp>
        <p:nvSpPr>
          <p:cNvPr id="19" name="TextBox 18">
            <a:extLst>
              <a:ext uri="{FF2B5EF4-FFF2-40B4-BE49-F238E27FC236}">
                <a16:creationId xmlns:a16="http://schemas.microsoft.com/office/drawing/2014/main" id="{4B5FBB9A-23FF-D60F-BAA3-513312DB3330}"/>
              </a:ext>
            </a:extLst>
          </p:cNvPr>
          <p:cNvSpPr txBox="1"/>
          <p:nvPr/>
        </p:nvSpPr>
        <p:spPr>
          <a:xfrm>
            <a:off x="861763" y="2232493"/>
            <a:ext cx="5553050" cy="584775"/>
          </a:xfrm>
          <a:prstGeom prst="rect">
            <a:avLst/>
          </a:prstGeom>
          <a:noFill/>
          <a:ln>
            <a:noFill/>
          </a:ln>
          <a:scene3d>
            <a:camera prst="perspectiveRelaxedModerately"/>
            <a:lightRig rig="threePt" dir="t"/>
          </a:scene3d>
        </p:spPr>
        <p:style>
          <a:lnRef idx="0">
            <a:scrgbClr r="0" g="0" b="0"/>
          </a:lnRef>
          <a:fillRef idx="0">
            <a:scrgbClr r="0" g="0" b="0"/>
          </a:fillRef>
          <a:effectRef idx="0">
            <a:scrgbClr r="0" g="0" b="0"/>
          </a:effectRef>
          <a:fontRef idx="minor">
            <a:schemeClr val="accent3"/>
          </a:fontRef>
        </p:style>
        <p:txBody>
          <a:bodyPr wrap="square">
            <a:spAutoFit/>
          </a:bodyPr>
          <a:lstStyle/>
          <a:p>
            <a:pPr marL="400089" indent="-400089">
              <a:buFont typeface="Wingdings" panose="05000000000000000000" pitchFamily="2" charset="2"/>
              <a:buChar char="q"/>
            </a:pPr>
            <a:r>
              <a:rPr lang="en-US" sz="3200" dirty="0">
                <a:latin typeface="+mj-lt"/>
              </a:rPr>
              <a:t>Pattern games </a:t>
            </a:r>
          </a:p>
        </p:txBody>
      </p:sp>
      <p:sp>
        <p:nvSpPr>
          <p:cNvPr id="21" name="TextBox 20">
            <a:extLst>
              <a:ext uri="{FF2B5EF4-FFF2-40B4-BE49-F238E27FC236}">
                <a16:creationId xmlns:a16="http://schemas.microsoft.com/office/drawing/2014/main" id="{D46D44F2-56D7-8823-566E-B48D90E19D1E}"/>
              </a:ext>
            </a:extLst>
          </p:cNvPr>
          <p:cNvSpPr txBox="1"/>
          <p:nvPr/>
        </p:nvSpPr>
        <p:spPr>
          <a:xfrm>
            <a:off x="861761" y="4404999"/>
            <a:ext cx="3283919" cy="584775"/>
          </a:xfrm>
          <a:prstGeom prst="rect">
            <a:avLst/>
          </a:prstGeom>
          <a:noFill/>
          <a:ln>
            <a:noFill/>
          </a:ln>
          <a:scene3d>
            <a:camera prst="perspectiveRelaxedModerately"/>
            <a:lightRig rig="threePt" dir="t"/>
          </a:scene3d>
        </p:spPr>
        <p:style>
          <a:lnRef idx="0">
            <a:scrgbClr r="0" g="0" b="0"/>
          </a:lnRef>
          <a:fillRef idx="0">
            <a:scrgbClr r="0" g="0" b="0"/>
          </a:fillRef>
          <a:effectRef idx="0">
            <a:scrgbClr r="0" g="0" b="0"/>
          </a:effectRef>
          <a:fontRef idx="minor">
            <a:schemeClr val="accent3"/>
          </a:fontRef>
        </p:style>
        <p:txBody>
          <a:bodyPr wrap="square">
            <a:spAutoFit/>
          </a:bodyPr>
          <a:lstStyle/>
          <a:p>
            <a:pPr marL="457200" indent="-457200">
              <a:buFont typeface="Wingdings" panose="05000000000000000000" pitchFamily="2" charset="2"/>
              <a:buChar char="q"/>
            </a:pPr>
            <a:r>
              <a:rPr lang="en-US" sz="3200" dirty="0">
                <a:latin typeface="+mj-lt"/>
              </a:rPr>
              <a:t>Riddles</a:t>
            </a:r>
          </a:p>
        </p:txBody>
      </p:sp>
      <p:sp>
        <p:nvSpPr>
          <p:cNvPr id="25" name="TextBox 24">
            <a:extLst>
              <a:ext uri="{FF2B5EF4-FFF2-40B4-BE49-F238E27FC236}">
                <a16:creationId xmlns:a16="http://schemas.microsoft.com/office/drawing/2014/main" id="{E812FCBE-D917-956A-1CC3-9F468CBD2842}"/>
              </a:ext>
            </a:extLst>
          </p:cNvPr>
          <p:cNvSpPr txBox="1"/>
          <p:nvPr/>
        </p:nvSpPr>
        <p:spPr>
          <a:xfrm>
            <a:off x="861774" y="5133060"/>
            <a:ext cx="6226432" cy="584775"/>
          </a:xfrm>
          <a:prstGeom prst="rect">
            <a:avLst/>
          </a:prstGeom>
          <a:noFill/>
          <a:ln>
            <a:noFill/>
          </a:ln>
          <a:scene3d>
            <a:camera prst="perspectiveRelaxedModerately"/>
            <a:lightRig rig="threePt" dir="t"/>
          </a:scene3d>
        </p:spPr>
        <p:style>
          <a:lnRef idx="0">
            <a:scrgbClr r="0" g="0" b="0"/>
          </a:lnRef>
          <a:fillRef idx="0">
            <a:scrgbClr r="0" g="0" b="0"/>
          </a:fillRef>
          <a:effectRef idx="0">
            <a:scrgbClr r="0" g="0" b="0"/>
          </a:effectRef>
          <a:fontRef idx="minor">
            <a:schemeClr val="accent3"/>
          </a:fontRef>
        </p:style>
        <p:txBody>
          <a:bodyPr wrap="square">
            <a:spAutoFit/>
          </a:bodyPr>
          <a:lstStyle/>
          <a:p>
            <a:pPr marL="400089" indent="-400089">
              <a:buFont typeface="Wingdings" panose="05000000000000000000" pitchFamily="2" charset="2"/>
              <a:buChar char="q"/>
            </a:pPr>
            <a:r>
              <a:rPr lang="en-US" sz="3200" dirty="0"/>
              <a:t>Story Building</a:t>
            </a:r>
            <a:endParaRPr lang="en-US" sz="3200" dirty="0">
              <a:latin typeface="+mj-lt"/>
            </a:endParaRPr>
          </a:p>
        </p:txBody>
      </p:sp>
      <p:sp>
        <p:nvSpPr>
          <p:cNvPr id="26" name="TextBox 25">
            <a:extLst>
              <a:ext uri="{FF2B5EF4-FFF2-40B4-BE49-F238E27FC236}">
                <a16:creationId xmlns:a16="http://schemas.microsoft.com/office/drawing/2014/main" id="{E3FC4084-7DE9-31D1-31FE-0ABD41DC1753}"/>
              </a:ext>
            </a:extLst>
          </p:cNvPr>
          <p:cNvSpPr txBox="1"/>
          <p:nvPr/>
        </p:nvSpPr>
        <p:spPr>
          <a:xfrm>
            <a:off x="861761" y="5809329"/>
            <a:ext cx="4598334" cy="584775"/>
          </a:xfrm>
          <a:prstGeom prst="rect">
            <a:avLst/>
          </a:prstGeom>
          <a:noFill/>
          <a:ln>
            <a:noFill/>
          </a:ln>
          <a:scene3d>
            <a:camera prst="perspectiveRelaxedModerately"/>
            <a:lightRig rig="threePt" dir="t"/>
          </a:scene3d>
        </p:spPr>
        <p:style>
          <a:lnRef idx="0">
            <a:scrgbClr r="0" g="0" b="0"/>
          </a:lnRef>
          <a:fillRef idx="0">
            <a:scrgbClr r="0" g="0" b="0"/>
          </a:fillRef>
          <a:effectRef idx="0">
            <a:scrgbClr r="0" g="0" b="0"/>
          </a:effectRef>
          <a:fontRef idx="minor">
            <a:schemeClr val="accent3"/>
          </a:fontRef>
        </p:style>
        <p:txBody>
          <a:bodyPr wrap="square">
            <a:spAutoFit/>
          </a:bodyPr>
          <a:lstStyle/>
          <a:p>
            <a:pPr marL="457200" indent="-457200">
              <a:buFont typeface="Wingdings" panose="05000000000000000000" pitchFamily="2" charset="2"/>
              <a:buChar char="q"/>
            </a:pPr>
            <a:r>
              <a:rPr lang="en-US" sz="3200" dirty="0">
                <a:latin typeface="+mj-lt"/>
              </a:rPr>
              <a:t>Board Games</a:t>
            </a:r>
          </a:p>
        </p:txBody>
      </p:sp>
      <p:sp>
        <p:nvSpPr>
          <p:cNvPr id="15" name="TextBox 14">
            <a:extLst>
              <a:ext uri="{FF2B5EF4-FFF2-40B4-BE49-F238E27FC236}">
                <a16:creationId xmlns:a16="http://schemas.microsoft.com/office/drawing/2014/main" id="{FE6F7ABA-AC05-E5D9-2D0F-3C2D3EA4632F}"/>
              </a:ext>
            </a:extLst>
          </p:cNvPr>
          <p:cNvSpPr txBox="1"/>
          <p:nvPr/>
        </p:nvSpPr>
        <p:spPr>
          <a:xfrm>
            <a:off x="861763" y="3701188"/>
            <a:ext cx="4598334" cy="584775"/>
          </a:xfrm>
          <a:prstGeom prst="rect">
            <a:avLst/>
          </a:prstGeom>
          <a:noFill/>
          <a:ln>
            <a:noFill/>
          </a:ln>
          <a:scene3d>
            <a:camera prst="perspectiveRelaxedModerately"/>
            <a:lightRig rig="threePt" dir="t"/>
          </a:scene3d>
        </p:spPr>
        <p:style>
          <a:lnRef idx="0">
            <a:scrgbClr r="0" g="0" b="0"/>
          </a:lnRef>
          <a:fillRef idx="0">
            <a:scrgbClr r="0" g="0" b="0"/>
          </a:fillRef>
          <a:effectRef idx="0">
            <a:scrgbClr r="0" g="0" b="0"/>
          </a:effectRef>
          <a:fontRef idx="minor">
            <a:schemeClr val="accent3"/>
          </a:fontRef>
        </p:style>
        <p:txBody>
          <a:bodyPr wrap="square">
            <a:spAutoFit/>
          </a:bodyPr>
          <a:lstStyle/>
          <a:p>
            <a:pPr marL="457200" indent="-457200">
              <a:buFont typeface="Wingdings" panose="05000000000000000000" pitchFamily="2" charset="2"/>
              <a:buChar char="q"/>
            </a:pPr>
            <a:r>
              <a:rPr lang="en-US" sz="3200" dirty="0">
                <a:latin typeface="+mj-lt"/>
              </a:rPr>
              <a:t>Rubik's Cube</a:t>
            </a:r>
          </a:p>
        </p:txBody>
      </p:sp>
      <p:sp>
        <p:nvSpPr>
          <p:cNvPr id="18" name="TextBox 17">
            <a:extLst>
              <a:ext uri="{FF2B5EF4-FFF2-40B4-BE49-F238E27FC236}">
                <a16:creationId xmlns:a16="http://schemas.microsoft.com/office/drawing/2014/main" id="{3F9ADE9F-2D1B-9E18-91F2-C7EDF9D58E63}"/>
              </a:ext>
            </a:extLst>
          </p:cNvPr>
          <p:cNvSpPr txBox="1"/>
          <p:nvPr/>
        </p:nvSpPr>
        <p:spPr>
          <a:xfrm>
            <a:off x="861763" y="2952991"/>
            <a:ext cx="4598334" cy="584775"/>
          </a:xfrm>
          <a:prstGeom prst="rect">
            <a:avLst/>
          </a:prstGeom>
          <a:noFill/>
          <a:ln>
            <a:noFill/>
          </a:ln>
          <a:scene3d>
            <a:camera prst="perspectiveRelaxedModerately"/>
            <a:lightRig rig="threePt" dir="t"/>
          </a:scene3d>
        </p:spPr>
        <p:style>
          <a:lnRef idx="0">
            <a:scrgbClr r="0" g="0" b="0"/>
          </a:lnRef>
          <a:fillRef idx="0">
            <a:scrgbClr r="0" g="0" b="0"/>
          </a:fillRef>
          <a:effectRef idx="0">
            <a:scrgbClr r="0" g="0" b="0"/>
          </a:effectRef>
          <a:fontRef idx="minor">
            <a:schemeClr val="accent3"/>
          </a:fontRef>
        </p:style>
        <p:txBody>
          <a:bodyPr wrap="square">
            <a:spAutoFit/>
          </a:bodyPr>
          <a:lstStyle/>
          <a:p>
            <a:pPr marL="457200" indent="-457200">
              <a:buFont typeface="Wingdings" panose="05000000000000000000" pitchFamily="2" charset="2"/>
              <a:buChar char="q"/>
            </a:pPr>
            <a:r>
              <a:rPr lang="en-US" sz="3200" dirty="0">
                <a:latin typeface="+mj-lt"/>
              </a:rPr>
              <a:t>Chess</a:t>
            </a:r>
          </a:p>
        </p:txBody>
      </p:sp>
      <p:sp>
        <p:nvSpPr>
          <p:cNvPr id="14" name="TextBox 13">
            <a:extLst>
              <a:ext uri="{FF2B5EF4-FFF2-40B4-BE49-F238E27FC236}">
                <a16:creationId xmlns:a16="http://schemas.microsoft.com/office/drawing/2014/main" id="{973EA5BC-373F-94C3-A23D-B3196596E7EA}"/>
              </a:ext>
            </a:extLst>
          </p:cNvPr>
          <p:cNvSpPr txBox="1"/>
          <p:nvPr/>
        </p:nvSpPr>
        <p:spPr>
          <a:xfrm>
            <a:off x="861761" y="6486012"/>
            <a:ext cx="5323293" cy="584775"/>
          </a:xfrm>
          <a:prstGeom prst="rect">
            <a:avLst/>
          </a:prstGeom>
          <a:noFill/>
          <a:ln>
            <a:noFill/>
          </a:ln>
          <a:scene3d>
            <a:camera prst="perspectiveRelaxedModerately"/>
            <a:lightRig rig="threePt" dir="t"/>
          </a:scene3d>
        </p:spPr>
        <p:style>
          <a:lnRef idx="0">
            <a:scrgbClr r="0" g="0" b="0"/>
          </a:lnRef>
          <a:fillRef idx="0">
            <a:scrgbClr r="0" g="0" b="0"/>
          </a:fillRef>
          <a:effectRef idx="0">
            <a:scrgbClr r="0" g="0" b="0"/>
          </a:effectRef>
          <a:fontRef idx="minor">
            <a:schemeClr val="accent3"/>
          </a:fontRef>
        </p:style>
        <p:txBody>
          <a:bodyPr wrap="square">
            <a:spAutoFit/>
          </a:bodyPr>
          <a:lstStyle/>
          <a:p>
            <a:pPr marL="457200" indent="-457200">
              <a:buFont typeface="Wingdings" panose="05000000000000000000" pitchFamily="2" charset="2"/>
              <a:buChar char="q"/>
            </a:pPr>
            <a:r>
              <a:rPr lang="en-US" sz="3200" dirty="0"/>
              <a:t>Puzzle Challenges</a:t>
            </a:r>
            <a:endParaRPr lang="en-US" sz="3200" dirty="0">
              <a:latin typeface="+mj-lt"/>
            </a:endParaRPr>
          </a:p>
        </p:txBody>
      </p:sp>
      <p:sp>
        <p:nvSpPr>
          <p:cNvPr id="23" name="TextBox 22">
            <a:extLst>
              <a:ext uri="{FF2B5EF4-FFF2-40B4-BE49-F238E27FC236}">
                <a16:creationId xmlns:a16="http://schemas.microsoft.com/office/drawing/2014/main" id="{9E21585B-F226-9D03-27C1-AC6189D3A124}"/>
              </a:ext>
            </a:extLst>
          </p:cNvPr>
          <p:cNvSpPr txBox="1"/>
          <p:nvPr/>
        </p:nvSpPr>
        <p:spPr>
          <a:xfrm>
            <a:off x="788583" y="7162281"/>
            <a:ext cx="6226432" cy="584775"/>
          </a:xfrm>
          <a:prstGeom prst="rect">
            <a:avLst/>
          </a:prstGeom>
          <a:noFill/>
          <a:ln>
            <a:noFill/>
          </a:ln>
          <a:scene3d>
            <a:camera prst="perspectiveRelaxedModerately"/>
            <a:lightRig rig="threePt" dir="t"/>
          </a:scene3d>
        </p:spPr>
        <p:style>
          <a:lnRef idx="0">
            <a:scrgbClr r="0" g="0" b="0"/>
          </a:lnRef>
          <a:fillRef idx="0">
            <a:scrgbClr r="0" g="0" b="0"/>
          </a:fillRef>
          <a:effectRef idx="0">
            <a:scrgbClr r="0" g="0" b="0"/>
          </a:effectRef>
          <a:fontRef idx="minor">
            <a:schemeClr val="accent3"/>
          </a:fontRef>
        </p:style>
        <p:txBody>
          <a:bodyPr wrap="square">
            <a:spAutoFit/>
          </a:bodyPr>
          <a:lstStyle/>
          <a:p>
            <a:pPr marL="457200" indent="-457200">
              <a:buFont typeface="Wingdings" panose="05000000000000000000" pitchFamily="2" charset="2"/>
              <a:buChar char="q"/>
            </a:pPr>
            <a:r>
              <a:rPr lang="en-US" sz="3200" dirty="0"/>
              <a:t>Role-playing Games (RPGs)</a:t>
            </a:r>
            <a:endParaRPr lang="en-US" sz="3200" dirty="0">
              <a:latin typeface="+mj-lt"/>
            </a:endParaRPr>
          </a:p>
        </p:txBody>
      </p:sp>
    </p:spTree>
    <p:extLst>
      <p:ext uri="{BB962C8B-B14F-4D97-AF65-F5344CB8AC3E}">
        <p14:creationId xmlns:p14="http://schemas.microsoft.com/office/powerpoint/2010/main" val="1757231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3737558"/>
            <a:ext cx="6055518" cy="5863642"/>
          </a:xfrm>
          <a:prstGeom prst="rect">
            <a:avLst/>
          </a:prstGeom>
        </p:spPr>
      </p:pic>
      <p:pic>
        <p:nvPicPr>
          <p:cNvPr id="17" name="Picture 16">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4049285"/>
            <a:ext cx="2283618" cy="3311634"/>
          </a:xfrm>
          <a:prstGeom prst="rect">
            <a:avLst/>
          </a:prstGeom>
        </p:spPr>
      </p:pic>
      <p:sp>
        <p:nvSpPr>
          <p:cNvPr id="19" name="Oval 1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13518" y="2346960"/>
            <a:ext cx="4229100" cy="394716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11999118" y="0"/>
            <a:ext cx="2405080" cy="1597969"/>
          </a:xfrm>
          <a:prstGeom prst="rect">
            <a:avLst/>
          </a:prstGeom>
        </p:spPr>
      </p:pic>
      <p:pic>
        <p:nvPicPr>
          <p:cNvPr id="23" name="Picture 22">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12908817" y="8534400"/>
            <a:ext cx="1490601" cy="1066800"/>
          </a:xfrm>
          <a:prstGeom prst="rect">
            <a:avLst/>
          </a:prstGeom>
        </p:spPr>
      </p:pic>
      <p:sp>
        <p:nvSpPr>
          <p:cNvPr id="25" name="Rectangle 24">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56718" y="0"/>
            <a:ext cx="1028700" cy="1600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8288000" cy="96012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4026515" y="0"/>
            <a:ext cx="839208" cy="5193498"/>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31" name="Freeform: Shape 30">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 y="0"/>
            <a:ext cx="14550688" cy="96012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E9C66F6-58A1-4B5E-A464-07C81DE6993D}"/>
              </a:ext>
            </a:extLst>
          </p:cNvPr>
          <p:cNvSpPr>
            <a:spLocks noGrp="1"/>
          </p:cNvSpPr>
          <p:nvPr>
            <p:ph type="title"/>
          </p:nvPr>
        </p:nvSpPr>
        <p:spPr>
          <a:xfrm>
            <a:off x="1732432" y="2026919"/>
            <a:ext cx="10462373" cy="4661414"/>
          </a:xfrm>
        </p:spPr>
        <p:txBody>
          <a:bodyPr vert="horz" lIns="91440" tIns="45720" rIns="91440" bIns="45720" rtlCol="0" anchor="b">
            <a:normAutofit/>
          </a:bodyPr>
          <a:lstStyle/>
          <a:p>
            <a:pPr defTabSz="457200"/>
            <a:r>
              <a:rPr lang="en-US" sz="8000" dirty="0"/>
              <a:t>Flexible Thinking</a:t>
            </a:r>
            <a:r>
              <a:rPr lang="en-US" sz="8000" b="0" i="0" kern="1200" dirty="0">
                <a:solidFill>
                  <a:schemeClr val="tx2"/>
                </a:solidFill>
              </a:rPr>
              <a:t> &amp; AI</a:t>
            </a:r>
          </a:p>
        </p:txBody>
      </p:sp>
      <p:sp>
        <p:nvSpPr>
          <p:cNvPr id="33" name="Rectangle 32">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56718" y="0"/>
            <a:ext cx="1028700" cy="1600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Slide Number Placeholder 9">
            <a:extLst>
              <a:ext uri="{FF2B5EF4-FFF2-40B4-BE49-F238E27FC236}">
                <a16:creationId xmlns:a16="http://schemas.microsoft.com/office/drawing/2014/main" id="{9C8F87ED-7B6F-4C17-A3CC-975DE809AB25}"/>
              </a:ext>
            </a:extLst>
          </p:cNvPr>
          <p:cNvSpPr>
            <a:spLocks noGrp="1"/>
          </p:cNvSpPr>
          <p:nvPr>
            <p:ph type="sldNum" sz="quarter" idx="12"/>
          </p:nvPr>
        </p:nvSpPr>
        <p:spPr>
          <a:xfrm>
            <a:off x="15528810" y="414020"/>
            <a:ext cx="1257298" cy="1074762"/>
          </a:xfrm>
        </p:spPr>
        <p:txBody>
          <a:bodyPr vert="horz" lIns="91440" tIns="45720" rIns="91440" bIns="45720" rtlCol="0" anchor="b">
            <a:normAutofit/>
          </a:bodyPr>
          <a:lstStyle/>
          <a:p>
            <a:pPr>
              <a:spcAft>
                <a:spcPts val="600"/>
              </a:spcAft>
            </a:pPr>
            <a:fld id="{D57F1E4F-1CFF-5643-939E-217C01CDF565}" type="slidenum">
              <a:rPr lang="en-US" sz="2800" b="0" i="0" kern="1200">
                <a:solidFill>
                  <a:srgbClr val="FFFFFF"/>
                </a:solidFill>
                <a:latin typeface="+mn-lt"/>
                <a:ea typeface="+mn-ea"/>
                <a:cs typeface="+mn-cs"/>
              </a:rPr>
              <a:pPr>
                <a:spcAft>
                  <a:spcPts val="600"/>
                </a:spcAft>
              </a:pPr>
              <a:t>37</a:t>
            </a:fld>
            <a:endParaRPr lang="en-US" sz="2800" b="0" i="0" kern="1200">
              <a:solidFill>
                <a:srgbClr val="FFFFFF"/>
              </a:solidFill>
              <a:latin typeface="+mn-lt"/>
              <a:ea typeface="+mn-ea"/>
              <a:cs typeface="+mn-cs"/>
            </a:endParaRPr>
          </a:p>
        </p:txBody>
      </p:sp>
    </p:spTree>
    <p:extLst>
      <p:ext uri="{BB962C8B-B14F-4D97-AF65-F5344CB8AC3E}">
        <p14:creationId xmlns:p14="http://schemas.microsoft.com/office/powerpoint/2010/main" val="32847771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301133" y="228874"/>
            <a:ext cx="12667105" cy="1034678"/>
          </a:xfrm>
        </p:spPr>
        <p:txBody>
          <a:bodyPr>
            <a:noAutofit/>
          </a:bodyPr>
          <a:lstStyle/>
          <a:p>
            <a:r>
              <a:rPr lang="en-US" sz="5200" dirty="0"/>
              <a:t>An Insight into Artificial Intelligence</a:t>
            </a:r>
          </a:p>
        </p:txBody>
      </p:sp>
      <p:grpSp>
        <p:nvGrpSpPr>
          <p:cNvPr id="529" name="Group 528">
            <a:extLst>
              <a:ext uri="{FF2B5EF4-FFF2-40B4-BE49-F238E27FC236}">
                <a16:creationId xmlns:a16="http://schemas.microsoft.com/office/drawing/2014/main" id="{D416FCBE-8339-41BA-9AC6-F318A05A1A47}"/>
              </a:ext>
            </a:extLst>
          </p:cNvPr>
          <p:cNvGrpSpPr>
            <a:grpSpLocks noChangeAspect="1"/>
          </p:cNvGrpSpPr>
          <p:nvPr/>
        </p:nvGrpSpPr>
        <p:grpSpPr>
          <a:xfrm>
            <a:off x="1689005" y="2078813"/>
            <a:ext cx="14630591" cy="7012986"/>
            <a:chOff x="228599" y="2501900"/>
            <a:chExt cx="6800979" cy="3259962"/>
          </a:xfrm>
        </p:grpSpPr>
        <p:sp>
          <p:nvSpPr>
            <p:cNvPr id="530" name="Shape">
              <a:extLst>
                <a:ext uri="{FF2B5EF4-FFF2-40B4-BE49-F238E27FC236}">
                  <a16:creationId xmlns:a16="http://schemas.microsoft.com/office/drawing/2014/main" id="{AB35DFC2-D6DF-4EBB-8C4F-25FBA415EFB1}"/>
                </a:ext>
              </a:extLst>
            </p:cNvPr>
            <p:cNvSpPr/>
            <p:nvPr/>
          </p:nvSpPr>
          <p:spPr>
            <a:xfrm>
              <a:off x="2362200" y="3759200"/>
              <a:ext cx="299932" cy="328803"/>
            </a:xfrm>
            <a:custGeom>
              <a:avLst/>
              <a:gdLst/>
              <a:ahLst/>
              <a:cxnLst>
                <a:cxn ang="0">
                  <a:pos x="wd2" y="hd2"/>
                </a:cxn>
                <a:cxn ang="5400000">
                  <a:pos x="wd2" y="hd2"/>
                </a:cxn>
                <a:cxn ang="10800000">
                  <a:pos x="wd2" y="hd2"/>
                </a:cxn>
                <a:cxn ang="16200000">
                  <a:pos x="wd2" y="hd2"/>
                </a:cxn>
              </a:cxnLst>
              <a:rect l="0" t="0" r="r" b="b"/>
              <a:pathLst>
                <a:path w="21551" h="21600" extrusionOk="0">
                  <a:moveTo>
                    <a:pt x="21266" y="19881"/>
                  </a:moveTo>
                  <a:cubicBezTo>
                    <a:pt x="21412" y="20282"/>
                    <a:pt x="21503" y="20591"/>
                    <a:pt x="21539" y="20824"/>
                  </a:cubicBezTo>
                  <a:cubicBezTo>
                    <a:pt x="21576" y="21058"/>
                    <a:pt x="21530" y="21233"/>
                    <a:pt x="21393" y="21341"/>
                  </a:cubicBezTo>
                  <a:cubicBezTo>
                    <a:pt x="21257" y="21450"/>
                    <a:pt x="21028" y="21525"/>
                    <a:pt x="20691" y="21558"/>
                  </a:cubicBezTo>
                  <a:cubicBezTo>
                    <a:pt x="20353" y="21592"/>
                    <a:pt x="19888" y="21600"/>
                    <a:pt x="19295" y="21600"/>
                  </a:cubicBezTo>
                  <a:cubicBezTo>
                    <a:pt x="18683" y="21600"/>
                    <a:pt x="18200" y="21592"/>
                    <a:pt x="17853" y="21575"/>
                  </a:cubicBezTo>
                  <a:cubicBezTo>
                    <a:pt x="17506" y="21558"/>
                    <a:pt x="17251" y="21525"/>
                    <a:pt x="17068" y="21475"/>
                  </a:cubicBezTo>
                  <a:cubicBezTo>
                    <a:pt x="16885" y="21425"/>
                    <a:pt x="16758" y="21358"/>
                    <a:pt x="16685" y="21266"/>
                  </a:cubicBezTo>
                  <a:cubicBezTo>
                    <a:pt x="16612" y="21175"/>
                    <a:pt x="16548" y="21066"/>
                    <a:pt x="16502" y="20916"/>
                  </a:cubicBezTo>
                  <a:lnTo>
                    <a:pt x="14933" y="16619"/>
                  </a:lnTo>
                  <a:lnTo>
                    <a:pt x="6145" y="16619"/>
                  </a:lnTo>
                  <a:lnTo>
                    <a:pt x="4666" y="20799"/>
                  </a:lnTo>
                  <a:cubicBezTo>
                    <a:pt x="4621" y="20958"/>
                    <a:pt x="4557" y="21083"/>
                    <a:pt x="4475" y="21191"/>
                  </a:cubicBezTo>
                  <a:cubicBezTo>
                    <a:pt x="4393" y="21300"/>
                    <a:pt x="4274" y="21383"/>
                    <a:pt x="4092" y="21441"/>
                  </a:cubicBezTo>
                  <a:cubicBezTo>
                    <a:pt x="3918" y="21500"/>
                    <a:pt x="3672" y="21542"/>
                    <a:pt x="3352" y="21567"/>
                  </a:cubicBezTo>
                  <a:cubicBezTo>
                    <a:pt x="3033" y="21592"/>
                    <a:pt x="2613" y="21600"/>
                    <a:pt x="2093" y="21600"/>
                  </a:cubicBezTo>
                  <a:cubicBezTo>
                    <a:pt x="1536" y="21600"/>
                    <a:pt x="1108" y="21583"/>
                    <a:pt x="788" y="21550"/>
                  </a:cubicBezTo>
                  <a:cubicBezTo>
                    <a:pt x="478" y="21517"/>
                    <a:pt x="259" y="21433"/>
                    <a:pt x="140" y="21308"/>
                  </a:cubicBezTo>
                  <a:cubicBezTo>
                    <a:pt x="22" y="21183"/>
                    <a:pt x="-24" y="20999"/>
                    <a:pt x="12" y="20774"/>
                  </a:cubicBezTo>
                  <a:cubicBezTo>
                    <a:pt x="49" y="20540"/>
                    <a:pt x="140" y="20232"/>
                    <a:pt x="286" y="19848"/>
                  </a:cubicBezTo>
                  <a:lnTo>
                    <a:pt x="7505" y="859"/>
                  </a:lnTo>
                  <a:cubicBezTo>
                    <a:pt x="7578" y="676"/>
                    <a:pt x="7660" y="517"/>
                    <a:pt x="7760" y="409"/>
                  </a:cubicBezTo>
                  <a:cubicBezTo>
                    <a:pt x="7860" y="300"/>
                    <a:pt x="8006" y="209"/>
                    <a:pt x="8225" y="142"/>
                  </a:cubicBezTo>
                  <a:cubicBezTo>
                    <a:pt x="8435" y="83"/>
                    <a:pt x="8727" y="42"/>
                    <a:pt x="9101" y="25"/>
                  </a:cubicBezTo>
                  <a:cubicBezTo>
                    <a:pt x="9476" y="8"/>
                    <a:pt x="9968" y="0"/>
                    <a:pt x="10589" y="0"/>
                  </a:cubicBezTo>
                  <a:cubicBezTo>
                    <a:pt x="11301" y="0"/>
                    <a:pt x="11866" y="8"/>
                    <a:pt x="12286" y="25"/>
                  </a:cubicBezTo>
                  <a:cubicBezTo>
                    <a:pt x="12706" y="42"/>
                    <a:pt x="13035" y="83"/>
                    <a:pt x="13272" y="142"/>
                  </a:cubicBezTo>
                  <a:cubicBezTo>
                    <a:pt x="13509" y="200"/>
                    <a:pt x="13673" y="292"/>
                    <a:pt x="13774" y="417"/>
                  </a:cubicBezTo>
                  <a:cubicBezTo>
                    <a:pt x="13874" y="542"/>
                    <a:pt x="13965" y="701"/>
                    <a:pt x="14038" y="909"/>
                  </a:cubicBezTo>
                  <a:lnTo>
                    <a:pt x="21266" y="19881"/>
                  </a:lnTo>
                  <a:close/>
                  <a:moveTo>
                    <a:pt x="10525" y="4188"/>
                  </a:moveTo>
                  <a:lnTo>
                    <a:pt x="10507" y="4188"/>
                  </a:lnTo>
                  <a:lnTo>
                    <a:pt x="7194" y="13282"/>
                  </a:lnTo>
                  <a:lnTo>
                    <a:pt x="13828" y="13282"/>
                  </a:lnTo>
                  <a:lnTo>
                    <a:pt x="10525" y="4188"/>
                  </a:ln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31" name="Shape">
              <a:extLst>
                <a:ext uri="{FF2B5EF4-FFF2-40B4-BE49-F238E27FC236}">
                  <a16:creationId xmlns:a16="http://schemas.microsoft.com/office/drawing/2014/main" id="{1C8EA982-08D3-4075-B109-17C6FB83B78D}"/>
                </a:ext>
              </a:extLst>
            </p:cNvPr>
            <p:cNvSpPr/>
            <p:nvPr/>
          </p:nvSpPr>
          <p:spPr>
            <a:xfrm>
              <a:off x="2705100" y="3759200"/>
              <a:ext cx="241809" cy="327408"/>
            </a:xfrm>
            <a:custGeom>
              <a:avLst/>
              <a:gdLst/>
              <a:ahLst/>
              <a:cxnLst>
                <a:cxn ang="0">
                  <a:pos x="wd2" y="hd2"/>
                </a:cxn>
                <a:cxn ang="5400000">
                  <a:pos x="wd2" y="hd2"/>
                </a:cxn>
                <a:cxn ang="10800000">
                  <a:pos x="wd2" y="hd2"/>
                </a:cxn>
                <a:cxn ang="16200000">
                  <a:pos x="wd2" y="hd2"/>
                </a:cxn>
              </a:cxnLst>
              <a:rect l="0" t="0" r="r" b="b"/>
              <a:pathLst>
                <a:path w="21600" h="21600" extrusionOk="0">
                  <a:moveTo>
                    <a:pt x="21600" y="20930"/>
                  </a:moveTo>
                  <a:cubicBezTo>
                    <a:pt x="21600" y="21055"/>
                    <a:pt x="21566" y="21156"/>
                    <a:pt x="21509" y="21240"/>
                  </a:cubicBezTo>
                  <a:cubicBezTo>
                    <a:pt x="21453" y="21323"/>
                    <a:pt x="21305" y="21391"/>
                    <a:pt x="21078" y="21449"/>
                  </a:cubicBezTo>
                  <a:cubicBezTo>
                    <a:pt x="20851" y="21508"/>
                    <a:pt x="20522" y="21541"/>
                    <a:pt x="20091" y="21566"/>
                  </a:cubicBezTo>
                  <a:cubicBezTo>
                    <a:pt x="19660" y="21592"/>
                    <a:pt x="19059" y="21600"/>
                    <a:pt x="18310" y="21600"/>
                  </a:cubicBezTo>
                  <a:cubicBezTo>
                    <a:pt x="17675" y="21600"/>
                    <a:pt x="17176" y="21592"/>
                    <a:pt x="16801" y="21566"/>
                  </a:cubicBezTo>
                  <a:cubicBezTo>
                    <a:pt x="16427" y="21541"/>
                    <a:pt x="16132" y="21499"/>
                    <a:pt x="15916" y="21441"/>
                  </a:cubicBezTo>
                  <a:cubicBezTo>
                    <a:pt x="15701" y="21382"/>
                    <a:pt x="15542" y="21298"/>
                    <a:pt x="15451" y="21206"/>
                  </a:cubicBezTo>
                  <a:cubicBezTo>
                    <a:pt x="15360" y="21114"/>
                    <a:pt x="15281" y="20997"/>
                    <a:pt x="15224" y="20863"/>
                  </a:cubicBezTo>
                  <a:lnTo>
                    <a:pt x="12615" y="16062"/>
                  </a:lnTo>
                  <a:cubicBezTo>
                    <a:pt x="12297" y="15517"/>
                    <a:pt x="11991" y="15040"/>
                    <a:pt x="11696" y="14621"/>
                  </a:cubicBezTo>
                  <a:cubicBezTo>
                    <a:pt x="11401" y="14202"/>
                    <a:pt x="11061" y="13850"/>
                    <a:pt x="10698" y="13565"/>
                  </a:cubicBezTo>
                  <a:cubicBezTo>
                    <a:pt x="10335" y="13280"/>
                    <a:pt x="9904" y="13071"/>
                    <a:pt x="9427" y="12928"/>
                  </a:cubicBezTo>
                  <a:cubicBezTo>
                    <a:pt x="8951" y="12786"/>
                    <a:pt x="8395" y="12710"/>
                    <a:pt x="7760" y="12710"/>
                  </a:cubicBezTo>
                  <a:lnTo>
                    <a:pt x="5922" y="12710"/>
                  </a:lnTo>
                  <a:lnTo>
                    <a:pt x="5922" y="20896"/>
                  </a:lnTo>
                  <a:cubicBezTo>
                    <a:pt x="5922" y="21005"/>
                    <a:pt x="5876" y="21106"/>
                    <a:pt x="5774" y="21198"/>
                  </a:cubicBezTo>
                  <a:cubicBezTo>
                    <a:pt x="5672" y="21290"/>
                    <a:pt x="5513" y="21357"/>
                    <a:pt x="5287" y="21416"/>
                  </a:cubicBezTo>
                  <a:cubicBezTo>
                    <a:pt x="5060" y="21474"/>
                    <a:pt x="4765" y="21516"/>
                    <a:pt x="4390" y="21550"/>
                  </a:cubicBezTo>
                  <a:cubicBezTo>
                    <a:pt x="4016" y="21583"/>
                    <a:pt x="3539" y="21600"/>
                    <a:pt x="2950" y="21600"/>
                  </a:cubicBezTo>
                  <a:cubicBezTo>
                    <a:pt x="2382" y="21600"/>
                    <a:pt x="1906" y="21583"/>
                    <a:pt x="1520" y="21550"/>
                  </a:cubicBezTo>
                  <a:cubicBezTo>
                    <a:pt x="1134" y="21516"/>
                    <a:pt x="839" y="21474"/>
                    <a:pt x="613" y="21416"/>
                  </a:cubicBezTo>
                  <a:cubicBezTo>
                    <a:pt x="386" y="21357"/>
                    <a:pt x="227" y="21290"/>
                    <a:pt x="136" y="21198"/>
                  </a:cubicBezTo>
                  <a:cubicBezTo>
                    <a:pt x="45" y="21106"/>
                    <a:pt x="0" y="21013"/>
                    <a:pt x="0" y="20896"/>
                  </a:cubicBezTo>
                  <a:lnTo>
                    <a:pt x="0" y="1382"/>
                  </a:lnTo>
                  <a:cubicBezTo>
                    <a:pt x="0" y="897"/>
                    <a:pt x="170" y="545"/>
                    <a:pt x="511" y="327"/>
                  </a:cubicBezTo>
                  <a:cubicBezTo>
                    <a:pt x="851" y="109"/>
                    <a:pt x="1259" y="0"/>
                    <a:pt x="1758" y="0"/>
                  </a:cubicBezTo>
                  <a:lnTo>
                    <a:pt x="9291" y="0"/>
                  </a:lnTo>
                  <a:cubicBezTo>
                    <a:pt x="10051" y="0"/>
                    <a:pt x="10687" y="8"/>
                    <a:pt x="11186" y="34"/>
                  </a:cubicBezTo>
                  <a:cubicBezTo>
                    <a:pt x="11685" y="59"/>
                    <a:pt x="12127" y="84"/>
                    <a:pt x="12536" y="117"/>
                  </a:cubicBezTo>
                  <a:cubicBezTo>
                    <a:pt x="13704" y="243"/>
                    <a:pt x="14759" y="452"/>
                    <a:pt x="15690" y="746"/>
                  </a:cubicBezTo>
                  <a:cubicBezTo>
                    <a:pt x="16620" y="1039"/>
                    <a:pt x="17425" y="1433"/>
                    <a:pt x="18072" y="1919"/>
                  </a:cubicBezTo>
                  <a:cubicBezTo>
                    <a:pt x="18730" y="2405"/>
                    <a:pt x="19218" y="2974"/>
                    <a:pt x="19569" y="3628"/>
                  </a:cubicBezTo>
                  <a:cubicBezTo>
                    <a:pt x="19910" y="4290"/>
                    <a:pt x="20091" y="5044"/>
                    <a:pt x="20091" y="5899"/>
                  </a:cubicBezTo>
                  <a:cubicBezTo>
                    <a:pt x="20091" y="6619"/>
                    <a:pt x="19966" y="7273"/>
                    <a:pt x="19717" y="7867"/>
                  </a:cubicBezTo>
                  <a:cubicBezTo>
                    <a:pt x="19467" y="8462"/>
                    <a:pt x="19104" y="8990"/>
                    <a:pt x="18628" y="9451"/>
                  </a:cubicBezTo>
                  <a:cubicBezTo>
                    <a:pt x="18151" y="9912"/>
                    <a:pt x="17561" y="10322"/>
                    <a:pt x="16847" y="10666"/>
                  </a:cubicBezTo>
                  <a:cubicBezTo>
                    <a:pt x="16132" y="11009"/>
                    <a:pt x="15338" y="11286"/>
                    <a:pt x="14442" y="11495"/>
                  </a:cubicBezTo>
                  <a:cubicBezTo>
                    <a:pt x="14873" y="11646"/>
                    <a:pt x="15281" y="11839"/>
                    <a:pt x="15667" y="12057"/>
                  </a:cubicBezTo>
                  <a:cubicBezTo>
                    <a:pt x="16053" y="12275"/>
                    <a:pt x="16404" y="12543"/>
                    <a:pt x="16745" y="12861"/>
                  </a:cubicBezTo>
                  <a:cubicBezTo>
                    <a:pt x="17085" y="13180"/>
                    <a:pt x="17403" y="13540"/>
                    <a:pt x="17697" y="13942"/>
                  </a:cubicBezTo>
                  <a:cubicBezTo>
                    <a:pt x="17992" y="14344"/>
                    <a:pt x="18287" y="14805"/>
                    <a:pt x="18571" y="15308"/>
                  </a:cubicBezTo>
                  <a:lnTo>
                    <a:pt x="21021" y="19539"/>
                  </a:lnTo>
                  <a:cubicBezTo>
                    <a:pt x="21248" y="19958"/>
                    <a:pt x="21396" y="20268"/>
                    <a:pt x="21475" y="20460"/>
                  </a:cubicBezTo>
                  <a:cubicBezTo>
                    <a:pt x="21566" y="20670"/>
                    <a:pt x="21600" y="20821"/>
                    <a:pt x="21600" y="20930"/>
                  </a:cubicBezTo>
                  <a:close/>
                  <a:moveTo>
                    <a:pt x="13976" y="6351"/>
                  </a:moveTo>
                  <a:cubicBezTo>
                    <a:pt x="13976" y="5647"/>
                    <a:pt x="13761" y="5044"/>
                    <a:pt x="13330" y="4558"/>
                  </a:cubicBezTo>
                  <a:cubicBezTo>
                    <a:pt x="12899" y="4072"/>
                    <a:pt x="12184" y="3729"/>
                    <a:pt x="11197" y="3527"/>
                  </a:cubicBezTo>
                  <a:cubicBezTo>
                    <a:pt x="10902" y="3469"/>
                    <a:pt x="10562" y="3427"/>
                    <a:pt x="10176" y="3393"/>
                  </a:cubicBezTo>
                  <a:cubicBezTo>
                    <a:pt x="9790" y="3360"/>
                    <a:pt x="9268" y="3343"/>
                    <a:pt x="8588" y="3343"/>
                  </a:cubicBezTo>
                  <a:lnTo>
                    <a:pt x="5933" y="3343"/>
                  </a:lnTo>
                  <a:lnTo>
                    <a:pt x="5933" y="9434"/>
                  </a:lnTo>
                  <a:lnTo>
                    <a:pt x="8951" y="9434"/>
                  </a:lnTo>
                  <a:cubicBezTo>
                    <a:pt x="9790" y="9434"/>
                    <a:pt x="10528" y="9359"/>
                    <a:pt x="11152" y="9208"/>
                  </a:cubicBezTo>
                  <a:cubicBezTo>
                    <a:pt x="11776" y="9057"/>
                    <a:pt x="12309" y="8848"/>
                    <a:pt x="12729" y="8580"/>
                  </a:cubicBezTo>
                  <a:cubicBezTo>
                    <a:pt x="13148" y="8312"/>
                    <a:pt x="13466" y="7985"/>
                    <a:pt x="13670" y="7608"/>
                  </a:cubicBezTo>
                  <a:cubicBezTo>
                    <a:pt x="13874" y="7231"/>
                    <a:pt x="13976" y="6812"/>
                    <a:pt x="13976" y="6351"/>
                  </a:cubicBez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32" name="Shape">
              <a:extLst>
                <a:ext uri="{FF2B5EF4-FFF2-40B4-BE49-F238E27FC236}">
                  <a16:creationId xmlns:a16="http://schemas.microsoft.com/office/drawing/2014/main" id="{426FD9B7-E2F9-4E01-8FAA-2706F7C7EA77}"/>
                </a:ext>
              </a:extLst>
            </p:cNvPr>
            <p:cNvSpPr/>
            <p:nvPr/>
          </p:nvSpPr>
          <p:spPr>
            <a:xfrm>
              <a:off x="2946400" y="3759200"/>
              <a:ext cx="249428" cy="327280"/>
            </a:xfrm>
            <a:custGeom>
              <a:avLst/>
              <a:gdLst/>
              <a:ahLst/>
              <a:cxnLst>
                <a:cxn ang="0">
                  <a:pos x="wd2" y="hd2"/>
                </a:cxn>
                <a:cxn ang="5400000">
                  <a:pos x="wd2" y="hd2"/>
                </a:cxn>
                <a:cxn ang="10800000">
                  <a:pos x="wd2" y="hd2"/>
                </a:cxn>
                <a:cxn ang="16200000">
                  <a:pos x="wd2" y="hd2"/>
                </a:cxn>
              </a:cxnLst>
              <a:rect l="0" t="0" r="r" b="b"/>
              <a:pathLst>
                <a:path w="21600" h="21600" extrusionOk="0">
                  <a:moveTo>
                    <a:pt x="21600" y="1794"/>
                  </a:moveTo>
                  <a:cubicBezTo>
                    <a:pt x="21600" y="2112"/>
                    <a:pt x="21578" y="2389"/>
                    <a:pt x="21545" y="2615"/>
                  </a:cubicBezTo>
                  <a:cubicBezTo>
                    <a:pt x="21512" y="2841"/>
                    <a:pt x="21457" y="3026"/>
                    <a:pt x="21380" y="3160"/>
                  </a:cubicBezTo>
                  <a:cubicBezTo>
                    <a:pt x="21303" y="3302"/>
                    <a:pt x="21215" y="3403"/>
                    <a:pt x="21105" y="3470"/>
                  </a:cubicBezTo>
                  <a:cubicBezTo>
                    <a:pt x="20995" y="3537"/>
                    <a:pt x="20874" y="3571"/>
                    <a:pt x="20742" y="3571"/>
                  </a:cubicBezTo>
                  <a:lnTo>
                    <a:pt x="13681" y="3571"/>
                  </a:lnTo>
                  <a:lnTo>
                    <a:pt x="13681" y="20896"/>
                  </a:lnTo>
                  <a:cubicBezTo>
                    <a:pt x="13681" y="21005"/>
                    <a:pt x="13637" y="21105"/>
                    <a:pt x="13538" y="21198"/>
                  </a:cubicBezTo>
                  <a:cubicBezTo>
                    <a:pt x="13440" y="21290"/>
                    <a:pt x="13286" y="21357"/>
                    <a:pt x="13066" y="21416"/>
                  </a:cubicBezTo>
                  <a:cubicBezTo>
                    <a:pt x="12846" y="21474"/>
                    <a:pt x="12549" y="21516"/>
                    <a:pt x="12186" y="21550"/>
                  </a:cubicBezTo>
                  <a:cubicBezTo>
                    <a:pt x="11812" y="21583"/>
                    <a:pt x="11350" y="21600"/>
                    <a:pt x="10800" y="21600"/>
                  </a:cubicBezTo>
                  <a:cubicBezTo>
                    <a:pt x="10250" y="21600"/>
                    <a:pt x="9788" y="21583"/>
                    <a:pt x="9414" y="21550"/>
                  </a:cubicBezTo>
                  <a:cubicBezTo>
                    <a:pt x="9040" y="21516"/>
                    <a:pt x="8754" y="21474"/>
                    <a:pt x="8534" y="21416"/>
                  </a:cubicBezTo>
                  <a:cubicBezTo>
                    <a:pt x="8314" y="21357"/>
                    <a:pt x="8160" y="21290"/>
                    <a:pt x="8062" y="21198"/>
                  </a:cubicBezTo>
                  <a:cubicBezTo>
                    <a:pt x="7963" y="21105"/>
                    <a:pt x="7919" y="21013"/>
                    <a:pt x="7919" y="20896"/>
                  </a:cubicBezTo>
                  <a:lnTo>
                    <a:pt x="7919" y="3571"/>
                  </a:lnTo>
                  <a:lnTo>
                    <a:pt x="858" y="3571"/>
                  </a:lnTo>
                  <a:cubicBezTo>
                    <a:pt x="715" y="3571"/>
                    <a:pt x="594" y="3537"/>
                    <a:pt x="484" y="3470"/>
                  </a:cubicBezTo>
                  <a:cubicBezTo>
                    <a:pt x="374" y="3403"/>
                    <a:pt x="297" y="3302"/>
                    <a:pt x="220" y="3160"/>
                  </a:cubicBezTo>
                  <a:cubicBezTo>
                    <a:pt x="143" y="3017"/>
                    <a:pt x="88" y="2841"/>
                    <a:pt x="55" y="2615"/>
                  </a:cubicBezTo>
                  <a:cubicBezTo>
                    <a:pt x="22" y="2389"/>
                    <a:pt x="0" y="2112"/>
                    <a:pt x="0" y="1794"/>
                  </a:cubicBezTo>
                  <a:cubicBezTo>
                    <a:pt x="0" y="1458"/>
                    <a:pt x="22" y="1182"/>
                    <a:pt x="55" y="947"/>
                  </a:cubicBezTo>
                  <a:cubicBezTo>
                    <a:pt x="88" y="712"/>
                    <a:pt x="143" y="528"/>
                    <a:pt x="220" y="394"/>
                  </a:cubicBezTo>
                  <a:cubicBezTo>
                    <a:pt x="297" y="251"/>
                    <a:pt x="385" y="159"/>
                    <a:pt x="484" y="92"/>
                  </a:cubicBezTo>
                  <a:cubicBezTo>
                    <a:pt x="583" y="34"/>
                    <a:pt x="715" y="0"/>
                    <a:pt x="858" y="0"/>
                  </a:cubicBezTo>
                  <a:lnTo>
                    <a:pt x="20742" y="0"/>
                  </a:lnTo>
                  <a:cubicBezTo>
                    <a:pt x="20874" y="0"/>
                    <a:pt x="20995" y="34"/>
                    <a:pt x="21105" y="92"/>
                  </a:cubicBezTo>
                  <a:cubicBezTo>
                    <a:pt x="21215" y="151"/>
                    <a:pt x="21303" y="251"/>
                    <a:pt x="21380" y="394"/>
                  </a:cubicBezTo>
                  <a:cubicBezTo>
                    <a:pt x="21457" y="536"/>
                    <a:pt x="21512" y="721"/>
                    <a:pt x="21545" y="947"/>
                  </a:cubicBezTo>
                  <a:cubicBezTo>
                    <a:pt x="21578" y="1173"/>
                    <a:pt x="21600" y="1458"/>
                    <a:pt x="21600" y="1794"/>
                  </a:cubicBez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33" name="Shape">
              <a:extLst>
                <a:ext uri="{FF2B5EF4-FFF2-40B4-BE49-F238E27FC236}">
                  <a16:creationId xmlns:a16="http://schemas.microsoft.com/office/drawing/2014/main" id="{0AC6F0C8-39F3-4C20-8545-4C63990F98CB}"/>
                </a:ext>
              </a:extLst>
            </p:cNvPr>
            <p:cNvSpPr/>
            <p:nvPr/>
          </p:nvSpPr>
          <p:spPr>
            <a:xfrm>
              <a:off x="3238499" y="3759199"/>
              <a:ext cx="66550" cy="328931"/>
            </a:xfrm>
            <a:custGeom>
              <a:avLst/>
              <a:gdLst/>
              <a:ahLst/>
              <a:cxnLst>
                <a:cxn ang="0">
                  <a:pos x="wd2" y="hd2"/>
                </a:cxn>
                <a:cxn ang="5400000">
                  <a:pos x="wd2" y="hd2"/>
                </a:cxn>
                <a:cxn ang="10800000">
                  <a:pos x="wd2" y="hd2"/>
                </a:cxn>
                <a:cxn ang="16200000">
                  <a:pos x="wd2" y="hd2"/>
                </a:cxn>
              </a:cxnLst>
              <a:rect l="0" t="0" r="r" b="b"/>
              <a:pathLst>
                <a:path w="21600" h="21600" extrusionOk="0">
                  <a:moveTo>
                    <a:pt x="21600" y="20899"/>
                  </a:moveTo>
                  <a:cubicBezTo>
                    <a:pt x="21600" y="21008"/>
                    <a:pt x="21435" y="21108"/>
                    <a:pt x="21064" y="21200"/>
                  </a:cubicBezTo>
                  <a:cubicBezTo>
                    <a:pt x="20693" y="21291"/>
                    <a:pt x="20116" y="21358"/>
                    <a:pt x="19292" y="21417"/>
                  </a:cubicBezTo>
                  <a:cubicBezTo>
                    <a:pt x="18467" y="21475"/>
                    <a:pt x="17395" y="21517"/>
                    <a:pt x="16035" y="21550"/>
                  </a:cubicBezTo>
                  <a:cubicBezTo>
                    <a:pt x="14675" y="21583"/>
                    <a:pt x="12943" y="21600"/>
                    <a:pt x="10800" y="21600"/>
                  </a:cubicBezTo>
                  <a:cubicBezTo>
                    <a:pt x="8739" y="21600"/>
                    <a:pt x="7008" y="21583"/>
                    <a:pt x="5606" y="21550"/>
                  </a:cubicBezTo>
                  <a:cubicBezTo>
                    <a:pt x="4205" y="21517"/>
                    <a:pt x="3133" y="21475"/>
                    <a:pt x="2308" y="21417"/>
                  </a:cubicBezTo>
                  <a:cubicBezTo>
                    <a:pt x="1484" y="21358"/>
                    <a:pt x="907" y="21291"/>
                    <a:pt x="536" y="21200"/>
                  </a:cubicBezTo>
                  <a:cubicBezTo>
                    <a:pt x="165" y="21108"/>
                    <a:pt x="0" y="21016"/>
                    <a:pt x="0" y="20899"/>
                  </a:cubicBezTo>
                  <a:lnTo>
                    <a:pt x="0" y="701"/>
                  </a:lnTo>
                  <a:cubicBezTo>
                    <a:pt x="0" y="592"/>
                    <a:pt x="165" y="492"/>
                    <a:pt x="536" y="400"/>
                  </a:cubicBezTo>
                  <a:cubicBezTo>
                    <a:pt x="907" y="309"/>
                    <a:pt x="1484" y="242"/>
                    <a:pt x="2350" y="183"/>
                  </a:cubicBezTo>
                  <a:cubicBezTo>
                    <a:pt x="3174" y="125"/>
                    <a:pt x="4287" y="83"/>
                    <a:pt x="5647" y="50"/>
                  </a:cubicBezTo>
                  <a:cubicBezTo>
                    <a:pt x="7008" y="17"/>
                    <a:pt x="8739" y="0"/>
                    <a:pt x="10800" y="0"/>
                  </a:cubicBezTo>
                  <a:cubicBezTo>
                    <a:pt x="12943" y="0"/>
                    <a:pt x="14675" y="17"/>
                    <a:pt x="16035" y="50"/>
                  </a:cubicBezTo>
                  <a:cubicBezTo>
                    <a:pt x="17395" y="83"/>
                    <a:pt x="18467" y="125"/>
                    <a:pt x="19292" y="183"/>
                  </a:cubicBezTo>
                  <a:cubicBezTo>
                    <a:pt x="20116" y="242"/>
                    <a:pt x="20693" y="309"/>
                    <a:pt x="21064" y="400"/>
                  </a:cubicBezTo>
                  <a:cubicBezTo>
                    <a:pt x="21435" y="492"/>
                    <a:pt x="21600" y="584"/>
                    <a:pt x="21600" y="701"/>
                  </a:cubicBezTo>
                  <a:lnTo>
                    <a:pt x="21600" y="20899"/>
                  </a:ln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34" name="Shape">
              <a:extLst>
                <a:ext uri="{FF2B5EF4-FFF2-40B4-BE49-F238E27FC236}">
                  <a16:creationId xmlns:a16="http://schemas.microsoft.com/office/drawing/2014/main" id="{16C82F75-2F16-40BF-ABC2-FC77F3BFD1EE}"/>
                </a:ext>
              </a:extLst>
            </p:cNvPr>
            <p:cNvSpPr/>
            <p:nvPr/>
          </p:nvSpPr>
          <p:spPr>
            <a:xfrm>
              <a:off x="3378200" y="3759199"/>
              <a:ext cx="182880" cy="327408"/>
            </a:xfrm>
            <a:custGeom>
              <a:avLst/>
              <a:gdLst/>
              <a:ahLst/>
              <a:cxnLst>
                <a:cxn ang="0">
                  <a:pos x="wd2" y="hd2"/>
                </a:cxn>
                <a:cxn ang="5400000">
                  <a:pos x="wd2" y="hd2"/>
                </a:cxn>
                <a:cxn ang="10800000">
                  <a:pos x="wd2" y="hd2"/>
                </a:cxn>
                <a:cxn ang="16200000">
                  <a:pos x="wd2" y="hd2"/>
                </a:cxn>
              </a:cxnLst>
              <a:rect l="0" t="0" r="r" b="b"/>
              <a:pathLst>
                <a:path w="21600" h="21600" extrusionOk="0">
                  <a:moveTo>
                    <a:pt x="21600" y="1801"/>
                  </a:moveTo>
                  <a:cubicBezTo>
                    <a:pt x="21600" y="2137"/>
                    <a:pt x="21570" y="2413"/>
                    <a:pt x="21525" y="2639"/>
                  </a:cubicBezTo>
                  <a:cubicBezTo>
                    <a:pt x="21480" y="2866"/>
                    <a:pt x="21390" y="3050"/>
                    <a:pt x="21285" y="3176"/>
                  </a:cubicBezTo>
                  <a:cubicBezTo>
                    <a:pt x="21180" y="3310"/>
                    <a:pt x="21045" y="3410"/>
                    <a:pt x="20910" y="3477"/>
                  </a:cubicBezTo>
                  <a:cubicBezTo>
                    <a:pt x="20775" y="3544"/>
                    <a:pt x="20610" y="3578"/>
                    <a:pt x="20430" y="3578"/>
                  </a:cubicBezTo>
                  <a:lnTo>
                    <a:pt x="7860" y="3578"/>
                  </a:lnTo>
                  <a:lnTo>
                    <a:pt x="7860" y="9359"/>
                  </a:lnTo>
                  <a:lnTo>
                    <a:pt x="19665" y="9359"/>
                  </a:lnTo>
                  <a:cubicBezTo>
                    <a:pt x="19845" y="9359"/>
                    <a:pt x="19995" y="9384"/>
                    <a:pt x="20145" y="9443"/>
                  </a:cubicBezTo>
                  <a:cubicBezTo>
                    <a:pt x="20280" y="9501"/>
                    <a:pt x="20415" y="9594"/>
                    <a:pt x="20520" y="9728"/>
                  </a:cubicBezTo>
                  <a:cubicBezTo>
                    <a:pt x="20625" y="9862"/>
                    <a:pt x="20700" y="10038"/>
                    <a:pt x="20760" y="10255"/>
                  </a:cubicBezTo>
                  <a:cubicBezTo>
                    <a:pt x="20805" y="10473"/>
                    <a:pt x="20835" y="10750"/>
                    <a:pt x="20835" y="11085"/>
                  </a:cubicBezTo>
                  <a:cubicBezTo>
                    <a:pt x="20835" y="11420"/>
                    <a:pt x="20805" y="11697"/>
                    <a:pt x="20760" y="11914"/>
                  </a:cubicBezTo>
                  <a:cubicBezTo>
                    <a:pt x="20715" y="12132"/>
                    <a:pt x="20625" y="12317"/>
                    <a:pt x="20520" y="12459"/>
                  </a:cubicBezTo>
                  <a:cubicBezTo>
                    <a:pt x="20415" y="12601"/>
                    <a:pt x="20280" y="12702"/>
                    <a:pt x="20145" y="12769"/>
                  </a:cubicBezTo>
                  <a:cubicBezTo>
                    <a:pt x="20010" y="12828"/>
                    <a:pt x="19845" y="12861"/>
                    <a:pt x="19665" y="12861"/>
                  </a:cubicBezTo>
                  <a:lnTo>
                    <a:pt x="7860" y="12861"/>
                  </a:lnTo>
                  <a:lnTo>
                    <a:pt x="7860" y="20863"/>
                  </a:lnTo>
                  <a:cubicBezTo>
                    <a:pt x="7860" y="20988"/>
                    <a:pt x="7800" y="21089"/>
                    <a:pt x="7680" y="21181"/>
                  </a:cubicBezTo>
                  <a:cubicBezTo>
                    <a:pt x="7560" y="21273"/>
                    <a:pt x="7350" y="21349"/>
                    <a:pt x="7035" y="21407"/>
                  </a:cubicBezTo>
                  <a:cubicBezTo>
                    <a:pt x="6720" y="21466"/>
                    <a:pt x="6330" y="21516"/>
                    <a:pt x="5835" y="21550"/>
                  </a:cubicBezTo>
                  <a:cubicBezTo>
                    <a:pt x="5340" y="21583"/>
                    <a:pt x="4710" y="21600"/>
                    <a:pt x="3930" y="21600"/>
                  </a:cubicBezTo>
                  <a:cubicBezTo>
                    <a:pt x="3180" y="21600"/>
                    <a:pt x="2550" y="21583"/>
                    <a:pt x="2040" y="21550"/>
                  </a:cubicBezTo>
                  <a:cubicBezTo>
                    <a:pt x="1530" y="21516"/>
                    <a:pt x="1140" y="21466"/>
                    <a:pt x="840" y="21407"/>
                  </a:cubicBezTo>
                  <a:cubicBezTo>
                    <a:pt x="540" y="21349"/>
                    <a:pt x="330" y="21273"/>
                    <a:pt x="195" y="21181"/>
                  </a:cubicBezTo>
                  <a:cubicBezTo>
                    <a:pt x="60" y="21089"/>
                    <a:pt x="0" y="20988"/>
                    <a:pt x="0" y="20863"/>
                  </a:cubicBezTo>
                  <a:lnTo>
                    <a:pt x="0" y="1382"/>
                  </a:lnTo>
                  <a:cubicBezTo>
                    <a:pt x="0" y="897"/>
                    <a:pt x="225" y="545"/>
                    <a:pt x="675" y="327"/>
                  </a:cubicBezTo>
                  <a:cubicBezTo>
                    <a:pt x="1125" y="109"/>
                    <a:pt x="1665" y="0"/>
                    <a:pt x="2325" y="0"/>
                  </a:cubicBezTo>
                  <a:lnTo>
                    <a:pt x="20430" y="0"/>
                  </a:lnTo>
                  <a:cubicBezTo>
                    <a:pt x="20610" y="0"/>
                    <a:pt x="20760" y="34"/>
                    <a:pt x="20910" y="92"/>
                  </a:cubicBezTo>
                  <a:cubicBezTo>
                    <a:pt x="21045" y="151"/>
                    <a:pt x="21165" y="251"/>
                    <a:pt x="21285" y="394"/>
                  </a:cubicBezTo>
                  <a:cubicBezTo>
                    <a:pt x="21390" y="536"/>
                    <a:pt x="21480" y="721"/>
                    <a:pt x="21525" y="947"/>
                  </a:cubicBezTo>
                  <a:cubicBezTo>
                    <a:pt x="21585" y="1181"/>
                    <a:pt x="21600" y="1466"/>
                    <a:pt x="21600" y="1801"/>
                  </a:cubicBez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35" name="Shape">
              <a:extLst>
                <a:ext uri="{FF2B5EF4-FFF2-40B4-BE49-F238E27FC236}">
                  <a16:creationId xmlns:a16="http://schemas.microsoft.com/office/drawing/2014/main" id="{D2BCD58A-8A8F-41EF-9965-3DB300688657}"/>
                </a:ext>
              </a:extLst>
            </p:cNvPr>
            <p:cNvSpPr/>
            <p:nvPr/>
          </p:nvSpPr>
          <p:spPr>
            <a:xfrm>
              <a:off x="3619499" y="3759199"/>
              <a:ext cx="66550" cy="328931"/>
            </a:xfrm>
            <a:custGeom>
              <a:avLst/>
              <a:gdLst/>
              <a:ahLst/>
              <a:cxnLst>
                <a:cxn ang="0">
                  <a:pos x="wd2" y="hd2"/>
                </a:cxn>
                <a:cxn ang="5400000">
                  <a:pos x="wd2" y="hd2"/>
                </a:cxn>
                <a:cxn ang="10800000">
                  <a:pos x="wd2" y="hd2"/>
                </a:cxn>
                <a:cxn ang="16200000">
                  <a:pos x="wd2" y="hd2"/>
                </a:cxn>
              </a:cxnLst>
              <a:rect l="0" t="0" r="r" b="b"/>
              <a:pathLst>
                <a:path w="21600" h="21600" extrusionOk="0">
                  <a:moveTo>
                    <a:pt x="21600" y="20899"/>
                  </a:moveTo>
                  <a:cubicBezTo>
                    <a:pt x="21600" y="21008"/>
                    <a:pt x="21435" y="21108"/>
                    <a:pt x="21064" y="21200"/>
                  </a:cubicBezTo>
                  <a:cubicBezTo>
                    <a:pt x="20693" y="21291"/>
                    <a:pt x="20116" y="21358"/>
                    <a:pt x="19292" y="21417"/>
                  </a:cubicBezTo>
                  <a:cubicBezTo>
                    <a:pt x="18467" y="21475"/>
                    <a:pt x="17395" y="21517"/>
                    <a:pt x="16035" y="21550"/>
                  </a:cubicBezTo>
                  <a:cubicBezTo>
                    <a:pt x="14675" y="21583"/>
                    <a:pt x="12943" y="21600"/>
                    <a:pt x="10800" y="21600"/>
                  </a:cubicBezTo>
                  <a:cubicBezTo>
                    <a:pt x="8739" y="21600"/>
                    <a:pt x="7008" y="21583"/>
                    <a:pt x="5606" y="21550"/>
                  </a:cubicBezTo>
                  <a:cubicBezTo>
                    <a:pt x="4205" y="21517"/>
                    <a:pt x="3133" y="21475"/>
                    <a:pt x="2308" y="21417"/>
                  </a:cubicBezTo>
                  <a:cubicBezTo>
                    <a:pt x="1484" y="21358"/>
                    <a:pt x="907" y="21291"/>
                    <a:pt x="536" y="21200"/>
                  </a:cubicBezTo>
                  <a:cubicBezTo>
                    <a:pt x="165" y="21108"/>
                    <a:pt x="0" y="21016"/>
                    <a:pt x="0" y="20899"/>
                  </a:cubicBezTo>
                  <a:lnTo>
                    <a:pt x="0" y="701"/>
                  </a:lnTo>
                  <a:cubicBezTo>
                    <a:pt x="0" y="592"/>
                    <a:pt x="165" y="492"/>
                    <a:pt x="536" y="400"/>
                  </a:cubicBezTo>
                  <a:cubicBezTo>
                    <a:pt x="907" y="309"/>
                    <a:pt x="1484" y="242"/>
                    <a:pt x="2350" y="183"/>
                  </a:cubicBezTo>
                  <a:cubicBezTo>
                    <a:pt x="3174" y="125"/>
                    <a:pt x="4287" y="83"/>
                    <a:pt x="5647" y="50"/>
                  </a:cubicBezTo>
                  <a:cubicBezTo>
                    <a:pt x="7008" y="17"/>
                    <a:pt x="8739" y="0"/>
                    <a:pt x="10800" y="0"/>
                  </a:cubicBezTo>
                  <a:cubicBezTo>
                    <a:pt x="12943" y="0"/>
                    <a:pt x="14675" y="17"/>
                    <a:pt x="16035" y="50"/>
                  </a:cubicBezTo>
                  <a:cubicBezTo>
                    <a:pt x="17395" y="83"/>
                    <a:pt x="18467" y="125"/>
                    <a:pt x="19292" y="183"/>
                  </a:cubicBezTo>
                  <a:cubicBezTo>
                    <a:pt x="20116" y="242"/>
                    <a:pt x="20693" y="309"/>
                    <a:pt x="21064" y="400"/>
                  </a:cubicBezTo>
                  <a:cubicBezTo>
                    <a:pt x="21435" y="492"/>
                    <a:pt x="21600" y="584"/>
                    <a:pt x="21600" y="701"/>
                  </a:cubicBezTo>
                  <a:lnTo>
                    <a:pt x="21600" y="20899"/>
                  </a:ln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36" name="Shape">
              <a:extLst>
                <a:ext uri="{FF2B5EF4-FFF2-40B4-BE49-F238E27FC236}">
                  <a16:creationId xmlns:a16="http://schemas.microsoft.com/office/drawing/2014/main" id="{D811CE8D-0257-48BC-A03F-FC3EAE6127F1}"/>
                </a:ext>
              </a:extLst>
            </p:cNvPr>
            <p:cNvSpPr/>
            <p:nvPr/>
          </p:nvSpPr>
          <p:spPr>
            <a:xfrm>
              <a:off x="3733800" y="3759200"/>
              <a:ext cx="241046" cy="336297"/>
            </a:xfrm>
            <a:custGeom>
              <a:avLst/>
              <a:gdLst/>
              <a:ahLst/>
              <a:cxnLst>
                <a:cxn ang="0">
                  <a:pos x="wd2" y="hd2"/>
                </a:cxn>
                <a:cxn ang="5400000">
                  <a:pos x="wd2" y="hd2"/>
                </a:cxn>
                <a:cxn ang="10800000">
                  <a:pos x="wd2" y="hd2"/>
                </a:cxn>
                <a:cxn ang="16200000">
                  <a:pos x="wd2" y="hd2"/>
                </a:cxn>
              </a:cxnLst>
              <a:rect l="0" t="0" r="r" b="b"/>
              <a:pathLst>
                <a:path w="21600" h="21600" extrusionOk="0">
                  <a:moveTo>
                    <a:pt x="21600" y="18101"/>
                  </a:moveTo>
                  <a:cubicBezTo>
                    <a:pt x="21600" y="18370"/>
                    <a:pt x="21589" y="18598"/>
                    <a:pt x="21566" y="18786"/>
                  </a:cubicBezTo>
                  <a:cubicBezTo>
                    <a:pt x="21543" y="18973"/>
                    <a:pt x="21509" y="19137"/>
                    <a:pt x="21463" y="19267"/>
                  </a:cubicBezTo>
                  <a:cubicBezTo>
                    <a:pt x="21418" y="19406"/>
                    <a:pt x="21361" y="19520"/>
                    <a:pt x="21281" y="19618"/>
                  </a:cubicBezTo>
                  <a:cubicBezTo>
                    <a:pt x="21202" y="19716"/>
                    <a:pt x="21088" y="19822"/>
                    <a:pt x="20917" y="19952"/>
                  </a:cubicBezTo>
                  <a:cubicBezTo>
                    <a:pt x="20746" y="20075"/>
                    <a:pt x="20428" y="20238"/>
                    <a:pt x="19961" y="20425"/>
                  </a:cubicBezTo>
                  <a:cubicBezTo>
                    <a:pt x="19483" y="20621"/>
                    <a:pt x="18914" y="20809"/>
                    <a:pt x="18220" y="20980"/>
                  </a:cubicBezTo>
                  <a:cubicBezTo>
                    <a:pt x="17526" y="21151"/>
                    <a:pt x="16752" y="21306"/>
                    <a:pt x="15876" y="21421"/>
                  </a:cubicBezTo>
                  <a:cubicBezTo>
                    <a:pt x="14999" y="21535"/>
                    <a:pt x="14043" y="21600"/>
                    <a:pt x="13019" y="21600"/>
                  </a:cubicBezTo>
                  <a:cubicBezTo>
                    <a:pt x="11016" y="21600"/>
                    <a:pt x="9218" y="21380"/>
                    <a:pt x="7602" y="20939"/>
                  </a:cubicBezTo>
                  <a:cubicBezTo>
                    <a:pt x="5986" y="20499"/>
                    <a:pt x="4620" y="19838"/>
                    <a:pt x="3494" y="18957"/>
                  </a:cubicBezTo>
                  <a:cubicBezTo>
                    <a:pt x="2367" y="18076"/>
                    <a:pt x="1502" y="16983"/>
                    <a:pt x="899" y="15670"/>
                  </a:cubicBezTo>
                  <a:cubicBezTo>
                    <a:pt x="296" y="14357"/>
                    <a:pt x="0" y="12823"/>
                    <a:pt x="0" y="11077"/>
                  </a:cubicBezTo>
                  <a:cubicBezTo>
                    <a:pt x="0" y="9299"/>
                    <a:pt x="330" y="7717"/>
                    <a:pt x="990" y="6338"/>
                  </a:cubicBezTo>
                  <a:cubicBezTo>
                    <a:pt x="1650" y="4960"/>
                    <a:pt x="2572" y="3801"/>
                    <a:pt x="3767" y="2863"/>
                  </a:cubicBezTo>
                  <a:cubicBezTo>
                    <a:pt x="4962" y="1925"/>
                    <a:pt x="6384" y="1215"/>
                    <a:pt x="8046" y="726"/>
                  </a:cubicBezTo>
                  <a:cubicBezTo>
                    <a:pt x="9707" y="245"/>
                    <a:pt x="11540" y="0"/>
                    <a:pt x="13543" y="0"/>
                  </a:cubicBezTo>
                  <a:cubicBezTo>
                    <a:pt x="14351" y="0"/>
                    <a:pt x="15136" y="49"/>
                    <a:pt x="15887" y="147"/>
                  </a:cubicBezTo>
                  <a:cubicBezTo>
                    <a:pt x="16638" y="245"/>
                    <a:pt x="17332" y="367"/>
                    <a:pt x="17970" y="530"/>
                  </a:cubicBezTo>
                  <a:cubicBezTo>
                    <a:pt x="18607" y="685"/>
                    <a:pt x="19187" y="865"/>
                    <a:pt x="19699" y="1069"/>
                  </a:cubicBezTo>
                  <a:cubicBezTo>
                    <a:pt x="20212" y="1273"/>
                    <a:pt x="20564" y="1452"/>
                    <a:pt x="20769" y="1591"/>
                  </a:cubicBezTo>
                  <a:cubicBezTo>
                    <a:pt x="20974" y="1737"/>
                    <a:pt x="21111" y="1860"/>
                    <a:pt x="21190" y="1958"/>
                  </a:cubicBezTo>
                  <a:cubicBezTo>
                    <a:pt x="21270" y="2056"/>
                    <a:pt x="21327" y="2178"/>
                    <a:pt x="21372" y="2333"/>
                  </a:cubicBezTo>
                  <a:cubicBezTo>
                    <a:pt x="21418" y="2488"/>
                    <a:pt x="21452" y="2659"/>
                    <a:pt x="21475" y="2863"/>
                  </a:cubicBezTo>
                  <a:cubicBezTo>
                    <a:pt x="21498" y="3067"/>
                    <a:pt x="21509" y="3320"/>
                    <a:pt x="21509" y="3622"/>
                  </a:cubicBezTo>
                  <a:cubicBezTo>
                    <a:pt x="21509" y="3948"/>
                    <a:pt x="21498" y="4217"/>
                    <a:pt x="21463" y="4446"/>
                  </a:cubicBezTo>
                  <a:cubicBezTo>
                    <a:pt x="21429" y="4674"/>
                    <a:pt x="21384" y="4853"/>
                    <a:pt x="21304" y="4992"/>
                  </a:cubicBezTo>
                  <a:cubicBezTo>
                    <a:pt x="21224" y="5131"/>
                    <a:pt x="21133" y="5237"/>
                    <a:pt x="21031" y="5302"/>
                  </a:cubicBezTo>
                  <a:cubicBezTo>
                    <a:pt x="20928" y="5367"/>
                    <a:pt x="20803" y="5400"/>
                    <a:pt x="20667" y="5400"/>
                  </a:cubicBezTo>
                  <a:cubicBezTo>
                    <a:pt x="20439" y="5400"/>
                    <a:pt x="20155" y="5302"/>
                    <a:pt x="19813" y="5115"/>
                  </a:cubicBezTo>
                  <a:cubicBezTo>
                    <a:pt x="19472" y="4927"/>
                    <a:pt x="19017" y="4715"/>
                    <a:pt x="18470" y="4486"/>
                  </a:cubicBezTo>
                  <a:cubicBezTo>
                    <a:pt x="17924" y="4258"/>
                    <a:pt x="17264" y="4046"/>
                    <a:pt x="16513" y="3858"/>
                  </a:cubicBezTo>
                  <a:cubicBezTo>
                    <a:pt x="15750" y="3671"/>
                    <a:pt x="14851" y="3573"/>
                    <a:pt x="13793" y="3573"/>
                  </a:cubicBezTo>
                  <a:cubicBezTo>
                    <a:pt x="12632" y="3573"/>
                    <a:pt x="11597" y="3744"/>
                    <a:pt x="10697" y="4079"/>
                  </a:cubicBezTo>
                  <a:cubicBezTo>
                    <a:pt x="9787" y="4421"/>
                    <a:pt x="9013" y="4902"/>
                    <a:pt x="8376" y="5531"/>
                  </a:cubicBezTo>
                  <a:cubicBezTo>
                    <a:pt x="7739" y="6159"/>
                    <a:pt x="7249" y="6925"/>
                    <a:pt x="6919" y="7823"/>
                  </a:cubicBezTo>
                  <a:cubicBezTo>
                    <a:pt x="6589" y="8720"/>
                    <a:pt x="6418" y="9723"/>
                    <a:pt x="6418" y="10849"/>
                  </a:cubicBezTo>
                  <a:cubicBezTo>
                    <a:pt x="6418" y="12081"/>
                    <a:pt x="6601" y="13141"/>
                    <a:pt x="6953" y="14047"/>
                  </a:cubicBezTo>
                  <a:cubicBezTo>
                    <a:pt x="7306" y="14952"/>
                    <a:pt x="7807" y="15686"/>
                    <a:pt x="8467" y="16273"/>
                  </a:cubicBezTo>
                  <a:cubicBezTo>
                    <a:pt x="9127" y="16861"/>
                    <a:pt x="9912" y="17293"/>
                    <a:pt x="10834" y="17579"/>
                  </a:cubicBezTo>
                  <a:cubicBezTo>
                    <a:pt x="11756" y="17864"/>
                    <a:pt x="12803" y="18011"/>
                    <a:pt x="13964" y="18011"/>
                  </a:cubicBezTo>
                  <a:cubicBezTo>
                    <a:pt x="15011" y="18011"/>
                    <a:pt x="15921" y="17921"/>
                    <a:pt x="16695" y="17742"/>
                  </a:cubicBezTo>
                  <a:cubicBezTo>
                    <a:pt x="17457" y="17562"/>
                    <a:pt x="18117" y="17367"/>
                    <a:pt x="18664" y="17154"/>
                  </a:cubicBezTo>
                  <a:cubicBezTo>
                    <a:pt x="19210" y="16942"/>
                    <a:pt x="19665" y="16747"/>
                    <a:pt x="20018" y="16575"/>
                  </a:cubicBezTo>
                  <a:cubicBezTo>
                    <a:pt x="20371" y="16404"/>
                    <a:pt x="20644" y="16314"/>
                    <a:pt x="20837" y="16314"/>
                  </a:cubicBezTo>
                  <a:cubicBezTo>
                    <a:pt x="20985" y="16314"/>
                    <a:pt x="21111" y="16339"/>
                    <a:pt x="21202" y="16379"/>
                  </a:cubicBezTo>
                  <a:cubicBezTo>
                    <a:pt x="21293" y="16420"/>
                    <a:pt x="21372" y="16510"/>
                    <a:pt x="21429" y="16641"/>
                  </a:cubicBezTo>
                  <a:cubicBezTo>
                    <a:pt x="21486" y="16771"/>
                    <a:pt x="21532" y="16950"/>
                    <a:pt x="21566" y="17179"/>
                  </a:cubicBezTo>
                  <a:cubicBezTo>
                    <a:pt x="21600" y="17407"/>
                    <a:pt x="21600" y="17709"/>
                    <a:pt x="21600" y="18101"/>
                  </a:cubicBez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37" name="Shape">
              <a:extLst>
                <a:ext uri="{FF2B5EF4-FFF2-40B4-BE49-F238E27FC236}">
                  <a16:creationId xmlns:a16="http://schemas.microsoft.com/office/drawing/2014/main" id="{13B4EC6A-C427-4F71-93BD-0D7F46D4E3D3}"/>
                </a:ext>
              </a:extLst>
            </p:cNvPr>
            <p:cNvSpPr/>
            <p:nvPr/>
          </p:nvSpPr>
          <p:spPr>
            <a:xfrm>
              <a:off x="4025899" y="3759199"/>
              <a:ext cx="66550" cy="328931"/>
            </a:xfrm>
            <a:custGeom>
              <a:avLst/>
              <a:gdLst/>
              <a:ahLst/>
              <a:cxnLst>
                <a:cxn ang="0">
                  <a:pos x="wd2" y="hd2"/>
                </a:cxn>
                <a:cxn ang="5400000">
                  <a:pos x="wd2" y="hd2"/>
                </a:cxn>
                <a:cxn ang="10800000">
                  <a:pos x="wd2" y="hd2"/>
                </a:cxn>
                <a:cxn ang="16200000">
                  <a:pos x="wd2" y="hd2"/>
                </a:cxn>
              </a:cxnLst>
              <a:rect l="0" t="0" r="r" b="b"/>
              <a:pathLst>
                <a:path w="21600" h="21600" extrusionOk="0">
                  <a:moveTo>
                    <a:pt x="21600" y="20899"/>
                  </a:moveTo>
                  <a:cubicBezTo>
                    <a:pt x="21600" y="21008"/>
                    <a:pt x="21435" y="21108"/>
                    <a:pt x="21064" y="21200"/>
                  </a:cubicBezTo>
                  <a:cubicBezTo>
                    <a:pt x="20693" y="21291"/>
                    <a:pt x="20116" y="21358"/>
                    <a:pt x="19292" y="21417"/>
                  </a:cubicBezTo>
                  <a:cubicBezTo>
                    <a:pt x="18467" y="21475"/>
                    <a:pt x="17395" y="21517"/>
                    <a:pt x="16035" y="21550"/>
                  </a:cubicBezTo>
                  <a:cubicBezTo>
                    <a:pt x="14675" y="21583"/>
                    <a:pt x="12943" y="21600"/>
                    <a:pt x="10800" y="21600"/>
                  </a:cubicBezTo>
                  <a:cubicBezTo>
                    <a:pt x="8739" y="21600"/>
                    <a:pt x="7008" y="21583"/>
                    <a:pt x="5606" y="21550"/>
                  </a:cubicBezTo>
                  <a:cubicBezTo>
                    <a:pt x="4205" y="21517"/>
                    <a:pt x="3133" y="21475"/>
                    <a:pt x="2308" y="21417"/>
                  </a:cubicBezTo>
                  <a:cubicBezTo>
                    <a:pt x="1484" y="21358"/>
                    <a:pt x="907" y="21291"/>
                    <a:pt x="536" y="21200"/>
                  </a:cubicBezTo>
                  <a:cubicBezTo>
                    <a:pt x="165" y="21108"/>
                    <a:pt x="0" y="21016"/>
                    <a:pt x="0" y="20899"/>
                  </a:cubicBezTo>
                  <a:lnTo>
                    <a:pt x="0" y="701"/>
                  </a:lnTo>
                  <a:cubicBezTo>
                    <a:pt x="0" y="592"/>
                    <a:pt x="165" y="492"/>
                    <a:pt x="536" y="400"/>
                  </a:cubicBezTo>
                  <a:cubicBezTo>
                    <a:pt x="907" y="309"/>
                    <a:pt x="1484" y="242"/>
                    <a:pt x="2350" y="183"/>
                  </a:cubicBezTo>
                  <a:cubicBezTo>
                    <a:pt x="3215" y="125"/>
                    <a:pt x="4287" y="83"/>
                    <a:pt x="5647" y="50"/>
                  </a:cubicBezTo>
                  <a:cubicBezTo>
                    <a:pt x="7008" y="17"/>
                    <a:pt x="8739" y="0"/>
                    <a:pt x="10800" y="0"/>
                  </a:cubicBezTo>
                  <a:cubicBezTo>
                    <a:pt x="12943" y="0"/>
                    <a:pt x="14675" y="17"/>
                    <a:pt x="16035" y="50"/>
                  </a:cubicBezTo>
                  <a:cubicBezTo>
                    <a:pt x="17395" y="83"/>
                    <a:pt x="18467" y="125"/>
                    <a:pt x="19292" y="183"/>
                  </a:cubicBezTo>
                  <a:cubicBezTo>
                    <a:pt x="20116" y="242"/>
                    <a:pt x="20693" y="309"/>
                    <a:pt x="21064" y="400"/>
                  </a:cubicBezTo>
                  <a:cubicBezTo>
                    <a:pt x="21435" y="492"/>
                    <a:pt x="21600" y="584"/>
                    <a:pt x="21600" y="701"/>
                  </a:cubicBezTo>
                  <a:lnTo>
                    <a:pt x="21600" y="20899"/>
                  </a:ln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38" name="Shape">
              <a:extLst>
                <a:ext uri="{FF2B5EF4-FFF2-40B4-BE49-F238E27FC236}">
                  <a16:creationId xmlns:a16="http://schemas.microsoft.com/office/drawing/2014/main" id="{323A8964-FFD5-43C0-B6AE-68344279F958}"/>
                </a:ext>
              </a:extLst>
            </p:cNvPr>
            <p:cNvSpPr/>
            <p:nvPr/>
          </p:nvSpPr>
          <p:spPr>
            <a:xfrm>
              <a:off x="4127500" y="3759200"/>
              <a:ext cx="300059" cy="328803"/>
            </a:xfrm>
            <a:custGeom>
              <a:avLst/>
              <a:gdLst/>
              <a:ahLst/>
              <a:cxnLst>
                <a:cxn ang="0">
                  <a:pos x="wd2" y="hd2"/>
                </a:cxn>
                <a:cxn ang="5400000">
                  <a:pos x="wd2" y="hd2"/>
                </a:cxn>
                <a:cxn ang="10800000">
                  <a:pos x="wd2" y="hd2"/>
                </a:cxn>
                <a:cxn ang="16200000">
                  <a:pos x="wd2" y="hd2"/>
                </a:cxn>
              </a:cxnLst>
              <a:rect l="0" t="0" r="r" b="b"/>
              <a:pathLst>
                <a:path w="21551" h="21600" extrusionOk="0">
                  <a:moveTo>
                    <a:pt x="21266" y="19881"/>
                  </a:moveTo>
                  <a:cubicBezTo>
                    <a:pt x="21412" y="20282"/>
                    <a:pt x="21503" y="20591"/>
                    <a:pt x="21540" y="20824"/>
                  </a:cubicBezTo>
                  <a:cubicBezTo>
                    <a:pt x="21576" y="21058"/>
                    <a:pt x="21530" y="21233"/>
                    <a:pt x="21394" y="21341"/>
                  </a:cubicBezTo>
                  <a:cubicBezTo>
                    <a:pt x="21257" y="21458"/>
                    <a:pt x="21029" y="21525"/>
                    <a:pt x="20691" y="21558"/>
                  </a:cubicBezTo>
                  <a:cubicBezTo>
                    <a:pt x="20354" y="21592"/>
                    <a:pt x="19889" y="21600"/>
                    <a:pt x="19296" y="21600"/>
                  </a:cubicBezTo>
                  <a:cubicBezTo>
                    <a:pt x="18684" y="21600"/>
                    <a:pt x="18201" y="21592"/>
                    <a:pt x="17854" y="21575"/>
                  </a:cubicBezTo>
                  <a:cubicBezTo>
                    <a:pt x="17508" y="21558"/>
                    <a:pt x="17252" y="21525"/>
                    <a:pt x="17070" y="21475"/>
                  </a:cubicBezTo>
                  <a:cubicBezTo>
                    <a:pt x="16888" y="21425"/>
                    <a:pt x="16760" y="21358"/>
                    <a:pt x="16687" y="21266"/>
                  </a:cubicBezTo>
                  <a:cubicBezTo>
                    <a:pt x="16614" y="21175"/>
                    <a:pt x="16550" y="21066"/>
                    <a:pt x="16504" y="20916"/>
                  </a:cubicBezTo>
                  <a:lnTo>
                    <a:pt x="14935" y="16619"/>
                  </a:lnTo>
                  <a:lnTo>
                    <a:pt x="6151" y="16619"/>
                  </a:lnTo>
                  <a:lnTo>
                    <a:pt x="4665" y="20799"/>
                  </a:lnTo>
                  <a:cubicBezTo>
                    <a:pt x="4619" y="20958"/>
                    <a:pt x="4555" y="21083"/>
                    <a:pt x="4473" y="21191"/>
                  </a:cubicBezTo>
                  <a:cubicBezTo>
                    <a:pt x="4391" y="21300"/>
                    <a:pt x="4272" y="21383"/>
                    <a:pt x="4090" y="21441"/>
                  </a:cubicBezTo>
                  <a:cubicBezTo>
                    <a:pt x="3907" y="21500"/>
                    <a:pt x="3670" y="21542"/>
                    <a:pt x="3351" y="21567"/>
                  </a:cubicBezTo>
                  <a:cubicBezTo>
                    <a:pt x="3032" y="21592"/>
                    <a:pt x="2612" y="21600"/>
                    <a:pt x="2092" y="21600"/>
                  </a:cubicBezTo>
                  <a:cubicBezTo>
                    <a:pt x="1536" y="21600"/>
                    <a:pt x="1107" y="21583"/>
                    <a:pt x="788" y="21550"/>
                  </a:cubicBezTo>
                  <a:cubicBezTo>
                    <a:pt x="478" y="21517"/>
                    <a:pt x="259" y="21433"/>
                    <a:pt x="140" y="21308"/>
                  </a:cubicBezTo>
                  <a:cubicBezTo>
                    <a:pt x="22" y="21183"/>
                    <a:pt x="-24" y="20999"/>
                    <a:pt x="12" y="20774"/>
                  </a:cubicBezTo>
                  <a:cubicBezTo>
                    <a:pt x="49" y="20540"/>
                    <a:pt x="140" y="20232"/>
                    <a:pt x="286" y="19848"/>
                  </a:cubicBezTo>
                  <a:lnTo>
                    <a:pt x="7501" y="859"/>
                  </a:lnTo>
                  <a:cubicBezTo>
                    <a:pt x="7574" y="676"/>
                    <a:pt x="7656" y="517"/>
                    <a:pt x="7757" y="409"/>
                  </a:cubicBezTo>
                  <a:cubicBezTo>
                    <a:pt x="7857" y="300"/>
                    <a:pt x="8003" y="209"/>
                    <a:pt x="8222" y="142"/>
                  </a:cubicBezTo>
                  <a:cubicBezTo>
                    <a:pt x="8432" y="83"/>
                    <a:pt x="8724" y="42"/>
                    <a:pt x="9098" y="25"/>
                  </a:cubicBezTo>
                  <a:cubicBezTo>
                    <a:pt x="9472" y="8"/>
                    <a:pt x="9964" y="0"/>
                    <a:pt x="10584" y="0"/>
                  </a:cubicBezTo>
                  <a:cubicBezTo>
                    <a:pt x="11296" y="0"/>
                    <a:pt x="11861" y="8"/>
                    <a:pt x="12281" y="25"/>
                  </a:cubicBezTo>
                  <a:cubicBezTo>
                    <a:pt x="12701" y="42"/>
                    <a:pt x="13029" y="83"/>
                    <a:pt x="13266" y="142"/>
                  </a:cubicBezTo>
                  <a:cubicBezTo>
                    <a:pt x="13503" y="200"/>
                    <a:pt x="13668" y="292"/>
                    <a:pt x="13768" y="417"/>
                  </a:cubicBezTo>
                  <a:cubicBezTo>
                    <a:pt x="13868" y="542"/>
                    <a:pt x="13959" y="701"/>
                    <a:pt x="14032" y="909"/>
                  </a:cubicBezTo>
                  <a:lnTo>
                    <a:pt x="21266" y="19881"/>
                  </a:lnTo>
                  <a:close/>
                  <a:moveTo>
                    <a:pt x="10521" y="4188"/>
                  </a:moveTo>
                  <a:lnTo>
                    <a:pt x="10502" y="4188"/>
                  </a:lnTo>
                  <a:lnTo>
                    <a:pt x="7191" y="13282"/>
                  </a:lnTo>
                  <a:lnTo>
                    <a:pt x="13823" y="13282"/>
                  </a:lnTo>
                  <a:lnTo>
                    <a:pt x="10521" y="4188"/>
                  </a:ln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39" name="Shape">
              <a:extLst>
                <a:ext uri="{FF2B5EF4-FFF2-40B4-BE49-F238E27FC236}">
                  <a16:creationId xmlns:a16="http://schemas.microsoft.com/office/drawing/2014/main" id="{5B699F08-BE51-4C10-B03F-A2B5E890543A}"/>
                </a:ext>
              </a:extLst>
            </p:cNvPr>
            <p:cNvSpPr/>
            <p:nvPr/>
          </p:nvSpPr>
          <p:spPr>
            <a:xfrm>
              <a:off x="4470399" y="3759200"/>
              <a:ext cx="179072" cy="327280"/>
            </a:xfrm>
            <a:custGeom>
              <a:avLst/>
              <a:gdLst/>
              <a:ahLst/>
              <a:cxnLst>
                <a:cxn ang="0">
                  <a:pos x="wd2" y="hd2"/>
                </a:cxn>
                <a:cxn ang="5400000">
                  <a:pos x="wd2" y="hd2"/>
                </a:cxn>
                <a:cxn ang="10800000">
                  <a:pos x="wd2" y="hd2"/>
                </a:cxn>
                <a:cxn ang="16200000">
                  <a:pos x="wd2" y="hd2"/>
                </a:cxn>
              </a:cxnLst>
              <a:rect l="0" t="0" r="r" b="b"/>
              <a:pathLst>
                <a:path w="21600" h="21600" extrusionOk="0">
                  <a:moveTo>
                    <a:pt x="21600" y="19773"/>
                  </a:moveTo>
                  <a:cubicBezTo>
                    <a:pt x="21600" y="20108"/>
                    <a:pt x="21569" y="20385"/>
                    <a:pt x="21523" y="20611"/>
                  </a:cubicBezTo>
                  <a:cubicBezTo>
                    <a:pt x="21477" y="20837"/>
                    <a:pt x="21401" y="21030"/>
                    <a:pt x="21294" y="21173"/>
                  </a:cubicBezTo>
                  <a:cubicBezTo>
                    <a:pt x="21186" y="21323"/>
                    <a:pt x="21064" y="21432"/>
                    <a:pt x="20911" y="21499"/>
                  </a:cubicBezTo>
                  <a:cubicBezTo>
                    <a:pt x="20757" y="21566"/>
                    <a:pt x="20589" y="21600"/>
                    <a:pt x="20374" y="21600"/>
                  </a:cubicBezTo>
                  <a:lnTo>
                    <a:pt x="2374" y="21600"/>
                  </a:lnTo>
                  <a:cubicBezTo>
                    <a:pt x="1700" y="21600"/>
                    <a:pt x="1149" y="21491"/>
                    <a:pt x="689" y="21273"/>
                  </a:cubicBezTo>
                  <a:cubicBezTo>
                    <a:pt x="230" y="21055"/>
                    <a:pt x="0" y="20703"/>
                    <a:pt x="0" y="20217"/>
                  </a:cubicBezTo>
                  <a:lnTo>
                    <a:pt x="0" y="704"/>
                  </a:lnTo>
                  <a:cubicBezTo>
                    <a:pt x="0" y="595"/>
                    <a:pt x="61" y="495"/>
                    <a:pt x="199" y="402"/>
                  </a:cubicBezTo>
                  <a:cubicBezTo>
                    <a:pt x="337" y="310"/>
                    <a:pt x="552" y="243"/>
                    <a:pt x="858" y="184"/>
                  </a:cubicBezTo>
                  <a:cubicBezTo>
                    <a:pt x="1164" y="126"/>
                    <a:pt x="1578" y="84"/>
                    <a:pt x="2083" y="50"/>
                  </a:cubicBezTo>
                  <a:cubicBezTo>
                    <a:pt x="2604" y="17"/>
                    <a:pt x="3248" y="0"/>
                    <a:pt x="4014" y="0"/>
                  </a:cubicBezTo>
                  <a:cubicBezTo>
                    <a:pt x="4810" y="0"/>
                    <a:pt x="5454" y="17"/>
                    <a:pt x="5959" y="50"/>
                  </a:cubicBezTo>
                  <a:cubicBezTo>
                    <a:pt x="6465" y="84"/>
                    <a:pt x="6863" y="126"/>
                    <a:pt x="7169" y="184"/>
                  </a:cubicBezTo>
                  <a:cubicBezTo>
                    <a:pt x="7476" y="243"/>
                    <a:pt x="7690" y="310"/>
                    <a:pt x="7828" y="402"/>
                  </a:cubicBezTo>
                  <a:cubicBezTo>
                    <a:pt x="7966" y="495"/>
                    <a:pt x="8027" y="587"/>
                    <a:pt x="8027" y="704"/>
                  </a:cubicBezTo>
                  <a:lnTo>
                    <a:pt x="8027" y="17996"/>
                  </a:lnTo>
                  <a:lnTo>
                    <a:pt x="20390" y="17996"/>
                  </a:lnTo>
                  <a:cubicBezTo>
                    <a:pt x="20589" y="17996"/>
                    <a:pt x="20773" y="18029"/>
                    <a:pt x="20926" y="18088"/>
                  </a:cubicBezTo>
                  <a:cubicBezTo>
                    <a:pt x="21079" y="18147"/>
                    <a:pt x="21202" y="18247"/>
                    <a:pt x="21309" y="18390"/>
                  </a:cubicBezTo>
                  <a:cubicBezTo>
                    <a:pt x="21416" y="18532"/>
                    <a:pt x="21493" y="18708"/>
                    <a:pt x="21539" y="18935"/>
                  </a:cubicBezTo>
                  <a:cubicBezTo>
                    <a:pt x="21569" y="19169"/>
                    <a:pt x="21600" y="19446"/>
                    <a:pt x="21600" y="19773"/>
                  </a:cubicBez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40" name="Shape">
              <a:extLst>
                <a:ext uri="{FF2B5EF4-FFF2-40B4-BE49-F238E27FC236}">
                  <a16:creationId xmlns:a16="http://schemas.microsoft.com/office/drawing/2014/main" id="{A59E6FF2-FC29-4642-B3D9-FAB24E94287B}"/>
                </a:ext>
              </a:extLst>
            </p:cNvPr>
            <p:cNvSpPr/>
            <p:nvPr/>
          </p:nvSpPr>
          <p:spPr>
            <a:xfrm>
              <a:off x="2857499" y="4178299"/>
              <a:ext cx="66550" cy="328931"/>
            </a:xfrm>
            <a:custGeom>
              <a:avLst/>
              <a:gdLst/>
              <a:ahLst/>
              <a:cxnLst>
                <a:cxn ang="0">
                  <a:pos x="wd2" y="hd2"/>
                </a:cxn>
                <a:cxn ang="5400000">
                  <a:pos x="wd2" y="hd2"/>
                </a:cxn>
                <a:cxn ang="10800000">
                  <a:pos x="wd2" y="hd2"/>
                </a:cxn>
                <a:cxn ang="16200000">
                  <a:pos x="wd2" y="hd2"/>
                </a:cxn>
              </a:cxnLst>
              <a:rect l="0" t="0" r="r" b="b"/>
              <a:pathLst>
                <a:path w="21600" h="21600" extrusionOk="0">
                  <a:moveTo>
                    <a:pt x="21600" y="20899"/>
                  </a:moveTo>
                  <a:cubicBezTo>
                    <a:pt x="21600" y="21008"/>
                    <a:pt x="21435" y="21108"/>
                    <a:pt x="21064" y="21200"/>
                  </a:cubicBezTo>
                  <a:cubicBezTo>
                    <a:pt x="20693" y="21291"/>
                    <a:pt x="20116" y="21358"/>
                    <a:pt x="19292" y="21417"/>
                  </a:cubicBezTo>
                  <a:cubicBezTo>
                    <a:pt x="18467" y="21475"/>
                    <a:pt x="17395" y="21517"/>
                    <a:pt x="16035" y="21550"/>
                  </a:cubicBezTo>
                  <a:cubicBezTo>
                    <a:pt x="14675" y="21583"/>
                    <a:pt x="12943" y="21600"/>
                    <a:pt x="10800" y="21600"/>
                  </a:cubicBezTo>
                  <a:cubicBezTo>
                    <a:pt x="8739" y="21600"/>
                    <a:pt x="7008" y="21583"/>
                    <a:pt x="5606" y="21550"/>
                  </a:cubicBezTo>
                  <a:cubicBezTo>
                    <a:pt x="4205" y="21517"/>
                    <a:pt x="3133" y="21475"/>
                    <a:pt x="2308" y="21417"/>
                  </a:cubicBezTo>
                  <a:cubicBezTo>
                    <a:pt x="1484" y="21358"/>
                    <a:pt x="907" y="21291"/>
                    <a:pt x="536" y="21200"/>
                  </a:cubicBezTo>
                  <a:cubicBezTo>
                    <a:pt x="165" y="21108"/>
                    <a:pt x="0" y="21016"/>
                    <a:pt x="0" y="20899"/>
                  </a:cubicBezTo>
                  <a:lnTo>
                    <a:pt x="0" y="701"/>
                  </a:lnTo>
                  <a:cubicBezTo>
                    <a:pt x="0" y="592"/>
                    <a:pt x="165" y="492"/>
                    <a:pt x="536" y="400"/>
                  </a:cubicBezTo>
                  <a:cubicBezTo>
                    <a:pt x="907" y="309"/>
                    <a:pt x="1484" y="242"/>
                    <a:pt x="2350" y="183"/>
                  </a:cubicBezTo>
                  <a:cubicBezTo>
                    <a:pt x="3174" y="125"/>
                    <a:pt x="4287" y="83"/>
                    <a:pt x="5647" y="50"/>
                  </a:cubicBezTo>
                  <a:cubicBezTo>
                    <a:pt x="7008" y="17"/>
                    <a:pt x="8739" y="0"/>
                    <a:pt x="10800" y="0"/>
                  </a:cubicBezTo>
                  <a:cubicBezTo>
                    <a:pt x="12944" y="0"/>
                    <a:pt x="14675" y="17"/>
                    <a:pt x="16035" y="50"/>
                  </a:cubicBezTo>
                  <a:cubicBezTo>
                    <a:pt x="17395" y="83"/>
                    <a:pt x="18467" y="125"/>
                    <a:pt x="19292" y="183"/>
                  </a:cubicBezTo>
                  <a:cubicBezTo>
                    <a:pt x="20116" y="242"/>
                    <a:pt x="20693" y="309"/>
                    <a:pt x="21064" y="400"/>
                  </a:cubicBezTo>
                  <a:cubicBezTo>
                    <a:pt x="21435" y="492"/>
                    <a:pt x="21600" y="584"/>
                    <a:pt x="21600" y="701"/>
                  </a:cubicBezTo>
                  <a:lnTo>
                    <a:pt x="21600" y="20899"/>
                  </a:ln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41" name="Shape">
              <a:extLst>
                <a:ext uri="{FF2B5EF4-FFF2-40B4-BE49-F238E27FC236}">
                  <a16:creationId xmlns:a16="http://schemas.microsoft.com/office/drawing/2014/main" id="{A3D2DBE5-D859-4101-9E7B-3EEED29CD8DC}"/>
                </a:ext>
              </a:extLst>
            </p:cNvPr>
            <p:cNvSpPr/>
            <p:nvPr/>
          </p:nvSpPr>
          <p:spPr>
            <a:xfrm>
              <a:off x="2997200" y="4178300"/>
              <a:ext cx="268478" cy="328169"/>
            </a:xfrm>
            <a:custGeom>
              <a:avLst/>
              <a:gdLst/>
              <a:ahLst/>
              <a:cxnLst>
                <a:cxn ang="0">
                  <a:pos x="wd2" y="hd2"/>
                </a:cxn>
                <a:cxn ang="5400000">
                  <a:pos x="wd2" y="hd2"/>
                </a:cxn>
                <a:cxn ang="10800000">
                  <a:pos x="wd2" y="hd2"/>
                </a:cxn>
                <a:cxn ang="16200000">
                  <a:pos x="wd2" y="hd2"/>
                </a:cxn>
              </a:cxnLst>
              <a:rect l="0" t="0" r="r" b="b"/>
              <a:pathLst>
                <a:path w="21600" h="21600" extrusionOk="0">
                  <a:moveTo>
                    <a:pt x="21600" y="19987"/>
                  </a:moveTo>
                  <a:cubicBezTo>
                    <a:pt x="21600" y="20237"/>
                    <a:pt x="21549" y="20463"/>
                    <a:pt x="21437" y="20664"/>
                  </a:cubicBezTo>
                  <a:cubicBezTo>
                    <a:pt x="21324" y="20864"/>
                    <a:pt x="21181" y="21032"/>
                    <a:pt x="20997" y="21157"/>
                  </a:cubicBezTo>
                  <a:cubicBezTo>
                    <a:pt x="20813" y="21291"/>
                    <a:pt x="20599" y="21383"/>
                    <a:pt x="20353" y="21450"/>
                  </a:cubicBezTo>
                  <a:cubicBezTo>
                    <a:pt x="20108" y="21508"/>
                    <a:pt x="19853" y="21541"/>
                    <a:pt x="19597" y="21541"/>
                  </a:cubicBezTo>
                  <a:lnTo>
                    <a:pt x="17329" y="21541"/>
                  </a:lnTo>
                  <a:cubicBezTo>
                    <a:pt x="16859" y="21541"/>
                    <a:pt x="16450" y="21500"/>
                    <a:pt x="16103" y="21424"/>
                  </a:cubicBezTo>
                  <a:cubicBezTo>
                    <a:pt x="15756" y="21349"/>
                    <a:pt x="15439" y="21207"/>
                    <a:pt x="15153" y="20998"/>
                  </a:cubicBezTo>
                  <a:cubicBezTo>
                    <a:pt x="14867" y="20798"/>
                    <a:pt x="14581" y="20513"/>
                    <a:pt x="14315" y="20171"/>
                  </a:cubicBezTo>
                  <a:cubicBezTo>
                    <a:pt x="14049" y="19819"/>
                    <a:pt x="13743" y="19376"/>
                    <a:pt x="13405" y="18816"/>
                  </a:cubicBezTo>
                  <a:lnTo>
                    <a:pt x="6887" y="8794"/>
                  </a:lnTo>
                  <a:cubicBezTo>
                    <a:pt x="6509" y="8200"/>
                    <a:pt x="6120" y="7557"/>
                    <a:pt x="5732" y="6863"/>
                  </a:cubicBezTo>
                  <a:cubicBezTo>
                    <a:pt x="5344" y="6169"/>
                    <a:pt x="4986" y="5500"/>
                    <a:pt x="4680" y="4848"/>
                  </a:cubicBezTo>
                  <a:lnTo>
                    <a:pt x="4639" y="4848"/>
                  </a:lnTo>
                  <a:cubicBezTo>
                    <a:pt x="4690" y="5642"/>
                    <a:pt x="4731" y="6436"/>
                    <a:pt x="4761" y="7222"/>
                  </a:cubicBezTo>
                  <a:cubicBezTo>
                    <a:pt x="4792" y="8016"/>
                    <a:pt x="4802" y="8827"/>
                    <a:pt x="4802" y="9663"/>
                  </a:cubicBezTo>
                  <a:lnTo>
                    <a:pt x="4802" y="20881"/>
                  </a:lnTo>
                  <a:cubicBezTo>
                    <a:pt x="4802" y="20990"/>
                    <a:pt x="4761" y="21090"/>
                    <a:pt x="4690" y="21182"/>
                  </a:cubicBezTo>
                  <a:cubicBezTo>
                    <a:pt x="4618" y="21274"/>
                    <a:pt x="4486" y="21349"/>
                    <a:pt x="4302" y="21408"/>
                  </a:cubicBezTo>
                  <a:cubicBezTo>
                    <a:pt x="4118" y="21466"/>
                    <a:pt x="3872" y="21516"/>
                    <a:pt x="3566" y="21550"/>
                  </a:cubicBezTo>
                  <a:cubicBezTo>
                    <a:pt x="3259" y="21583"/>
                    <a:pt x="2861" y="21600"/>
                    <a:pt x="2370" y="21600"/>
                  </a:cubicBezTo>
                  <a:cubicBezTo>
                    <a:pt x="1900" y="21600"/>
                    <a:pt x="1502" y="21583"/>
                    <a:pt x="1195" y="21550"/>
                  </a:cubicBezTo>
                  <a:cubicBezTo>
                    <a:pt x="889" y="21516"/>
                    <a:pt x="644" y="21466"/>
                    <a:pt x="470" y="21408"/>
                  </a:cubicBezTo>
                  <a:cubicBezTo>
                    <a:pt x="296" y="21349"/>
                    <a:pt x="174" y="21274"/>
                    <a:pt x="102" y="21182"/>
                  </a:cubicBezTo>
                  <a:cubicBezTo>
                    <a:pt x="31" y="21090"/>
                    <a:pt x="0" y="20998"/>
                    <a:pt x="0" y="20881"/>
                  </a:cubicBezTo>
                  <a:lnTo>
                    <a:pt x="0" y="1613"/>
                  </a:lnTo>
                  <a:cubicBezTo>
                    <a:pt x="0" y="1095"/>
                    <a:pt x="184" y="702"/>
                    <a:pt x="552" y="443"/>
                  </a:cubicBezTo>
                  <a:cubicBezTo>
                    <a:pt x="920" y="184"/>
                    <a:pt x="1379" y="50"/>
                    <a:pt x="1921" y="50"/>
                  </a:cubicBezTo>
                  <a:lnTo>
                    <a:pt x="4772" y="50"/>
                  </a:lnTo>
                  <a:cubicBezTo>
                    <a:pt x="5282" y="50"/>
                    <a:pt x="5712" y="84"/>
                    <a:pt x="6069" y="159"/>
                  </a:cubicBezTo>
                  <a:cubicBezTo>
                    <a:pt x="6417" y="234"/>
                    <a:pt x="6733" y="351"/>
                    <a:pt x="7009" y="518"/>
                  </a:cubicBezTo>
                  <a:cubicBezTo>
                    <a:pt x="7285" y="685"/>
                    <a:pt x="7551" y="911"/>
                    <a:pt x="7786" y="1204"/>
                  </a:cubicBezTo>
                  <a:cubicBezTo>
                    <a:pt x="8031" y="1496"/>
                    <a:pt x="8276" y="1856"/>
                    <a:pt x="8532" y="2290"/>
                  </a:cubicBezTo>
                  <a:lnTo>
                    <a:pt x="13640" y="10131"/>
                  </a:lnTo>
                  <a:cubicBezTo>
                    <a:pt x="13937" y="10608"/>
                    <a:pt x="14233" y="11076"/>
                    <a:pt x="14519" y="11527"/>
                  </a:cubicBezTo>
                  <a:cubicBezTo>
                    <a:pt x="14805" y="11987"/>
                    <a:pt x="15091" y="12447"/>
                    <a:pt x="15357" y="12907"/>
                  </a:cubicBezTo>
                  <a:cubicBezTo>
                    <a:pt x="15623" y="13366"/>
                    <a:pt x="15888" y="13818"/>
                    <a:pt x="16144" y="14261"/>
                  </a:cubicBezTo>
                  <a:cubicBezTo>
                    <a:pt x="16399" y="14704"/>
                    <a:pt x="16655" y="15147"/>
                    <a:pt x="16890" y="15590"/>
                  </a:cubicBezTo>
                  <a:lnTo>
                    <a:pt x="16910" y="15590"/>
                  </a:lnTo>
                  <a:cubicBezTo>
                    <a:pt x="16869" y="14821"/>
                    <a:pt x="16839" y="14010"/>
                    <a:pt x="16818" y="13174"/>
                  </a:cubicBezTo>
                  <a:cubicBezTo>
                    <a:pt x="16798" y="12338"/>
                    <a:pt x="16787" y="11536"/>
                    <a:pt x="16787" y="10775"/>
                  </a:cubicBezTo>
                  <a:lnTo>
                    <a:pt x="16787" y="719"/>
                  </a:lnTo>
                  <a:cubicBezTo>
                    <a:pt x="16787" y="610"/>
                    <a:pt x="16828" y="510"/>
                    <a:pt x="16910" y="418"/>
                  </a:cubicBezTo>
                  <a:cubicBezTo>
                    <a:pt x="16992" y="326"/>
                    <a:pt x="17125" y="251"/>
                    <a:pt x="17319" y="184"/>
                  </a:cubicBezTo>
                  <a:cubicBezTo>
                    <a:pt x="17503" y="117"/>
                    <a:pt x="17758" y="67"/>
                    <a:pt x="18065" y="42"/>
                  </a:cubicBezTo>
                  <a:cubicBezTo>
                    <a:pt x="18371" y="17"/>
                    <a:pt x="18770" y="0"/>
                    <a:pt x="19260" y="0"/>
                  </a:cubicBezTo>
                  <a:cubicBezTo>
                    <a:pt x="19720" y="0"/>
                    <a:pt x="20108" y="17"/>
                    <a:pt x="20415" y="42"/>
                  </a:cubicBezTo>
                  <a:cubicBezTo>
                    <a:pt x="20721" y="67"/>
                    <a:pt x="20966" y="117"/>
                    <a:pt x="21130" y="184"/>
                  </a:cubicBezTo>
                  <a:cubicBezTo>
                    <a:pt x="21304" y="251"/>
                    <a:pt x="21416" y="326"/>
                    <a:pt x="21488" y="418"/>
                  </a:cubicBezTo>
                  <a:cubicBezTo>
                    <a:pt x="21559" y="510"/>
                    <a:pt x="21590" y="602"/>
                    <a:pt x="21590" y="719"/>
                  </a:cubicBezTo>
                  <a:lnTo>
                    <a:pt x="21590" y="19987"/>
                  </a:ln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42" name="Shape">
              <a:extLst>
                <a:ext uri="{FF2B5EF4-FFF2-40B4-BE49-F238E27FC236}">
                  <a16:creationId xmlns:a16="http://schemas.microsoft.com/office/drawing/2014/main" id="{872C28F6-3FF7-4504-800D-DD94BE67F35B}"/>
                </a:ext>
              </a:extLst>
            </p:cNvPr>
            <p:cNvSpPr/>
            <p:nvPr/>
          </p:nvSpPr>
          <p:spPr>
            <a:xfrm>
              <a:off x="3302000" y="4178300"/>
              <a:ext cx="249428" cy="327280"/>
            </a:xfrm>
            <a:custGeom>
              <a:avLst/>
              <a:gdLst/>
              <a:ahLst/>
              <a:cxnLst>
                <a:cxn ang="0">
                  <a:pos x="wd2" y="hd2"/>
                </a:cxn>
                <a:cxn ang="5400000">
                  <a:pos x="wd2" y="hd2"/>
                </a:cxn>
                <a:cxn ang="10800000">
                  <a:pos x="wd2" y="hd2"/>
                </a:cxn>
                <a:cxn ang="16200000">
                  <a:pos x="wd2" y="hd2"/>
                </a:cxn>
              </a:cxnLst>
              <a:rect l="0" t="0" r="r" b="b"/>
              <a:pathLst>
                <a:path w="21600" h="21600" extrusionOk="0">
                  <a:moveTo>
                    <a:pt x="21600" y="1794"/>
                  </a:moveTo>
                  <a:cubicBezTo>
                    <a:pt x="21600" y="2112"/>
                    <a:pt x="21578" y="2389"/>
                    <a:pt x="21545" y="2615"/>
                  </a:cubicBezTo>
                  <a:cubicBezTo>
                    <a:pt x="21512" y="2841"/>
                    <a:pt x="21457" y="3026"/>
                    <a:pt x="21380" y="3160"/>
                  </a:cubicBezTo>
                  <a:cubicBezTo>
                    <a:pt x="21303" y="3302"/>
                    <a:pt x="21215" y="3403"/>
                    <a:pt x="21105" y="3470"/>
                  </a:cubicBezTo>
                  <a:cubicBezTo>
                    <a:pt x="20995" y="3537"/>
                    <a:pt x="20874" y="3571"/>
                    <a:pt x="20742" y="3571"/>
                  </a:cubicBezTo>
                  <a:lnTo>
                    <a:pt x="13681" y="3571"/>
                  </a:lnTo>
                  <a:lnTo>
                    <a:pt x="13681" y="20896"/>
                  </a:lnTo>
                  <a:cubicBezTo>
                    <a:pt x="13681" y="21005"/>
                    <a:pt x="13637" y="21105"/>
                    <a:pt x="13538" y="21198"/>
                  </a:cubicBezTo>
                  <a:cubicBezTo>
                    <a:pt x="13440" y="21290"/>
                    <a:pt x="13286" y="21357"/>
                    <a:pt x="13066" y="21416"/>
                  </a:cubicBezTo>
                  <a:cubicBezTo>
                    <a:pt x="12846" y="21474"/>
                    <a:pt x="12549" y="21516"/>
                    <a:pt x="12186" y="21550"/>
                  </a:cubicBezTo>
                  <a:cubicBezTo>
                    <a:pt x="11812" y="21583"/>
                    <a:pt x="11350" y="21600"/>
                    <a:pt x="10800" y="21600"/>
                  </a:cubicBezTo>
                  <a:cubicBezTo>
                    <a:pt x="10250" y="21600"/>
                    <a:pt x="9788" y="21583"/>
                    <a:pt x="9414" y="21550"/>
                  </a:cubicBezTo>
                  <a:cubicBezTo>
                    <a:pt x="9040" y="21516"/>
                    <a:pt x="8754" y="21474"/>
                    <a:pt x="8534" y="21416"/>
                  </a:cubicBezTo>
                  <a:cubicBezTo>
                    <a:pt x="8314" y="21357"/>
                    <a:pt x="8160" y="21290"/>
                    <a:pt x="8062" y="21198"/>
                  </a:cubicBezTo>
                  <a:cubicBezTo>
                    <a:pt x="7963" y="21105"/>
                    <a:pt x="7919" y="21013"/>
                    <a:pt x="7919" y="20896"/>
                  </a:cubicBezTo>
                  <a:lnTo>
                    <a:pt x="7919" y="3571"/>
                  </a:lnTo>
                  <a:lnTo>
                    <a:pt x="858" y="3571"/>
                  </a:lnTo>
                  <a:cubicBezTo>
                    <a:pt x="715" y="3571"/>
                    <a:pt x="594" y="3537"/>
                    <a:pt x="484" y="3470"/>
                  </a:cubicBezTo>
                  <a:cubicBezTo>
                    <a:pt x="374" y="3403"/>
                    <a:pt x="297" y="3302"/>
                    <a:pt x="220" y="3160"/>
                  </a:cubicBezTo>
                  <a:cubicBezTo>
                    <a:pt x="143" y="3017"/>
                    <a:pt x="88" y="2841"/>
                    <a:pt x="55" y="2615"/>
                  </a:cubicBezTo>
                  <a:cubicBezTo>
                    <a:pt x="22" y="2389"/>
                    <a:pt x="0" y="2112"/>
                    <a:pt x="0" y="1794"/>
                  </a:cubicBezTo>
                  <a:cubicBezTo>
                    <a:pt x="0" y="1458"/>
                    <a:pt x="22" y="1182"/>
                    <a:pt x="55" y="947"/>
                  </a:cubicBezTo>
                  <a:cubicBezTo>
                    <a:pt x="88" y="712"/>
                    <a:pt x="143" y="528"/>
                    <a:pt x="220" y="394"/>
                  </a:cubicBezTo>
                  <a:cubicBezTo>
                    <a:pt x="297" y="251"/>
                    <a:pt x="385" y="159"/>
                    <a:pt x="484" y="92"/>
                  </a:cubicBezTo>
                  <a:cubicBezTo>
                    <a:pt x="583" y="34"/>
                    <a:pt x="715" y="0"/>
                    <a:pt x="858" y="0"/>
                  </a:cubicBezTo>
                  <a:lnTo>
                    <a:pt x="20742" y="0"/>
                  </a:lnTo>
                  <a:cubicBezTo>
                    <a:pt x="20874" y="0"/>
                    <a:pt x="20995" y="34"/>
                    <a:pt x="21105" y="92"/>
                  </a:cubicBezTo>
                  <a:cubicBezTo>
                    <a:pt x="21215" y="151"/>
                    <a:pt x="21303" y="251"/>
                    <a:pt x="21380" y="394"/>
                  </a:cubicBezTo>
                  <a:cubicBezTo>
                    <a:pt x="21457" y="536"/>
                    <a:pt x="21512" y="721"/>
                    <a:pt x="21545" y="947"/>
                  </a:cubicBezTo>
                  <a:cubicBezTo>
                    <a:pt x="21578" y="1173"/>
                    <a:pt x="21600" y="1458"/>
                    <a:pt x="21600" y="1794"/>
                  </a:cubicBez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dirty="0"/>
            </a:p>
          </p:txBody>
        </p:sp>
        <p:sp>
          <p:nvSpPr>
            <p:cNvPr id="543" name="Shape">
              <a:extLst>
                <a:ext uri="{FF2B5EF4-FFF2-40B4-BE49-F238E27FC236}">
                  <a16:creationId xmlns:a16="http://schemas.microsoft.com/office/drawing/2014/main" id="{DF2D89B0-F2C8-4F73-8C42-F88874C5A3DF}"/>
                </a:ext>
              </a:extLst>
            </p:cNvPr>
            <p:cNvSpPr/>
            <p:nvPr/>
          </p:nvSpPr>
          <p:spPr>
            <a:xfrm>
              <a:off x="3594100" y="4178300"/>
              <a:ext cx="193168" cy="325884"/>
            </a:xfrm>
            <a:custGeom>
              <a:avLst/>
              <a:gdLst/>
              <a:ahLst/>
              <a:cxnLst>
                <a:cxn ang="0">
                  <a:pos x="wd2" y="hd2"/>
                </a:cxn>
                <a:cxn ang="5400000">
                  <a:pos x="wd2" y="hd2"/>
                </a:cxn>
                <a:cxn ang="10800000">
                  <a:pos x="wd2" y="hd2"/>
                </a:cxn>
                <a:cxn ang="16200000">
                  <a:pos x="wd2" y="hd2"/>
                </a:cxn>
              </a:cxnLst>
              <a:rect l="0" t="0" r="r" b="b"/>
              <a:pathLst>
                <a:path w="21600" h="21600" extrusionOk="0">
                  <a:moveTo>
                    <a:pt x="21600" y="19883"/>
                  </a:moveTo>
                  <a:cubicBezTo>
                    <a:pt x="21600" y="20203"/>
                    <a:pt x="21572" y="20472"/>
                    <a:pt x="21529" y="20691"/>
                  </a:cubicBezTo>
                  <a:cubicBezTo>
                    <a:pt x="21486" y="20910"/>
                    <a:pt x="21415" y="21087"/>
                    <a:pt x="21316" y="21213"/>
                  </a:cubicBezTo>
                  <a:cubicBezTo>
                    <a:pt x="21217" y="21347"/>
                    <a:pt x="21103" y="21440"/>
                    <a:pt x="20961" y="21507"/>
                  </a:cubicBezTo>
                  <a:cubicBezTo>
                    <a:pt x="20819" y="21566"/>
                    <a:pt x="20663" y="21600"/>
                    <a:pt x="20492" y="21600"/>
                  </a:cubicBezTo>
                  <a:lnTo>
                    <a:pt x="2201" y="21600"/>
                  </a:lnTo>
                  <a:cubicBezTo>
                    <a:pt x="1576" y="21600"/>
                    <a:pt x="1065" y="21491"/>
                    <a:pt x="639" y="21272"/>
                  </a:cubicBezTo>
                  <a:cubicBezTo>
                    <a:pt x="213" y="21053"/>
                    <a:pt x="0" y="20699"/>
                    <a:pt x="0" y="20211"/>
                  </a:cubicBezTo>
                  <a:lnTo>
                    <a:pt x="0" y="1389"/>
                  </a:lnTo>
                  <a:cubicBezTo>
                    <a:pt x="0" y="901"/>
                    <a:pt x="213" y="547"/>
                    <a:pt x="639" y="328"/>
                  </a:cubicBezTo>
                  <a:cubicBezTo>
                    <a:pt x="1065" y="109"/>
                    <a:pt x="1576" y="0"/>
                    <a:pt x="2201" y="0"/>
                  </a:cubicBezTo>
                  <a:lnTo>
                    <a:pt x="20393" y="0"/>
                  </a:lnTo>
                  <a:cubicBezTo>
                    <a:pt x="20563" y="0"/>
                    <a:pt x="20705" y="25"/>
                    <a:pt x="20847" y="84"/>
                  </a:cubicBezTo>
                  <a:cubicBezTo>
                    <a:pt x="20975" y="143"/>
                    <a:pt x="21089" y="236"/>
                    <a:pt x="21188" y="379"/>
                  </a:cubicBezTo>
                  <a:cubicBezTo>
                    <a:pt x="21288" y="522"/>
                    <a:pt x="21359" y="699"/>
                    <a:pt x="21401" y="909"/>
                  </a:cubicBezTo>
                  <a:cubicBezTo>
                    <a:pt x="21444" y="1128"/>
                    <a:pt x="21472" y="1397"/>
                    <a:pt x="21472" y="1734"/>
                  </a:cubicBezTo>
                  <a:cubicBezTo>
                    <a:pt x="21472" y="2046"/>
                    <a:pt x="21444" y="2306"/>
                    <a:pt x="21401" y="2525"/>
                  </a:cubicBezTo>
                  <a:cubicBezTo>
                    <a:pt x="21359" y="2744"/>
                    <a:pt x="21288" y="2921"/>
                    <a:pt x="21188" y="3047"/>
                  </a:cubicBezTo>
                  <a:cubicBezTo>
                    <a:pt x="21089" y="3182"/>
                    <a:pt x="20975" y="3275"/>
                    <a:pt x="20847" y="3342"/>
                  </a:cubicBezTo>
                  <a:cubicBezTo>
                    <a:pt x="20720" y="3401"/>
                    <a:pt x="20563" y="3434"/>
                    <a:pt x="20393" y="3434"/>
                  </a:cubicBezTo>
                  <a:lnTo>
                    <a:pt x="7385" y="3434"/>
                  </a:lnTo>
                  <a:lnTo>
                    <a:pt x="7385" y="8704"/>
                  </a:lnTo>
                  <a:lnTo>
                    <a:pt x="18391" y="8704"/>
                  </a:lnTo>
                  <a:cubicBezTo>
                    <a:pt x="18561" y="8704"/>
                    <a:pt x="18717" y="8738"/>
                    <a:pt x="18859" y="8797"/>
                  </a:cubicBezTo>
                  <a:cubicBezTo>
                    <a:pt x="19001" y="8855"/>
                    <a:pt x="19115" y="8948"/>
                    <a:pt x="19214" y="9083"/>
                  </a:cubicBezTo>
                  <a:cubicBezTo>
                    <a:pt x="19314" y="9209"/>
                    <a:pt x="19385" y="9386"/>
                    <a:pt x="19427" y="9596"/>
                  </a:cubicBezTo>
                  <a:cubicBezTo>
                    <a:pt x="19470" y="9815"/>
                    <a:pt x="19498" y="10076"/>
                    <a:pt x="19498" y="10388"/>
                  </a:cubicBezTo>
                  <a:cubicBezTo>
                    <a:pt x="19498" y="10707"/>
                    <a:pt x="19470" y="10977"/>
                    <a:pt x="19427" y="11187"/>
                  </a:cubicBezTo>
                  <a:cubicBezTo>
                    <a:pt x="19385" y="11398"/>
                    <a:pt x="19314" y="11566"/>
                    <a:pt x="19214" y="11701"/>
                  </a:cubicBezTo>
                  <a:cubicBezTo>
                    <a:pt x="19115" y="11827"/>
                    <a:pt x="19001" y="11920"/>
                    <a:pt x="18859" y="11978"/>
                  </a:cubicBezTo>
                  <a:cubicBezTo>
                    <a:pt x="18717" y="12037"/>
                    <a:pt x="18561" y="12063"/>
                    <a:pt x="18391" y="12063"/>
                  </a:cubicBezTo>
                  <a:lnTo>
                    <a:pt x="7385" y="12063"/>
                  </a:lnTo>
                  <a:lnTo>
                    <a:pt x="7385" y="18157"/>
                  </a:lnTo>
                  <a:lnTo>
                    <a:pt x="20507" y="18157"/>
                  </a:lnTo>
                  <a:cubicBezTo>
                    <a:pt x="20677" y="18157"/>
                    <a:pt x="20833" y="18191"/>
                    <a:pt x="20975" y="18250"/>
                  </a:cubicBezTo>
                  <a:cubicBezTo>
                    <a:pt x="21117" y="18309"/>
                    <a:pt x="21231" y="18410"/>
                    <a:pt x="21330" y="18544"/>
                  </a:cubicBezTo>
                  <a:cubicBezTo>
                    <a:pt x="21430" y="18679"/>
                    <a:pt x="21501" y="18856"/>
                    <a:pt x="21543" y="19066"/>
                  </a:cubicBezTo>
                  <a:cubicBezTo>
                    <a:pt x="21572" y="19294"/>
                    <a:pt x="21600" y="19563"/>
                    <a:pt x="21600" y="19883"/>
                  </a:cubicBez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44" name="Shape">
              <a:extLst>
                <a:ext uri="{FF2B5EF4-FFF2-40B4-BE49-F238E27FC236}">
                  <a16:creationId xmlns:a16="http://schemas.microsoft.com/office/drawing/2014/main" id="{8B10BE5B-3B38-4C81-BA7E-5338A4662BFE}"/>
                </a:ext>
              </a:extLst>
            </p:cNvPr>
            <p:cNvSpPr/>
            <p:nvPr/>
          </p:nvSpPr>
          <p:spPr>
            <a:xfrm>
              <a:off x="3835400" y="4178299"/>
              <a:ext cx="179071" cy="327408"/>
            </a:xfrm>
            <a:custGeom>
              <a:avLst/>
              <a:gdLst/>
              <a:ahLst/>
              <a:cxnLst>
                <a:cxn ang="0">
                  <a:pos x="wd2" y="hd2"/>
                </a:cxn>
                <a:cxn ang="5400000">
                  <a:pos x="wd2" y="hd2"/>
                </a:cxn>
                <a:cxn ang="10800000">
                  <a:pos x="wd2" y="hd2"/>
                </a:cxn>
                <a:cxn ang="16200000">
                  <a:pos x="wd2" y="hd2"/>
                </a:cxn>
              </a:cxnLst>
              <a:rect l="0" t="0" r="r" b="b"/>
              <a:pathLst>
                <a:path w="21600" h="21600" extrusionOk="0">
                  <a:moveTo>
                    <a:pt x="21600" y="19773"/>
                  </a:moveTo>
                  <a:cubicBezTo>
                    <a:pt x="21600" y="20109"/>
                    <a:pt x="21569" y="20385"/>
                    <a:pt x="21523" y="20611"/>
                  </a:cubicBezTo>
                  <a:cubicBezTo>
                    <a:pt x="21477" y="20838"/>
                    <a:pt x="21401" y="21030"/>
                    <a:pt x="21294" y="21173"/>
                  </a:cubicBezTo>
                  <a:cubicBezTo>
                    <a:pt x="21186" y="21323"/>
                    <a:pt x="21064" y="21432"/>
                    <a:pt x="20911" y="21499"/>
                  </a:cubicBezTo>
                  <a:cubicBezTo>
                    <a:pt x="20757" y="21567"/>
                    <a:pt x="20589" y="21600"/>
                    <a:pt x="20374" y="21600"/>
                  </a:cubicBezTo>
                  <a:lnTo>
                    <a:pt x="2374" y="21600"/>
                  </a:lnTo>
                  <a:cubicBezTo>
                    <a:pt x="1700" y="21600"/>
                    <a:pt x="1149" y="21491"/>
                    <a:pt x="689" y="21273"/>
                  </a:cubicBezTo>
                  <a:cubicBezTo>
                    <a:pt x="230" y="21055"/>
                    <a:pt x="0" y="20703"/>
                    <a:pt x="0" y="20218"/>
                  </a:cubicBezTo>
                  <a:lnTo>
                    <a:pt x="0" y="704"/>
                  </a:lnTo>
                  <a:cubicBezTo>
                    <a:pt x="0" y="595"/>
                    <a:pt x="61" y="494"/>
                    <a:pt x="199" y="402"/>
                  </a:cubicBezTo>
                  <a:cubicBezTo>
                    <a:pt x="337" y="310"/>
                    <a:pt x="552" y="243"/>
                    <a:pt x="858" y="184"/>
                  </a:cubicBezTo>
                  <a:cubicBezTo>
                    <a:pt x="1164" y="126"/>
                    <a:pt x="1578" y="84"/>
                    <a:pt x="2083" y="50"/>
                  </a:cubicBezTo>
                  <a:cubicBezTo>
                    <a:pt x="2604" y="17"/>
                    <a:pt x="3248" y="0"/>
                    <a:pt x="4014" y="0"/>
                  </a:cubicBezTo>
                  <a:cubicBezTo>
                    <a:pt x="4810" y="0"/>
                    <a:pt x="5454" y="17"/>
                    <a:pt x="5959" y="50"/>
                  </a:cubicBezTo>
                  <a:cubicBezTo>
                    <a:pt x="6465" y="84"/>
                    <a:pt x="6863" y="126"/>
                    <a:pt x="7169" y="184"/>
                  </a:cubicBezTo>
                  <a:cubicBezTo>
                    <a:pt x="7476" y="243"/>
                    <a:pt x="7690" y="310"/>
                    <a:pt x="7828" y="402"/>
                  </a:cubicBezTo>
                  <a:cubicBezTo>
                    <a:pt x="7966" y="494"/>
                    <a:pt x="8027" y="587"/>
                    <a:pt x="8027" y="704"/>
                  </a:cubicBezTo>
                  <a:lnTo>
                    <a:pt x="8027" y="17989"/>
                  </a:lnTo>
                  <a:lnTo>
                    <a:pt x="20390" y="17989"/>
                  </a:lnTo>
                  <a:cubicBezTo>
                    <a:pt x="20589" y="17989"/>
                    <a:pt x="20773" y="18022"/>
                    <a:pt x="20926" y="18081"/>
                  </a:cubicBezTo>
                  <a:cubicBezTo>
                    <a:pt x="21079" y="18140"/>
                    <a:pt x="21202" y="18240"/>
                    <a:pt x="21309" y="18383"/>
                  </a:cubicBezTo>
                  <a:cubicBezTo>
                    <a:pt x="21416" y="18525"/>
                    <a:pt x="21493" y="18701"/>
                    <a:pt x="21539" y="18927"/>
                  </a:cubicBezTo>
                  <a:cubicBezTo>
                    <a:pt x="21569" y="19162"/>
                    <a:pt x="21600" y="19438"/>
                    <a:pt x="21600" y="19773"/>
                  </a:cubicBez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45" name="Shape">
              <a:extLst>
                <a:ext uri="{FF2B5EF4-FFF2-40B4-BE49-F238E27FC236}">
                  <a16:creationId xmlns:a16="http://schemas.microsoft.com/office/drawing/2014/main" id="{31DF4E5F-55BA-4B14-A905-99194327952A}"/>
                </a:ext>
              </a:extLst>
            </p:cNvPr>
            <p:cNvSpPr/>
            <p:nvPr/>
          </p:nvSpPr>
          <p:spPr>
            <a:xfrm>
              <a:off x="4064000" y="4178299"/>
              <a:ext cx="179071" cy="327408"/>
            </a:xfrm>
            <a:custGeom>
              <a:avLst/>
              <a:gdLst/>
              <a:ahLst/>
              <a:cxnLst>
                <a:cxn ang="0">
                  <a:pos x="wd2" y="hd2"/>
                </a:cxn>
                <a:cxn ang="5400000">
                  <a:pos x="wd2" y="hd2"/>
                </a:cxn>
                <a:cxn ang="10800000">
                  <a:pos x="wd2" y="hd2"/>
                </a:cxn>
                <a:cxn ang="16200000">
                  <a:pos x="wd2" y="hd2"/>
                </a:cxn>
              </a:cxnLst>
              <a:rect l="0" t="0" r="r" b="b"/>
              <a:pathLst>
                <a:path w="21600" h="21600" extrusionOk="0">
                  <a:moveTo>
                    <a:pt x="21600" y="19773"/>
                  </a:moveTo>
                  <a:cubicBezTo>
                    <a:pt x="21600" y="20109"/>
                    <a:pt x="21569" y="20385"/>
                    <a:pt x="21523" y="20611"/>
                  </a:cubicBezTo>
                  <a:cubicBezTo>
                    <a:pt x="21477" y="20838"/>
                    <a:pt x="21401" y="21030"/>
                    <a:pt x="21294" y="21173"/>
                  </a:cubicBezTo>
                  <a:cubicBezTo>
                    <a:pt x="21186" y="21323"/>
                    <a:pt x="21064" y="21432"/>
                    <a:pt x="20911" y="21499"/>
                  </a:cubicBezTo>
                  <a:cubicBezTo>
                    <a:pt x="20757" y="21567"/>
                    <a:pt x="20589" y="21600"/>
                    <a:pt x="20374" y="21600"/>
                  </a:cubicBezTo>
                  <a:lnTo>
                    <a:pt x="2374" y="21600"/>
                  </a:lnTo>
                  <a:cubicBezTo>
                    <a:pt x="1700" y="21600"/>
                    <a:pt x="1149" y="21491"/>
                    <a:pt x="689" y="21273"/>
                  </a:cubicBezTo>
                  <a:cubicBezTo>
                    <a:pt x="230" y="21055"/>
                    <a:pt x="0" y="20703"/>
                    <a:pt x="0" y="20218"/>
                  </a:cubicBezTo>
                  <a:lnTo>
                    <a:pt x="0" y="704"/>
                  </a:lnTo>
                  <a:cubicBezTo>
                    <a:pt x="0" y="595"/>
                    <a:pt x="61" y="494"/>
                    <a:pt x="199" y="402"/>
                  </a:cubicBezTo>
                  <a:cubicBezTo>
                    <a:pt x="337" y="310"/>
                    <a:pt x="552" y="243"/>
                    <a:pt x="858" y="184"/>
                  </a:cubicBezTo>
                  <a:cubicBezTo>
                    <a:pt x="1164" y="126"/>
                    <a:pt x="1578" y="84"/>
                    <a:pt x="2083" y="50"/>
                  </a:cubicBezTo>
                  <a:cubicBezTo>
                    <a:pt x="2604" y="17"/>
                    <a:pt x="3248" y="0"/>
                    <a:pt x="4014" y="0"/>
                  </a:cubicBezTo>
                  <a:cubicBezTo>
                    <a:pt x="4810" y="0"/>
                    <a:pt x="5454" y="17"/>
                    <a:pt x="5959" y="50"/>
                  </a:cubicBezTo>
                  <a:cubicBezTo>
                    <a:pt x="6465" y="84"/>
                    <a:pt x="6863" y="126"/>
                    <a:pt x="7169" y="184"/>
                  </a:cubicBezTo>
                  <a:cubicBezTo>
                    <a:pt x="7476" y="243"/>
                    <a:pt x="7690" y="310"/>
                    <a:pt x="7828" y="402"/>
                  </a:cubicBezTo>
                  <a:cubicBezTo>
                    <a:pt x="7966" y="494"/>
                    <a:pt x="8027" y="587"/>
                    <a:pt x="8027" y="704"/>
                  </a:cubicBezTo>
                  <a:lnTo>
                    <a:pt x="8027" y="17989"/>
                  </a:lnTo>
                  <a:lnTo>
                    <a:pt x="20390" y="17989"/>
                  </a:lnTo>
                  <a:cubicBezTo>
                    <a:pt x="20589" y="17989"/>
                    <a:pt x="20773" y="18022"/>
                    <a:pt x="20926" y="18081"/>
                  </a:cubicBezTo>
                  <a:cubicBezTo>
                    <a:pt x="21079" y="18140"/>
                    <a:pt x="21202" y="18240"/>
                    <a:pt x="21309" y="18383"/>
                  </a:cubicBezTo>
                  <a:cubicBezTo>
                    <a:pt x="21416" y="18525"/>
                    <a:pt x="21493" y="18701"/>
                    <a:pt x="21539" y="18927"/>
                  </a:cubicBezTo>
                  <a:cubicBezTo>
                    <a:pt x="21585" y="19162"/>
                    <a:pt x="21600" y="19438"/>
                    <a:pt x="21600" y="19773"/>
                  </a:cubicBez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46" name="Shape">
              <a:extLst>
                <a:ext uri="{FF2B5EF4-FFF2-40B4-BE49-F238E27FC236}">
                  <a16:creationId xmlns:a16="http://schemas.microsoft.com/office/drawing/2014/main" id="{8C19F8A4-99E0-4235-9D9D-FA60A0BEC011}"/>
                </a:ext>
              </a:extLst>
            </p:cNvPr>
            <p:cNvSpPr/>
            <p:nvPr/>
          </p:nvSpPr>
          <p:spPr>
            <a:xfrm>
              <a:off x="4279899" y="4178299"/>
              <a:ext cx="66550" cy="328931"/>
            </a:xfrm>
            <a:custGeom>
              <a:avLst/>
              <a:gdLst/>
              <a:ahLst/>
              <a:cxnLst>
                <a:cxn ang="0">
                  <a:pos x="wd2" y="hd2"/>
                </a:cxn>
                <a:cxn ang="5400000">
                  <a:pos x="wd2" y="hd2"/>
                </a:cxn>
                <a:cxn ang="10800000">
                  <a:pos x="wd2" y="hd2"/>
                </a:cxn>
                <a:cxn ang="16200000">
                  <a:pos x="wd2" y="hd2"/>
                </a:cxn>
              </a:cxnLst>
              <a:rect l="0" t="0" r="r" b="b"/>
              <a:pathLst>
                <a:path w="21600" h="21600" extrusionOk="0">
                  <a:moveTo>
                    <a:pt x="21600" y="20899"/>
                  </a:moveTo>
                  <a:cubicBezTo>
                    <a:pt x="21600" y="21008"/>
                    <a:pt x="21435" y="21108"/>
                    <a:pt x="21064" y="21200"/>
                  </a:cubicBezTo>
                  <a:cubicBezTo>
                    <a:pt x="20693" y="21291"/>
                    <a:pt x="20116" y="21358"/>
                    <a:pt x="19292" y="21417"/>
                  </a:cubicBezTo>
                  <a:cubicBezTo>
                    <a:pt x="18467" y="21475"/>
                    <a:pt x="17395" y="21517"/>
                    <a:pt x="16035" y="21550"/>
                  </a:cubicBezTo>
                  <a:cubicBezTo>
                    <a:pt x="14675" y="21583"/>
                    <a:pt x="12943" y="21600"/>
                    <a:pt x="10800" y="21600"/>
                  </a:cubicBezTo>
                  <a:cubicBezTo>
                    <a:pt x="8739" y="21600"/>
                    <a:pt x="7008" y="21583"/>
                    <a:pt x="5606" y="21550"/>
                  </a:cubicBezTo>
                  <a:cubicBezTo>
                    <a:pt x="4205" y="21517"/>
                    <a:pt x="3092" y="21475"/>
                    <a:pt x="2308" y="21417"/>
                  </a:cubicBezTo>
                  <a:cubicBezTo>
                    <a:pt x="1484" y="21358"/>
                    <a:pt x="907" y="21291"/>
                    <a:pt x="536" y="21200"/>
                  </a:cubicBezTo>
                  <a:cubicBezTo>
                    <a:pt x="165" y="21108"/>
                    <a:pt x="0" y="21016"/>
                    <a:pt x="0" y="20899"/>
                  </a:cubicBezTo>
                  <a:lnTo>
                    <a:pt x="0" y="701"/>
                  </a:lnTo>
                  <a:cubicBezTo>
                    <a:pt x="0" y="592"/>
                    <a:pt x="165" y="492"/>
                    <a:pt x="536" y="400"/>
                  </a:cubicBezTo>
                  <a:cubicBezTo>
                    <a:pt x="907" y="309"/>
                    <a:pt x="1484" y="242"/>
                    <a:pt x="2350" y="183"/>
                  </a:cubicBezTo>
                  <a:cubicBezTo>
                    <a:pt x="3215" y="125"/>
                    <a:pt x="4287" y="83"/>
                    <a:pt x="5647" y="50"/>
                  </a:cubicBezTo>
                  <a:cubicBezTo>
                    <a:pt x="7008" y="17"/>
                    <a:pt x="8739" y="0"/>
                    <a:pt x="10800" y="0"/>
                  </a:cubicBezTo>
                  <a:cubicBezTo>
                    <a:pt x="12943" y="0"/>
                    <a:pt x="14675" y="17"/>
                    <a:pt x="16035" y="50"/>
                  </a:cubicBezTo>
                  <a:cubicBezTo>
                    <a:pt x="17395" y="83"/>
                    <a:pt x="18467" y="125"/>
                    <a:pt x="19292" y="183"/>
                  </a:cubicBezTo>
                  <a:cubicBezTo>
                    <a:pt x="20116" y="242"/>
                    <a:pt x="20693" y="309"/>
                    <a:pt x="21064" y="400"/>
                  </a:cubicBezTo>
                  <a:cubicBezTo>
                    <a:pt x="21435" y="492"/>
                    <a:pt x="21600" y="584"/>
                    <a:pt x="21600" y="701"/>
                  </a:cubicBezTo>
                  <a:lnTo>
                    <a:pt x="21600" y="20899"/>
                  </a:ln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47" name="Shape">
              <a:extLst>
                <a:ext uri="{FF2B5EF4-FFF2-40B4-BE49-F238E27FC236}">
                  <a16:creationId xmlns:a16="http://schemas.microsoft.com/office/drawing/2014/main" id="{E16D1CCA-1DF0-440F-A933-E31BF0005728}"/>
                </a:ext>
              </a:extLst>
            </p:cNvPr>
            <p:cNvSpPr/>
            <p:nvPr/>
          </p:nvSpPr>
          <p:spPr>
            <a:xfrm>
              <a:off x="4394200" y="4178299"/>
              <a:ext cx="278383" cy="336805"/>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3909"/>
                    <a:pt x="21580" y="4178"/>
                    <a:pt x="21551" y="4406"/>
                  </a:cubicBezTo>
                  <a:cubicBezTo>
                    <a:pt x="21521" y="4634"/>
                    <a:pt x="21472" y="4814"/>
                    <a:pt x="21413" y="4944"/>
                  </a:cubicBezTo>
                  <a:cubicBezTo>
                    <a:pt x="21354" y="5082"/>
                    <a:pt x="21285" y="5172"/>
                    <a:pt x="21196" y="5229"/>
                  </a:cubicBezTo>
                  <a:cubicBezTo>
                    <a:pt x="21107" y="5286"/>
                    <a:pt x="21009" y="5310"/>
                    <a:pt x="20891" y="5310"/>
                  </a:cubicBezTo>
                  <a:cubicBezTo>
                    <a:pt x="20723" y="5310"/>
                    <a:pt x="20447" y="5213"/>
                    <a:pt x="20073" y="5017"/>
                  </a:cubicBezTo>
                  <a:cubicBezTo>
                    <a:pt x="19698" y="4822"/>
                    <a:pt x="19196" y="4610"/>
                    <a:pt x="18565" y="4390"/>
                  </a:cubicBezTo>
                  <a:cubicBezTo>
                    <a:pt x="17944" y="4162"/>
                    <a:pt x="17195" y="3950"/>
                    <a:pt x="16328" y="3763"/>
                  </a:cubicBezTo>
                  <a:cubicBezTo>
                    <a:pt x="15461" y="3567"/>
                    <a:pt x="14456" y="3470"/>
                    <a:pt x="13313" y="3470"/>
                  </a:cubicBezTo>
                  <a:cubicBezTo>
                    <a:pt x="12091" y="3470"/>
                    <a:pt x="10977" y="3641"/>
                    <a:pt x="9992" y="3991"/>
                  </a:cubicBezTo>
                  <a:cubicBezTo>
                    <a:pt x="9007" y="4341"/>
                    <a:pt x="8159" y="4838"/>
                    <a:pt x="7450" y="5473"/>
                  </a:cubicBezTo>
                  <a:cubicBezTo>
                    <a:pt x="6750" y="6117"/>
                    <a:pt x="6208" y="6882"/>
                    <a:pt x="5834" y="7778"/>
                  </a:cubicBezTo>
                  <a:cubicBezTo>
                    <a:pt x="5459" y="8674"/>
                    <a:pt x="5262" y="9668"/>
                    <a:pt x="5262" y="10759"/>
                  </a:cubicBezTo>
                  <a:cubicBezTo>
                    <a:pt x="5262" y="11957"/>
                    <a:pt x="5459" y="13007"/>
                    <a:pt x="5834" y="13919"/>
                  </a:cubicBezTo>
                  <a:cubicBezTo>
                    <a:pt x="6218" y="14832"/>
                    <a:pt x="6750" y="15589"/>
                    <a:pt x="7440" y="16200"/>
                  </a:cubicBezTo>
                  <a:cubicBezTo>
                    <a:pt x="8130" y="16811"/>
                    <a:pt x="8957" y="17275"/>
                    <a:pt x="9933" y="17593"/>
                  </a:cubicBezTo>
                  <a:cubicBezTo>
                    <a:pt x="10899" y="17902"/>
                    <a:pt x="11973" y="18057"/>
                    <a:pt x="13145" y="18057"/>
                  </a:cubicBezTo>
                  <a:cubicBezTo>
                    <a:pt x="13717" y="18057"/>
                    <a:pt x="14288" y="18000"/>
                    <a:pt x="14840" y="17894"/>
                  </a:cubicBezTo>
                  <a:cubicBezTo>
                    <a:pt x="15402" y="17788"/>
                    <a:pt x="15924" y="17625"/>
                    <a:pt x="16407" y="17414"/>
                  </a:cubicBezTo>
                  <a:lnTo>
                    <a:pt x="16407" y="12567"/>
                  </a:lnTo>
                  <a:lnTo>
                    <a:pt x="11618" y="12567"/>
                  </a:lnTo>
                  <a:cubicBezTo>
                    <a:pt x="11381" y="12567"/>
                    <a:pt x="11204" y="12445"/>
                    <a:pt x="11076" y="12201"/>
                  </a:cubicBezTo>
                  <a:cubicBezTo>
                    <a:pt x="10948" y="11957"/>
                    <a:pt x="10879" y="11549"/>
                    <a:pt x="10879" y="10963"/>
                  </a:cubicBezTo>
                  <a:cubicBezTo>
                    <a:pt x="10879" y="10662"/>
                    <a:pt x="10899" y="10409"/>
                    <a:pt x="10928" y="10205"/>
                  </a:cubicBezTo>
                  <a:cubicBezTo>
                    <a:pt x="10958" y="10002"/>
                    <a:pt x="11007" y="9839"/>
                    <a:pt x="11076" y="9717"/>
                  </a:cubicBezTo>
                  <a:cubicBezTo>
                    <a:pt x="11145" y="9595"/>
                    <a:pt x="11224" y="9505"/>
                    <a:pt x="11312" y="9440"/>
                  </a:cubicBezTo>
                  <a:cubicBezTo>
                    <a:pt x="11401" y="9383"/>
                    <a:pt x="11509" y="9350"/>
                    <a:pt x="11628" y="9350"/>
                  </a:cubicBezTo>
                  <a:lnTo>
                    <a:pt x="20161" y="9350"/>
                  </a:lnTo>
                  <a:cubicBezTo>
                    <a:pt x="20368" y="9350"/>
                    <a:pt x="20556" y="9383"/>
                    <a:pt x="20723" y="9440"/>
                  </a:cubicBezTo>
                  <a:cubicBezTo>
                    <a:pt x="20891" y="9497"/>
                    <a:pt x="21029" y="9586"/>
                    <a:pt x="21157" y="9709"/>
                  </a:cubicBezTo>
                  <a:cubicBezTo>
                    <a:pt x="21285" y="9831"/>
                    <a:pt x="21373" y="9969"/>
                    <a:pt x="21442" y="10140"/>
                  </a:cubicBezTo>
                  <a:cubicBezTo>
                    <a:pt x="21511" y="10311"/>
                    <a:pt x="21541" y="10499"/>
                    <a:pt x="21541" y="10710"/>
                  </a:cubicBezTo>
                  <a:lnTo>
                    <a:pt x="21541" y="19026"/>
                  </a:lnTo>
                  <a:cubicBezTo>
                    <a:pt x="21541" y="19352"/>
                    <a:pt x="21472" y="19629"/>
                    <a:pt x="21334" y="19873"/>
                  </a:cubicBezTo>
                  <a:cubicBezTo>
                    <a:pt x="21196" y="20118"/>
                    <a:pt x="20920" y="20305"/>
                    <a:pt x="20496" y="20443"/>
                  </a:cubicBezTo>
                  <a:cubicBezTo>
                    <a:pt x="20073" y="20582"/>
                    <a:pt x="19550" y="20729"/>
                    <a:pt x="18920" y="20883"/>
                  </a:cubicBezTo>
                  <a:cubicBezTo>
                    <a:pt x="18299" y="21038"/>
                    <a:pt x="17649" y="21160"/>
                    <a:pt x="16979" y="21274"/>
                  </a:cubicBezTo>
                  <a:cubicBezTo>
                    <a:pt x="16308" y="21380"/>
                    <a:pt x="15629" y="21462"/>
                    <a:pt x="14949" y="21519"/>
                  </a:cubicBezTo>
                  <a:cubicBezTo>
                    <a:pt x="14269" y="21576"/>
                    <a:pt x="13579" y="21600"/>
                    <a:pt x="12889" y="21600"/>
                  </a:cubicBezTo>
                  <a:cubicBezTo>
                    <a:pt x="10869" y="21600"/>
                    <a:pt x="9066" y="21364"/>
                    <a:pt x="7469" y="20883"/>
                  </a:cubicBezTo>
                  <a:cubicBezTo>
                    <a:pt x="5873" y="20403"/>
                    <a:pt x="4523" y="19710"/>
                    <a:pt x="3419" y="18798"/>
                  </a:cubicBezTo>
                  <a:cubicBezTo>
                    <a:pt x="2316" y="17886"/>
                    <a:pt x="1468" y="16778"/>
                    <a:pt x="877" y="15475"/>
                  </a:cubicBezTo>
                  <a:cubicBezTo>
                    <a:pt x="296" y="14164"/>
                    <a:pt x="0" y="12681"/>
                    <a:pt x="0" y="11028"/>
                  </a:cubicBezTo>
                  <a:cubicBezTo>
                    <a:pt x="0" y="9318"/>
                    <a:pt x="315" y="7778"/>
                    <a:pt x="936" y="6418"/>
                  </a:cubicBezTo>
                  <a:cubicBezTo>
                    <a:pt x="1557" y="5058"/>
                    <a:pt x="2444" y="3901"/>
                    <a:pt x="3597" y="2948"/>
                  </a:cubicBezTo>
                  <a:cubicBezTo>
                    <a:pt x="4740" y="1995"/>
                    <a:pt x="6129" y="1271"/>
                    <a:pt x="7745" y="757"/>
                  </a:cubicBezTo>
                  <a:cubicBezTo>
                    <a:pt x="9361" y="244"/>
                    <a:pt x="11175" y="0"/>
                    <a:pt x="13165" y="0"/>
                  </a:cubicBezTo>
                  <a:cubicBezTo>
                    <a:pt x="14259" y="0"/>
                    <a:pt x="15254" y="65"/>
                    <a:pt x="16151" y="187"/>
                  </a:cubicBezTo>
                  <a:cubicBezTo>
                    <a:pt x="17048" y="310"/>
                    <a:pt x="17836" y="464"/>
                    <a:pt x="18506" y="635"/>
                  </a:cubicBezTo>
                  <a:cubicBezTo>
                    <a:pt x="19176" y="806"/>
                    <a:pt x="19738" y="1002"/>
                    <a:pt x="20171" y="1205"/>
                  </a:cubicBezTo>
                  <a:cubicBezTo>
                    <a:pt x="20615" y="1409"/>
                    <a:pt x="20920" y="1588"/>
                    <a:pt x="21098" y="1735"/>
                  </a:cubicBezTo>
                  <a:cubicBezTo>
                    <a:pt x="21275" y="1890"/>
                    <a:pt x="21403" y="2101"/>
                    <a:pt x="21482" y="2370"/>
                  </a:cubicBezTo>
                  <a:cubicBezTo>
                    <a:pt x="21561" y="2639"/>
                    <a:pt x="21600" y="3062"/>
                    <a:pt x="21600" y="3600"/>
                  </a:cubicBez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48" name="Shape">
              <a:extLst>
                <a:ext uri="{FF2B5EF4-FFF2-40B4-BE49-F238E27FC236}">
                  <a16:creationId xmlns:a16="http://schemas.microsoft.com/office/drawing/2014/main" id="{9A09A13F-5024-4C79-93EE-CBE3A064FD9A}"/>
                </a:ext>
              </a:extLst>
            </p:cNvPr>
            <p:cNvSpPr/>
            <p:nvPr/>
          </p:nvSpPr>
          <p:spPr>
            <a:xfrm>
              <a:off x="4737100" y="4178300"/>
              <a:ext cx="193168" cy="325884"/>
            </a:xfrm>
            <a:custGeom>
              <a:avLst/>
              <a:gdLst/>
              <a:ahLst/>
              <a:cxnLst>
                <a:cxn ang="0">
                  <a:pos x="wd2" y="hd2"/>
                </a:cxn>
                <a:cxn ang="5400000">
                  <a:pos x="wd2" y="hd2"/>
                </a:cxn>
                <a:cxn ang="10800000">
                  <a:pos x="wd2" y="hd2"/>
                </a:cxn>
                <a:cxn ang="16200000">
                  <a:pos x="wd2" y="hd2"/>
                </a:cxn>
              </a:cxnLst>
              <a:rect l="0" t="0" r="r" b="b"/>
              <a:pathLst>
                <a:path w="21600" h="21600" extrusionOk="0">
                  <a:moveTo>
                    <a:pt x="21600" y="19883"/>
                  </a:moveTo>
                  <a:cubicBezTo>
                    <a:pt x="21600" y="20203"/>
                    <a:pt x="21572" y="20472"/>
                    <a:pt x="21529" y="20691"/>
                  </a:cubicBezTo>
                  <a:cubicBezTo>
                    <a:pt x="21486" y="20910"/>
                    <a:pt x="21415" y="21087"/>
                    <a:pt x="21316" y="21213"/>
                  </a:cubicBezTo>
                  <a:cubicBezTo>
                    <a:pt x="21217" y="21347"/>
                    <a:pt x="21103" y="21440"/>
                    <a:pt x="20961" y="21507"/>
                  </a:cubicBezTo>
                  <a:cubicBezTo>
                    <a:pt x="20819" y="21566"/>
                    <a:pt x="20663" y="21600"/>
                    <a:pt x="20492" y="21600"/>
                  </a:cubicBezTo>
                  <a:lnTo>
                    <a:pt x="2201" y="21600"/>
                  </a:lnTo>
                  <a:cubicBezTo>
                    <a:pt x="1576" y="21600"/>
                    <a:pt x="1065" y="21491"/>
                    <a:pt x="639" y="21272"/>
                  </a:cubicBezTo>
                  <a:cubicBezTo>
                    <a:pt x="213" y="21053"/>
                    <a:pt x="0" y="20699"/>
                    <a:pt x="0" y="20211"/>
                  </a:cubicBezTo>
                  <a:lnTo>
                    <a:pt x="0" y="1389"/>
                  </a:lnTo>
                  <a:cubicBezTo>
                    <a:pt x="0" y="901"/>
                    <a:pt x="213" y="547"/>
                    <a:pt x="639" y="328"/>
                  </a:cubicBezTo>
                  <a:cubicBezTo>
                    <a:pt x="1065" y="109"/>
                    <a:pt x="1576" y="0"/>
                    <a:pt x="2201" y="0"/>
                  </a:cubicBezTo>
                  <a:lnTo>
                    <a:pt x="20393" y="0"/>
                  </a:lnTo>
                  <a:cubicBezTo>
                    <a:pt x="20563" y="0"/>
                    <a:pt x="20705" y="25"/>
                    <a:pt x="20847" y="84"/>
                  </a:cubicBezTo>
                  <a:cubicBezTo>
                    <a:pt x="20975" y="143"/>
                    <a:pt x="21089" y="236"/>
                    <a:pt x="21188" y="379"/>
                  </a:cubicBezTo>
                  <a:cubicBezTo>
                    <a:pt x="21288" y="522"/>
                    <a:pt x="21359" y="699"/>
                    <a:pt x="21401" y="909"/>
                  </a:cubicBezTo>
                  <a:cubicBezTo>
                    <a:pt x="21444" y="1120"/>
                    <a:pt x="21472" y="1397"/>
                    <a:pt x="21472" y="1734"/>
                  </a:cubicBezTo>
                  <a:cubicBezTo>
                    <a:pt x="21472" y="2046"/>
                    <a:pt x="21444" y="2306"/>
                    <a:pt x="21401" y="2525"/>
                  </a:cubicBezTo>
                  <a:cubicBezTo>
                    <a:pt x="21359" y="2744"/>
                    <a:pt x="21288" y="2921"/>
                    <a:pt x="21188" y="3047"/>
                  </a:cubicBezTo>
                  <a:cubicBezTo>
                    <a:pt x="21089" y="3182"/>
                    <a:pt x="20975" y="3275"/>
                    <a:pt x="20847" y="3342"/>
                  </a:cubicBezTo>
                  <a:cubicBezTo>
                    <a:pt x="20720" y="3401"/>
                    <a:pt x="20563" y="3434"/>
                    <a:pt x="20393" y="3434"/>
                  </a:cubicBezTo>
                  <a:lnTo>
                    <a:pt x="7385" y="3434"/>
                  </a:lnTo>
                  <a:lnTo>
                    <a:pt x="7385" y="8704"/>
                  </a:lnTo>
                  <a:lnTo>
                    <a:pt x="18391" y="8704"/>
                  </a:lnTo>
                  <a:cubicBezTo>
                    <a:pt x="18561" y="8704"/>
                    <a:pt x="18717" y="8738"/>
                    <a:pt x="18859" y="8797"/>
                  </a:cubicBezTo>
                  <a:cubicBezTo>
                    <a:pt x="19001" y="8855"/>
                    <a:pt x="19115" y="8948"/>
                    <a:pt x="19214" y="9083"/>
                  </a:cubicBezTo>
                  <a:cubicBezTo>
                    <a:pt x="19314" y="9217"/>
                    <a:pt x="19385" y="9386"/>
                    <a:pt x="19427" y="9596"/>
                  </a:cubicBezTo>
                  <a:cubicBezTo>
                    <a:pt x="19470" y="9807"/>
                    <a:pt x="19498" y="10076"/>
                    <a:pt x="19498" y="10388"/>
                  </a:cubicBezTo>
                  <a:cubicBezTo>
                    <a:pt x="19498" y="10707"/>
                    <a:pt x="19470" y="10977"/>
                    <a:pt x="19427" y="11187"/>
                  </a:cubicBezTo>
                  <a:cubicBezTo>
                    <a:pt x="19385" y="11398"/>
                    <a:pt x="19314" y="11566"/>
                    <a:pt x="19214" y="11701"/>
                  </a:cubicBezTo>
                  <a:cubicBezTo>
                    <a:pt x="19115" y="11827"/>
                    <a:pt x="19001" y="11920"/>
                    <a:pt x="18859" y="11978"/>
                  </a:cubicBezTo>
                  <a:cubicBezTo>
                    <a:pt x="18717" y="12037"/>
                    <a:pt x="18561" y="12063"/>
                    <a:pt x="18391" y="12063"/>
                  </a:cubicBezTo>
                  <a:lnTo>
                    <a:pt x="7385" y="12063"/>
                  </a:lnTo>
                  <a:lnTo>
                    <a:pt x="7385" y="18157"/>
                  </a:lnTo>
                  <a:lnTo>
                    <a:pt x="20507" y="18157"/>
                  </a:lnTo>
                  <a:cubicBezTo>
                    <a:pt x="20677" y="18157"/>
                    <a:pt x="20833" y="18191"/>
                    <a:pt x="20975" y="18250"/>
                  </a:cubicBezTo>
                  <a:cubicBezTo>
                    <a:pt x="21117" y="18309"/>
                    <a:pt x="21231" y="18410"/>
                    <a:pt x="21330" y="18544"/>
                  </a:cubicBezTo>
                  <a:cubicBezTo>
                    <a:pt x="21430" y="18679"/>
                    <a:pt x="21501" y="18856"/>
                    <a:pt x="21543" y="19066"/>
                  </a:cubicBezTo>
                  <a:cubicBezTo>
                    <a:pt x="21572" y="19294"/>
                    <a:pt x="21600" y="19563"/>
                    <a:pt x="21600" y="19883"/>
                  </a:cubicBez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49" name="Shape">
              <a:extLst>
                <a:ext uri="{FF2B5EF4-FFF2-40B4-BE49-F238E27FC236}">
                  <a16:creationId xmlns:a16="http://schemas.microsoft.com/office/drawing/2014/main" id="{032092EE-F824-4265-BA22-22995AC6D75E}"/>
                </a:ext>
              </a:extLst>
            </p:cNvPr>
            <p:cNvSpPr/>
            <p:nvPr/>
          </p:nvSpPr>
          <p:spPr>
            <a:xfrm>
              <a:off x="4991100" y="4178300"/>
              <a:ext cx="268478" cy="328169"/>
            </a:xfrm>
            <a:custGeom>
              <a:avLst/>
              <a:gdLst/>
              <a:ahLst/>
              <a:cxnLst>
                <a:cxn ang="0">
                  <a:pos x="wd2" y="hd2"/>
                </a:cxn>
                <a:cxn ang="5400000">
                  <a:pos x="wd2" y="hd2"/>
                </a:cxn>
                <a:cxn ang="10800000">
                  <a:pos x="wd2" y="hd2"/>
                </a:cxn>
                <a:cxn ang="16200000">
                  <a:pos x="wd2" y="hd2"/>
                </a:cxn>
              </a:cxnLst>
              <a:rect l="0" t="0" r="r" b="b"/>
              <a:pathLst>
                <a:path w="21600" h="21600" extrusionOk="0">
                  <a:moveTo>
                    <a:pt x="21600" y="19987"/>
                  </a:moveTo>
                  <a:cubicBezTo>
                    <a:pt x="21600" y="20237"/>
                    <a:pt x="21549" y="20463"/>
                    <a:pt x="21437" y="20664"/>
                  </a:cubicBezTo>
                  <a:cubicBezTo>
                    <a:pt x="21324" y="20864"/>
                    <a:pt x="21181" y="21032"/>
                    <a:pt x="20997" y="21157"/>
                  </a:cubicBezTo>
                  <a:cubicBezTo>
                    <a:pt x="20813" y="21291"/>
                    <a:pt x="20599" y="21383"/>
                    <a:pt x="20353" y="21450"/>
                  </a:cubicBezTo>
                  <a:cubicBezTo>
                    <a:pt x="20108" y="21508"/>
                    <a:pt x="19853" y="21541"/>
                    <a:pt x="19597" y="21541"/>
                  </a:cubicBezTo>
                  <a:lnTo>
                    <a:pt x="17329" y="21541"/>
                  </a:lnTo>
                  <a:cubicBezTo>
                    <a:pt x="16859" y="21541"/>
                    <a:pt x="16450" y="21500"/>
                    <a:pt x="16103" y="21424"/>
                  </a:cubicBezTo>
                  <a:cubicBezTo>
                    <a:pt x="15756" y="21349"/>
                    <a:pt x="15439" y="21207"/>
                    <a:pt x="15153" y="20998"/>
                  </a:cubicBezTo>
                  <a:cubicBezTo>
                    <a:pt x="14867" y="20789"/>
                    <a:pt x="14581" y="20513"/>
                    <a:pt x="14315" y="20171"/>
                  </a:cubicBezTo>
                  <a:cubicBezTo>
                    <a:pt x="14049" y="19819"/>
                    <a:pt x="13743" y="19376"/>
                    <a:pt x="13405" y="18816"/>
                  </a:cubicBezTo>
                  <a:lnTo>
                    <a:pt x="6887" y="8794"/>
                  </a:lnTo>
                  <a:cubicBezTo>
                    <a:pt x="6509" y="8200"/>
                    <a:pt x="6120" y="7557"/>
                    <a:pt x="5732" y="6863"/>
                  </a:cubicBezTo>
                  <a:cubicBezTo>
                    <a:pt x="5344" y="6169"/>
                    <a:pt x="4986" y="5500"/>
                    <a:pt x="4680" y="4848"/>
                  </a:cubicBezTo>
                  <a:lnTo>
                    <a:pt x="4639" y="4848"/>
                  </a:lnTo>
                  <a:cubicBezTo>
                    <a:pt x="4690" y="5642"/>
                    <a:pt x="4731" y="6436"/>
                    <a:pt x="4761" y="7222"/>
                  </a:cubicBezTo>
                  <a:cubicBezTo>
                    <a:pt x="4792" y="8016"/>
                    <a:pt x="4802" y="8827"/>
                    <a:pt x="4802" y="9663"/>
                  </a:cubicBezTo>
                  <a:lnTo>
                    <a:pt x="4802" y="20881"/>
                  </a:lnTo>
                  <a:cubicBezTo>
                    <a:pt x="4802" y="20990"/>
                    <a:pt x="4761" y="21090"/>
                    <a:pt x="4690" y="21182"/>
                  </a:cubicBezTo>
                  <a:cubicBezTo>
                    <a:pt x="4618" y="21274"/>
                    <a:pt x="4486" y="21349"/>
                    <a:pt x="4302" y="21408"/>
                  </a:cubicBezTo>
                  <a:cubicBezTo>
                    <a:pt x="4118" y="21466"/>
                    <a:pt x="3872" y="21516"/>
                    <a:pt x="3566" y="21550"/>
                  </a:cubicBezTo>
                  <a:cubicBezTo>
                    <a:pt x="3259" y="21583"/>
                    <a:pt x="2861" y="21600"/>
                    <a:pt x="2370" y="21600"/>
                  </a:cubicBezTo>
                  <a:cubicBezTo>
                    <a:pt x="1900" y="21600"/>
                    <a:pt x="1502" y="21583"/>
                    <a:pt x="1195" y="21550"/>
                  </a:cubicBezTo>
                  <a:cubicBezTo>
                    <a:pt x="889" y="21516"/>
                    <a:pt x="644" y="21466"/>
                    <a:pt x="470" y="21408"/>
                  </a:cubicBezTo>
                  <a:cubicBezTo>
                    <a:pt x="296" y="21349"/>
                    <a:pt x="174" y="21274"/>
                    <a:pt x="102" y="21182"/>
                  </a:cubicBezTo>
                  <a:cubicBezTo>
                    <a:pt x="31" y="21090"/>
                    <a:pt x="0" y="20998"/>
                    <a:pt x="0" y="20881"/>
                  </a:cubicBezTo>
                  <a:lnTo>
                    <a:pt x="0" y="1613"/>
                  </a:lnTo>
                  <a:cubicBezTo>
                    <a:pt x="0" y="1095"/>
                    <a:pt x="184" y="702"/>
                    <a:pt x="552" y="443"/>
                  </a:cubicBezTo>
                  <a:cubicBezTo>
                    <a:pt x="920" y="184"/>
                    <a:pt x="1379" y="50"/>
                    <a:pt x="1921" y="50"/>
                  </a:cubicBezTo>
                  <a:lnTo>
                    <a:pt x="4772" y="50"/>
                  </a:lnTo>
                  <a:cubicBezTo>
                    <a:pt x="5283" y="50"/>
                    <a:pt x="5712" y="84"/>
                    <a:pt x="6069" y="159"/>
                  </a:cubicBezTo>
                  <a:cubicBezTo>
                    <a:pt x="6427" y="234"/>
                    <a:pt x="6733" y="351"/>
                    <a:pt x="7009" y="518"/>
                  </a:cubicBezTo>
                  <a:cubicBezTo>
                    <a:pt x="7285" y="685"/>
                    <a:pt x="7551" y="911"/>
                    <a:pt x="7786" y="1204"/>
                  </a:cubicBezTo>
                  <a:cubicBezTo>
                    <a:pt x="8031" y="1496"/>
                    <a:pt x="8276" y="1856"/>
                    <a:pt x="8532" y="2290"/>
                  </a:cubicBezTo>
                  <a:lnTo>
                    <a:pt x="13641" y="10131"/>
                  </a:lnTo>
                  <a:cubicBezTo>
                    <a:pt x="13937" y="10608"/>
                    <a:pt x="14233" y="11076"/>
                    <a:pt x="14519" y="11527"/>
                  </a:cubicBezTo>
                  <a:cubicBezTo>
                    <a:pt x="14805" y="11987"/>
                    <a:pt x="15091" y="12447"/>
                    <a:pt x="15357" y="12907"/>
                  </a:cubicBezTo>
                  <a:cubicBezTo>
                    <a:pt x="15623" y="13366"/>
                    <a:pt x="15888" y="13818"/>
                    <a:pt x="16144" y="14261"/>
                  </a:cubicBezTo>
                  <a:cubicBezTo>
                    <a:pt x="16399" y="14704"/>
                    <a:pt x="16655" y="15147"/>
                    <a:pt x="16890" y="15590"/>
                  </a:cubicBezTo>
                  <a:lnTo>
                    <a:pt x="16910" y="15590"/>
                  </a:lnTo>
                  <a:cubicBezTo>
                    <a:pt x="16869" y="14821"/>
                    <a:pt x="16839" y="14010"/>
                    <a:pt x="16818" y="13174"/>
                  </a:cubicBezTo>
                  <a:cubicBezTo>
                    <a:pt x="16798" y="12338"/>
                    <a:pt x="16788" y="11536"/>
                    <a:pt x="16788" y="10775"/>
                  </a:cubicBezTo>
                  <a:lnTo>
                    <a:pt x="16788" y="719"/>
                  </a:lnTo>
                  <a:cubicBezTo>
                    <a:pt x="16788" y="610"/>
                    <a:pt x="16828" y="510"/>
                    <a:pt x="16910" y="418"/>
                  </a:cubicBezTo>
                  <a:cubicBezTo>
                    <a:pt x="16992" y="326"/>
                    <a:pt x="17125" y="251"/>
                    <a:pt x="17319" y="184"/>
                  </a:cubicBezTo>
                  <a:cubicBezTo>
                    <a:pt x="17503" y="117"/>
                    <a:pt x="17758" y="67"/>
                    <a:pt x="18065" y="42"/>
                  </a:cubicBezTo>
                  <a:cubicBezTo>
                    <a:pt x="18371" y="17"/>
                    <a:pt x="18770" y="0"/>
                    <a:pt x="19260" y="0"/>
                  </a:cubicBezTo>
                  <a:cubicBezTo>
                    <a:pt x="19720" y="0"/>
                    <a:pt x="20108" y="17"/>
                    <a:pt x="20415" y="42"/>
                  </a:cubicBezTo>
                  <a:cubicBezTo>
                    <a:pt x="20721" y="67"/>
                    <a:pt x="20967" y="117"/>
                    <a:pt x="21130" y="184"/>
                  </a:cubicBezTo>
                  <a:cubicBezTo>
                    <a:pt x="21294" y="251"/>
                    <a:pt x="21416" y="326"/>
                    <a:pt x="21488" y="418"/>
                  </a:cubicBezTo>
                  <a:cubicBezTo>
                    <a:pt x="21559" y="510"/>
                    <a:pt x="21590" y="602"/>
                    <a:pt x="21590" y="719"/>
                  </a:cubicBezTo>
                  <a:lnTo>
                    <a:pt x="21590" y="19987"/>
                  </a:ln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50" name="Shape">
              <a:extLst>
                <a:ext uri="{FF2B5EF4-FFF2-40B4-BE49-F238E27FC236}">
                  <a16:creationId xmlns:a16="http://schemas.microsoft.com/office/drawing/2014/main" id="{DA2EB6E5-39AA-4A1F-B726-184144B88818}"/>
                </a:ext>
              </a:extLst>
            </p:cNvPr>
            <p:cNvSpPr/>
            <p:nvPr/>
          </p:nvSpPr>
          <p:spPr>
            <a:xfrm>
              <a:off x="5321300" y="4178300"/>
              <a:ext cx="241046" cy="336297"/>
            </a:xfrm>
            <a:custGeom>
              <a:avLst/>
              <a:gdLst/>
              <a:ahLst/>
              <a:cxnLst>
                <a:cxn ang="0">
                  <a:pos x="wd2" y="hd2"/>
                </a:cxn>
                <a:cxn ang="5400000">
                  <a:pos x="wd2" y="hd2"/>
                </a:cxn>
                <a:cxn ang="10800000">
                  <a:pos x="wd2" y="hd2"/>
                </a:cxn>
                <a:cxn ang="16200000">
                  <a:pos x="wd2" y="hd2"/>
                </a:cxn>
              </a:cxnLst>
              <a:rect l="0" t="0" r="r" b="b"/>
              <a:pathLst>
                <a:path w="21600" h="21600" extrusionOk="0">
                  <a:moveTo>
                    <a:pt x="21600" y="18101"/>
                  </a:moveTo>
                  <a:cubicBezTo>
                    <a:pt x="21600" y="18370"/>
                    <a:pt x="21589" y="18598"/>
                    <a:pt x="21566" y="18786"/>
                  </a:cubicBezTo>
                  <a:cubicBezTo>
                    <a:pt x="21543" y="18973"/>
                    <a:pt x="21509" y="19137"/>
                    <a:pt x="21463" y="19267"/>
                  </a:cubicBezTo>
                  <a:cubicBezTo>
                    <a:pt x="21418" y="19406"/>
                    <a:pt x="21361" y="19520"/>
                    <a:pt x="21281" y="19618"/>
                  </a:cubicBezTo>
                  <a:cubicBezTo>
                    <a:pt x="21202" y="19716"/>
                    <a:pt x="21088" y="19822"/>
                    <a:pt x="20917" y="19952"/>
                  </a:cubicBezTo>
                  <a:cubicBezTo>
                    <a:pt x="20746" y="20075"/>
                    <a:pt x="20428" y="20238"/>
                    <a:pt x="19961" y="20425"/>
                  </a:cubicBezTo>
                  <a:cubicBezTo>
                    <a:pt x="19483" y="20621"/>
                    <a:pt x="18914" y="20809"/>
                    <a:pt x="18220" y="20980"/>
                  </a:cubicBezTo>
                  <a:cubicBezTo>
                    <a:pt x="17526" y="21151"/>
                    <a:pt x="16752" y="21306"/>
                    <a:pt x="15876" y="21421"/>
                  </a:cubicBezTo>
                  <a:cubicBezTo>
                    <a:pt x="14999" y="21535"/>
                    <a:pt x="14043" y="21600"/>
                    <a:pt x="13019" y="21600"/>
                  </a:cubicBezTo>
                  <a:cubicBezTo>
                    <a:pt x="11016" y="21600"/>
                    <a:pt x="9218" y="21380"/>
                    <a:pt x="7602" y="20939"/>
                  </a:cubicBezTo>
                  <a:cubicBezTo>
                    <a:pt x="5986" y="20499"/>
                    <a:pt x="4620" y="19838"/>
                    <a:pt x="3494" y="18957"/>
                  </a:cubicBezTo>
                  <a:cubicBezTo>
                    <a:pt x="2367" y="18076"/>
                    <a:pt x="1502" y="16983"/>
                    <a:pt x="899" y="15670"/>
                  </a:cubicBezTo>
                  <a:cubicBezTo>
                    <a:pt x="296" y="14357"/>
                    <a:pt x="0" y="12823"/>
                    <a:pt x="0" y="11077"/>
                  </a:cubicBezTo>
                  <a:cubicBezTo>
                    <a:pt x="0" y="9299"/>
                    <a:pt x="330" y="7717"/>
                    <a:pt x="990" y="6338"/>
                  </a:cubicBezTo>
                  <a:cubicBezTo>
                    <a:pt x="1650" y="4960"/>
                    <a:pt x="2572" y="3801"/>
                    <a:pt x="3767" y="2863"/>
                  </a:cubicBezTo>
                  <a:cubicBezTo>
                    <a:pt x="4962" y="1925"/>
                    <a:pt x="6384" y="1215"/>
                    <a:pt x="8046" y="726"/>
                  </a:cubicBezTo>
                  <a:cubicBezTo>
                    <a:pt x="9707" y="245"/>
                    <a:pt x="11540" y="0"/>
                    <a:pt x="13543" y="0"/>
                  </a:cubicBezTo>
                  <a:cubicBezTo>
                    <a:pt x="14351" y="0"/>
                    <a:pt x="15136" y="49"/>
                    <a:pt x="15887" y="147"/>
                  </a:cubicBezTo>
                  <a:cubicBezTo>
                    <a:pt x="16638" y="245"/>
                    <a:pt x="17332" y="367"/>
                    <a:pt x="17970" y="530"/>
                  </a:cubicBezTo>
                  <a:cubicBezTo>
                    <a:pt x="18607" y="685"/>
                    <a:pt x="19187" y="865"/>
                    <a:pt x="19699" y="1069"/>
                  </a:cubicBezTo>
                  <a:cubicBezTo>
                    <a:pt x="20212" y="1273"/>
                    <a:pt x="20564" y="1452"/>
                    <a:pt x="20769" y="1591"/>
                  </a:cubicBezTo>
                  <a:cubicBezTo>
                    <a:pt x="20974" y="1737"/>
                    <a:pt x="21111" y="1860"/>
                    <a:pt x="21190" y="1958"/>
                  </a:cubicBezTo>
                  <a:cubicBezTo>
                    <a:pt x="21270" y="2056"/>
                    <a:pt x="21327" y="2178"/>
                    <a:pt x="21372" y="2333"/>
                  </a:cubicBezTo>
                  <a:cubicBezTo>
                    <a:pt x="21418" y="2488"/>
                    <a:pt x="21452" y="2659"/>
                    <a:pt x="21475" y="2863"/>
                  </a:cubicBezTo>
                  <a:cubicBezTo>
                    <a:pt x="21498" y="3067"/>
                    <a:pt x="21509" y="3320"/>
                    <a:pt x="21509" y="3622"/>
                  </a:cubicBezTo>
                  <a:cubicBezTo>
                    <a:pt x="21509" y="3948"/>
                    <a:pt x="21498" y="4217"/>
                    <a:pt x="21463" y="4446"/>
                  </a:cubicBezTo>
                  <a:cubicBezTo>
                    <a:pt x="21429" y="4674"/>
                    <a:pt x="21384" y="4853"/>
                    <a:pt x="21304" y="4992"/>
                  </a:cubicBezTo>
                  <a:cubicBezTo>
                    <a:pt x="21224" y="5131"/>
                    <a:pt x="21133" y="5237"/>
                    <a:pt x="21031" y="5302"/>
                  </a:cubicBezTo>
                  <a:cubicBezTo>
                    <a:pt x="20928" y="5367"/>
                    <a:pt x="20803" y="5400"/>
                    <a:pt x="20667" y="5400"/>
                  </a:cubicBezTo>
                  <a:cubicBezTo>
                    <a:pt x="20439" y="5400"/>
                    <a:pt x="20155" y="5302"/>
                    <a:pt x="19813" y="5115"/>
                  </a:cubicBezTo>
                  <a:cubicBezTo>
                    <a:pt x="19472" y="4927"/>
                    <a:pt x="19017" y="4715"/>
                    <a:pt x="18470" y="4486"/>
                  </a:cubicBezTo>
                  <a:cubicBezTo>
                    <a:pt x="17924" y="4258"/>
                    <a:pt x="17264" y="4046"/>
                    <a:pt x="16513" y="3858"/>
                  </a:cubicBezTo>
                  <a:cubicBezTo>
                    <a:pt x="15750" y="3671"/>
                    <a:pt x="14851" y="3573"/>
                    <a:pt x="13793" y="3573"/>
                  </a:cubicBezTo>
                  <a:cubicBezTo>
                    <a:pt x="12632" y="3573"/>
                    <a:pt x="11597" y="3744"/>
                    <a:pt x="10697" y="4079"/>
                  </a:cubicBezTo>
                  <a:cubicBezTo>
                    <a:pt x="9787" y="4421"/>
                    <a:pt x="9013" y="4902"/>
                    <a:pt x="8376" y="5531"/>
                  </a:cubicBezTo>
                  <a:cubicBezTo>
                    <a:pt x="7739" y="6159"/>
                    <a:pt x="7249" y="6925"/>
                    <a:pt x="6919" y="7823"/>
                  </a:cubicBezTo>
                  <a:cubicBezTo>
                    <a:pt x="6589" y="8720"/>
                    <a:pt x="6418" y="9723"/>
                    <a:pt x="6418" y="10849"/>
                  </a:cubicBezTo>
                  <a:cubicBezTo>
                    <a:pt x="6418" y="12081"/>
                    <a:pt x="6601" y="13141"/>
                    <a:pt x="6953" y="14047"/>
                  </a:cubicBezTo>
                  <a:cubicBezTo>
                    <a:pt x="7306" y="14952"/>
                    <a:pt x="7807" y="15686"/>
                    <a:pt x="8467" y="16273"/>
                  </a:cubicBezTo>
                  <a:cubicBezTo>
                    <a:pt x="9127" y="16861"/>
                    <a:pt x="9912" y="17293"/>
                    <a:pt x="10834" y="17579"/>
                  </a:cubicBezTo>
                  <a:cubicBezTo>
                    <a:pt x="11756" y="17864"/>
                    <a:pt x="12803" y="18011"/>
                    <a:pt x="13964" y="18011"/>
                  </a:cubicBezTo>
                  <a:cubicBezTo>
                    <a:pt x="15011" y="18011"/>
                    <a:pt x="15921" y="17921"/>
                    <a:pt x="16695" y="17742"/>
                  </a:cubicBezTo>
                  <a:cubicBezTo>
                    <a:pt x="17457" y="17562"/>
                    <a:pt x="18117" y="17367"/>
                    <a:pt x="18664" y="17154"/>
                  </a:cubicBezTo>
                  <a:cubicBezTo>
                    <a:pt x="19210" y="16942"/>
                    <a:pt x="19665" y="16747"/>
                    <a:pt x="20018" y="16575"/>
                  </a:cubicBezTo>
                  <a:cubicBezTo>
                    <a:pt x="20371" y="16404"/>
                    <a:pt x="20644" y="16314"/>
                    <a:pt x="20837" y="16314"/>
                  </a:cubicBezTo>
                  <a:cubicBezTo>
                    <a:pt x="20985" y="16314"/>
                    <a:pt x="21111" y="16339"/>
                    <a:pt x="21202" y="16379"/>
                  </a:cubicBezTo>
                  <a:cubicBezTo>
                    <a:pt x="21293" y="16420"/>
                    <a:pt x="21372" y="16510"/>
                    <a:pt x="21429" y="16641"/>
                  </a:cubicBezTo>
                  <a:cubicBezTo>
                    <a:pt x="21486" y="16771"/>
                    <a:pt x="21532" y="16950"/>
                    <a:pt x="21566" y="17179"/>
                  </a:cubicBezTo>
                  <a:cubicBezTo>
                    <a:pt x="21600" y="17407"/>
                    <a:pt x="21600" y="17709"/>
                    <a:pt x="21600" y="18101"/>
                  </a:cubicBez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51" name="Shape">
              <a:extLst>
                <a:ext uri="{FF2B5EF4-FFF2-40B4-BE49-F238E27FC236}">
                  <a16:creationId xmlns:a16="http://schemas.microsoft.com/office/drawing/2014/main" id="{84EE5AB6-959E-4C0E-B0D8-F19093EE6952}"/>
                </a:ext>
              </a:extLst>
            </p:cNvPr>
            <p:cNvSpPr/>
            <p:nvPr/>
          </p:nvSpPr>
          <p:spPr>
            <a:xfrm>
              <a:off x="5600700" y="4178300"/>
              <a:ext cx="193168" cy="325884"/>
            </a:xfrm>
            <a:custGeom>
              <a:avLst/>
              <a:gdLst/>
              <a:ahLst/>
              <a:cxnLst>
                <a:cxn ang="0">
                  <a:pos x="wd2" y="hd2"/>
                </a:cxn>
                <a:cxn ang="5400000">
                  <a:pos x="wd2" y="hd2"/>
                </a:cxn>
                <a:cxn ang="10800000">
                  <a:pos x="wd2" y="hd2"/>
                </a:cxn>
                <a:cxn ang="16200000">
                  <a:pos x="wd2" y="hd2"/>
                </a:cxn>
              </a:cxnLst>
              <a:rect l="0" t="0" r="r" b="b"/>
              <a:pathLst>
                <a:path w="21600" h="21600" extrusionOk="0">
                  <a:moveTo>
                    <a:pt x="21600" y="19883"/>
                  </a:moveTo>
                  <a:cubicBezTo>
                    <a:pt x="21600" y="20203"/>
                    <a:pt x="21572" y="20472"/>
                    <a:pt x="21529" y="20691"/>
                  </a:cubicBezTo>
                  <a:cubicBezTo>
                    <a:pt x="21486" y="20910"/>
                    <a:pt x="21415" y="21087"/>
                    <a:pt x="21316" y="21213"/>
                  </a:cubicBezTo>
                  <a:cubicBezTo>
                    <a:pt x="21217" y="21347"/>
                    <a:pt x="21103" y="21440"/>
                    <a:pt x="20961" y="21507"/>
                  </a:cubicBezTo>
                  <a:cubicBezTo>
                    <a:pt x="20819" y="21566"/>
                    <a:pt x="20663" y="21600"/>
                    <a:pt x="20492" y="21600"/>
                  </a:cubicBezTo>
                  <a:lnTo>
                    <a:pt x="2201" y="21600"/>
                  </a:lnTo>
                  <a:cubicBezTo>
                    <a:pt x="1576" y="21600"/>
                    <a:pt x="1065" y="21491"/>
                    <a:pt x="639" y="21272"/>
                  </a:cubicBezTo>
                  <a:cubicBezTo>
                    <a:pt x="213" y="21053"/>
                    <a:pt x="0" y="20699"/>
                    <a:pt x="0" y="20211"/>
                  </a:cubicBezTo>
                  <a:lnTo>
                    <a:pt x="0" y="1389"/>
                  </a:lnTo>
                  <a:cubicBezTo>
                    <a:pt x="0" y="901"/>
                    <a:pt x="213" y="547"/>
                    <a:pt x="639" y="328"/>
                  </a:cubicBezTo>
                  <a:cubicBezTo>
                    <a:pt x="1065" y="109"/>
                    <a:pt x="1576" y="0"/>
                    <a:pt x="2201" y="0"/>
                  </a:cubicBezTo>
                  <a:lnTo>
                    <a:pt x="20393" y="0"/>
                  </a:lnTo>
                  <a:cubicBezTo>
                    <a:pt x="20563" y="0"/>
                    <a:pt x="20705" y="25"/>
                    <a:pt x="20847" y="84"/>
                  </a:cubicBezTo>
                  <a:cubicBezTo>
                    <a:pt x="20975" y="143"/>
                    <a:pt x="21089" y="236"/>
                    <a:pt x="21188" y="379"/>
                  </a:cubicBezTo>
                  <a:cubicBezTo>
                    <a:pt x="21288" y="522"/>
                    <a:pt x="21359" y="699"/>
                    <a:pt x="21401" y="909"/>
                  </a:cubicBezTo>
                  <a:cubicBezTo>
                    <a:pt x="21444" y="1120"/>
                    <a:pt x="21472" y="1397"/>
                    <a:pt x="21472" y="1734"/>
                  </a:cubicBezTo>
                  <a:cubicBezTo>
                    <a:pt x="21472" y="2046"/>
                    <a:pt x="21444" y="2306"/>
                    <a:pt x="21401" y="2525"/>
                  </a:cubicBezTo>
                  <a:cubicBezTo>
                    <a:pt x="21359" y="2744"/>
                    <a:pt x="21288" y="2921"/>
                    <a:pt x="21188" y="3047"/>
                  </a:cubicBezTo>
                  <a:cubicBezTo>
                    <a:pt x="21089" y="3182"/>
                    <a:pt x="20975" y="3275"/>
                    <a:pt x="20847" y="3342"/>
                  </a:cubicBezTo>
                  <a:cubicBezTo>
                    <a:pt x="20720" y="3401"/>
                    <a:pt x="20563" y="3434"/>
                    <a:pt x="20393" y="3434"/>
                  </a:cubicBezTo>
                  <a:lnTo>
                    <a:pt x="7385" y="3434"/>
                  </a:lnTo>
                  <a:lnTo>
                    <a:pt x="7385" y="8704"/>
                  </a:lnTo>
                  <a:lnTo>
                    <a:pt x="18391" y="8704"/>
                  </a:lnTo>
                  <a:cubicBezTo>
                    <a:pt x="18561" y="8704"/>
                    <a:pt x="18717" y="8738"/>
                    <a:pt x="18859" y="8797"/>
                  </a:cubicBezTo>
                  <a:cubicBezTo>
                    <a:pt x="19001" y="8855"/>
                    <a:pt x="19115" y="8948"/>
                    <a:pt x="19214" y="9083"/>
                  </a:cubicBezTo>
                  <a:cubicBezTo>
                    <a:pt x="19314" y="9217"/>
                    <a:pt x="19385" y="9386"/>
                    <a:pt x="19427" y="9596"/>
                  </a:cubicBezTo>
                  <a:cubicBezTo>
                    <a:pt x="19470" y="9807"/>
                    <a:pt x="19498" y="10076"/>
                    <a:pt x="19498" y="10388"/>
                  </a:cubicBezTo>
                  <a:cubicBezTo>
                    <a:pt x="19498" y="10707"/>
                    <a:pt x="19470" y="10977"/>
                    <a:pt x="19427" y="11187"/>
                  </a:cubicBezTo>
                  <a:cubicBezTo>
                    <a:pt x="19385" y="11398"/>
                    <a:pt x="19314" y="11566"/>
                    <a:pt x="19214" y="11701"/>
                  </a:cubicBezTo>
                  <a:cubicBezTo>
                    <a:pt x="19115" y="11827"/>
                    <a:pt x="19001" y="11920"/>
                    <a:pt x="18859" y="11978"/>
                  </a:cubicBezTo>
                  <a:cubicBezTo>
                    <a:pt x="18717" y="12037"/>
                    <a:pt x="18561" y="12063"/>
                    <a:pt x="18391" y="12063"/>
                  </a:cubicBezTo>
                  <a:lnTo>
                    <a:pt x="7385" y="12063"/>
                  </a:lnTo>
                  <a:lnTo>
                    <a:pt x="7385" y="18157"/>
                  </a:lnTo>
                  <a:lnTo>
                    <a:pt x="20507" y="18157"/>
                  </a:lnTo>
                  <a:cubicBezTo>
                    <a:pt x="20677" y="18157"/>
                    <a:pt x="20833" y="18191"/>
                    <a:pt x="20975" y="18250"/>
                  </a:cubicBezTo>
                  <a:cubicBezTo>
                    <a:pt x="21117" y="18309"/>
                    <a:pt x="21231" y="18410"/>
                    <a:pt x="21330" y="18544"/>
                  </a:cubicBezTo>
                  <a:cubicBezTo>
                    <a:pt x="21430" y="18679"/>
                    <a:pt x="21501" y="18856"/>
                    <a:pt x="21543" y="19066"/>
                  </a:cubicBezTo>
                  <a:cubicBezTo>
                    <a:pt x="21572" y="19294"/>
                    <a:pt x="21600" y="19563"/>
                    <a:pt x="21600" y="19883"/>
                  </a:cubicBezTo>
                  <a:close/>
                </a:path>
              </a:pathLst>
            </a:custGeom>
            <a:solidFill>
              <a:srgbClr val="FACC5D"/>
            </a:solidFill>
            <a:ln w="12700">
              <a:miter lim="400000"/>
            </a:ln>
          </p:spPr>
          <p:txBody>
            <a:bodyPr lIns="53340" tIns="53340" rIns="53340" bIns="53340" anchor="ctr"/>
            <a:lstStyle/>
            <a:p>
              <a:pPr>
                <a:defRPr sz="3000">
                  <a:solidFill>
                    <a:srgbClr val="FFFFFF"/>
                  </a:solidFill>
                </a:defRPr>
              </a:pPr>
              <a:endParaRPr sz="4200"/>
            </a:p>
          </p:txBody>
        </p:sp>
        <p:sp>
          <p:nvSpPr>
            <p:cNvPr id="552" name="Shape">
              <a:extLst>
                <a:ext uri="{FF2B5EF4-FFF2-40B4-BE49-F238E27FC236}">
                  <a16:creationId xmlns:a16="http://schemas.microsoft.com/office/drawing/2014/main" id="{F24D01D6-C933-4786-BB7C-3C6870F9FC3D}"/>
                </a:ext>
              </a:extLst>
            </p:cNvPr>
            <p:cNvSpPr/>
            <p:nvPr/>
          </p:nvSpPr>
          <p:spPr>
            <a:xfrm>
              <a:off x="228599" y="3835400"/>
              <a:ext cx="291213" cy="251079"/>
            </a:xfrm>
            <a:custGeom>
              <a:avLst/>
              <a:gdLst/>
              <a:ahLst/>
              <a:cxnLst>
                <a:cxn ang="0">
                  <a:pos x="wd2" y="hd2"/>
                </a:cxn>
                <a:cxn ang="5400000">
                  <a:pos x="wd2" y="hd2"/>
                </a:cxn>
                <a:cxn ang="10800000">
                  <a:pos x="wd2" y="hd2"/>
                </a:cxn>
                <a:cxn ang="16200000">
                  <a:pos x="wd2" y="hd2"/>
                </a:cxn>
              </a:cxnLst>
              <a:rect l="0" t="0" r="r" b="b"/>
              <a:pathLst>
                <a:path w="21600" h="21600" extrusionOk="0">
                  <a:moveTo>
                    <a:pt x="21543" y="20890"/>
                  </a:moveTo>
                  <a:cubicBezTo>
                    <a:pt x="21543" y="20999"/>
                    <a:pt x="21515" y="21097"/>
                    <a:pt x="21468" y="21185"/>
                  </a:cubicBezTo>
                  <a:cubicBezTo>
                    <a:pt x="21421" y="21272"/>
                    <a:pt x="21317" y="21349"/>
                    <a:pt x="21186" y="21403"/>
                  </a:cubicBezTo>
                  <a:cubicBezTo>
                    <a:pt x="21044" y="21458"/>
                    <a:pt x="20865" y="21502"/>
                    <a:pt x="20639" y="21534"/>
                  </a:cubicBezTo>
                  <a:cubicBezTo>
                    <a:pt x="20413" y="21567"/>
                    <a:pt x="20121" y="21578"/>
                    <a:pt x="19763" y="21578"/>
                  </a:cubicBezTo>
                  <a:cubicBezTo>
                    <a:pt x="19424" y="21578"/>
                    <a:pt x="19132" y="21567"/>
                    <a:pt x="18906" y="21534"/>
                  </a:cubicBezTo>
                  <a:cubicBezTo>
                    <a:pt x="18680" y="21502"/>
                    <a:pt x="18491" y="21458"/>
                    <a:pt x="18360" y="21403"/>
                  </a:cubicBezTo>
                  <a:cubicBezTo>
                    <a:pt x="18228" y="21349"/>
                    <a:pt x="18133" y="21272"/>
                    <a:pt x="18077" y="21185"/>
                  </a:cubicBezTo>
                  <a:cubicBezTo>
                    <a:pt x="18020" y="21097"/>
                    <a:pt x="17992" y="20999"/>
                    <a:pt x="17992" y="20890"/>
                  </a:cubicBezTo>
                  <a:lnTo>
                    <a:pt x="17992" y="3409"/>
                  </a:lnTo>
                  <a:lnTo>
                    <a:pt x="17964" y="3409"/>
                  </a:lnTo>
                  <a:lnTo>
                    <a:pt x="12595" y="20879"/>
                  </a:lnTo>
                  <a:cubicBezTo>
                    <a:pt x="12557" y="21021"/>
                    <a:pt x="12491" y="21141"/>
                    <a:pt x="12406" y="21239"/>
                  </a:cubicBezTo>
                  <a:cubicBezTo>
                    <a:pt x="12321" y="21338"/>
                    <a:pt x="12199" y="21403"/>
                    <a:pt x="12058" y="21469"/>
                  </a:cubicBezTo>
                  <a:cubicBezTo>
                    <a:pt x="11916" y="21534"/>
                    <a:pt x="11718" y="21556"/>
                    <a:pt x="11492" y="21578"/>
                  </a:cubicBezTo>
                  <a:cubicBezTo>
                    <a:pt x="11266" y="21600"/>
                    <a:pt x="10984" y="21600"/>
                    <a:pt x="10663" y="21600"/>
                  </a:cubicBezTo>
                  <a:cubicBezTo>
                    <a:pt x="10343" y="21600"/>
                    <a:pt x="10061" y="21589"/>
                    <a:pt x="9834" y="21556"/>
                  </a:cubicBezTo>
                  <a:cubicBezTo>
                    <a:pt x="9608" y="21523"/>
                    <a:pt x="9420" y="21480"/>
                    <a:pt x="9269" y="21425"/>
                  </a:cubicBezTo>
                  <a:cubicBezTo>
                    <a:pt x="9119" y="21371"/>
                    <a:pt x="9005" y="21294"/>
                    <a:pt x="8921" y="21196"/>
                  </a:cubicBezTo>
                  <a:cubicBezTo>
                    <a:pt x="8836" y="21097"/>
                    <a:pt x="8779" y="20999"/>
                    <a:pt x="8751" y="20879"/>
                  </a:cubicBezTo>
                  <a:lnTo>
                    <a:pt x="3570" y="3409"/>
                  </a:lnTo>
                  <a:lnTo>
                    <a:pt x="3542" y="3409"/>
                  </a:lnTo>
                  <a:lnTo>
                    <a:pt x="3542" y="20890"/>
                  </a:lnTo>
                  <a:cubicBezTo>
                    <a:pt x="3542" y="20999"/>
                    <a:pt x="3514" y="21097"/>
                    <a:pt x="3467" y="21185"/>
                  </a:cubicBezTo>
                  <a:cubicBezTo>
                    <a:pt x="3419" y="21272"/>
                    <a:pt x="3316" y="21349"/>
                    <a:pt x="3175" y="21403"/>
                  </a:cubicBezTo>
                  <a:cubicBezTo>
                    <a:pt x="3033" y="21458"/>
                    <a:pt x="2845" y="21502"/>
                    <a:pt x="2628" y="21534"/>
                  </a:cubicBezTo>
                  <a:cubicBezTo>
                    <a:pt x="2412" y="21567"/>
                    <a:pt x="2119" y="21578"/>
                    <a:pt x="1762" y="21578"/>
                  </a:cubicBezTo>
                  <a:cubicBezTo>
                    <a:pt x="1413" y="21578"/>
                    <a:pt x="1130" y="21567"/>
                    <a:pt x="904" y="21534"/>
                  </a:cubicBezTo>
                  <a:cubicBezTo>
                    <a:pt x="678" y="21502"/>
                    <a:pt x="490" y="21458"/>
                    <a:pt x="358" y="21403"/>
                  </a:cubicBezTo>
                  <a:cubicBezTo>
                    <a:pt x="217" y="21349"/>
                    <a:pt x="122" y="21272"/>
                    <a:pt x="75" y="21185"/>
                  </a:cubicBezTo>
                  <a:cubicBezTo>
                    <a:pt x="28" y="21097"/>
                    <a:pt x="0" y="20999"/>
                    <a:pt x="0" y="20890"/>
                  </a:cubicBezTo>
                  <a:lnTo>
                    <a:pt x="0" y="1748"/>
                  </a:lnTo>
                  <a:cubicBezTo>
                    <a:pt x="0" y="1180"/>
                    <a:pt x="132" y="754"/>
                    <a:pt x="386" y="448"/>
                  </a:cubicBezTo>
                  <a:cubicBezTo>
                    <a:pt x="641" y="142"/>
                    <a:pt x="989" y="0"/>
                    <a:pt x="1413" y="0"/>
                  </a:cubicBezTo>
                  <a:lnTo>
                    <a:pt x="3872" y="0"/>
                  </a:lnTo>
                  <a:cubicBezTo>
                    <a:pt x="4314" y="0"/>
                    <a:pt x="4691" y="44"/>
                    <a:pt x="5002" y="120"/>
                  </a:cubicBezTo>
                  <a:cubicBezTo>
                    <a:pt x="5313" y="197"/>
                    <a:pt x="5586" y="339"/>
                    <a:pt x="5822" y="535"/>
                  </a:cubicBezTo>
                  <a:cubicBezTo>
                    <a:pt x="6048" y="732"/>
                    <a:pt x="6245" y="983"/>
                    <a:pt x="6396" y="1300"/>
                  </a:cubicBezTo>
                  <a:cubicBezTo>
                    <a:pt x="6547" y="1617"/>
                    <a:pt x="6679" y="2010"/>
                    <a:pt x="6792" y="2469"/>
                  </a:cubicBezTo>
                  <a:lnTo>
                    <a:pt x="10805" y="15274"/>
                  </a:lnTo>
                  <a:lnTo>
                    <a:pt x="10861" y="15274"/>
                  </a:lnTo>
                  <a:lnTo>
                    <a:pt x="15015" y="2502"/>
                  </a:lnTo>
                  <a:cubicBezTo>
                    <a:pt x="15138" y="2032"/>
                    <a:pt x="15279" y="1639"/>
                    <a:pt x="15420" y="1322"/>
                  </a:cubicBezTo>
                  <a:cubicBezTo>
                    <a:pt x="15571" y="1005"/>
                    <a:pt x="15741" y="743"/>
                    <a:pt x="15939" y="546"/>
                  </a:cubicBezTo>
                  <a:cubicBezTo>
                    <a:pt x="16136" y="350"/>
                    <a:pt x="16362" y="208"/>
                    <a:pt x="16636" y="120"/>
                  </a:cubicBezTo>
                  <a:cubicBezTo>
                    <a:pt x="16899" y="33"/>
                    <a:pt x="17210" y="0"/>
                    <a:pt x="17568" y="0"/>
                  </a:cubicBezTo>
                  <a:lnTo>
                    <a:pt x="20102" y="0"/>
                  </a:lnTo>
                  <a:cubicBezTo>
                    <a:pt x="20357" y="0"/>
                    <a:pt x="20583" y="44"/>
                    <a:pt x="20771" y="120"/>
                  </a:cubicBezTo>
                  <a:cubicBezTo>
                    <a:pt x="20959" y="197"/>
                    <a:pt x="21110" y="306"/>
                    <a:pt x="21233" y="459"/>
                  </a:cubicBezTo>
                  <a:cubicBezTo>
                    <a:pt x="21355" y="612"/>
                    <a:pt x="21440" y="787"/>
                    <a:pt x="21506" y="1005"/>
                  </a:cubicBezTo>
                  <a:cubicBezTo>
                    <a:pt x="21572" y="1224"/>
                    <a:pt x="21600" y="1464"/>
                    <a:pt x="21600" y="1748"/>
                  </a:cubicBezTo>
                  <a:lnTo>
                    <a:pt x="21600" y="20890"/>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53" name="Shape">
              <a:extLst>
                <a:ext uri="{FF2B5EF4-FFF2-40B4-BE49-F238E27FC236}">
                  <a16:creationId xmlns:a16="http://schemas.microsoft.com/office/drawing/2014/main" id="{7FCEB9A5-478A-4779-B212-1E62D643298D}"/>
                </a:ext>
              </a:extLst>
            </p:cNvPr>
            <p:cNvSpPr/>
            <p:nvPr/>
          </p:nvSpPr>
          <p:spPr>
            <a:xfrm>
              <a:off x="546100" y="3835399"/>
              <a:ext cx="230117" cy="252097"/>
            </a:xfrm>
            <a:custGeom>
              <a:avLst/>
              <a:gdLst/>
              <a:ahLst/>
              <a:cxnLst>
                <a:cxn ang="0">
                  <a:pos x="wd2" y="hd2"/>
                </a:cxn>
                <a:cxn ang="5400000">
                  <a:pos x="wd2" y="hd2"/>
                </a:cxn>
                <a:cxn ang="10800000">
                  <a:pos x="wd2" y="hd2"/>
                </a:cxn>
                <a:cxn ang="16200000">
                  <a:pos x="wd2" y="hd2"/>
                </a:cxn>
              </a:cxnLst>
              <a:rect l="0" t="0" r="r" b="b"/>
              <a:pathLst>
                <a:path w="21552" h="21600" extrusionOk="0">
                  <a:moveTo>
                    <a:pt x="21267" y="19870"/>
                  </a:moveTo>
                  <a:cubicBezTo>
                    <a:pt x="21409" y="20262"/>
                    <a:pt x="21505" y="20577"/>
                    <a:pt x="21540" y="20816"/>
                  </a:cubicBezTo>
                  <a:cubicBezTo>
                    <a:pt x="21576" y="21056"/>
                    <a:pt x="21528" y="21219"/>
                    <a:pt x="21398" y="21339"/>
                  </a:cubicBezTo>
                  <a:cubicBezTo>
                    <a:pt x="21267" y="21459"/>
                    <a:pt x="21029" y="21524"/>
                    <a:pt x="20696" y="21556"/>
                  </a:cubicBezTo>
                  <a:cubicBezTo>
                    <a:pt x="20363" y="21589"/>
                    <a:pt x="19899" y="21600"/>
                    <a:pt x="19304" y="21600"/>
                  </a:cubicBezTo>
                  <a:cubicBezTo>
                    <a:pt x="18686" y="21600"/>
                    <a:pt x="18210" y="21589"/>
                    <a:pt x="17865" y="21578"/>
                  </a:cubicBezTo>
                  <a:cubicBezTo>
                    <a:pt x="17520" y="21556"/>
                    <a:pt x="17258" y="21524"/>
                    <a:pt x="17080" y="21480"/>
                  </a:cubicBezTo>
                  <a:cubicBezTo>
                    <a:pt x="16902" y="21426"/>
                    <a:pt x="16771" y="21361"/>
                    <a:pt x="16699" y="21274"/>
                  </a:cubicBezTo>
                  <a:cubicBezTo>
                    <a:pt x="16628" y="21187"/>
                    <a:pt x="16569" y="21067"/>
                    <a:pt x="16521" y="20925"/>
                  </a:cubicBezTo>
                  <a:lnTo>
                    <a:pt x="14951" y="16627"/>
                  </a:lnTo>
                  <a:lnTo>
                    <a:pt x="6161" y="16627"/>
                  </a:lnTo>
                  <a:lnTo>
                    <a:pt x="4662" y="20795"/>
                  </a:lnTo>
                  <a:cubicBezTo>
                    <a:pt x="4615" y="20947"/>
                    <a:pt x="4555" y="21078"/>
                    <a:pt x="4472" y="21186"/>
                  </a:cubicBezTo>
                  <a:cubicBezTo>
                    <a:pt x="4389" y="21295"/>
                    <a:pt x="4270" y="21371"/>
                    <a:pt x="4091" y="21437"/>
                  </a:cubicBezTo>
                  <a:cubicBezTo>
                    <a:pt x="3913" y="21491"/>
                    <a:pt x="3663" y="21535"/>
                    <a:pt x="3354" y="21556"/>
                  </a:cubicBezTo>
                  <a:cubicBezTo>
                    <a:pt x="3045" y="21578"/>
                    <a:pt x="2617" y="21589"/>
                    <a:pt x="2093" y="21589"/>
                  </a:cubicBezTo>
                  <a:cubicBezTo>
                    <a:pt x="1534" y="21589"/>
                    <a:pt x="1106" y="21578"/>
                    <a:pt x="797" y="21546"/>
                  </a:cubicBezTo>
                  <a:cubicBezTo>
                    <a:pt x="487" y="21513"/>
                    <a:pt x="261" y="21437"/>
                    <a:pt x="143" y="21306"/>
                  </a:cubicBezTo>
                  <a:cubicBezTo>
                    <a:pt x="24" y="21176"/>
                    <a:pt x="-24" y="21001"/>
                    <a:pt x="12" y="20773"/>
                  </a:cubicBezTo>
                  <a:cubicBezTo>
                    <a:pt x="47" y="20544"/>
                    <a:pt x="143" y="20229"/>
                    <a:pt x="285" y="19848"/>
                  </a:cubicBezTo>
                  <a:lnTo>
                    <a:pt x="7493" y="860"/>
                  </a:lnTo>
                  <a:cubicBezTo>
                    <a:pt x="7565" y="675"/>
                    <a:pt x="7648" y="522"/>
                    <a:pt x="7743" y="403"/>
                  </a:cubicBezTo>
                  <a:cubicBezTo>
                    <a:pt x="7838" y="283"/>
                    <a:pt x="7993" y="196"/>
                    <a:pt x="8207" y="141"/>
                  </a:cubicBezTo>
                  <a:cubicBezTo>
                    <a:pt x="8421" y="87"/>
                    <a:pt x="8706" y="44"/>
                    <a:pt x="9087" y="22"/>
                  </a:cubicBezTo>
                  <a:cubicBezTo>
                    <a:pt x="9456" y="0"/>
                    <a:pt x="9955" y="0"/>
                    <a:pt x="10574" y="0"/>
                  </a:cubicBezTo>
                  <a:cubicBezTo>
                    <a:pt x="11287" y="0"/>
                    <a:pt x="11846" y="11"/>
                    <a:pt x="12275" y="22"/>
                  </a:cubicBezTo>
                  <a:cubicBezTo>
                    <a:pt x="12691" y="33"/>
                    <a:pt x="13024" y="76"/>
                    <a:pt x="13262" y="141"/>
                  </a:cubicBezTo>
                  <a:cubicBezTo>
                    <a:pt x="13500" y="207"/>
                    <a:pt x="13666" y="294"/>
                    <a:pt x="13773" y="413"/>
                  </a:cubicBezTo>
                  <a:cubicBezTo>
                    <a:pt x="13880" y="533"/>
                    <a:pt x="13964" y="696"/>
                    <a:pt x="14035" y="914"/>
                  </a:cubicBezTo>
                  <a:lnTo>
                    <a:pt x="21267" y="19870"/>
                  </a:lnTo>
                  <a:close/>
                  <a:moveTo>
                    <a:pt x="10526" y="4168"/>
                  </a:moveTo>
                  <a:lnTo>
                    <a:pt x="10514" y="4168"/>
                  </a:lnTo>
                  <a:lnTo>
                    <a:pt x="7208" y="13265"/>
                  </a:lnTo>
                  <a:lnTo>
                    <a:pt x="13845" y="13265"/>
                  </a:lnTo>
                  <a:lnTo>
                    <a:pt x="10526" y="4168"/>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54" name="Shape">
              <a:extLst>
                <a:ext uri="{FF2B5EF4-FFF2-40B4-BE49-F238E27FC236}">
                  <a16:creationId xmlns:a16="http://schemas.microsoft.com/office/drawing/2014/main" id="{AC08FDB8-57C6-47B3-A05D-864B0B7B1A75}"/>
                </a:ext>
              </a:extLst>
            </p:cNvPr>
            <p:cNvSpPr/>
            <p:nvPr/>
          </p:nvSpPr>
          <p:spPr>
            <a:xfrm>
              <a:off x="787399" y="3835399"/>
              <a:ext cx="184787" cy="257811"/>
            </a:xfrm>
            <a:custGeom>
              <a:avLst/>
              <a:gdLst/>
              <a:ahLst/>
              <a:cxnLst>
                <a:cxn ang="0">
                  <a:pos x="wd2" y="hd2"/>
                </a:cxn>
                <a:cxn ang="5400000">
                  <a:pos x="wd2" y="hd2"/>
                </a:cxn>
                <a:cxn ang="10800000">
                  <a:pos x="wd2" y="hd2"/>
                </a:cxn>
                <a:cxn ang="16200000">
                  <a:pos x="wd2" y="hd2"/>
                </a:cxn>
              </a:cxnLst>
              <a:rect l="0" t="0" r="r" b="b"/>
              <a:pathLst>
                <a:path w="21600" h="21600" extrusionOk="0">
                  <a:moveTo>
                    <a:pt x="21600" y="18078"/>
                  </a:moveTo>
                  <a:cubicBezTo>
                    <a:pt x="21600" y="18344"/>
                    <a:pt x="21585" y="18578"/>
                    <a:pt x="21570" y="18770"/>
                  </a:cubicBezTo>
                  <a:cubicBezTo>
                    <a:pt x="21541" y="18961"/>
                    <a:pt x="21511" y="19121"/>
                    <a:pt x="21466" y="19259"/>
                  </a:cubicBezTo>
                  <a:cubicBezTo>
                    <a:pt x="21422" y="19397"/>
                    <a:pt x="21362" y="19514"/>
                    <a:pt x="21288" y="19610"/>
                  </a:cubicBezTo>
                  <a:cubicBezTo>
                    <a:pt x="21214" y="19706"/>
                    <a:pt x="21095" y="19812"/>
                    <a:pt x="20932" y="19940"/>
                  </a:cubicBezTo>
                  <a:cubicBezTo>
                    <a:pt x="20769" y="20068"/>
                    <a:pt x="20442" y="20227"/>
                    <a:pt x="19967" y="20419"/>
                  </a:cubicBezTo>
                  <a:cubicBezTo>
                    <a:pt x="19492" y="20610"/>
                    <a:pt x="18913" y="20802"/>
                    <a:pt x="18230" y="20972"/>
                  </a:cubicBezTo>
                  <a:cubicBezTo>
                    <a:pt x="17547" y="21153"/>
                    <a:pt x="16760" y="21302"/>
                    <a:pt x="15885" y="21419"/>
                  </a:cubicBezTo>
                  <a:cubicBezTo>
                    <a:pt x="15009" y="21536"/>
                    <a:pt x="14059" y="21600"/>
                    <a:pt x="13034" y="21600"/>
                  </a:cubicBezTo>
                  <a:cubicBezTo>
                    <a:pt x="11030" y="21600"/>
                    <a:pt x="9234" y="21377"/>
                    <a:pt x="7616" y="20940"/>
                  </a:cubicBezTo>
                  <a:cubicBezTo>
                    <a:pt x="6012" y="20493"/>
                    <a:pt x="4632" y="19834"/>
                    <a:pt x="3504" y="18961"/>
                  </a:cubicBezTo>
                  <a:cubicBezTo>
                    <a:pt x="2375" y="18078"/>
                    <a:pt x="1514" y="16982"/>
                    <a:pt x="906" y="15673"/>
                  </a:cubicBezTo>
                  <a:cubicBezTo>
                    <a:pt x="297" y="14365"/>
                    <a:pt x="0" y="12832"/>
                    <a:pt x="0" y="11077"/>
                  </a:cubicBezTo>
                  <a:cubicBezTo>
                    <a:pt x="0" y="9300"/>
                    <a:pt x="327" y="7714"/>
                    <a:pt x="995" y="6342"/>
                  </a:cubicBezTo>
                  <a:cubicBezTo>
                    <a:pt x="1663" y="4958"/>
                    <a:pt x="2583" y="3799"/>
                    <a:pt x="3771" y="2862"/>
                  </a:cubicBezTo>
                  <a:cubicBezTo>
                    <a:pt x="4958" y="1926"/>
                    <a:pt x="6384" y="1213"/>
                    <a:pt x="8046" y="724"/>
                  </a:cubicBezTo>
                  <a:cubicBezTo>
                    <a:pt x="9709" y="234"/>
                    <a:pt x="11535" y="0"/>
                    <a:pt x="13539" y="0"/>
                  </a:cubicBezTo>
                  <a:cubicBezTo>
                    <a:pt x="14355" y="0"/>
                    <a:pt x="15127" y="43"/>
                    <a:pt x="15885" y="149"/>
                  </a:cubicBezTo>
                  <a:cubicBezTo>
                    <a:pt x="16642" y="245"/>
                    <a:pt x="17325" y="372"/>
                    <a:pt x="17978" y="532"/>
                  </a:cubicBezTo>
                  <a:cubicBezTo>
                    <a:pt x="18616" y="692"/>
                    <a:pt x="19195" y="873"/>
                    <a:pt x="19700" y="1075"/>
                  </a:cubicBezTo>
                  <a:cubicBezTo>
                    <a:pt x="20205" y="1277"/>
                    <a:pt x="20561" y="1458"/>
                    <a:pt x="20769" y="1596"/>
                  </a:cubicBezTo>
                  <a:cubicBezTo>
                    <a:pt x="20977" y="1734"/>
                    <a:pt x="21110" y="1862"/>
                    <a:pt x="21184" y="1958"/>
                  </a:cubicBezTo>
                  <a:cubicBezTo>
                    <a:pt x="21259" y="2054"/>
                    <a:pt x="21318" y="2181"/>
                    <a:pt x="21362" y="2330"/>
                  </a:cubicBezTo>
                  <a:cubicBezTo>
                    <a:pt x="21407" y="2479"/>
                    <a:pt x="21437" y="2660"/>
                    <a:pt x="21466" y="2862"/>
                  </a:cubicBezTo>
                  <a:cubicBezTo>
                    <a:pt x="21481" y="3064"/>
                    <a:pt x="21496" y="3320"/>
                    <a:pt x="21496" y="3618"/>
                  </a:cubicBezTo>
                  <a:cubicBezTo>
                    <a:pt x="21496" y="3937"/>
                    <a:pt x="21481" y="4214"/>
                    <a:pt x="21452" y="4448"/>
                  </a:cubicBezTo>
                  <a:cubicBezTo>
                    <a:pt x="21422" y="4682"/>
                    <a:pt x="21362" y="4852"/>
                    <a:pt x="21288" y="5001"/>
                  </a:cubicBezTo>
                  <a:cubicBezTo>
                    <a:pt x="21214" y="5150"/>
                    <a:pt x="21125" y="5246"/>
                    <a:pt x="21021" y="5310"/>
                  </a:cubicBezTo>
                  <a:cubicBezTo>
                    <a:pt x="20917" y="5373"/>
                    <a:pt x="20798" y="5405"/>
                    <a:pt x="20665" y="5405"/>
                  </a:cubicBezTo>
                  <a:cubicBezTo>
                    <a:pt x="20442" y="5405"/>
                    <a:pt x="20160" y="5310"/>
                    <a:pt x="19804" y="5118"/>
                  </a:cubicBezTo>
                  <a:cubicBezTo>
                    <a:pt x="19462" y="4927"/>
                    <a:pt x="19002" y="4714"/>
                    <a:pt x="18468" y="4490"/>
                  </a:cubicBezTo>
                  <a:cubicBezTo>
                    <a:pt x="17918" y="4256"/>
                    <a:pt x="17265" y="4043"/>
                    <a:pt x="16508" y="3862"/>
                  </a:cubicBezTo>
                  <a:cubicBezTo>
                    <a:pt x="15751" y="3671"/>
                    <a:pt x="14845" y="3575"/>
                    <a:pt x="13791" y="3575"/>
                  </a:cubicBezTo>
                  <a:cubicBezTo>
                    <a:pt x="12633" y="3575"/>
                    <a:pt x="11594" y="3745"/>
                    <a:pt x="10689" y="4086"/>
                  </a:cubicBezTo>
                  <a:cubicBezTo>
                    <a:pt x="9783" y="4426"/>
                    <a:pt x="9011" y="4905"/>
                    <a:pt x="8358" y="5544"/>
                  </a:cubicBezTo>
                  <a:cubicBezTo>
                    <a:pt x="7705" y="6182"/>
                    <a:pt x="7230" y="6938"/>
                    <a:pt x="6903" y="7831"/>
                  </a:cubicBezTo>
                  <a:cubicBezTo>
                    <a:pt x="6576" y="8725"/>
                    <a:pt x="6413" y="9736"/>
                    <a:pt x="6413" y="10853"/>
                  </a:cubicBezTo>
                  <a:cubicBezTo>
                    <a:pt x="6413" y="12088"/>
                    <a:pt x="6591" y="13152"/>
                    <a:pt x="6948" y="14045"/>
                  </a:cubicBezTo>
                  <a:cubicBezTo>
                    <a:pt x="7304" y="14950"/>
                    <a:pt x="7809" y="15684"/>
                    <a:pt x="8462" y="16269"/>
                  </a:cubicBezTo>
                  <a:cubicBezTo>
                    <a:pt x="9115" y="16854"/>
                    <a:pt x="9902" y="17291"/>
                    <a:pt x="10837" y="17567"/>
                  </a:cubicBezTo>
                  <a:cubicBezTo>
                    <a:pt x="11758" y="17855"/>
                    <a:pt x="12797" y="17993"/>
                    <a:pt x="13955" y="17993"/>
                  </a:cubicBezTo>
                  <a:cubicBezTo>
                    <a:pt x="15009" y="17993"/>
                    <a:pt x="15914" y="17908"/>
                    <a:pt x="16686" y="17727"/>
                  </a:cubicBezTo>
                  <a:cubicBezTo>
                    <a:pt x="17458" y="17546"/>
                    <a:pt x="18111" y="17354"/>
                    <a:pt x="18661" y="17142"/>
                  </a:cubicBezTo>
                  <a:cubicBezTo>
                    <a:pt x="19210" y="16929"/>
                    <a:pt x="19655" y="16737"/>
                    <a:pt x="20012" y="16556"/>
                  </a:cubicBezTo>
                  <a:cubicBezTo>
                    <a:pt x="20368" y="16376"/>
                    <a:pt x="20635" y="16301"/>
                    <a:pt x="20828" y="16301"/>
                  </a:cubicBezTo>
                  <a:cubicBezTo>
                    <a:pt x="20976" y="16301"/>
                    <a:pt x="21095" y="16322"/>
                    <a:pt x="21184" y="16365"/>
                  </a:cubicBezTo>
                  <a:cubicBezTo>
                    <a:pt x="21273" y="16408"/>
                    <a:pt x="21348" y="16493"/>
                    <a:pt x="21407" y="16620"/>
                  </a:cubicBezTo>
                  <a:cubicBezTo>
                    <a:pt x="21466" y="16748"/>
                    <a:pt x="21511" y="16929"/>
                    <a:pt x="21541" y="17163"/>
                  </a:cubicBezTo>
                  <a:cubicBezTo>
                    <a:pt x="21570" y="17397"/>
                    <a:pt x="21600" y="17684"/>
                    <a:pt x="21600" y="18078"/>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55" name="Shape">
              <a:extLst>
                <a:ext uri="{FF2B5EF4-FFF2-40B4-BE49-F238E27FC236}">
                  <a16:creationId xmlns:a16="http://schemas.microsoft.com/office/drawing/2014/main" id="{E05ECF12-CDBD-454C-944D-31EC4A41C3D9}"/>
                </a:ext>
              </a:extLst>
            </p:cNvPr>
            <p:cNvSpPr/>
            <p:nvPr/>
          </p:nvSpPr>
          <p:spPr>
            <a:xfrm>
              <a:off x="1015999" y="3835399"/>
              <a:ext cx="195200" cy="251970"/>
            </a:xfrm>
            <a:custGeom>
              <a:avLst/>
              <a:gdLst/>
              <a:ahLst/>
              <a:cxnLst>
                <a:cxn ang="0">
                  <a:pos x="wd2" y="hd2"/>
                </a:cxn>
                <a:cxn ang="5400000">
                  <a:pos x="wd2" y="hd2"/>
                </a:cxn>
                <a:cxn ang="10800000">
                  <a:pos x="wd2" y="hd2"/>
                </a:cxn>
                <a:cxn ang="16200000">
                  <a:pos x="wd2" y="hd2"/>
                </a:cxn>
              </a:cxnLst>
              <a:rect l="0" t="0" r="r" b="b"/>
              <a:pathLst>
                <a:path w="21600" h="21600" extrusionOk="0">
                  <a:moveTo>
                    <a:pt x="21600" y="20914"/>
                  </a:moveTo>
                  <a:cubicBezTo>
                    <a:pt x="21600" y="21023"/>
                    <a:pt x="21558" y="21121"/>
                    <a:pt x="21459" y="21208"/>
                  </a:cubicBezTo>
                  <a:cubicBezTo>
                    <a:pt x="21361" y="21295"/>
                    <a:pt x="21221" y="21371"/>
                    <a:pt x="20996" y="21426"/>
                  </a:cubicBezTo>
                  <a:cubicBezTo>
                    <a:pt x="20785" y="21480"/>
                    <a:pt x="20504" y="21524"/>
                    <a:pt x="20138" y="21556"/>
                  </a:cubicBezTo>
                  <a:cubicBezTo>
                    <a:pt x="19787" y="21589"/>
                    <a:pt x="19337" y="21600"/>
                    <a:pt x="18789" y="21600"/>
                  </a:cubicBezTo>
                  <a:cubicBezTo>
                    <a:pt x="18241" y="21600"/>
                    <a:pt x="17777" y="21589"/>
                    <a:pt x="17412" y="21556"/>
                  </a:cubicBezTo>
                  <a:cubicBezTo>
                    <a:pt x="17047" y="21524"/>
                    <a:pt x="16766" y="21480"/>
                    <a:pt x="16555" y="21426"/>
                  </a:cubicBezTo>
                  <a:cubicBezTo>
                    <a:pt x="16344" y="21371"/>
                    <a:pt x="16204" y="21295"/>
                    <a:pt x="16105" y="21208"/>
                  </a:cubicBezTo>
                  <a:cubicBezTo>
                    <a:pt x="16007" y="21121"/>
                    <a:pt x="15965" y="21023"/>
                    <a:pt x="15965" y="20914"/>
                  </a:cubicBezTo>
                  <a:lnTo>
                    <a:pt x="15965" y="12259"/>
                  </a:lnTo>
                  <a:lnTo>
                    <a:pt x="5621" y="12259"/>
                  </a:lnTo>
                  <a:lnTo>
                    <a:pt x="5621" y="20914"/>
                  </a:lnTo>
                  <a:cubicBezTo>
                    <a:pt x="5621" y="21023"/>
                    <a:pt x="5579" y="21121"/>
                    <a:pt x="5495" y="21208"/>
                  </a:cubicBezTo>
                  <a:cubicBezTo>
                    <a:pt x="5411" y="21295"/>
                    <a:pt x="5256" y="21371"/>
                    <a:pt x="5045" y="21426"/>
                  </a:cubicBezTo>
                  <a:cubicBezTo>
                    <a:pt x="4834" y="21480"/>
                    <a:pt x="4539" y="21524"/>
                    <a:pt x="4188" y="21556"/>
                  </a:cubicBezTo>
                  <a:cubicBezTo>
                    <a:pt x="3837" y="21589"/>
                    <a:pt x="3373" y="21600"/>
                    <a:pt x="2825" y="21600"/>
                  </a:cubicBezTo>
                  <a:cubicBezTo>
                    <a:pt x="2291" y="21600"/>
                    <a:pt x="1827" y="21589"/>
                    <a:pt x="1476" y="21556"/>
                  </a:cubicBezTo>
                  <a:cubicBezTo>
                    <a:pt x="1110" y="21524"/>
                    <a:pt x="829" y="21480"/>
                    <a:pt x="604" y="21426"/>
                  </a:cubicBezTo>
                  <a:cubicBezTo>
                    <a:pt x="393" y="21371"/>
                    <a:pt x="239" y="21295"/>
                    <a:pt x="141" y="21208"/>
                  </a:cubicBezTo>
                  <a:cubicBezTo>
                    <a:pt x="42" y="21121"/>
                    <a:pt x="0" y="21023"/>
                    <a:pt x="0" y="20914"/>
                  </a:cubicBezTo>
                  <a:lnTo>
                    <a:pt x="0" y="697"/>
                  </a:lnTo>
                  <a:cubicBezTo>
                    <a:pt x="0" y="588"/>
                    <a:pt x="42" y="490"/>
                    <a:pt x="141" y="403"/>
                  </a:cubicBezTo>
                  <a:cubicBezTo>
                    <a:pt x="239" y="316"/>
                    <a:pt x="379" y="240"/>
                    <a:pt x="604" y="185"/>
                  </a:cubicBezTo>
                  <a:cubicBezTo>
                    <a:pt x="815" y="131"/>
                    <a:pt x="1110" y="87"/>
                    <a:pt x="1476" y="54"/>
                  </a:cubicBezTo>
                  <a:cubicBezTo>
                    <a:pt x="1841" y="22"/>
                    <a:pt x="2291" y="0"/>
                    <a:pt x="2825" y="0"/>
                  </a:cubicBezTo>
                  <a:cubicBezTo>
                    <a:pt x="3387" y="0"/>
                    <a:pt x="3837" y="22"/>
                    <a:pt x="4188" y="54"/>
                  </a:cubicBezTo>
                  <a:cubicBezTo>
                    <a:pt x="4539" y="87"/>
                    <a:pt x="4834" y="131"/>
                    <a:pt x="5045" y="185"/>
                  </a:cubicBezTo>
                  <a:cubicBezTo>
                    <a:pt x="5256" y="239"/>
                    <a:pt x="5411" y="316"/>
                    <a:pt x="5495" y="403"/>
                  </a:cubicBezTo>
                  <a:cubicBezTo>
                    <a:pt x="5579" y="490"/>
                    <a:pt x="5621" y="588"/>
                    <a:pt x="5621" y="697"/>
                  </a:cubicBezTo>
                  <a:lnTo>
                    <a:pt x="5621" y="8557"/>
                  </a:lnTo>
                  <a:lnTo>
                    <a:pt x="15965" y="8557"/>
                  </a:lnTo>
                  <a:lnTo>
                    <a:pt x="15965" y="697"/>
                  </a:lnTo>
                  <a:cubicBezTo>
                    <a:pt x="15965" y="588"/>
                    <a:pt x="16007" y="490"/>
                    <a:pt x="16105" y="403"/>
                  </a:cubicBezTo>
                  <a:cubicBezTo>
                    <a:pt x="16204" y="316"/>
                    <a:pt x="16344" y="240"/>
                    <a:pt x="16555" y="185"/>
                  </a:cubicBezTo>
                  <a:cubicBezTo>
                    <a:pt x="16766" y="131"/>
                    <a:pt x="17047" y="87"/>
                    <a:pt x="17412" y="54"/>
                  </a:cubicBezTo>
                  <a:cubicBezTo>
                    <a:pt x="17777" y="22"/>
                    <a:pt x="18241" y="0"/>
                    <a:pt x="18789" y="0"/>
                  </a:cubicBezTo>
                  <a:cubicBezTo>
                    <a:pt x="19323" y="0"/>
                    <a:pt x="19773" y="22"/>
                    <a:pt x="20138" y="54"/>
                  </a:cubicBezTo>
                  <a:cubicBezTo>
                    <a:pt x="20490" y="87"/>
                    <a:pt x="20785" y="131"/>
                    <a:pt x="20996" y="185"/>
                  </a:cubicBezTo>
                  <a:cubicBezTo>
                    <a:pt x="21207" y="239"/>
                    <a:pt x="21361" y="316"/>
                    <a:pt x="21459" y="403"/>
                  </a:cubicBezTo>
                  <a:cubicBezTo>
                    <a:pt x="21558" y="490"/>
                    <a:pt x="21600" y="588"/>
                    <a:pt x="21600" y="697"/>
                  </a:cubicBezTo>
                  <a:lnTo>
                    <a:pt x="21600" y="20914"/>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56" name="Shape">
              <a:extLst>
                <a:ext uri="{FF2B5EF4-FFF2-40B4-BE49-F238E27FC236}">
                  <a16:creationId xmlns:a16="http://schemas.microsoft.com/office/drawing/2014/main" id="{56DC4321-6C54-47D1-9F6D-582DE0E6D241}"/>
                </a:ext>
              </a:extLst>
            </p:cNvPr>
            <p:cNvSpPr/>
            <p:nvPr/>
          </p:nvSpPr>
          <p:spPr>
            <a:xfrm>
              <a:off x="1257300" y="3835399"/>
              <a:ext cx="51182" cy="251970"/>
            </a:xfrm>
            <a:custGeom>
              <a:avLst/>
              <a:gdLst/>
              <a:ahLst/>
              <a:cxnLst>
                <a:cxn ang="0">
                  <a:pos x="wd2" y="hd2"/>
                </a:cxn>
                <a:cxn ang="5400000">
                  <a:pos x="wd2" y="hd2"/>
                </a:cxn>
                <a:cxn ang="10800000">
                  <a:pos x="wd2" y="hd2"/>
                </a:cxn>
                <a:cxn ang="16200000">
                  <a:pos x="wd2" y="hd2"/>
                </a:cxn>
              </a:cxnLst>
              <a:rect l="0" t="0" r="r" b="b"/>
              <a:pathLst>
                <a:path w="21600" h="21600" extrusionOk="0">
                  <a:moveTo>
                    <a:pt x="21600" y="20914"/>
                  </a:moveTo>
                  <a:cubicBezTo>
                    <a:pt x="21600" y="21023"/>
                    <a:pt x="21439" y="21121"/>
                    <a:pt x="21064" y="21208"/>
                  </a:cubicBezTo>
                  <a:cubicBezTo>
                    <a:pt x="20689" y="21295"/>
                    <a:pt x="20153" y="21371"/>
                    <a:pt x="19295" y="21426"/>
                  </a:cubicBezTo>
                  <a:cubicBezTo>
                    <a:pt x="18491" y="21480"/>
                    <a:pt x="17419" y="21524"/>
                    <a:pt x="16026" y="21556"/>
                  </a:cubicBezTo>
                  <a:cubicBezTo>
                    <a:pt x="14686" y="21589"/>
                    <a:pt x="12917" y="21600"/>
                    <a:pt x="10827" y="21600"/>
                  </a:cubicBezTo>
                  <a:cubicBezTo>
                    <a:pt x="8736" y="21600"/>
                    <a:pt x="7021" y="21589"/>
                    <a:pt x="5628" y="21556"/>
                  </a:cubicBezTo>
                  <a:cubicBezTo>
                    <a:pt x="4234" y="21524"/>
                    <a:pt x="3162" y="21480"/>
                    <a:pt x="2305" y="21426"/>
                  </a:cubicBezTo>
                  <a:cubicBezTo>
                    <a:pt x="1447" y="21371"/>
                    <a:pt x="911" y="21295"/>
                    <a:pt x="536" y="21208"/>
                  </a:cubicBezTo>
                  <a:cubicBezTo>
                    <a:pt x="161" y="21121"/>
                    <a:pt x="0" y="21023"/>
                    <a:pt x="0" y="20914"/>
                  </a:cubicBezTo>
                  <a:lnTo>
                    <a:pt x="0" y="697"/>
                  </a:lnTo>
                  <a:cubicBezTo>
                    <a:pt x="0" y="588"/>
                    <a:pt x="161" y="490"/>
                    <a:pt x="536" y="403"/>
                  </a:cubicBezTo>
                  <a:cubicBezTo>
                    <a:pt x="911" y="316"/>
                    <a:pt x="1501" y="240"/>
                    <a:pt x="2305" y="185"/>
                  </a:cubicBezTo>
                  <a:cubicBezTo>
                    <a:pt x="3162" y="131"/>
                    <a:pt x="4234" y="87"/>
                    <a:pt x="5628" y="54"/>
                  </a:cubicBezTo>
                  <a:cubicBezTo>
                    <a:pt x="7021" y="22"/>
                    <a:pt x="8683" y="0"/>
                    <a:pt x="10773" y="0"/>
                  </a:cubicBezTo>
                  <a:cubicBezTo>
                    <a:pt x="12864" y="0"/>
                    <a:pt x="14632" y="22"/>
                    <a:pt x="15972" y="54"/>
                  </a:cubicBezTo>
                  <a:cubicBezTo>
                    <a:pt x="17312" y="87"/>
                    <a:pt x="18438" y="131"/>
                    <a:pt x="19242" y="185"/>
                  </a:cubicBezTo>
                  <a:cubicBezTo>
                    <a:pt x="20046" y="239"/>
                    <a:pt x="20635" y="316"/>
                    <a:pt x="21010" y="403"/>
                  </a:cubicBezTo>
                  <a:cubicBezTo>
                    <a:pt x="21386" y="490"/>
                    <a:pt x="21546" y="588"/>
                    <a:pt x="21546" y="697"/>
                  </a:cubicBezTo>
                  <a:lnTo>
                    <a:pt x="21546" y="20914"/>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57" name="Shape">
              <a:extLst>
                <a:ext uri="{FF2B5EF4-FFF2-40B4-BE49-F238E27FC236}">
                  <a16:creationId xmlns:a16="http://schemas.microsoft.com/office/drawing/2014/main" id="{98A5339D-5A9A-421A-BFCA-EE03EC01DD94}"/>
                </a:ext>
              </a:extLst>
            </p:cNvPr>
            <p:cNvSpPr/>
            <p:nvPr/>
          </p:nvSpPr>
          <p:spPr>
            <a:xfrm>
              <a:off x="1371599" y="3835399"/>
              <a:ext cx="205996" cy="251333"/>
            </a:xfrm>
            <a:custGeom>
              <a:avLst/>
              <a:gdLst/>
              <a:ahLst/>
              <a:cxnLst>
                <a:cxn ang="0">
                  <a:pos x="wd2" y="hd2"/>
                </a:cxn>
                <a:cxn ang="5400000">
                  <a:pos x="wd2" y="hd2"/>
                </a:cxn>
                <a:cxn ang="10800000">
                  <a:pos x="wd2" y="hd2"/>
                </a:cxn>
                <a:cxn ang="16200000">
                  <a:pos x="wd2" y="hd2"/>
                </a:cxn>
              </a:cxnLst>
              <a:rect l="0" t="0" r="r" b="b"/>
              <a:pathLst>
                <a:path w="21600" h="21600" extrusionOk="0">
                  <a:moveTo>
                    <a:pt x="21587" y="19996"/>
                  </a:moveTo>
                  <a:cubicBezTo>
                    <a:pt x="21587" y="20247"/>
                    <a:pt x="21533" y="20476"/>
                    <a:pt x="21427" y="20672"/>
                  </a:cubicBezTo>
                  <a:cubicBezTo>
                    <a:pt x="21320" y="20869"/>
                    <a:pt x="21174" y="21032"/>
                    <a:pt x="20987" y="21174"/>
                  </a:cubicBezTo>
                  <a:cubicBezTo>
                    <a:pt x="20801" y="21305"/>
                    <a:pt x="20588" y="21404"/>
                    <a:pt x="20335" y="21469"/>
                  </a:cubicBezTo>
                  <a:cubicBezTo>
                    <a:pt x="20082" y="21524"/>
                    <a:pt x="19829" y="21556"/>
                    <a:pt x="19576" y="21556"/>
                  </a:cubicBezTo>
                  <a:lnTo>
                    <a:pt x="17312" y="21556"/>
                  </a:lnTo>
                  <a:cubicBezTo>
                    <a:pt x="16846" y="21556"/>
                    <a:pt x="16433" y="21513"/>
                    <a:pt x="16087" y="21436"/>
                  </a:cubicBezTo>
                  <a:cubicBezTo>
                    <a:pt x="15741" y="21360"/>
                    <a:pt x="15421" y="21218"/>
                    <a:pt x="15141" y="21011"/>
                  </a:cubicBezTo>
                  <a:cubicBezTo>
                    <a:pt x="14862" y="20803"/>
                    <a:pt x="14569" y="20530"/>
                    <a:pt x="14302" y="20181"/>
                  </a:cubicBezTo>
                  <a:cubicBezTo>
                    <a:pt x="14036" y="19832"/>
                    <a:pt x="13730" y="19384"/>
                    <a:pt x="13397" y="18828"/>
                  </a:cubicBezTo>
                  <a:lnTo>
                    <a:pt x="6885" y="8786"/>
                  </a:lnTo>
                  <a:cubicBezTo>
                    <a:pt x="6512" y="8186"/>
                    <a:pt x="6126" y="7542"/>
                    <a:pt x="5726" y="6854"/>
                  </a:cubicBezTo>
                  <a:cubicBezTo>
                    <a:pt x="5340" y="6167"/>
                    <a:pt x="4981" y="5490"/>
                    <a:pt x="4674" y="4835"/>
                  </a:cubicBezTo>
                  <a:lnTo>
                    <a:pt x="4634" y="4835"/>
                  </a:lnTo>
                  <a:cubicBezTo>
                    <a:pt x="4688" y="5632"/>
                    <a:pt x="4728" y="6429"/>
                    <a:pt x="4754" y="7215"/>
                  </a:cubicBezTo>
                  <a:cubicBezTo>
                    <a:pt x="4781" y="8000"/>
                    <a:pt x="4794" y="8819"/>
                    <a:pt x="4794" y="9659"/>
                  </a:cubicBezTo>
                  <a:lnTo>
                    <a:pt x="4794" y="20891"/>
                  </a:lnTo>
                  <a:cubicBezTo>
                    <a:pt x="4794" y="21000"/>
                    <a:pt x="4754" y="21098"/>
                    <a:pt x="4688" y="21185"/>
                  </a:cubicBezTo>
                  <a:cubicBezTo>
                    <a:pt x="4621" y="21273"/>
                    <a:pt x="4488" y="21349"/>
                    <a:pt x="4301" y="21414"/>
                  </a:cubicBezTo>
                  <a:cubicBezTo>
                    <a:pt x="4115" y="21480"/>
                    <a:pt x="3875" y="21524"/>
                    <a:pt x="3569" y="21556"/>
                  </a:cubicBezTo>
                  <a:cubicBezTo>
                    <a:pt x="3263" y="21589"/>
                    <a:pt x="2863" y="21600"/>
                    <a:pt x="2370" y="21600"/>
                  </a:cubicBezTo>
                  <a:cubicBezTo>
                    <a:pt x="1891" y="21600"/>
                    <a:pt x="1505" y="21589"/>
                    <a:pt x="1199" y="21556"/>
                  </a:cubicBezTo>
                  <a:cubicBezTo>
                    <a:pt x="892" y="21524"/>
                    <a:pt x="639" y="21480"/>
                    <a:pt x="466" y="21414"/>
                  </a:cubicBezTo>
                  <a:cubicBezTo>
                    <a:pt x="293" y="21349"/>
                    <a:pt x="173" y="21283"/>
                    <a:pt x="107" y="21185"/>
                  </a:cubicBezTo>
                  <a:cubicBezTo>
                    <a:pt x="40" y="21098"/>
                    <a:pt x="0" y="21000"/>
                    <a:pt x="0" y="20891"/>
                  </a:cubicBezTo>
                  <a:lnTo>
                    <a:pt x="0" y="1615"/>
                  </a:lnTo>
                  <a:cubicBezTo>
                    <a:pt x="0" y="1091"/>
                    <a:pt x="186" y="709"/>
                    <a:pt x="559" y="448"/>
                  </a:cubicBezTo>
                  <a:cubicBezTo>
                    <a:pt x="932" y="186"/>
                    <a:pt x="1385" y="55"/>
                    <a:pt x="1931" y="55"/>
                  </a:cubicBezTo>
                  <a:lnTo>
                    <a:pt x="4781" y="55"/>
                  </a:lnTo>
                  <a:cubicBezTo>
                    <a:pt x="5287" y="55"/>
                    <a:pt x="5726" y="87"/>
                    <a:pt x="6073" y="164"/>
                  </a:cubicBezTo>
                  <a:cubicBezTo>
                    <a:pt x="6419" y="240"/>
                    <a:pt x="6738" y="349"/>
                    <a:pt x="7018" y="524"/>
                  </a:cubicBezTo>
                  <a:cubicBezTo>
                    <a:pt x="7298" y="688"/>
                    <a:pt x="7551" y="917"/>
                    <a:pt x="7790" y="1212"/>
                  </a:cubicBezTo>
                  <a:cubicBezTo>
                    <a:pt x="8030" y="1506"/>
                    <a:pt x="8283" y="1866"/>
                    <a:pt x="8536" y="2303"/>
                  </a:cubicBezTo>
                  <a:lnTo>
                    <a:pt x="13637" y="10151"/>
                  </a:lnTo>
                  <a:cubicBezTo>
                    <a:pt x="13929" y="10631"/>
                    <a:pt x="14222" y="11089"/>
                    <a:pt x="14515" y="11548"/>
                  </a:cubicBezTo>
                  <a:cubicBezTo>
                    <a:pt x="14808" y="12006"/>
                    <a:pt x="15088" y="12465"/>
                    <a:pt x="15354" y="12923"/>
                  </a:cubicBezTo>
                  <a:cubicBezTo>
                    <a:pt x="15621" y="13381"/>
                    <a:pt x="15887" y="13829"/>
                    <a:pt x="16140" y="14276"/>
                  </a:cubicBezTo>
                  <a:cubicBezTo>
                    <a:pt x="16393" y="14724"/>
                    <a:pt x="16646" y="15160"/>
                    <a:pt x="16886" y="15608"/>
                  </a:cubicBezTo>
                  <a:lnTo>
                    <a:pt x="16912" y="15608"/>
                  </a:lnTo>
                  <a:cubicBezTo>
                    <a:pt x="16872" y="14833"/>
                    <a:pt x="16846" y="14025"/>
                    <a:pt x="16819" y="13185"/>
                  </a:cubicBezTo>
                  <a:cubicBezTo>
                    <a:pt x="16793" y="12344"/>
                    <a:pt x="16793" y="11548"/>
                    <a:pt x="16793" y="10784"/>
                  </a:cubicBezTo>
                  <a:lnTo>
                    <a:pt x="16793" y="709"/>
                  </a:lnTo>
                  <a:cubicBezTo>
                    <a:pt x="16793" y="600"/>
                    <a:pt x="16833" y="502"/>
                    <a:pt x="16912" y="415"/>
                  </a:cubicBezTo>
                  <a:cubicBezTo>
                    <a:pt x="16992" y="327"/>
                    <a:pt x="17126" y="251"/>
                    <a:pt x="17312" y="186"/>
                  </a:cubicBezTo>
                  <a:cubicBezTo>
                    <a:pt x="17498" y="120"/>
                    <a:pt x="17751" y="76"/>
                    <a:pt x="18058" y="44"/>
                  </a:cubicBezTo>
                  <a:cubicBezTo>
                    <a:pt x="18364" y="11"/>
                    <a:pt x="18763" y="0"/>
                    <a:pt x="19256" y="0"/>
                  </a:cubicBezTo>
                  <a:cubicBezTo>
                    <a:pt x="19709" y="0"/>
                    <a:pt x="20095" y="11"/>
                    <a:pt x="20415" y="44"/>
                  </a:cubicBezTo>
                  <a:cubicBezTo>
                    <a:pt x="20721" y="76"/>
                    <a:pt x="20961" y="120"/>
                    <a:pt x="21134" y="186"/>
                  </a:cubicBezTo>
                  <a:cubicBezTo>
                    <a:pt x="21307" y="251"/>
                    <a:pt x="21414" y="327"/>
                    <a:pt x="21493" y="415"/>
                  </a:cubicBezTo>
                  <a:cubicBezTo>
                    <a:pt x="21560" y="502"/>
                    <a:pt x="21600" y="600"/>
                    <a:pt x="21600" y="709"/>
                  </a:cubicBezTo>
                  <a:lnTo>
                    <a:pt x="21600" y="19996"/>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58" name="Shape">
              <a:extLst>
                <a:ext uri="{FF2B5EF4-FFF2-40B4-BE49-F238E27FC236}">
                  <a16:creationId xmlns:a16="http://schemas.microsoft.com/office/drawing/2014/main" id="{A1F07F0B-7CCC-4798-A0D8-63E80AAAF0CA}"/>
                </a:ext>
              </a:extLst>
            </p:cNvPr>
            <p:cNvSpPr/>
            <p:nvPr/>
          </p:nvSpPr>
          <p:spPr>
            <a:xfrm>
              <a:off x="1625599" y="3835399"/>
              <a:ext cx="147956" cy="249811"/>
            </a:xfrm>
            <a:custGeom>
              <a:avLst/>
              <a:gdLst/>
              <a:ahLst/>
              <a:cxnLst>
                <a:cxn ang="0">
                  <a:pos x="wd2" y="hd2"/>
                </a:cxn>
                <a:cxn ang="5400000">
                  <a:pos x="wd2" y="hd2"/>
                </a:cxn>
                <a:cxn ang="10800000">
                  <a:pos x="wd2" y="hd2"/>
                </a:cxn>
                <a:cxn ang="16200000">
                  <a:pos x="wd2" y="hd2"/>
                </a:cxn>
              </a:cxnLst>
              <a:rect l="0" t="0" r="r" b="b"/>
              <a:pathLst>
                <a:path w="21600" h="21600" extrusionOk="0">
                  <a:moveTo>
                    <a:pt x="21600" y="19876"/>
                  </a:moveTo>
                  <a:cubicBezTo>
                    <a:pt x="21600" y="20194"/>
                    <a:pt x="21581" y="20469"/>
                    <a:pt x="21526" y="20689"/>
                  </a:cubicBezTo>
                  <a:cubicBezTo>
                    <a:pt x="21470" y="20908"/>
                    <a:pt x="21415" y="21084"/>
                    <a:pt x="21322" y="21216"/>
                  </a:cubicBezTo>
                  <a:cubicBezTo>
                    <a:pt x="21229" y="21347"/>
                    <a:pt x="21118" y="21446"/>
                    <a:pt x="20970" y="21512"/>
                  </a:cubicBezTo>
                  <a:cubicBezTo>
                    <a:pt x="20821" y="21578"/>
                    <a:pt x="20673" y="21600"/>
                    <a:pt x="20506" y="21600"/>
                  </a:cubicBezTo>
                  <a:lnTo>
                    <a:pt x="2188" y="21600"/>
                  </a:lnTo>
                  <a:cubicBezTo>
                    <a:pt x="1576" y="21600"/>
                    <a:pt x="1038" y="21490"/>
                    <a:pt x="630" y="21271"/>
                  </a:cubicBezTo>
                  <a:cubicBezTo>
                    <a:pt x="204" y="21051"/>
                    <a:pt x="0" y="20700"/>
                    <a:pt x="0" y="20205"/>
                  </a:cubicBezTo>
                  <a:lnTo>
                    <a:pt x="0" y="1384"/>
                  </a:lnTo>
                  <a:cubicBezTo>
                    <a:pt x="0" y="889"/>
                    <a:pt x="204" y="538"/>
                    <a:pt x="630" y="329"/>
                  </a:cubicBezTo>
                  <a:cubicBezTo>
                    <a:pt x="1057" y="110"/>
                    <a:pt x="1576" y="0"/>
                    <a:pt x="2188" y="0"/>
                  </a:cubicBezTo>
                  <a:lnTo>
                    <a:pt x="20395" y="0"/>
                  </a:lnTo>
                  <a:cubicBezTo>
                    <a:pt x="20562" y="0"/>
                    <a:pt x="20710" y="33"/>
                    <a:pt x="20840" y="88"/>
                  </a:cubicBezTo>
                  <a:cubicBezTo>
                    <a:pt x="20970" y="143"/>
                    <a:pt x="21081" y="242"/>
                    <a:pt x="21174" y="384"/>
                  </a:cubicBezTo>
                  <a:cubicBezTo>
                    <a:pt x="21266" y="527"/>
                    <a:pt x="21340" y="703"/>
                    <a:pt x="21377" y="922"/>
                  </a:cubicBezTo>
                  <a:cubicBezTo>
                    <a:pt x="21433" y="1142"/>
                    <a:pt x="21452" y="1417"/>
                    <a:pt x="21452" y="1746"/>
                  </a:cubicBezTo>
                  <a:cubicBezTo>
                    <a:pt x="21452" y="2053"/>
                    <a:pt x="21433" y="2317"/>
                    <a:pt x="21377" y="2537"/>
                  </a:cubicBezTo>
                  <a:cubicBezTo>
                    <a:pt x="21322" y="2756"/>
                    <a:pt x="21266" y="2932"/>
                    <a:pt x="21174" y="3064"/>
                  </a:cubicBezTo>
                  <a:cubicBezTo>
                    <a:pt x="21081" y="3195"/>
                    <a:pt x="20970" y="3294"/>
                    <a:pt x="20840" y="3360"/>
                  </a:cubicBezTo>
                  <a:cubicBezTo>
                    <a:pt x="20710" y="3426"/>
                    <a:pt x="20562" y="3448"/>
                    <a:pt x="20395" y="3448"/>
                  </a:cubicBezTo>
                  <a:lnTo>
                    <a:pt x="7379" y="3448"/>
                  </a:lnTo>
                  <a:lnTo>
                    <a:pt x="7379" y="8719"/>
                  </a:lnTo>
                  <a:lnTo>
                    <a:pt x="18392" y="8719"/>
                  </a:lnTo>
                  <a:cubicBezTo>
                    <a:pt x="18559" y="8719"/>
                    <a:pt x="18708" y="8752"/>
                    <a:pt x="18856" y="8807"/>
                  </a:cubicBezTo>
                  <a:cubicBezTo>
                    <a:pt x="19004" y="8873"/>
                    <a:pt x="19116" y="8961"/>
                    <a:pt x="19208" y="9092"/>
                  </a:cubicBezTo>
                  <a:cubicBezTo>
                    <a:pt x="19301" y="9224"/>
                    <a:pt x="19375" y="9389"/>
                    <a:pt x="19412" y="9608"/>
                  </a:cubicBezTo>
                  <a:cubicBezTo>
                    <a:pt x="19468" y="9828"/>
                    <a:pt x="19486" y="10092"/>
                    <a:pt x="19486" y="10399"/>
                  </a:cubicBezTo>
                  <a:cubicBezTo>
                    <a:pt x="19486" y="10718"/>
                    <a:pt x="19468" y="10992"/>
                    <a:pt x="19412" y="11201"/>
                  </a:cubicBezTo>
                  <a:cubicBezTo>
                    <a:pt x="19357" y="11409"/>
                    <a:pt x="19301" y="11585"/>
                    <a:pt x="19208" y="11706"/>
                  </a:cubicBezTo>
                  <a:cubicBezTo>
                    <a:pt x="19116" y="11838"/>
                    <a:pt x="19004" y="11926"/>
                    <a:pt x="18856" y="11980"/>
                  </a:cubicBezTo>
                  <a:cubicBezTo>
                    <a:pt x="18708" y="12035"/>
                    <a:pt x="18559" y="12068"/>
                    <a:pt x="18392" y="12068"/>
                  </a:cubicBezTo>
                  <a:lnTo>
                    <a:pt x="7379" y="12068"/>
                  </a:lnTo>
                  <a:lnTo>
                    <a:pt x="7379" y="18163"/>
                  </a:lnTo>
                  <a:lnTo>
                    <a:pt x="20506" y="18163"/>
                  </a:lnTo>
                  <a:cubicBezTo>
                    <a:pt x="20673" y="18163"/>
                    <a:pt x="20821" y="18196"/>
                    <a:pt x="20970" y="18251"/>
                  </a:cubicBezTo>
                  <a:cubicBezTo>
                    <a:pt x="21118" y="18317"/>
                    <a:pt x="21229" y="18404"/>
                    <a:pt x="21322" y="18547"/>
                  </a:cubicBezTo>
                  <a:cubicBezTo>
                    <a:pt x="21415" y="18679"/>
                    <a:pt x="21489" y="18855"/>
                    <a:pt x="21526" y="19074"/>
                  </a:cubicBezTo>
                  <a:cubicBezTo>
                    <a:pt x="21581" y="19283"/>
                    <a:pt x="21600" y="19558"/>
                    <a:pt x="21600" y="19876"/>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59" name="Shape">
              <a:extLst>
                <a:ext uri="{FF2B5EF4-FFF2-40B4-BE49-F238E27FC236}">
                  <a16:creationId xmlns:a16="http://schemas.microsoft.com/office/drawing/2014/main" id="{EE6975B9-B6DB-49FD-B246-9F678939830F}"/>
                </a:ext>
              </a:extLst>
            </p:cNvPr>
            <p:cNvSpPr/>
            <p:nvPr/>
          </p:nvSpPr>
          <p:spPr>
            <a:xfrm>
              <a:off x="1803400" y="3835399"/>
              <a:ext cx="163196" cy="258827"/>
            </a:xfrm>
            <a:custGeom>
              <a:avLst/>
              <a:gdLst/>
              <a:ahLst/>
              <a:cxnLst>
                <a:cxn ang="0">
                  <a:pos x="wd2" y="hd2"/>
                </a:cxn>
                <a:cxn ang="5400000">
                  <a:pos x="wd2" y="hd2"/>
                </a:cxn>
                <a:cxn ang="10800000">
                  <a:pos x="wd2" y="hd2"/>
                </a:cxn>
                <a:cxn ang="16200000">
                  <a:pos x="wd2" y="hd2"/>
                </a:cxn>
              </a:cxnLst>
              <a:rect l="0" t="0" r="r" b="b"/>
              <a:pathLst>
                <a:path w="21600" h="21600" extrusionOk="0">
                  <a:moveTo>
                    <a:pt x="21600" y="14976"/>
                  </a:moveTo>
                  <a:cubicBezTo>
                    <a:pt x="21600" y="16068"/>
                    <a:pt x="21281" y="17032"/>
                    <a:pt x="20625" y="17859"/>
                  </a:cubicBezTo>
                  <a:cubicBezTo>
                    <a:pt x="19969" y="18685"/>
                    <a:pt x="19095" y="19374"/>
                    <a:pt x="17986" y="19925"/>
                  </a:cubicBezTo>
                  <a:cubicBezTo>
                    <a:pt x="16877" y="20477"/>
                    <a:pt x="15582" y="20901"/>
                    <a:pt x="14103" y="21176"/>
                  </a:cubicBezTo>
                  <a:cubicBezTo>
                    <a:pt x="12624" y="21452"/>
                    <a:pt x="11044" y="21600"/>
                    <a:pt x="9346" y="21600"/>
                  </a:cubicBezTo>
                  <a:cubicBezTo>
                    <a:pt x="8203" y="21600"/>
                    <a:pt x="7144" y="21536"/>
                    <a:pt x="6169" y="21420"/>
                  </a:cubicBezTo>
                  <a:cubicBezTo>
                    <a:pt x="5194" y="21303"/>
                    <a:pt x="4320" y="21155"/>
                    <a:pt x="3580" y="20996"/>
                  </a:cubicBezTo>
                  <a:cubicBezTo>
                    <a:pt x="2824" y="20826"/>
                    <a:pt x="2202" y="20657"/>
                    <a:pt x="1698" y="20477"/>
                  </a:cubicBezTo>
                  <a:cubicBezTo>
                    <a:pt x="1193" y="20296"/>
                    <a:pt x="840" y="20137"/>
                    <a:pt x="605" y="19989"/>
                  </a:cubicBezTo>
                  <a:cubicBezTo>
                    <a:pt x="370" y="19841"/>
                    <a:pt x="219" y="19650"/>
                    <a:pt x="134" y="19385"/>
                  </a:cubicBezTo>
                  <a:cubicBezTo>
                    <a:pt x="50" y="19120"/>
                    <a:pt x="0" y="18738"/>
                    <a:pt x="0" y="18251"/>
                  </a:cubicBezTo>
                  <a:cubicBezTo>
                    <a:pt x="0" y="17922"/>
                    <a:pt x="17" y="17636"/>
                    <a:pt x="50" y="17414"/>
                  </a:cubicBezTo>
                  <a:cubicBezTo>
                    <a:pt x="84" y="17191"/>
                    <a:pt x="134" y="17011"/>
                    <a:pt x="219" y="16862"/>
                  </a:cubicBezTo>
                  <a:cubicBezTo>
                    <a:pt x="286" y="16725"/>
                    <a:pt x="403" y="16619"/>
                    <a:pt x="521" y="16566"/>
                  </a:cubicBezTo>
                  <a:cubicBezTo>
                    <a:pt x="656" y="16502"/>
                    <a:pt x="807" y="16481"/>
                    <a:pt x="975" y="16481"/>
                  </a:cubicBezTo>
                  <a:cubicBezTo>
                    <a:pt x="1210" y="16481"/>
                    <a:pt x="1546" y="16566"/>
                    <a:pt x="1984" y="16746"/>
                  </a:cubicBezTo>
                  <a:cubicBezTo>
                    <a:pt x="2421" y="16926"/>
                    <a:pt x="2975" y="17117"/>
                    <a:pt x="3664" y="17329"/>
                  </a:cubicBezTo>
                  <a:cubicBezTo>
                    <a:pt x="4354" y="17541"/>
                    <a:pt x="5160" y="17742"/>
                    <a:pt x="6102" y="17912"/>
                  </a:cubicBezTo>
                  <a:cubicBezTo>
                    <a:pt x="7043" y="18092"/>
                    <a:pt x="8136" y="18177"/>
                    <a:pt x="9380" y="18177"/>
                  </a:cubicBezTo>
                  <a:cubicBezTo>
                    <a:pt x="10203" y="18177"/>
                    <a:pt x="10926" y="18113"/>
                    <a:pt x="11582" y="17996"/>
                  </a:cubicBezTo>
                  <a:cubicBezTo>
                    <a:pt x="12220" y="17869"/>
                    <a:pt x="12775" y="17700"/>
                    <a:pt x="13229" y="17477"/>
                  </a:cubicBezTo>
                  <a:cubicBezTo>
                    <a:pt x="13683" y="17255"/>
                    <a:pt x="14019" y="16968"/>
                    <a:pt x="14271" y="16640"/>
                  </a:cubicBezTo>
                  <a:cubicBezTo>
                    <a:pt x="14506" y="16311"/>
                    <a:pt x="14624" y="15940"/>
                    <a:pt x="14624" y="15527"/>
                  </a:cubicBezTo>
                  <a:cubicBezTo>
                    <a:pt x="14624" y="15050"/>
                    <a:pt x="14422" y="14647"/>
                    <a:pt x="14002" y="14308"/>
                  </a:cubicBezTo>
                  <a:cubicBezTo>
                    <a:pt x="13599" y="13969"/>
                    <a:pt x="13061" y="13672"/>
                    <a:pt x="12405" y="13407"/>
                  </a:cubicBezTo>
                  <a:cubicBezTo>
                    <a:pt x="11750" y="13142"/>
                    <a:pt x="11010" y="12898"/>
                    <a:pt x="10170" y="12665"/>
                  </a:cubicBezTo>
                  <a:cubicBezTo>
                    <a:pt x="9329" y="12432"/>
                    <a:pt x="8472" y="12188"/>
                    <a:pt x="7581" y="11934"/>
                  </a:cubicBezTo>
                  <a:cubicBezTo>
                    <a:pt x="6690" y="11680"/>
                    <a:pt x="5833" y="11383"/>
                    <a:pt x="4992" y="11054"/>
                  </a:cubicBezTo>
                  <a:cubicBezTo>
                    <a:pt x="4152" y="10726"/>
                    <a:pt x="3412" y="10334"/>
                    <a:pt x="2757" y="9878"/>
                  </a:cubicBezTo>
                  <a:cubicBezTo>
                    <a:pt x="2101" y="9422"/>
                    <a:pt x="1563" y="8882"/>
                    <a:pt x="1160" y="8256"/>
                  </a:cubicBezTo>
                  <a:cubicBezTo>
                    <a:pt x="756" y="7631"/>
                    <a:pt x="555" y="6889"/>
                    <a:pt x="555" y="6020"/>
                  </a:cubicBezTo>
                  <a:cubicBezTo>
                    <a:pt x="555" y="5024"/>
                    <a:pt x="840" y="4144"/>
                    <a:pt x="1429" y="3381"/>
                  </a:cubicBezTo>
                  <a:cubicBezTo>
                    <a:pt x="2017" y="2628"/>
                    <a:pt x="2807" y="1993"/>
                    <a:pt x="3799" y="1494"/>
                  </a:cubicBezTo>
                  <a:cubicBezTo>
                    <a:pt x="4791" y="996"/>
                    <a:pt x="5967" y="625"/>
                    <a:pt x="7329" y="371"/>
                  </a:cubicBezTo>
                  <a:cubicBezTo>
                    <a:pt x="8690" y="127"/>
                    <a:pt x="10119" y="0"/>
                    <a:pt x="11632" y="0"/>
                  </a:cubicBezTo>
                  <a:cubicBezTo>
                    <a:pt x="12422" y="0"/>
                    <a:pt x="13195" y="42"/>
                    <a:pt x="13985" y="117"/>
                  </a:cubicBezTo>
                  <a:cubicBezTo>
                    <a:pt x="14775" y="191"/>
                    <a:pt x="15498" y="297"/>
                    <a:pt x="16187" y="424"/>
                  </a:cubicBezTo>
                  <a:cubicBezTo>
                    <a:pt x="16877" y="551"/>
                    <a:pt x="17465" y="700"/>
                    <a:pt x="18003" y="858"/>
                  </a:cubicBezTo>
                  <a:cubicBezTo>
                    <a:pt x="18524" y="1017"/>
                    <a:pt x="18877" y="1155"/>
                    <a:pt x="19045" y="1261"/>
                  </a:cubicBezTo>
                  <a:cubicBezTo>
                    <a:pt x="19213" y="1367"/>
                    <a:pt x="19331" y="1463"/>
                    <a:pt x="19398" y="1537"/>
                  </a:cubicBezTo>
                  <a:cubicBezTo>
                    <a:pt x="19465" y="1611"/>
                    <a:pt x="19516" y="1717"/>
                    <a:pt x="19549" y="1834"/>
                  </a:cubicBezTo>
                  <a:cubicBezTo>
                    <a:pt x="19583" y="1950"/>
                    <a:pt x="19617" y="2109"/>
                    <a:pt x="19633" y="2300"/>
                  </a:cubicBezTo>
                  <a:cubicBezTo>
                    <a:pt x="19650" y="2491"/>
                    <a:pt x="19650" y="2724"/>
                    <a:pt x="19650" y="2999"/>
                  </a:cubicBezTo>
                  <a:cubicBezTo>
                    <a:pt x="19650" y="3307"/>
                    <a:pt x="19633" y="3572"/>
                    <a:pt x="19617" y="3794"/>
                  </a:cubicBezTo>
                  <a:cubicBezTo>
                    <a:pt x="19583" y="4006"/>
                    <a:pt x="19549" y="4186"/>
                    <a:pt x="19482" y="4324"/>
                  </a:cubicBezTo>
                  <a:cubicBezTo>
                    <a:pt x="19415" y="4462"/>
                    <a:pt x="19331" y="4568"/>
                    <a:pt x="19230" y="4632"/>
                  </a:cubicBezTo>
                  <a:cubicBezTo>
                    <a:pt x="19112" y="4695"/>
                    <a:pt x="18961" y="4727"/>
                    <a:pt x="18776" y="4727"/>
                  </a:cubicBezTo>
                  <a:cubicBezTo>
                    <a:pt x="18591" y="4727"/>
                    <a:pt x="18289" y="4653"/>
                    <a:pt x="17885" y="4504"/>
                  </a:cubicBezTo>
                  <a:cubicBezTo>
                    <a:pt x="17482" y="4356"/>
                    <a:pt x="16977" y="4187"/>
                    <a:pt x="16372" y="4017"/>
                  </a:cubicBezTo>
                  <a:cubicBezTo>
                    <a:pt x="15767" y="3847"/>
                    <a:pt x="15095" y="3678"/>
                    <a:pt x="14305" y="3529"/>
                  </a:cubicBezTo>
                  <a:cubicBezTo>
                    <a:pt x="13515" y="3381"/>
                    <a:pt x="12657" y="3307"/>
                    <a:pt x="11716" y="3307"/>
                  </a:cubicBezTo>
                  <a:cubicBezTo>
                    <a:pt x="10977" y="3307"/>
                    <a:pt x="10338" y="3360"/>
                    <a:pt x="9800" y="3476"/>
                  </a:cubicBezTo>
                  <a:cubicBezTo>
                    <a:pt x="9262" y="3593"/>
                    <a:pt x="8808" y="3741"/>
                    <a:pt x="8438" y="3943"/>
                  </a:cubicBezTo>
                  <a:cubicBezTo>
                    <a:pt x="8069" y="4144"/>
                    <a:pt x="7800" y="4377"/>
                    <a:pt x="7615" y="4663"/>
                  </a:cubicBezTo>
                  <a:cubicBezTo>
                    <a:pt x="7430" y="4939"/>
                    <a:pt x="7346" y="5236"/>
                    <a:pt x="7346" y="5554"/>
                  </a:cubicBezTo>
                  <a:cubicBezTo>
                    <a:pt x="7346" y="6020"/>
                    <a:pt x="7547" y="6412"/>
                    <a:pt x="7951" y="6751"/>
                  </a:cubicBezTo>
                  <a:cubicBezTo>
                    <a:pt x="8354" y="7091"/>
                    <a:pt x="8892" y="7387"/>
                    <a:pt x="9565" y="7652"/>
                  </a:cubicBezTo>
                  <a:cubicBezTo>
                    <a:pt x="10237" y="7917"/>
                    <a:pt x="10993" y="8161"/>
                    <a:pt x="11851" y="8394"/>
                  </a:cubicBezTo>
                  <a:cubicBezTo>
                    <a:pt x="12708" y="8627"/>
                    <a:pt x="13565" y="8871"/>
                    <a:pt x="14456" y="9126"/>
                  </a:cubicBezTo>
                  <a:cubicBezTo>
                    <a:pt x="15347" y="9380"/>
                    <a:pt x="16204" y="9677"/>
                    <a:pt x="17062" y="10005"/>
                  </a:cubicBezTo>
                  <a:cubicBezTo>
                    <a:pt x="17919" y="10334"/>
                    <a:pt x="18675" y="10726"/>
                    <a:pt x="19331" y="11182"/>
                  </a:cubicBezTo>
                  <a:cubicBezTo>
                    <a:pt x="19986" y="11637"/>
                    <a:pt x="20524" y="12178"/>
                    <a:pt x="20945" y="12793"/>
                  </a:cubicBezTo>
                  <a:cubicBezTo>
                    <a:pt x="21398" y="13407"/>
                    <a:pt x="21600" y="14139"/>
                    <a:pt x="21600" y="14976"/>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60" name="Shape">
              <a:extLst>
                <a:ext uri="{FF2B5EF4-FFF2-40B4-BE49-F238E27FC236}">
                  <a16:creationId xmlns:a16="http://schemas.microsoft.com/office/drawing/2014/main" id="{A7DCAE62-D297-487C-95AB-9B68D6104F24}"/>
                </a:ext>
              </a:extLst>
            </p:cNvPr>
            <p:cNvSpPr/>
            <p:nvPr/>
          </p:nvSpPr>
          <p:spPr>
            <a:xfrm>
              <a:off x="4622800" y="4864099"/>
              <a:ext cx="229990" cy="251970"/>
            </a:xfrm>
            <a:custGeom>
              <a:avLst/>
              <a:gdLst/>
              <a:ahLst/>
              <a:cxnLst>
                <a:cxn ang="0">
                  <a:pos x="wd2" y="hd2"/>
                </a:cxn>
                <a:cxn ang="5400000">
                  <a:pos x="wd2" y="hd2"/>
                </a:cxn>
                <a:cxn ang="10800000">
                  <a:pos x="wd2" y="hd2"/>
                </a:cxn>
                <a:cxn ang="16200000">
                  <a:pos x="wd2" y="hd2"/>
                </a:cxn>
              </a:cxnLst>
              <a:rect l="0" t="0" r="r" b="b"/>
              <a:pathLst>
                <a:path w="21552" h="21600" extrusionOk="0">
                  <a:moveTo>
                    <a:pt x="21267" y="19869"/>
                  </a:moveTo>
                  <a:cubicBezTo>
                    <a:pt x="21409" y="20261"/>
                    <a:pt x="21505" y="20577"/>
                    <a:pt x="21540" y="20816"/>
                  </a:cubicBezTo>
                  <a:cubicBezTo>
                    <a:pt x="21576" y="21056"/>
                    <a:pt x="21528" y="21219"/>
                    <a:pt x="21397" y="21339"/>
                  </a:cubicBezTo>
                  <a:cubicBezTo>
                    <a:pt x="21267" y="21458"/>
                    <a:pt x="21029" y="21524"/>
                    <a:pt x="20695" y="21556"/>
                  </a:cubicBezTo>
                  <a:cubicBezTo>
                    <a:pt x="20362" y="21589"/>
                    <a:pt x="19898" y="21600"/>
                    <a:pt x="19303" y="21600"/>
                  </a:cubicBezTo>
                  <a:cubicBezTo>
                    <a:pt x="18684" y="21600"/>
                    <a:pt x="18208" y="21589"/>
                    <a:pt x="17863" y="21578"/>
                  </a:cubicBezTo>
                  <a:cubicBezTo>
                    <a:pt x="17518" y="21556"/>
                    <a:pt x="17256" y="21524"/>
                    <a:pt x="17077" y="21480"/>
                  </a:cubicBezTo>
                  <a:cubicBezTo>
                    <a:pt x="16899" y="21426"/>
                    <a:pt x="16768" y="21361"/>
                    <a:pt x="16697" y="21273"/>
                  </a:cubicBezTo>
                  <a:cubicBezTo>
                    <a:pt x="16625" y="21186"/>
                    <a:pt x="16566" y="21067"/>
                    <a:pt x="16518" y="20925"/>
                  </a:cubicBezTo>
                  <a:lnTo>
                    <a:pt x="14947" y="16625"/>
                  </a:lnTo>
                  <a:lnTo>
                    <a:pt x="6153" y="16625"/>
                  </a:lnTo>
                  <a:lnTo>
                    <a:pt x="4665" y="20805"/>
                  </a:lnTo>
                  <a:cubicBezTo>
                    <a:pt x="4617" y="20958"/>
                    <a:pt x="4558" y="21088"/>
                    <a:pt x="4475" y="21197"/>
                  </a:cubicBezTo>
                  <a:cubicBezTo>
                    <a:pt x="4391" y="21306"/>
                    <a:pt x="4272" y="21382"/>
                    <a:pt x="4094" y="21448"/>
                  </a:cubicBezTo>
                  <a:cubicBezTo>
                    <a:pt x="3915" y="21502"/>
                    <a:pt x="3665" y="21546"/>
                    <a:pt x="3356" y="21567"/>
                  </a:cubicBezTo>
                  <a:cubicBezTo>
                    <a:pt x="3046" y="21589"/>
                    <a:pt x="2618" y="21600"/>
                    <a:pt x="2094" y="21600"/>
                  </a:cubicBezTo>
                  <a:cubicBezTo>
                    <a:pt x="1535" y="21600"/>
                    <a:pt x="1107" y="21589"/>
                    <a:pt x="797" y="21556"/>
                  </a:cubicBezTo>
                  <a:cubicBezTo>
                    <a:pt x="488" y="21524"/>
                    <a:pt x="262" y="21448"/>
                    <a:pt x="143" y="21317"/>
                  </a:cubicBezTo>
                  <a:cubicBezTo>
                    <a:pt x="24" y="21186"/>
                    <a:pt x="-24" y="21012"/>
                    <a:pt x="12" y="20783"/>
                  </a:cubicBezTo>
                  <a:cubicBezTo>
                    <a:pt x="47" y="20555"/>
                    <a:pt x="143" y="20239"/>
                    <a:pt x="285" y="19858"/>
                  </a:cubicBezTo>
                  <a:lnTo>
                    <a:pt x="7497" y="860"/>
                  </a:lnTo>
                  <a:cubicBezTo>
                    <a:pt x="7569" y="675"/>
                    <a:pt x="7652" y="523"/>
                    <a:pt x="7747" y="403"/>
                  </a:cubicBezTo>
                  <a:cubicBezTo>
                    <a:pt x="7842" y="283"/>
                    <a:pt x="7997" y="196"/>
                    <a:pt x="8211" y="142"/>
                  </a:cubicBezTo>
                  <a:cubicBezTo>
                    <a:pt x="8426" y="87"/>
                    <a:pt x="8711" y="44"/>
                    <a:pt x="9092" y="22"/>
                  </a:cubicBezTo>
                  <a:cubicBezTo>
                    <a:pt x="9461" y="0"/>
                    <a:pt x="9961" y="0"/>
                    <a:pt x="10580" y="0"/>
                  </a:cubicBezTo>
                  <a:cubicBezTo>
                    <a:pt x="11294" y="0"/>
                    <a:pt x="11853" y="11"/>
                    <a:pt x="12281" y="22"/>
                  </a:cubicBezTo>
                  <a:cubicBezTo>
                    <a:pt x="12698" y="33"/>
                    <a:pt x="13031" y="76"/>
                    <a:pt x="13269" y="142"/>
                  </a:cubicBezTo>
                  <a:cubicBezTo>
                    <a:pt x="13507" y="207"/>
                    <a:pt x="13674" y="294"/>
                    <a:pt x="13781" y="414"/>
                  </a:cubicBezTo>
                  <a:cubicBezTo>
                    <a:pt x="13888" y="533"/>
                    <a:pt x="13971" y="697"/>
                    <a:pt x="14043" y="914"/>
                  </a:cubicBezTo>
                  <a:lnTo>
                    <a:pt x="21267" y="19869"/>
                  </a:lnTo>
                  <a:close/>
                  <a:moveTo>
                    <a:pt x="10520" y="4170"/>
                  </a:moveTo>
                  <a:lnTo>
                    <a:pt x="10508" y="4170"/>
                  </a:lnTo>
                  <a:lnTo>
                    <a:pt x="7200" y="13271"/>
                  </a:lnTo>
                  <a:lnTo>
                    <a:pt x="13840" y="13271"/>
                  </a:lnTo>
                  <a:lnTo>
                    <a:pt x="10520" y="4170"/>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61" name="Shape">
              <a:extLst>
                <a:ext uri="{FF2B5EF4-FFF2-40B4-BE49-F238E27FC236}">
                  <a16:creationId xmlns:a16="http://schemas.microsoft.com/office/drawing/2014/main" id="{0E046500-0E6F-4C4A-B03C-08EDEA95256C}"/>
                </a:ext>
              </a:extLst>
            </p:cNvPr>
            <p:cNvSpPr/>
            <p:nvPr/>
          </p:nvSpPr>
          <p:spPr>
            <a:xfrm>
              <a:off x="4876800" y="4864099"/>
              <a:ext cx="170943" cy="250826"/>
            </a:xfrm>
            <a:custGeom>
              <a:avLst/>
              <a:gdLst/>
              <a:ahLst/>
              <a:cxnLst>
                <a:cxn ang="0">
                  <a:pos x="wd2" y="hd2"/>
                </a:cxn>
                <a:cxn ang="5400000">
                  <a:pos x="wd2" y="hd2"/>
                </a:cxn>
                <a:cxn ang="10800000">
                  <a:pos x="wd2" y="hd2"/>
                </a:cxn>
                <a:cxn ang="16200000">
                  <a:pos x="wd2" y="hd2"/>
                </a:cxn>
              </a:cxnLst>
              <a:rect l="0" t="0" r="r" b="b"/>
              <a:pathLst>
                <a:path w="21600" h="21600" extrusionOk="0">
                  <a:moveTo>
                    <a:pt x="21600" y="6529"/>
                  </a:moveTo>
                  <a:cubicBezTo>
                    <a:pt x="21600" y="7732"/>
                    <a:pt x="21327" y="8804"/>
                    <a:pt x="20766" y="9734"/>
                  </a:cubicBezTo>
                  <a:cubicBezTo>
                    <a:pt x="20220" y="10663"/>
                    <a:pt x="19401" y="11451"/>
                    <a:pt x="18358" y="12085"/>
                  </a:cubicBezTo>
                  <a:cubicBezTo>
                    <a:pt x="17299" y="12719"/>
                    <a:pt x="15999" y="13212"/>
                    <a:pt x="14475" y="13540"/>
                  </a:cubicBezTo>
                  <a:cubicBezTo>
                    <a:pt x="12934" y="13868"/>
                    <a:pt x="11137" y="14043"/>
                    <a:pt x="9051" y="14043"/>
                  </a:cubicBezTo>
                  <a:lnTo>
                    <a:pt x="6419" y="14043"/>
                  </a:lnTo>
                  <a:lnTo>
                    <a:pt x="6419" y="20911"/>
                  </a:lnTo>
                  <a:cubicBezTo>
                    <a:pt x="6419" y="21020"/>
                    <a:pt x="6371" y="21119"/>
                    <a:pt x="6258" y="21206"/>
                  </a:cubicBezTo>
                  <a:cubicBezTo>
                    <a:pt x="6146" y="21294"/>
                    <a:pt x="5986" y="21370"/>
                    <a:pt x="5729" y="21425"/>
                  </a:cubicBezTo>
                  <a:cubicBezTo>
                    <a:pt x="5488" y="21480"/>
                    <a:pt x="5151" y="21523"/>
                    <a:pt x="4750" y="21556"/>
                  </a:cubicBezTo>
                  <a:cubicBezTo>
                    <a:pt x="4349" y="21589"/>
                    <a:pt x="3819" y="21600"/>
                    <a:pt x="3193" y="21600"/>
                  </a:cubicBezTo>
                  <a:cubicBezTo>
                    <a:pt x="2584" y="21600"/>
                    <a:pt x="2054" y="21589"/>
                    <a:pt x="1653" y="21556"/>
                  </a:cubicBezTo>
                  <a:cubicBezTo>
                    <a:pt x="1236" y="21523"/>
                    <a:pt x="915" y="21480"/>
                    <a:pt x="658" y="21425"/>
                  </a:cubicBezTo>
                  <a:cubicBezTo>
                    <a:pt x="417" y="21370"/>
                    <a:pt x="241" y="21294"/>
                    <a:pt x="144" y="21206"/>
                  </a:cubicBezTo>
                  <a:cubicBezTo>
                    <a:pt x="48" y="21119"/>
                    <a:pt x="0" y="21020"/>
                    <a:pt x="0" y="20911"/>
                  </a:cubicBezTo>
                  <a:lnTo>
                    <a:pt x="0" y="1564"/>
                  </a:lnTo>
                  <a:cubicBezTo>
                    <a:pt x="0" y="1039"/>
                    <a:pt x="193" y="656"/>
                    <a:pt x="594" y="394"/>
                  </a:cubicBezTo>
                  <a:cubicBezTo>
                    <a:pt x="995" y="131"/>
                    <a:pt x="1508" y="0"/>
                    <a:pt x="2166" y="0"/>
                  </a:cubicBezTo>
                  <a:lnTo>
                    <a:pt x="9613" y="0"/>
                  </a:lnTo>
                  <a:cubicBezTo>
                    <a:pt x="10367" y="0"/>
                    <a:pt x="11073" y="22"/>
                    <a:pt x="11747" y="55"/>
                  </a:cubicBezTo>
                  <a:cubicBezTo>
                    <a:pt x="12421" y="98"/>
                    <a:pt x="13223" y="175"/>
                    <a:pt x="14170" y="306"/>
                  </a:cubicBezTo>
                  <a:cubicBezTo>
                    <a:pt x="15117" y="437"/>
                    <a:pt x="16064" y="667"/>
                    <a:pt x="17043" y="1017"/>
                  </a:cubicBezTo>
                  <a:cubicBezTo>
                    <a:pt x="18005" y="1356"/>
                    <a:pt x="18840" y="1794"/>
                    <a:pt x="19514" y="2319"/>
                  </a:cubicBezTo>
                  <a:cubicBezTo>
                    <a:pt x="20188" y="2844"/>
                    <a:pt x="20717" y="3456"/>
                    <a:pt x="21071" y="4167"/>
                  </a:cubicBezTo>
                  <a:cubicBezTo>
                    <a:pt x="21424" y="4878"/>
                    <a:pt x="21600" y="5654"/>
                    <a:pt x="21600" y="6529"/>
                  </a:cubicBezTo>
                  <a:close/>
                  <a:moveTo>
                    <a:pt x="14892" y="6846"/>
                  </a:moveTo>
                  <a:cubicBezTo>
                    <a:pt x="14892" y="6092"/>
                    <a:pt x="14700" y="5468"/>
                    <a:pt x="14298" y="4987"/>
                  </a:cubicBezTo>
                  <a:cubicBezTo>
                    <a:pt x="13913" y="4495"/>
                    <a:pt x="13432" y="4134"/>
                    <a:pt x="12854" y="3904"/>
                  </a:cubicBezTo>
                  <a:cubicBezTo>
                    <a:pt x="12276" y="3675"/>
                    <a:pt x="11683" y="3522"/>
                    <a:pt x="11057" y="3467"/>
                  </a:cubicBezTo>
                  <a:cubicBezTo>
                    <a:pt x="10431" y="3401"/>
                    <a:pt x="9789" y="3380"/>
                    <a:pt x="9115" y="3380"/>
                  </a:cubicBezTo>
                  <a:lnTo>
                    <a:pt x="6387" y="3380"/>
                  </a:lnTo>
                  <a:lnTo>
                    <a:pt x="6387" y="10674"/>
                  </a:lnTo>
                  <a:lnTo>
                    <a:pt x="9259" y="10674"/>
                  </a:lnTo>
                  <a:cubicBezTo>
                    <a:pt x="10287" y="10674"/>
                    <a:pt x="11137" y="10576"/>
                    <a:pt x="11827" y="10390"/>
                  </a:cubicBezTo>
                  <a:cubicBezTo>
                    <a:pt x="12517" y="10204"/>
                    <a:pt x="13079" y="9942"/>
                    <a:pt x="13528" y="9602"/>
                  </a:cubicBezTo>
                  <a:cubicBezTo>
                    <a:pt x="13961" y="9263"/>
                    <a:pt x="14298" y="8859"/>
                    <a:pt x="14523" y="8389"/>
                  </a:cubicBezTo>
                  <a:cubicBezTo>
                    <a:pt x="14780" y="7907"/>
                    <a:pt x="14892" y="7393"/>
                    <a:pt x="14892" y="6846"/>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62" name="Shape">
              <a:extLst>
                <a:ext uri="{FF2B5EF4-FFF2-40B4-BE49-F238E27FC236}">
                  <a16:creationId xmlns:a16="http://schemas.microsoft.com/office/drawing/2014/main" id="{9AC66F48-F2C7-404A-9A9B-7678529E148E}"/>
                </a:ext>
              </a:extLst>
            </p:cNvPr>
            <p:cNvSpPr/>
            <p:nvPr/>
          </p:nvSpPr>
          <p:spPr>
            <a:xfrm>
              <a:off x="5092700" y="4864099"/>
              <a:ext cx="171070" cy="250826"/>
            </a:xfrm>
            <a:custGeom>
              <a:avLst/>
              <a:gdLst/>
              <a:ahLst/>
              <a:cxnLst>
                <a:cxn ang="0">
                  <a:pos x="wd2" y="hd2"/>
                </a:cxn>
                <a:cxn ang="5400000">
                  <a:pos x="wd2" y="hd2"/>
                </a:cxn>
                <a:cxn ang="10800000">
                  <a:pos x="wd2" y="hd2"/>
                </a:cxn>
                <a:cxn ang="16200000">
                  <a:pos x="wd2" y="hd2"/>
                </a:cxn>
              </a:cxnLst>
              <a:rect l="0" t="0" r="r" b="b"/>
              <a:pathLst>
                <a:path w="21600" h="21600" extrusionOk="0">
                  <a:moveTo>
                    <a:pt x="21600" y="6529"/>
                  </a:moveTo>
                  <a:cubicBezTo>
                    <a:pt x="21600" y="7732"/>
                    <a:pt x="21327" y="8804"/>
                    <a:pt x="20766" y="9734"/>
                  </a:cubicBezTo>
                  <a:cubicBezTo>
                    <a:pt x="20221" y="10663"/>
                    <a:pt x="19403" y="11451"/>
                    <a:pt x="18361" y="12085"/>
                  </a:cubicBezTo>
                  <a:cubicBezTo>
                    <a:pt x="17302" y="12719"/>
                    <a:pt x="16004" y="13212"/>
                    <a:pt x="14480" y="13540"/>
                  </a:cubicBezTo>
                  <a:cubicBezTo>
                    <a:pt x="12941" y="13868"/>
                    <a:pt x="11145" y="14043"/>
                    <a:pt x="9060" y="14043"/>
                  </a:cubicBezTo>
                  <a:lnTo>
                    <a:pt x="6430" y="14043"/>
                  </a:lnTo>
                  <a:lnTo>
                    <a:pt x="6430" y="20911"/>
                  </a:lnTo>
                  <a:cubicBezTo>
                    <a:pt x="6430" y="21020"/>
                    <a:pt x="6382" y="21119"/>
                    <a:pt x="6270" y="21206"/>
                  </a:cubicBezTo>
                  <a:cubicBezTo>
                    <a:pt x="6158" y="21294"/>
                    <a:pt x="5997" y="21370"/>
                    <a:pt x="5741" y="21425"/>
                  </a:cubicBezTo>
                  <a:cubicBezTo>
                    <a:pt x="5500" y="21480"/>
                    <a:pt x="5179" y="21523"/>
                    <a:pt x="4763" y="21556"/>
                  </a:cubicBezTo>
                  <a:cubicBezTo>
                    <a:pt x="4362" y="21589"/>
                    <a:pt x="3833" y="21600"/>
                    <a:pt x="3207" y="21600"/>
                  </a:cubicBezTo>
                  <a:cubicBezTo>
                    <a:pt x="2582" y="21600"/>
                    <a:pt x="2069" y="21589"/>
                    <a:pt x="1652" y="21556"/>
                  </a:cubicBezTo>
                  <a:cubicBezTo>
                    <a:pt x="1235" y="21523"/>
                    <a:pt x="914" y="21480"/>
                    <a:pt x="657" y="21425"/>
                  </a:cubicBezTo>
                  <a:cubicBezTo>
                    <a:pt x="401" y="21370"/>
                    <a:pt x="241" y="21294"/>
                    <a:pt x="144" y="21206"/>
                  </a:cubicBezTo>
                  <a:cubicBezTo>
                    <a:pt x="48" y="21119"/>
                    <a:pt x="0" y="21020"/>
                    <a:pt x="0" y="20911"/>
                  </a:cubicBezTo>
                  <a:lnTo>
                    <a:pt x="0" y="1564"/>
                  </a:lnTo>
                  <a:cubicBezTo>
                    <a:pt x="0" y="1039"/>
                    <a:pt x="192" y="656"/>
                    <a:pt x="593" y="394"/>
                  </a:cubicBezTo>
                  <a:cubicBezTo>
                    <a:pt x="994" y="131"/>
                    <a:pt x="1523" y="0"/>
                    <a:pt x="2165" y="0"/>
                  </a:cubicBezTo>
                  <a:lnTo>
                    <a:pt x="9605" y="0"/>
                  </a:lnTo>
                  <a:cubicBezTo>
                    <a:pt x="10359" y="0"/>
                    <a:pt x="11065" y="22"/>
                    <a:pt x="11738" y="55"/>
                  </a:cubicBezTo>
                  <a:cubicBezTo>
                    <a:pt x="12412" y="98"/>
                    <a:pt x="13213" y="175"/>
                    <a:pt x="14159" y="306"/>
                  </a:cubicBezTo>
                  <a:cubicBezTo>
                    <a:pt x="15106" y="437"/>
                    <a:pt x="16052" y="667"/>
                    <a:pt x="17030" y="1017"/>
                  </a:cubicBezTo>
                  <a:cubicBezTo>
                    <a:pt x="18008" y="1367"/>
                    <a:pt x="18826" y="1794"/>
                    <a:pt x="19499" y="2319"/>
                  </a:cubicBezTo>
                  <a:cubicBezTo>
                    <a:pt x="20173" y="2844"/>
                    <a:pt x="20702" y="3456"/>
                    <a:pt x="21055" y="4167"/>
                  </a:cubicBezTo>
                  <a:cubicBezTo>
                    <a:pt x="21408" y="4856"/>
                    <a:pt x="21600" y="5654"/>
                    <a:pt x="21600" y="6529"/>
                  </a:cubicBezTo>
                  <a:close/>
                  <a:moveTo>
                    <a:pt x="14897" y="6846"/>
                  </a:moveTo>
                  <a:cubicBezTo>
                    <a:pt x="14897" y="6092"/>
                    <a:pt x="14705" y="5468"/>
                    <a:pt x="14320" y="4987"/>
                  </a:cubicBezTo>
                  <a:cubicBezTo>
                    <a:pt x="13935" y="4495"/>
                    <a:pt x="13454" y="4134"/>
                    <a:pt x="12877" y="3904"/>
                  </a:cubicBezTo>
                  <a:cubicBezTo>
                    <a:pt x="12299" y="3675"/>
                    <a:pt x="11706" y="3522"/>
                    <a:pt x="11081" y="3467"/>
                  </a:cubicBezTo>
                  <a:cubicBezTo>
                    <a:pt x="10455" y="3401"/>
                    <a:pt x="9814" y="3380"/>
                    <a:pt x="9140" y="3380"/>
                  </a:cubicBezTo>
                  <a:lnTo>
                    <a:pt x="6414" y="3380"/>
                  </a:lnTo>
                  <a:lnTo>
                    <a:pt x="6414" y="10674"/>
                  </a:lnTo>
                  <a:lnTo>
                    <a:pt x="9285" y="10674"/>
                  </a:lnTo>
                  <a:cubicBezTo>
                    <a:pt x="10311" y="10674"/>
                    <a:pt x="11161" y="10576"/>
                    <a:pt x="11850" y="10390"/>
                  </a:cubicBezTo>
                  <a:cubicBezTo>
                    <a:pt x="12540" y="10204"/>
                    <a:pt x="13101" y="9942"/>
                    <a:pt x="13550" y="9602"/>
                  </a:cubicBezTo>
                  <a:cubicBezTo>
                    <a:pt x="13983" y="9263"/>
                    <a:pt x="14320" y="8859"/>
                    <a:pt x="14544" y="8389"/>
                  </a:cubicBezTo>
                  <a:cubicBezTo>
                    <a:pt x="14769" y="7907"/>
                    <a:pt x="14897" y="7393"/>
                    <a:pt x="14897" y="6846"/>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63" name="Shape">
              <a:extLst>
                <a:ext uri="{FF2B5EF4-FFF2-40B4-BE49-F238E27FC236}">
                  <a16:creationId xmlns:a16="http://schemas.microsoft.com/office/drawing/2014/main" id="{6F1C5949-46A6-4383-9D91-579A28392CB9}"/>
                </a:ext>
              </a:extLst>
            </p:cNvPr>
            <p:cNvSpPr/>
            <p:nvPr/>
          </p:nvSpPr>
          <p:spPr>
            <a:xfrm>
              <a:off x="5283200" y="4864099"/>
              <a:ext cx="163195" cy="258827"/>
            </a:xfrm>
            <a:custGeom>
              <a:avLst/>
              <a:gdLst/>
              <a:ahLst/>
              <a:cxnLst>
                <a:cxn ang="0">
                  <a:pos x="wd2" y="hd2"/>
                </a:cxn>
                <a:cxn ang="5400000">
                  <a:pos x="wd2" y="hd2"/>
                </a:cxn>
                <a:cxn ang="10800000">
                  <a:pos x="wd2" y="hd2"/>
                </a:cxn>
                <a:cxn ang="16200000">
                  <a:pos x="wd2" y="hd2"/>
                </a:cxn>
              </a:cxnLst>
              <a:rect l="0" t="0" r="r" b="b"/>
              <a:pathLst>
                <a:path w="21600" h="21600" extrusionOk="0">
                  <a:moveTo>
                    <a:pt x="21600" y="14976"/>
                  </a:moveTo>
                  <a:cubicBezTo>
                    <a:pt x="21600" y="16068"/>
                    <a:pt x="21281" y="17032"/>
                    <a:pt x="20625" y="17859"/>
                  </a:cubicBezTo>
                  <a:cubicBezTo>
                    <a:pt x="19970" y="18685"/>
                    <a:pt x="19095" y="19374"/>
                    <a:pt x="17986" y="19925"/>
                  </a:cubicBezTo>
                  <a:cubicBezTo>
                    <a:pt x="16877" y="20477"/>
                    <a:pt x="15582" y="20901"/>
                    <a:pt x="14103" y="21176"/>
                  </a:cubicBezTo>
                  <a:cubicBezTo>
                    <a:pt x="12624" y="21452"/>
                    <a:pt x="11044" y="21600"/>
                    <a:pt x="9346" y="21600"/>
                  </a:cubicBezTo>
                  <a:cubicBezTo>
                    <a:pt x="8203" y="21600"/>
                    <a:pt x="7144" y="21536"/>
                    <a:pt x="6169" y="21420"/>
                  </a:cubicBezTo>
                  <a:cubicBezTo>
                    <a:pt x="5194" y="21303"/>
                    <a:pt x="4320" y="21155"/>
                    <a:pt x="3580" y="20996"/>
                  </a:cubicBezTo>
                  <a:cubicBezTo>
                    <a:pt x="2824" y="20826"/>
                    <a:pt x="2202" y="20657"/>
                    <a:pt x="1698" y="20477"/>
                  </a:cubicBezTo>
                  <a:cubicBezTo>
                    <a:pt x="1193" y="20296"/>
                    <a:pt x="840" y="20137"/>
                    <a:pt x="605" y="19989"/>
                  </a:cubicBezTo>
                  <a:cubicBezTo>
                    <a:pt x="370" y="19841"/>
                    <a:pt x="218" y="19650"/>
                    <a:pt x="134" y="19385"/>
                  </a:cubicBezTo>
                  <a:cubicBezTo>
                    <a:pt x="50" y="19120"/>
                    <a:pt x="0" y="18738"/>
                    <a:pt x="0" y="18251"/>
                  </a:cubicBezTo>
                  <a:cubicBezTo>
                    <a:pt x="0" y="17922"/>
                    <a:pt x="17" y="17636"/>
                    <a:pt x="50" y="17414"/>
                  </a:cubicBezTo>
                  <a:cubicBezTo>
                    <a:pt x="84" y="17191"/>
                    <a:pt x="134" y="17011"/>
                    <a:pt x="219" y="16862"/>
                  </a:cubicBezTo>
                  <a:cubicBezTo>
                    <a:pt x="286" y="16725"/>
                    <a:pt x="403" y="16619"/>
                    <a:pt x="521" y="16566"/>
                  </a:cubicBezTo>
                  <a:cubicBezTo>
                    <a:pt x="656" y="16502"/>
                    <a:pt x="807" y="16481"/>
                    <a:pt x="975" y="16481"/>
                  </a:cubicBezTo>
                  <a:cubicBezTo>
                    <a:pt x="1210" y="16481"/>
                    <a:pt x="1546" y="16566"/>
                    <a:pt x="1983" y="16746"/>
                  </a:cubicBezTo>
                  <a:cubicBezTo>
                    <a:pt x="2421" y="16926"/>
                    <a:pt x="2975" y="17117"/>
                    <a:pt x="3664" y="17329"/>
                  </a:cubicBezTo>
                  <a:cubicBezTo>
                    <a:pt x="4354" y="17541"/>
                    <a:pt x="5160" y="17742"/>
                    <a:pt x="6102" y="17912"/>
                  </a:cubicBezTo>
                  <a:cubicBezTo>
                    <a:pt x="7043" y="18092"/>
                    <a:pt x="8136" y="18177"/>
                    <a:pt x="9380" y="18177"/>
                  </a:cubicBezTo>
                  <a:cubicBezTo>
                    <a:pt x="10203" y="18177"/>
                    <a:pt x="10926" y="18113"/>
                    <a:pt x="11582" y="17996"/>
                  </a:cubicBezTo>
                  <a:cubicBezTo>
                    <a:pt x="12220" y="17869"/>
                    <a:pt x="12775" y="17700"/>
                    <a:pt x="13229" y="17477"/>
                  </a:cubicBezTo>
                  <a:cubicBezTo>
                    <a:pt x="13683" y="17255"/>
                    <a:pt x="14019" y="16968"/>
                    <a:pt x="14271" y="16640"/>
                  </a:cubicBezTo>
                  <a:cubicBezTo>
                    <a:pt x="14507" y="16311"/>
                    <a:pt x="14624" y="15940"/>
                    <a:pt x="14624" y="15527"/>
                  </a:cubicBezTo>
                  <a:cubicBezTo>
                    <a:pt x="14624" y="15050"/>
                    <a:pt x="14422" y="14647"/>
                    <a:pt x="14002" y="14308"/>
                  </a:cubicBezTo>
                  <a:cubicBezTo>
                    <a:pt x="13599" y="13969"/>
                    <a:pt x="13061" y="13672"/>
                    <a:pt x="12405" y="13407"/>
                  </a:cubicBezTo>
                  <a:cubicBezTo>
                    <a:pt x="11750" y="13142"/>
                    <a:pt x="11010" y="12898"/>
                    <a:pt x="10170" y="12665"/>
                  </a:cubicBezTo>
                  <a:cubicBezTo>
                    <a:pt x="9329" y="12432"/>
                    <a:pt x="8472" y="12188"/>
                    <a:pt x="7581" y="11934"/>
                  </a:cubicBezTo>
                  <a:cubicBezTo>
                    <a:pt x="6690" y="11680"/>
                    <a:pt x="5833" y="11383"/>
                    <a:pt x="4992" y="11054"/>
                  </a:cubicBezTo>
                  <a:cubicBezTo>
                    <a:pt x="4152" y="10726"/>
                    <a:pt x="3412" y="10334"/>
                    <a:pt x="2757" y="9878"/>
                  </a:cubicBezTo>
                  <a:cubicBezTo>
                    <a:pt x="2101" y="9422"/>
                    <a:pt x="1563" y="8882"/>
                    <a:pt x="1160" y="8256"/>
                  </a:cubicBezTo>
                  <a:cubicBezTo>
                    <a:pt x="756" y="7631"/>
                    <a:pt x="555" y="6889"/>
                    <a:pt x="555" y="6020"/>
                  </a:cubicBezTo>
                  <a:cubicBezTo>
                    <a:pt x="555" y="5024"/>
                    <a:pt x="841" y="4144"/>
                    <a:pt x="1429" y="3381"/>
                  </a:cubicBezTo>
                  <a:cubicBezTo>
                    <a:pt x="2017" y="2628"/>
                    <a:pt x="2807" y="1993"/>
                    <a:pt x="3799" y="1494"/>
                  </a:cubicBezTo>
                  <a:cubicBezTo>
                    <a:pt x="4791" y="996"/>
                    <a:pt x="5967" y="625"/>
                    <a:pt x="7329" y="371"/>
                  </a:cubicBezTo>
                  <a:cubicBezTo>
                    <a:pt x="8690" y="127"/>
                    <a:pt x="10119" y="0"/>
                    <a:pt x="11632" y="0"/>
                  </a:cubicBezTo>
                  <a:cubicBezTo>
                    <a:pt x="12422" y="0"/>
                    <a:pt x="13195" y="42"/>
                    <a:pt x="13985" y="117"/>
                  </a:cubicBezTo>
                  <a:cubicBezTo>
                    <a:pt x="14775" y="191"/>
                    <a:pt x="15498" y="297"/>
                    <a:pt x="16187" y="424"/>
                  </a:cubicBezTo>
                  <a:cubicBezTo>
                    <a:pt x="16877" y="551"/>
                    <a:pt x="17465" y="700"/>
                    <a:pt x="18003" y="858"/>
                  </a:cubicBezTo>
                  <a:cubicBezTo>
                    <a:pt x="18524" y="1017"/>
                    <a:pt x="18877" y="1155"/>
                    <a:pt x="19045" y="1261"/>
                  </a:cubicBezTo>
                  <a:cubicBezTo>
                    <a:pt x="19213" y="1367"/>
                    <a:pt x="19331" y="1463"/>
                    <a:pt x="19398" y="1537"/>
                  </a:cubicBezTo>
                  <a:cubicBezTo>
                    <a:pt x="19465" y="1611"/>
                    <a:pt x="19516" y="1717"/>
                    <a:pt x="19549" y="1834"/>
                  </a:cubicBezTo>
                  <a:cubicBezTo>
                    <a:pt x="19583" y="1950"/>
                    <a:pt x="19617" y="2109"/>
                    <a:pt x="19633" y="2300"/>
                  </a:cubicBezTo>
                  <a:cubicBezTo>
                    <a:pt x="19650" y="2491"/>
                    <a:pt x="19650" y="2724"/>
                    <a:pt x="19650" y="2999"/>
                  </a:cubicBezTo>
                  <a:cubicBezTo>
                    <a:pt x="19650" y="3307"/>
                    <a:pt x="19633" y="3572"/>
                    <a:pt x="19617" y="3794"/>
                  </a:cubicBezTo>
                  <a:cubicBezTo>
                    <a:pt x="19583" y="4006"/>
                    <a:pt x="19549" y="4186"/>
                    <a:pt x="19482" y="4324"/>
                  </a:cubicBezTo>
                  <a:cubicBezTo>
                    <a:pt x="19415" y="4462"/>
                    <a:pt x="19331" y="4568"/>
                    <a:pt x="19230" y="4632"/>
                  </a:cubicBezTo>
                  <a:cubicBezTo>
                    <a:pt x="19112" y="4695"/>
                    <a:pt x="18961" y="4727"/>
                    <a:pt x="18776" y="4727"/>
                  </a:cubicBezTo>
                  <a:cubicBezTo>
                    <a:pt x="18591" y="4727"/>
                    <a:pt x="18289" y="4653"/>
                    <a:pt x="17885" y="4504"/>
                  </a:cubicBezTo>
                  <a:cubicBezTo>
                    <a:pt x="17482" y="4356"/>
                    <a:pt x="16977" y="4187"/>
                    <a:pt x="16372" y="4017"/>
                  </a:cubicBezTo>
                  <a:cubicBezTo>
                    <a:pt x="15767" y="3847"/>
                    <a:pt x="15095" y="3678"/>
                    <a:pt x="14305" y="3529"/>
                  </a:cubicBezTo>
                  <a:cubicBezTo>
                    <a:pt x="13515" y="3381"/>
                    <a:pt x="12657" y="3307"/>
                    <a:pt x="11716" y="3307"/>
                  </a:cubicBezTo>
                  <a:cubicBezTo>
                    <a:pt x="10977" y="3307"/>
                    <a:pt x="10338" y="3360"/>
                    <a:pt x="9800" y="3476"/>
                  </a:cubicBezTo>
                  <a:cubicBezTo>
                    <a:pt x="9262" y="3593"/>
                    <a:pt x="8808" y="3741"/>
                    <a:pt x="8438" y="3943"/>
                  </a:cubicBezTo>
                  <a:cubicBezTo>
                    <a:pt x="8068" y="4144"/>
                    <a:pt x="7800" y="4377"/>
                    <a:pt x="7615" y="4663"/>
                  </a:cubicBezTo>
                  <a:cubicBezTo>
                    <a:pt x="7430" y="4939"/>
                    <a:pt x="7346" y="5236"/>
                    <a:pt x="7346" y="5554"/>
                  </a:cubicBezTo>
                  <a:cubicBezTo>
                    <a:pt x="7346" y="6020"/>
                    <a:pt x="7547" y="6412"/>
                    <a:pt x="7951" y="6751"/>
                  </a:cubicBezTo>
                  <a:cubicBezTo>
                    <a:pt x="8354" y="7091"/>
                    <a:pt x="8892" y="7387"/>
                    <a:pt x="9564" y="7652"/>
                  </a:cubicBezTo>
                  <a:cubicBezTo>
                    <a:pt x="10237" y="7917"/>
                    <a:pt x="10993" y="8161"/>
                    <a:pt x="11851" y="8394"/>
                  </a:cubicBezTo>
                  <a:cubicBezTo>
                    <a:pt x="12708" y="8627"/>
                    <a:pt x="13565" y="8871"/>
                    <a:pt x="14456" y="9126"/>
                  </a:cubicBezTo>
                  <a:cubicBezTo>
                    <a:pt x="15347" y="9380"/>
                    <a:pt x="16204" y="9677"/>
                    <a:pt x="17061" y="10005"/>
                  </a:cubicBezTo>
                  <a:cubicBezTo>
                    <a:pt x="17919" y="10334"/>
                    <a:pt x="18675" y="10726"/>
                    <a:pt x="19331" y="11182"/>
                  </a:cubicBezTo>
                  <a:cubicBezTo>
                    <a:pt x="19986" y="11637"/>
                    <a:pt x="20524" y="12178"/>
                    <a:pt x="20944" y="12793"/>
                  </a:cubicBezTo>
                  <a:cubicBezTo>
                    <a:pt x="21398" y="13418"/>
                    <a:pt x="21600" y="14139"/>
                    <a:pt x="21600" y="14976"/>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64" name="Shape">
              <a:extLst>
                <a:ext uri="{FF2B5EF4-FFF2-40B4-BE49-F238E27FC236}">
                  <a16:creationId xmlns:a16="http://schemas.microsoft.com/office/drawing/2014/main" id="{418997F3-7AD4-48BB-A8B2-69B2C4D02745}"/>
                </a:ext>
              </a:extLst>
            </p:cNvPr>
            <p:cNvSpPr/>
            <p:nvPr/>
          </p:nvSpPr>
          <p:spPr>
            <a:xfrm>
              <a:off x="3530599" y="3403599"/>
              <a:ext cx="184787" cy="257811"/>
            </a:xfrm>
            <a:custGeom>
              <a:avLst/>
              <a:gdLst/>
              <a:ahLst/>
              <a:cxnLst>
                <a:cxn ang="0">
                  <a:pos x="wd2" y="hd2"/>
                </a:cxn>
                <a:cxn ang="5400000">
                  <a:pos x="wd2" y="hd2"/>
                </a:cxn>
                <a:cxn ang="10800000">
                  <a:pos x="wd2" y="hd2"/>
                </a:cxn>
                <a:cxn ang="16200000">
                  <a:pos x="wd2" y="hd2"/>
                </a:cxn>
              </a:cxnLst>
              <a:rect l="0" t="0" r="r" b="b"/>
              <a:pathLst>
                <a:path w="21600" h="21600" extrusionOk="0">
                  <a:moveTo>
                    <a:pt x="21600" y="18078"/>
                  </a:moveTo>
                  <a:cubicBezTo>
                    <a:pt x="21600" y="18344"/>
                    <a:pt x="21585" y="18578"/>
                    <a:pt x="21570" y="18770"/>
                  </a:cubicBezTo>
                  <a:cubicBezTo>
                    <a:pt x="21541" y="18961"/>
                    <a:pt x="21511" y="19121"/>
                    <a:pt x="21466" y="19259"/>
                  </a:cubicBezTo>
                  <a:cubicBezTo>
                    <a:pt x="21422" y="19397"/>
                    <a:pt x="21362" y="19514"/>
                    <a:pt x="21288" y="19610"/>
                  </a:cubicBezTo>
                  <a:cubicBezTo>
                    <a:pt x="21214" y="19706"/>
                    <a:pt x="21095" y="19812"/>
                    <a:pt x="20932" y="19940"/>
                  </a:cubicBezTo>
                  <a:cubicBezTo>
                    <a:pt x="20769" y="20068"/>
                    <a:pt x="20442" y="20227"/>
                    <a:pt x="19967" y="20419"/>
                  </a:cubicBezTo>
                  <a:cubicBezTo>
                    <a:pt x="19492" y="20610"/>
                    <a:pt x="18913" y="20802"/>
                    <a:pt x="18230" y="20972"/>
                  </a:cubicBezTo>
                  <a:cubicBezTo>
                    <a:pt x="17547" y="21153"/>
                    <a:pt x="16760" y="21302"/>
                    <a:pt x="15885" y="21419"/>
                  </a:cubicBezTo>
                  <a:cubicBezTo>
                    <a:pt x="15009" y="21536"/>
                    <a:pt x="14059" y="21600"/>
                    <a:pt x="13034" y="21600"/>
                  </a:cubicBezTo>
                  <a:cubicBezTo>
                    <a:pt x="11030" y="21600"/>
                    <a:pt x="9234" y="21377"/>
                    <a:pt x="7616" y="20940"/>
                  </a:cubicBezTo>
                  <a:cubicBezTo>
                    <a:pt x="6012" y="20493"/>
                    <a:pt x="4632" y="19834"/>
                    <a:pt x="3503" y="18961"/>
                  </a:cubicBezTo>
                  <a:cubicBezTo>
                    <a:pt x="2375" y="18078"/>
                    <a:pt x="1514" y="16982"/>
                    <a:pt x="906" y="15673"/>
                  </a:cubicBezTo>
                  <a:cubicBezTo>
                    <a:pt x="297" y="14365"/>
                    <a:pt x="0" y="12832"/>
                    <a:pt x="0" y="11077"/>
                  </a:cubicBezTo>
                  <a:cubicBezTo>
                    <a:pt x="0" y="9300"/>
                    <a:pt x="327" y="7714"/>
                    <a:pt x="995" y="6342"/>
                  </a:cubicBezTo>
                  <a:cubicBezTo>
                    <a:pt x="1663" y="4958"/>
                    <a:pt x="2583" y="3799"/>
                    <a:pt x="3771" y="2862"/>
                  </a:cubicBezTo>
                  <a:cubicBezTo>
                    <a:pt x="4958" y="1926"/>
                    <a:pt x="6384" y="1213"/>
                    <a:pt x="8046" y="724"/>
                  </a:cubicBezTo>
                  <a:cubicBezTo>
                    <a:pt x="9709" y="234"/>
                    <a:pt x="11535" y="0"/>
                    <a:pt x="13539" y="0"/>
                  </a:cubicBezTo>
                  <a:cubicBezTo>
                    <a:pt x="14356" y="0"/>
                    <a:pt x="15128" y="43"/>
                    <a:pt x="15885" y="149"/>
                  </a:cubicBezTo>
                  <a:cubicBezTo>
                    <a:pt x="16642" y="245"/>
                    <a:pt x="17339" y="372"/>
                    <a:pt x="17978" y="532"/>
                  </a:cubicBezTo>
                  <a:cubicBezTo>
                    <a:pt x="18616" y="692"/>
                    <a:pt x="19195" y="873"/>
                    <a:pt x="19700" y="1075"/>
                  </a:cubicBezTo>
                  <a:cubicBezTo>
                    <a:pt x="20205" y="1277"/>
                    <a:pt x="20576" y="1458"/>
                    <a:pt x="20769" y="1596"/>
                  </a:cubicBezTo>
                  <a:cubicBezTo>
                    <a:pt x="20962" y="1734"/>
                    <a:pt x="21110" y="1862"/>
                    <a:pt x="21184" y="1958"/>
                  </a:cubicBezTo>
                  <a:cubicBezTo>
                    <a:pt x="21259" y="2054"/>
                    <a:pt x="21318" y="2181"/>
                    <a:pt x="21363" y="2330"/>
                  </a:cubicBezTo>
                  <a:cubicBezTo>
                    <a:pt x="21407" y="2479"/>
                    <a:pt x="21437" y="2660"/>
                    <a:pt x="21466" y="2862"/>
                  </a:cubicBezTo>
                  <a:cubicBezTo>
                    <a:pt x="21496" y="3064"/>
                    <a:pt x="21496" y="3320"/>
                    <a:pt x="21496" y="3618"/>
                  </a:cubicBezTo>
                  <a:cubicBezTo>
                    <a:pt x="21496" y="3937"/>
                    <a:pt x="21481" y="4214"/>
                    <a:pt x="21452" y="4448"/>
                  </a:cubicBezTo>
                  <a:cubicBezTo>
                    <a:pt x="21422" y="4682"/>
                    <a:pt x="21363" y="4852"/>
                    <a:pt x="21288" y="5001"/>
                  </a:cubicBezTo>
                  <a:cubicBezTo>
                    <a:pt x="21214" y="5150"/>
                    <a:pt x="21125" y="5246"/>
                    <a:pt x="21021" y="5310"/>
                  </a:cubicBezTo>
                  <a:cubicBezTo>
                    <a:pt x="20917" y="5373"/>
                    <a:pt x="20798" y="5405"/>
                    <a:pt x="20665" y="5405"/>
                  </a:cubicBezTo>
                  <a:cubicBezTo>
                    <a:pt x="20442" y="5405"/>
                    <a:pt x="20160" y="5310"/>
                    <a:pt x="19804" y="5118"/>
                  </a:cubicBezTo>
                  <a:cubicBezTo>
                    <a:pt x="19462" y="4927"/>
                    <a:pt x="19017" y="4714"/>
                    <a:pt x="18468" y="4490"/>
                  </a:cubicBezTo>
                  <a:cubicBezTo>
                    <a:pt x="17919" y="4256"/>
                    <a:pt x="17265" y="4043"/>
                    <a:pt x="16508" y="3862"/>
                  </a:cubicBezTo>
                  <a:cubicBezTo>
                    <a:pt x="15751" y="3671"/>
                    <a:pt x="14845" y="3575"/>
                    <a:pt x="13791" y="3575"/>
                  </a:cubicBezTo>
                  <a:cubicBezTo>
                    <a:pt x="12634" y="3575"/>
                    <a:pt x="11594" y="3745"/>
                    <a:pt x="10689" y="4086"/>
                  </a:cubicBezTo>
                  <a:cubicBezTo>
                    <a:pt x="9783" y="4426"/>
                    <a:pt x="9011" y="4905"/>
                    <a:pt x="8358" y="5544"/>
                  </a:cubicBezTo>
                  <a:cubicBezTo>
                    <a:pt x="7705" y="6182"/>
                    <a:pt x="7230" y="6938"/>
                    <a:pt x="6903" y="7831"/>
                  </a:cubicBezTo>
                  <a:cubicBezTo>
                    <a:pt x="6577" y="8725"/>
                    <a:pt x="6413" y="9736"/>
                    <a:pt x="6413" y="10853"/>
                  </a:cubicBezTo>
                  <a:cubicBezTo>
                    <a:pt x="6413" y="12088"/>
                    <a:pt x="6591" y="13152"/>
                    <a:pt x="6948" y="14045"/>
                  </a:cubicBezTo>
                  <a:cubicBezTo>
                    <a:pt x="7304" y="14950"/>
                    <a:pt x="7809" y="15684"/>
                    <a:pt x="8462" y="16269"/>
                  </a:cubicBezTo>
                  <a:cubicBezTo>
                    <a:pt x="9115" y="16854"/>
                    <a:pt x="9902" y="17291"/>
                    <a:pt x="10837" y="17567"/>
                  </a:cubicBezTo>
                  <a:cubicBezTo>
                    <a:pt x="11758" y="17855"/>
                    <a:pt x="12797" y="17993"/>
                    <a:pt x="13955" y="17993"/>
                  </a:cubicBezTo>
                  <a:cubicBezTo>
                    <a:pt x="15009" y="17993"/>
                    <a:pt x="15914" y="17908"/>
                    <a:pt x="16686" y="17727"/>
                  </a:cubicBezTo>
                  <a:cubicBezTo>
                    <a:pt x="17458" y="17546"/>
                    <a:pt x="18111" y="17354"/>
                    <a:pt x="18661" y="17142"/>
                  </a:cubicBezTo>
                  <a:cubicBezTo>
                    <a:pt x="19210" y="16929"/>
                    <a:pt x="19655" y="16737"/>
                    <a:pt x="20012" y="16556"/>
                  </a:cubicBezTo>
                  <a:cubicBezTo>
                    <a:pt x="20368" y="16386"/>
                    <a:pt x="20635" y="16301"/>
                    <a:pt x="20828" y="16301"/>
                  </a:cubicBezTo>
                  <a:cubicBezTo>
                    <a:pt x="20977" y="16301"/>
                    <a:pt x="21095" y="16322"/>
                    <a:pt x="21184" y="16365"/>
                  </a:cubicBezTo>
                  <a:cubicBezTo>
                    <a:pt x="21273" y="16408"/>
                    <a:pt x="21348" y="16493"/>
                    <a:pt x="21407" y="16620"/>
                  </a:cubicBezTo>
                  <a:cubicBezTo>
                    <a:pt x="21466" y="16748"/>
                    <a:pt x="21511" y="16929"/>
                    <a:pt x="21541" y="17163"/>
                  </a:cubicBezTo>
                  <a:cubicBezTo>
                    <a:pt x="21585" y="17376"/>
                    <a:pt x="21600" y="17684"/>
                    <a:pt x="21600" y="18078"/>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65" name="Shape">
              <a:extLst>
                <a:ext uri="{FF2B5EF4-FFF2-40B4-BE49-F238E27FC236}">
                  <a16:creationId xmlns:a16="http://schemas.microsoft.com/office/drawing/2014/main" id="{582D2E91-FFBA-4D41-86A3-2A5DADDD42E5}"/>
                </a:ext>
              </a:extLst>
            </p:cNvPr>
            <p:cNvSpPr/>
            <p:nvPr/>
          </p:nvSpPr>
          <p:spPr>
            <a:xfrm>
              <a:off x="3759199" y="3403599"/>
              <a:ext cx="137162" cy="250952"/>
            </a:xfrm>
            <a:custGeom>
              <a:avLst/>
              <a:gdLst/>
              <a:ahLst/>
              <a:cxnLst>
                <a:cxn ang="0">
                  <a:pos x="wd2" y="hd2"/>
                </a:cxn>
                <a:cxn ang="5400000">
                  <a:pos x="wd2" y="hd2"/>
                </a:cxn>
                <a:cxn ang="10800000">
                  <a:pos x="wd2" y="hd2"/>
                </a:cxn>
                <a:cxn ang="16200000">
                  <a:pos x="wd2" y="hd2"/>
                </a:cxn>
              </a:cxnLst>
              <a:rect l="0" t="0" r="r" b="b"/>
              <a:pathLst>
                <a:path w="21600" h="21600" extrusionOk="0">
                  <a:moveTo>
                    <a:pt x="21600" y="19764"/>
                  </a:moveTo>
                  <a:cubicBezTo>
                    <a:pt x="21600" y="20092"/>
                    <a:pt x="21580" y="20376"/>
                    <a:pt x="21520" y="20605"/>
                  </a:cubicBezTo>
                  <a:cubicBezTo>
                    <a:pt x="21460" y="20835"/>
                    <a:pt x="21400" y="21021"/>
                    <a:pt x="21300" y="21174"/>
                  </a:cubicBezTo>
                  <a:cubicBezTo>
                    <a:pt x="21200" y="21327"/>
                    <a:pt x="21080" y="21436"/>
                    <a:pt x="20920" y="21502"/>
                  </a:cubicBezTo>
                  <a:cubicBezTo>
                    <a:pt x="20760" y="21567"/>
                    <a:pt x="20600" y="21600"/>
                    <a:pt x="20380" y="21600"/>
                  </a:cubicBezTo>
                  <a:lnTo>
                    <a:pt x="2360" y="21600"/>
                  </a:lnTo>
                  <a:cubicBezTo>
                    <a:pt x="1700" y="21600"/>
                    <a:pt x="1120" y="21491"/>
                    <a:pt x="680" y="21272"/>
                  </a:cubicBezTo>
                  <a:cubicBezTo>
                    <a:pt x="220" y="21053"/>
                    <a:pt x="0" y="20704"/>
                    <a:pt x="0" y="20212"/>
                  </a:cubicBezTo>
                  <a:lnTo>
                    <a:pt x="0" y="700"/>
                  </a:lnTo>
                  <a:cubicBezTo>
                    <a:pt x="0" y="590"/>
                    <a:pt x="60" y="492"/>
                    <a:pt x="200" y="404"/>
                  </a:cubicBezTo>
                  <a:cubicBezTo>
                    <a:pt x="340" y="317"/>
                    <a:pt x="540" y="240"/>
                    <a:pt x="860" y="186"/>
                  </a:cubicBezTo>
                  <a:cubicBezTo>
                    <a:pt x="1160" y="131"/>
                    <a:pt x="1580" y="87"/>
                    <a:pt x="2100" y="55"/>
                  </a:cubicBezTo>
                  <a:cubicBezTo>
                    <a:pt x="2620" y="22"/>
                    <a:pt x="3260" y="0"/>
                    <a:pt x="4040" y="0"/>
                  </a:cubicBezTo>
                  <a:cubicBezTo>
                    <a:pt x="4840" y="0"/>
                    <a:pt x="5480" y="22"/>
                    <a:pt x="5980" y="55"/>
                  </a:cubicBezTo>
                  <a:cubicBezTo>
                    <a:pt x="6480" y="87"/>
                    <a:pt x="6900" y="131"/>
                    <a:pt x="7200" y="186"/>
                  </a:cubicBezTo>
                  <a:cubicBezTo>
                    <a:pt x="7500" y="240"/>
                    <a:pt x="7720" y="317"/>
                    <a:pt x="7860" y="404"/>
                  </a:cubicBezTo>
                  <a:cubicBezTo>
                    <a:pt x="8000" y="492"/>
                    <a:pt x="8060" y="590"/>
                    <a:pt x="8060" y="700"/>
                  </a:cubicBezTo>
                  <a:lnTo>
                    <a:pt x="8060" y="17993"/>
                  </a:lnTo>
                  <a:lnTo>
                    <a:pt x="20440" y="17993"/>
                  </a:lnTo>
                  <a:cubicBezTo>
                    <a:pt x="20640" y="17993"/>
                    <a:pt x="20820" y="18026"/>
                    <a:pt x="20980" y="18080"/>
                  </a:cubicBezTo>
                  <a:cubicBezTo>
                    <a:pt x="21140" y="18146"/>
                    <a:pt x="21260" y="18244"/>
                    <a:pt x="21360" y="18375"/>
                  </a:cubicBezTo>
                  <a:cubicBezTo>
                    <a:pt x="21460" y="18517"/>
                    <a:pt x="21540" y="18692"/>
                    <a:pt x="21580" y="18922"/>
                  </a:cubicBezTo>
                  <a:cubicBezTo>
                    <a:pt x="21580" y="19151"/>
                    <a:pt x="21600" y="19436"/>
                    <a:pt x="21600" y="19764"/>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66" name="Shape">
              <a:extLst>
                <a:ext uri="{FF2B5EF4-FFF2-40B4-BE49-F238E27FC236}">
                  <a16:creationId xmlns:a16="http://schemas.microsoft.com/office/drawing/2014/main" id="{2D8DC144-B0C7-4B18-A745-09E4BB4575B7}"/>
                </a:ext>
              </a:extLst>
            </p:cNvPr>
            <p:cNvSpPr/>
            <p:nvPr/>
          </p:nvSpPr>
          <p:spPr>
            <a:xfrm>
              <a:off x="3898899" y="3403600"/>
              <a:ext cx="236475" cy="258573"/>
            </a:xfrm>
            <a:custGeom>
              <a:avLst/>
              <a:gdLst/>
              <a:ahLst/>
              <a:cxnLst>
                <a:cxn ang="0">
                  <a:pos x="wd2" y="hd2"/>
                </a:cxn>
                <a:cxn ang="5400000">
                  <a:pos x="wd2" y="hd2"/>
                </a:cxn>
                <a:cxn ang="10800000">
                  <a:pos x="wd2" y="hd2"/>
                </a:cxn>
                <a:cxn ang="16200000">
                  <a:pos x="wd2" y="hd2"/>
                </a:cxn>
              </a:cxnLst>
              <a:rect l="0" t="0" r="r" b="b"/>
              <a:pathLst>
                <a:path w="21600" h="21600" extrusionOk="0">
                  <a:moveTo>
                    <a:pt x="21600" y="10545"/>
                  </a:moveTo>
                  <a:cubicBezTo>
                    <a:pt x="21600" y="12275"/>
                    <a:pt x="21368" y="13824"/>
                    <a:pt x="20892" y="15192"/>
                  </a:cubicBezTo>
                  <a:cubicBezTo>
                    <a:pt x="20417" y="16561"/>
                    <a:pt x="19721" y="17717"/>
                    <a:pt x="18793" y="18672"/>
                  </a:cubicBezTo>
                  <a:cubicBezTo>
                    <a:pt x="17865" y="19627"/>
                    <a:pt x="16716" y="20348"/>
                    <a:pt x="15347" y="20847"/>
                  </a:cubicBezTo>
                  <a:cubicBezTo>
                    <a:pt x="13979" y="21345"/>
                    <a:pt x="12389" y="21600"/>
                    <a:pt x="10591" y="21600"/>
                  </a:cubicBezTo>
                  <a:cubicBezTo>
                    <a:pt x="8816" y="21600"/>
                    <a:pt x="7262" y="21388"/>
                    <a:pt x="5951" y="20963"/>
                  </a:cubicBezTo>
                  <a:cubicBezTo>
                    <a:pt x="4629" y="20539"/>
                    <a:pt x="3527" y="19892"/>
                    <a:pt x="2645" y="19022"/>
                  </a:cubicBezTo>
                  <a:cubicBezTo>
                    <a:pt x="1763" y="18152"/>
                    <a:pt x="1102" y="17049"/>
                    <a:pt x="661" y="15701"/>
                  </a:cubicBezTo>
                  <a:cubicBezTo>
                    <a:pt x="220" y="14354"/>
                    <a:pt x="0" y="12763"/>
                    <a:pt x="0" y="10927"/>
                  </a:cubicBezTo>
                  <a:cubicBezTo>
                    <a:pt x="0" y="9240"/>
                    <a:pt x="232" y="7723"/>
                    <a:pt x="708" y="6376"/>
                  </a:cubicBezTo>
                  <a:cubicBezTo>
                    <a:pt x="1183" y="5029"/>
                    <a:pt x="1879" y="3883"/>
                    <a:pt x="2807" y="2928"/>
                  </a:cubicBezTo>
                  <a:cubicBezTo>
                    <a:pt x="3735" y="1984"/>
                    <a:pt x="4884" y="1252"/>
                    <a:pt x="6253" y="753"/>
                  </a:cubicBezTo>
                  <a:cubicBezTo>
                    <a:pt x="7621" y="244"/>
                    <a:pt x="9211" y="0"/>
                    <a:pt x="11020" y="0"/>
                  </a:cubicBezTo>
                  <a:cubicBezTo>
                    <a:pt x="12749" y="0"/>
                    <a:pt x="14268" y="212"/>
                    <a:pt x="15591" y="626"/>
                  </a:cubicBezTo>
                  <a:cubicBezTo>
                    <a:pt x="16913" y="1040"/>
                    <a:pt x="18015" y="1687"/>
                    <a:pt x="18909" y="2557"/>
                  </a:cubicBezTo>
                  <a:cubicBezTo>
                    <a:pt x="19802" y="3427"/>
                    <a:pt x="20463" y="4530"/>
                    <a:pt x="20916" y="5856"/>
                  </a:cubicBezTo>
                  <a:cubicBezTo>
                    <a:pt x="21380" y="7182"/>
                    <a:pt x="21600" y="8742"/>
                    <a:pt x="21600" y="10545"/>
                  </a:cubicBezTo>
                  <a:close/>
                  <a:moveTo>
                    <a:pt x="16739" y="10779"/>
                  </a:moveTo>
                  <a:cubicBezTo>
                    <a:pt x="16739" y="9686"/>
                    <a:pt x="16647" y="8689"/>
                    <a:pt x="16461" y="7787"/>
                  </a:cubicBezTo>
                  <a:cubicBezTo>
                    <a:pt x="16275" y="6885"/>
                    <a:pt x="15951" y="6121"/>
                    <a:pt x="15498" y="5485"/>
                  </a:cubicBezTo>
                  <a:cubicBezTo>
                    <a:pt x="15046" y="4848"/>
                    <a:pt x="14443" y="4350"/>
                    <a:pt x="13689" y="4000"/>
                  </a:cubicBezTo>
                  <a:cubicBezTo>
                    <a:pt x="12935" y="3650"/>
                    <a:pt x="11995" y="3480"/>
                    <a:pt x="10870" y="3480"/>
                  </a:cubicBezTo>
                  <a:cubicBezTo>
                    <a:pt x="9733" y="3480"/>
                    <a:pt x="8782" y="3681"/>
                    <a:pt x="8016" y="4063"/>
                  </a:cubicBezTo>
                  <a:cubicBezTo>
                    <a:pt x="7250" y="4456"/>
                    <a:pt x="6635" y="4976"/>
                    <a:pt x="6160" y="5633"/>
                  </a:cubicBezTo>
                  <a:cubicBezTo>
                    <a:pt x="5684" y="6291"/>
                    <a:pt x="5359" y="7055"/>
                    <a:pt x="5162" y="7936"/>
                  </a:cubicBezTo>
                  <a:cubicBezTo>
                    <a:pt x="4965" y="8816"/>
                    <a:pt x="4872" y="9739"/>
                    <a:pt x="4872" y="10715"/>
                  </a:cubicBezTo>
                  <a:cubicBezTo>
                    <a:pt x="4872" y="11850"/>
                    <a:pt x="4965" y="12879"/>
                    <a:pt x="5151" y="13792"/>
                  </a:cubicBezTo>
                  <a:cubicBezTo>
                    <a:pt x="5336" y="14704"/>
                    <a:pt x="5661" y="15479"/>
                    <a:pt x="6102" y="16126"/>
                  </a:cubicBezTo>
                  <a:cubicBezTo>
                    <a:pt x="6554" y="16773"/>
                    <a:pt x="7146" y="17261"/>
                    <a:pt x="7900" y="17600"/>
                  </a:cubicBezTo>
                  <a:cubicBezTo>
                    <a:pt x="8654" y="17940"/>
                    <a:pt x="9594" y="18110"/>
                    <a:pt x="10742" y="18110"/>
                  </a:cubicBezTo>
                  <a:cubicBezTo>
                    <a:pt x="11879" y="18110"/>
                    <a:pt x="12830" y="17919"/>
                    <a:pt x="13596" y="17526"/>
                  </a:cubicBezTo>
                  <a:cubicBezTo>
                    <a:pt x="14361" y="17144"/>
                    <a:pt x="14976" y="16614"/>
                    <a:pt x="15452" y="15945"/>
                  </a:cubicBezTo>
                  <a:cubicBezTo>
                    <a:pt x="15927" y="15277"/>
                    <a:pt x="16252" y="14503"/>
                    <a:pt x="16449" y="13611"/>
                  </a:cubicBezTo>
                  <a:cubicBezTo>
                    <a:pt x="16635" y="12720"/>
                    <a:pt x="16739" y="11776"/>
                    <a:pt x="16739" y="10779"/>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67" name="Shape">
              <a:extLst>
                <a:ext uri="{FF2B5EF4-FFF2-40B4-BE49-F238E27FC236}">
                  <a16:creationId xmlns:a16="http://schemas.microsoft.com/office/drawing/2014/main" id="{F732E5F8-95B2-4237-82CC-68FF23045E6D}"/>
                </a:ext>
              </a:extLst>
            </p:cNvPr>
            <p:cNvSpPr/>
            <p:nvPr/>
          </p:nvSpPr>
          <p:spPr>
            <a:xfrm>
              <a:off x="4178300" y="3403599"/>
              <a:ext cx="204216" cy="255399"/>
            </a:xfrm>
            <a:custGeom>
              <a:avLst/>
              <a:gdLst/>
              <a:ahLst/>
              <a:cxnLst>
                <a:cxn ang="0">
                  <a:pos x="wd2" y="hd2"/>
                </a:cxn>
                <a:cxn ang="5400000">
                  <a:pos x="wd2" y="hd2"/>
                </a:cxn>
                <a:cxn ang="10800000">
                  <a:pos x="wd2" y="hd2"/>
                </a:cxn>
                <a:cxn ang="16200000">
                  <a:pos x="wd2" y="hd2"/>
                </a:cxn>
              </a:cxnLst>
              <a:rect l="0" t="0" r="r" b="b"/>
              <a:pathLst>
                <a:path w="21600" h="21600" extrusionOk="0">
                  <a:moveTo>
                    <a:pt x="21587" y="13351"/>
                  </a:moveTo>
                  <a:cubicBezTo>
                    <a:pt x="21587" y="14651"/>
                    <a:pt x="21345" y="15811"/>
                    <a:pt x="20875" y="16831"/>
                  </a:cubicBezTo>
                  <a:cubicBezTo>
                    <a:pt x="20404" y="17851"/>
                    <a:pt x="19693" y="18721"/>
                    <a:pt x="18766" y="19430"/>
                  </a:cubicBezTo>
                  <a:cubicBezTo>
                    <a:pt x="17839" y="20139"/>
                    <a:pt x="16697" y="20676"/>
                    <a:pt x="15340" y="21041"/>
                  </a:cubicBezTo>
                  <a:cubicBezTo>
                    <a:pt x="13984" y="21407"/>
                    <a:pt x="12412" y="21600"/>
                    <a:pt x="10639" y="21600"/>
                  </a:cubicBezTo>
                  <a:cubicBezTo>
                    <a:pt x="8973" y="21600"/>
                    <a:pt x="7482" y="21439"/>
                    <a:pt x="6166" y="21106"/>
                  </a:cubicBezTo>
                  <a:cubicBezTo>
                    <a:pt x="4849" y="20773"/>
                    <a:pt x="3734" y="20268"/>
                    <a:pt x="2821" y="19591"/>
                  </a:cubicBezTo>
                  <a:cubicBezTo>
                    <a:pt x="1907" y="18915"/>
                    <a:pt x="1209" y="18077"/>
                    <a:pt x="725" y="17067"/>
                  </a:cubicBezTo>
                  <a:cubicBezTo>
                    <a:pt x="242" y="16058"/>
                    <a:pt x="0" y="14887"/>
                    <a:pt x="0" y="13534"/>
                  </a:cubicBezTo>
                  <a:lnTo>
                    <a:pt x="0" y="687"/>
                  </a:lnTo>
                  <a:cubicBezTo>
                    <a:pt x="0" y="580"/>
                    <a:pt x="40" y="483"/>
                    <a:pt x="121" y="397"/>
                  </a:cubicBezTo>
                  <a:cubicBezTo>
                    <a:pt x="201" y="311"/>
                    <a:pt x="349" y="236"/>
                    <a:pt x="564" y="183"/>
                  </a:cubicBezTo>
                  <a:cubicBezTo>
                    <a:pt x="779" y="129"/>
                    <a:pt x="1048" y="86"/>
                    <a:pt x="1397" y="54"/>
                  </a:cubicBezTo>
                  <a:cubicBezTo>
                    <a:pt x="1733" y="21"/>
                    <a:pt x="2176" y="0"/>
                    <a:pt x="2700" y="0"/>
                  </a:cubicBezTo>
                  <a:cubicBezTo>
                    <a:pt x="3210" y="0"/>
                    <a:pt x="3640" y="21"/>
                    <a:pt x="3990" y="54"/>
                  </a:cubicBezTo>
                  <a:cubicBezTo>
                    <a:pt x="4325" y="86"/>
                    <a:pt x="4607" y="129"/>
                    <a:pt x="4809" y="183"/>
                  </a:cubicBezTo>
                  <a:cubicBezTo>
                    <a:pt x="5010" y="236"/>
                    <a:pt x="5158" y="311"/>
                    <a:pt x="5252" y="397"/>
                  </a:cubicBezTo>
                  <a:cubicBezTo>
                    <a:pt x="5346" y="483"/>
                    <a:pt x="5387" y="580"/>
                    <a:pt x="5387" y="687"/>
                  </a:cubicBezTo>
                  <a:lnTo>
                    <a:pt x="5387" y="13158"/>
                  </a:lnTo>
                  <a:cubicBezTo>
                    <a:pt x="5387" y="13995"/>
                    <a:pt x="5521" y="14726"/>
                    <a:pt x="5776" y="15338"/>
                  </a:cubicBezTo>
                  <a:cubicBezTo>
                    <a:pt x="6031" y="15950"/>
                    <a:pt x="6407" y="16466"/>
                    <a:pt x="6891" y="16863"/>
                  </a:cubicBezTo>
                  <a:cubicBezTo>
                    <a:pt x="7375" y="17271"/>
                    <a:pt x="7952" y="17572"/>
                    <a:pt x="8624" y="17765"/>
                  </a:cubicBezTo>
                  <a:cubicBezTo>
                    <a:pt x="9295" y="17959"/>
                    <a:pt x="10048" y="18066"/>
                    <a:pt x="10881" y="18066"/>
                  </a:cubicBezTo>
                  <a:cubicBezTo>
                    <a:pt x="11727" y="18066"/>
                    <a:pt x="12479" y="17959"/>
                    <a:pt x="13151" y="17755"/>
                  </a:cubicBezTo>
                  <a:cubicBezTo>
                    <a:pt x="13822" y="17551"/>
                    <a:pt x="14387" y="17250"/>
                    <a:pt x="14843" y="16852"/>
                  </a:cubicBezTo>
                  <a:cubicBezTo>
                    <a:pt x="15300" y="16455"/>
                    <a:pt x="15663" y="15961"/>
                    <a:pt x="15918" y="15381"/>
                  </a:cubicBezTo>
                  <a:cubicBezTo>
                    <a:pt x="16173" y="14801"/>
                    <a:pt x="16294" y="14135"/>
                    <a:pt x="16294" y="13394"/>
                  </a:cubicBezTo>
                  <a:lnTo>
                    <a:pt x="16294" y="687"/>
                  </a:lnTo>
                  <a:cubicBezTo>
                    <a:pt x="16294" y="580"/>
                    <a:pt x="16334" y="483"/>
                    <a:pt x="16415" y="397"/>
                  </a:cubicBezTo>
                  <a:cubicBezTo>
                    <a:pt x="16495" y="311"/>
                    <a:pt x="16643" y="236"/>
                    <a:pt x="16845" y="183"/>
                  </a:cubicBezTo>
                  <a:cubicBezTo>
                    <a:pt x="17046" y="129"/>
                    <a:pt x="17328" y="86"/>
                    <a:pt x="17678" y="54"/>
                  </a:cubicBezTo>
                  <a:cubicBezTo>
                    <a:pt x="18027" y="21"/>
                    <a:pt x="18457" y="0"/>
                    <a:pt x="18967" y="0"/>
                  </a:cubicBezTo>
                  <a:cubicBezTo>
                    <a:pt x="19478" y="0"/>
                    <a:pt x="19907" y="21"/>
                    <a:pt x="20243" y="54"/>
                  </a:cubicBezTo>
                  <a:cubicBezTo>
                    <a:pt x="20579" y="86"/>
                    <a:pt x="20848" y="129"/>
                    <a:pt x="21049" y="183"/>
                  </a:cubicBezTo>
                  <a:cubicBezTo>
                    <a:pt x="21251" y="236"/>
                    <a:pt x="21399" y="311"/>
                    <a:pt x="21479" y="397"/>
                  </a:cubicBezTo>
                  <a:cubicBezTo>
                    <a:pt x="21560" y="483"/>
                    <a:pt x="21600" y="580"/>
                    <a:pt x="21600" y="687"/>
                  </a:cubicBezTo>
                  <a:lnTo>
                    <a:pt x="21600" y="13351"/>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68" name="Shape">
              <a:extLst>
                <a:ext uri="{FF2B5EF4-FFF2-40B4-BE49-F238E27FC236}">
                  <a16:creationId xmlns:a16="http://schemas.microsoft.com/office/drawing/2014/main" id="{DA552EE5-82C6-4F92-8244-AAF4BC58C3CD}"/>
                </a:ext>
              </a:extLst>
            </p:cNvPr>
            <p:cNvSpPr/>
            <p:nvPr/>
          </p:nvSpPr>
          <p:spPr>
            <a:xfrm>
              <a:off x="4445000" y="3403599"/>
              <a:ext cx="207519" cy="249811"/>
            </a:xfrm>
            <a:custGeom>
              <a:avLst/>
              <a:gdLst/>
              <a:ahLst/>
              <a:cxnLst>
                <a:cxn ang="0">
                  <a:pos x="wd2" y="hd2"/>
                </a:cxn>
                <a:cxn ang="5400000">
                  <a:pos x="wd2" y="hd2"/>
                </a:cxn>
                <a:cxn ang="10800000">
                  <a:pos x="wd2" y="hd2"/>
                </a:cxn>
                <a:cxn ang="16200000">
                  <a:pos x="wd2" y="hd2"/>
                </a:cxn>
              </a:cxnLst>
              <a:rect l="0" t="0" r="r" b="b"/>
              <a:pathLst>
                <a:path w="21600" h="21600" extrusionOk="0">
                  <a:moveTo>
                    <a:pt x="21600" y="10476"/>
                  </a:moveTo>
                  <a:cubicBezTo>
                    <a:pt x="21600" y="12453"/>
                    <a:pt x="21283" y="14155"/>
                    <a:pt x="20661" y="15560"/>
                  </a:cubicBezTo>
                  <a:cubicBezTo>
                    <a:pt x="20040" y="16966"/>
                    <a:pt x="19141" y="18119"/>
                    <a:pt x="17978" y="19008"/>
                  </a:cubicBezTo>
                  <a:cubicBezTo>
                    <a:pt x="16815" y="19898"/>
                    <a:pt x="15400" y="20557"/>
                    <a:pt x="13735" y="20974"/>
                  </a:cubicBezTo>
                  <a:cubicBezTo>
                    <a:pt x="12069" y="21391"/>
                    <a:pt x="10086" y="21600"/>
                    <a:pt x="7773" y="21600"/>
                  </a:cubicBezTo>
                  <a:lnTo>
                    <a:pt x="1560" y="21600"/>
                  </a:lnTo>
                  <a:cubicBezTo>
                    <a:pt x="1124" y="21600"/>
                    <a:pt x="740" y="21490"/>
                    <a:pt x="449" y="21271"/>
                  </a:cubicBezTo>
                  <a:cubicBezTo>
                    <a:pt x="145" y="21051"/>
                    <a:pt x="0" y="20700"/>
                    <a:pt x="0" y="20205"/>
                  </a:cubicBezTo>
                  <a:lnTo>
                    <a:pt x="0" y="1384"/>
                  </a:lnTo>
                  <a:cubicBezTo>
                    <a:pt x="0" y="889"/>
                    <a:pt x="145" y="538"/>
                    <a:pt x="449" y="329"/>
                  </a:cubicBezTo>
                  <a:cubicBezTo>
                    <a:pt x="753" y="121"/>
                    <a:pt x="1124" y="0"/>
                    <a:pt x="1560" y="0"/>
                  </a:cubicBezTo>
                  <a:lnTo>
                    <a:pt x="8235" y="0"/>
                  </a:lnTo>
                  <a:cubicBezTo>
                    <a:pt x="10549" y="0"/>
                    <a:pt x="12518" y="231"/>
                    <a:pt x="14131" y="681"/>
                  </a:cubicBezTo>
                  <a:cubicBezTo>
                    <a:pt x="15744" y="1131"/>
                    <a:pt x="17105" y="1801"/>
                    <a:pt x="18216" y="2679"/>
                  </a:cubicBezTo>
                  <a:cubicBezTo>
                    <a:pt x="19326" y="3558"/>
                    <a:pt x="20159" y="4656"/>
                    <a:pt x="20741" y="5963"/>
                  </a:cubicBezTo>
                  <a:cubicBezTo>
                    <a:pt x="21322" y="7270"/>
                    <a:pt x="21600" y="8763"/>
                    <a:pt x="21600" y="10476"/>
                  </a:cubicBezTo>
                  <a:close/>
                  <a:moveTo>
                    <a:pt x="16141" y="10630"/>
                  </a:moveTo>
                  <a:cubicBezTo>
                    <a:pt x="16141" y="9608"/>
                    <a:pt x="15995" y="8653"/>
                    <a:pt x="15704" y="7775"/>
                  </a:cubicBezTo>
                  <a:cubicBezTo>
                    <a:pt x="15413" y="6896"/>
                    <a:pt x="14951" y="6138"/>
                    <a:pt x="14316" y="5491"/>
                  </a:cubicBezTo>
                  <a:cubicBezTo>
                    <a:pt x="13682" y="4843"/>
                    <a:pt x="12862" y="4338"/>
                    <a:pt x="11871" y="3975"/>
                  </a:cubicBezTo>
                  <a:cubicBezTo>
                    <a:pt x="10879" y="3613"/>
                    <a:pt x="9557" y="3437"/>
                    <a:pt x="7945" y="3437"/>
                  </a:cubicBezTo>
                  <a:lnTo>
                    <a:pt x="5274" y="3437"/>
                  </a:lnTo>
                  <a:lnTo>
                    <a:pt x="5274" y="18130"/>
                  </a:lnTo>
                  <a:lnTo>
                    <a:pt x="8024" y="18130"/>
                  </a:lnTo>
                  <a:cubicBezTo>
                    <a:pt x="9465" y="18130"/>
                    <a:pt x="10694" y="17976"/>
                    <a:pt x="11686" y="17658"/>
                  </a:cubicBezTo>
                  <a:cubicBezTo>
                    <a:pt x="12677" y="17350"/>
                    <a:pt x="13510" y="16878"/>
                    <a:pt x="14171" y="16252"/>
                  </a:cubicBezTo>
                  <a:cubicBezTo>
                    <a:pt x="14832" y="15626"/>
                    <a:pt x="15334" y="14847"/>
                    <a:pt x="15651" y="13902"/>
                  </a:cubicBezTo>
                  <a:cubicBezTo>
                    <a:pt x="15969" y="12969"/>
                    <a:pt x="16141" y="11882"/>
                    <a:pt x="16141" y="10630"/>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69" name="Shape">
              <a:extLst>
                <a:ext uri="{FF2B5EF4-FFF2-40B4-BE49-F238E27FC236}">
                  <a16:creationId xmlns:a16="http://schemas.microsoft.com/office/drawing/2014/main" id="{8C303110-8310-47A1-98B8-B8647A473E05}"/>
                </a:ext>
              </a:extLst>
            </p:cNvPr>
            <p:cNvSpPr/>
            <p:nvPr/>
          </p:nvSpPr>
          <p:spPr>
            <a:xfrm>
              <a:off x="6159499" y="4825999"/>
              <a:ext cx="165736" cy="104396"/>
            </a:xfrm>
            <a:custGeom>
              <a:avLst/>
              <a:gdLst/>
              <a:ahLst/>
              <a:cxnLst>
                <a:cxn ang="0">
                  <a:pos x="wd2" y="hd2"/>
                </a:cxn>
                <a:cxn ang="5400000">
                  <a:pos x="wd2" y="hd2"/>
                </a:cxn>
                <a:cxn ang="10800000">
                  <a:pos x="wd2" y="hd2"/>
                </a:cxn>
                <a:cxn ang="16200000">
                  <a:pos x="wd2" y="hd2"/>
                </a:cxn>
              </a:cxnLst>
              <a:rect l="0" t="0" r="r" b="b"/>
              <a:pathLst>
                <a:path w="21600" h="21600" extrusionOk="0">
                  <a:moveTo>
                    <a:pt x="14996" y="0"/>
                  </a:moveTo>
                  <a:cubicBezTo>
                    <a:pt x="16088" y="0"/>
                    <a:pt x="17048" y="315"/>
                    <a:pt x="17876" y="972"/>
                  </a:cubicBezTo>
                  <a:cubicBezTo>
                    <a:pt x="18703" y="1629"/>
                    <a:pt x="19399" y="2496"/>
                    <a:pt x="19945" y="3600"/>
                  </a:cubicBezTo>
                  <a:cubicBezTo>
                    <a:pt x="20491" y="4704"/>
                    <a:pt x="20921" y="6018"/>
                    <a:pt x="21186" y="7489"/>
                  </a:cubicBezTo>
                  <a:cubicBezTo>
                    <a:pt x="21451" y="8961"/>
                    <a:pt x="21600" y="10564"/>
                    <a:pt x="21600" y="12245"/>
                  </a:cubicBezTo>
                  <a:cubicBezTo>
                    <a:pt x="21600" y="13402"/>
                    <a:pt x="21534" y="14453"/>
                    <a:pt x="21418" y="15425"/>
                  </a:cubicBezTo>
                  <a:cubicBezTo>
                    <a:pt x="21302" y="16397"/>
                    <a:pt x="21153" y="17264"/>
                    <a:pt x="20988" y="18026"/>
                  </a:cubicBezTo>
                  <a:cubicBezTo>
                    <a:pt x="20822" y="18788"/>
                    <a:pt x="20640" y="19393"/>
                    <a:pt x="20458" y="19918"/>
                  </a:cubicBezTo>
                  <a:cubicBezTo>
                    <a:pt x="20276" y="20444"/>
                    <a:pt x="20110" y="20785"/>
                    <a:pt x="19978" y="20996"/>
                  </a:cubicBezTo>
                  <a:cubicBezTo>
                    <a:pt x="19846" y="21206"/>
                    <a:pt x="19630" y="21364"/>
                    <a:pt x="19366" y="21469"/>
                  </a:cubicBezTo>
                  <a:cubicBezTo>
                    <a:pt x="19101" y="21574"/>
                    <a:pt x="18720" y="21600"/>
                    <a:pt x="18223" y="21600"/>
                  </a:cubicBezTo>
                  <a:cubicBezTo>
                    <a:pt x="17892" y="21600"/>
                    <a:pt x="17611" y="21574"/>
                    <a:pt x="17379" y="21547"/>
                  </a:cubicBezTo>
                  <a:cubicBezTo>
                    <a:pt x="17148" y="21521"/>
                    <a:pt x="16966" y="21469"/>
                    <a:pt x="16833" y="21390"/>
                  </a:cubicBezTo>
                  <a:cubicBezTo>
                    <a:pt x="16701" y="21311"/>
                    <a:pt x="16601" y="21206"/>
                    <a:pt x="16535" y="21074"/>
                  </a:cubicBezTo>
                  <a:cubicBezTo>
                    <a:pt x="16469" y="20943"/>
                    <a:pt x="16452" y="20785"/>
                    <a:pt x="16452" y="20628"/>
                  </a:cubicBezTo>
                  <a:cubicBezTo>
                    <a:pt x="16452" y="20391"/>
                    <a:pt x="16535" y="20050"/>
                    <a:pt x="16717" y="19629"/>
                  </a:cubicBezTo>
                  <a:cubicBezTo>
                    <a:pt x="16899" y="19182"/>
                    <a:pt x="17098" y="18631"/>
                    <a:pt x="17313" y="17947"/>
                  </a:cubicBezTo>
                  <a:cubicBezTo>
                    <a:pt x="17528" y="17264"/>
                    <a:pt x="17727" y="16450"/>
                    <a:pt x="17909" y="15504"/>
                  </a:cubicBezTo>
                  <a:cubicBezTo>
                    <a:pt x="18091" y="14558"/>
                    <a:pt x="18174" y="13454"/>
                    <a:pt x="18174" y="12219"/>
                  </a:cubicBezTo>
                  <a:cubicBezTo>
                    <a:pt x="18174" y="11404"/>
                    <a:pt x="18108" y="10669"/>
                    <a:pt x="17992" y="10012"/>
                  </a:cubicBezTo>
                  <a:cubicBezTo>
                    <a:pt x="17876" y="9355"/>
                    <a:pt x="17694" y="8803"/>
                    <a:pt x="17462" y="8356"/>
                  </a:cubicBezTo>
                  <a:cubicBezTo>
                    <a:pt x="17230" y="7909"/>
                    <a:pt x="16966" y="7568"/>
                    <a:pt x="16618" y="7331"/>
                  </a:cubicBezTo>
                  <a:cubicBezTo>
                    <a:pt x="16270" y="7095"/>
                    <a:pt x="15906" y="6963"/>
                    <a:pt x="15509" y="6963"/>
                  </a:cubicBezTo>
                  <a:cubicBezTo>
                    <a:pt x="15029" y="6963"/>
                    <a:pt x="14632" y="7174"/>
                    <a:pt x="14284" y="7568"/>
                  </a:cubicBezTo>
                  <a:cubicBezTo>
                    <a:pt x="13953" y="7988"/>
                    <a:pt x="13639" y="8514"/>
                    <a:pt x="13390" y="9171"/>
                  </a:cubicBezTo>
                  <a:cubicBezTo>
                    <a:pt x="13142" y="9828"/>
                    <a:pt x="12877" y="10563"/>
                    <a:pt x="12645" y="11404"/>
                  </a:cubicBezTo>
                  <a:cubicBezTo>
                    <a:pt x="12414" y="12245"/>
                    <a:pt x="12165" y="13112"/>
                    <a:pt x="11917" y="13979"/>
                  </a:cubicBezTo>
                  <a:cubicBezTo>
                    <a:pt x="11652" y="14873"/>
                    <a:pt x="11371" y="15740"/>
                    <a:pt x="11040" y="16555"/>
                  </a:cubicBezTo>
                  <a:cubicBezTo>
                    <a:pt x="10709" y="17396"/>
                    <a:pt x="10312" y="18131"/>
                    <a:pt x="9865" y="18788"/>
                  </a:cubicBezTo>
                  <a:cubicBezTo>
                    <a:pt x="9401" y="19445"/>
                    <a:pt x="8872" y="19971"/>
                    <a:pt x="8243" y="20391"/>
                  </a:cubicBezTo>
                  <a:cubicBezTo>
                    <a:pt x="7614" y="20812"/>
                    <a:pt x="6869" y="20996"/>
                    <a:pt x="6008" y="20996"/>
                  </a:cubicBezTo>
                  <a:cubicBezTo>
                    <a:pt x="5015" y="20996"/>
                    <a:pt x="4138" y="20707"/>
                    <a:pt x="3377" y="20102"/>
                  </a:cubicBezTo>
                  <a:cubicBezTo>
                    <a:pt x="2615" y="19524"/>
                    <a:pt x="1986" y="18709"/>
                    <a:pt x="1490" y="17711"/>
                  </a:cubicBezTo>
                  <a:cubicBezTo>
                    <a:pt x="993" y="16712"/>
                    <a:pt x="612" y="15530"/>
                    <a:pt x="364" y="14190"/>
                  </a:cubicBezTo>
                  <a:cubicBezTo>
                    <a:pt x="116" y="12823"/>
                    <a:pt x="0" y="11404"/>
                    <a:pt x="0" y="9880"/>
                  </a:cubicBezTo>
                  <a:cubicBezTo>
                    <a:pt x="0" y="9092"/>
                    <a:pt x="33" y="8304"/>
                    <a:pt x="116" y="7515"/>
                  </a:cubicBezTo>
                  <a:cubicBezTo>
                    <a:pt x="182" y="6727"/>
                    <a:pt x="298" y="5991"/>
                    <a:pt x="414" y="5308"/>
                  </a:cubicBezTo>
                  <a:cubicBezTo>
                    <a:pt x="546" y="4625"/>
                    <a:pt x="695" y="4020"/>
                    <a:pt x="844" y="3495"/>
                  </a:cubicBezTo>
                  <a:cubicBezTo>
                    <a:pt x="1010" y="2969"/>
                    <a:pt x="1142" y="2628"/>
                    <a:pt x="1241" y="2444"/>
                  </a:cubicBezTo>
                  <a:cubicBezTo>
                    <a:pt x="1357" y="2286"/>
                    <a:pt x="1440" y="2155"/>
                    <a:pt x="1523" y="2102"/>
                  </a:cubicBezTo>
                  <a:cubicBezTo>
                    <a:pt x="1589" y="2050"/>
                    <a:pt x="1705" y="1997"/>
                    <a:pt x="1821" y="1944"/>
                  </a:cubicBezTo>
                  <a:cubicBezTo>
                    <a:pt x="1953" y="1892"/>
                    <a:pt x="2102" y="1866"/>
                    <a:pt x="2284" y="1866"/>
                  </a:cubicBezTo>
                  <a:cubicBezTo>
                    <a:pt x="2466" y="1839"/>
                    <a:pt x="2698" y="1839"/>
                    <a:pt x="2979" y="1839"/>
                  </a:cubicBezTo>
                  <a:cubicBezTo>
                    <a:pt x="3294" y="1839"/>
                    <a:pt x="3559" y="1839"/>
                    <a:pt x="3774" y="1866"/>
                  </a:cubicBezTo>
                  <a:cubicBezTo>
                    <a:pt x="3989" y="1892"/>
                    <a:pt x="4171" y="1944"/>
                    <a:pt x="4303" y="1997"/>
                  </a:cubicBezTo>
                  <a:cubicBezTo>
                    <a:pt x="4436" y="2049"/>
                    <a:pt x="4552" y="2155"/>
                    <a:pt x="4601" y="2260"/>
                  </a:cubicBezTo>
                  <a:cubicBezTo>
                    <a:pt x="4668" y="2365"/>
                    <a:pt x="4701" y="2523"/>
                    <a:pt x="4701" y="2706"/>
                  </a:cubicBezTo>
                  <a:cubicBezTo>
                    <a:pt x="4701" y="2890"/>
                    <a:pt x="4634" y="3206"/>
                    <a:pt x="4469" y="3600"/>
                  </a:cubicBezTo>
                  <a:cubicBezTo>
                    <a:pt x="4303" y="3994"/>
                    <a:pt x="4154" y="4520"/>
                    <a:pt x="3972" y="5098"/>
                  </a:cubicBezTo>
                  <a:cubicBezTo>
                    <a:pt x="3790" y="5702"/>
                    <a:pt x="3641" y="6385"/>
                    <a:pt x="3492" y="7174"/>
                  </a:cubicBezTo>
                  <a:cubicBezTo>
                    <a:pt x="3343" y="7962"/>
                    <a:pt x="3277" y="8829"/>
                    <a:pt x="3277" y="9749"/>
                  </a:cubicBezTo>
                  <a:cubicBezTo>
                    <a:pt x="3277" y="10485"/>
                    <a:pt x="3327" y="11115"/>
                    <a:pt x="3443" y="11667"/>
                  </a:cubicBezTo>
                  <a:cubicBezTo>
                    <a:pt x="3559" y="12219"/>
                    <a:pt x="3708" y="12666"/>
                    <a:pt x="3906" y="13034"/>
                  </a:cubicBezTo>
                  <a:cubicBezTo>
                    <a:pt x="4105" y="13401"/>
                    <a:pt x="4337" y="13664"/>
                    <a:pt x="4618" y="13848"/>
                  </a:cubicBezTo>
                  <a:cubicBezTo>
                    <a:pt x="4899" y="14032"/>
                    <a:pt x="5197" y="14111"/>
                    <a:pt x="5512" y="14111"/>
                  </a:cubicBezTo>
                  <a:cubicBezTo>
                    <a:pt x="5975" y="14111"/>
                    <a:pt x="6372" y="13901"/>
                    <a:pt x="6720" y="13507"/>
                  </a:cubicBezTo>
                  <a:cubicBezTo>
                    <a:pt x="7051" y="13112"/>
                    <a:pt x="7366" y="12561"/>
                    <a:pt x="7614" y="11904"/>
                  </a:cubicBezTo>
                  <a:cubicBezTo>
                    <a:pt x="7879" y="11220"/>
                    <a:pt x="8127" y="10458"/>
                    <a:pt x="8359" y="9618"/>
                  </a:cubicBezTo>
                  <a:cubicBezTo>
                    <a:pt x="8590" y="8777"/>
                    <a:pt x="8839" y="7883"/>
                    <a:pt x="9087" y="7016"/>
                  </a:cubicBezTo>
                  <a:cubicBezTo>
                    <a:pt x="9352" y="6123"/>
                    <a:pt x="9633" y="5255"/>
                    <a:pt x="9964" y="4415"/>
                  </a:cubicBezTo>
                  <a:cubicBezTo>
                    <a:pt x="10295" y="3574"/>
                    <a:pt x="10676" y="2812"/>
                    <a:pt x="11139" y="2129"/>
                  </a:cubicBezTo>
                  <a:cubicBezTo>
                    <a:pt x="11603" y="1472"/>
                    <a:pt x="12132" y="920"/>
                    <a:pt x="12745" y="526"/>
                  </a:cubicBezTo>
                  <a:cubicBezTo>
                    <a:pt x="13357" y="132"/>
                    <a:pt x="14168" y="0"/>
                    <a:pt x="14996" y="0"/>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570" name="Shape">
              <a:extLst>
                <a:ext uri="{FF2B5EF4-FFF2-40B4-BE49-F238E27FC236}">
                  <a16:creationId xmlns:a16="http://schemas.microsoft.com/office/drawing/2014/main" id="{B3957468-B843-4DC8-A1F9-C2A1D1D9ACF4}"/>
                </a:ext>
              </a:extLst>
            </p:cNvPr>
            <p:cNvSpPr/>
            <p:nvPr/>
          </p:nvSpPr>
          <p:spPr>
            <a:xfrm>
              <a:off x="6159499" y="4660900"/>
              <a:ext cx="165609" cy="151639"/>
            </a:xfrm>
            <a:custGeom>
              <a:avLst/>
              <a:gdLst/>
              <a:ahLst/>
              <a:cxnLst>
                <a:cxn ang="0">
                  <a:pos x="wd2" y="hd2"/>
                </a:cxn>
                <a:cxn ang="5400000">
                  <a:pos x="wd2" y="hd2"/>
                </a:cxn>
                <a:cxn ang="10800000">
                  <a:pos x="wd2" y="hd2"/>
                </a:cxn>
                <a:cxn ang="16200000">
                  <a:pos x="wd2" y="hd2"/>
                </a:cxn>
              </a:cxnLst>
              <a:rect l="0" t="0" r="r" b="b"/>
              <a:pathLst>
                <a:path w="21600" h="21600" extrusionOk="0">
                  <a:moveTo>
                    <a:pt x="10552" y="0"/>
                  </a:moveTo>
                  <a:cubicBezTo>
                    <a:pt x="12274" y="0"/>
                    <a:pt x="13831" y="235"/>
                    <a:pt x="15190" y="706"/>
                  </a:cubicBezTo>
                  <a:cubicBezTo>
                    <a:pt x="16548" y="1176"/>
                    <a:pt x="17707" y="1881"/>
                    <a:pt x="18668" y="2804"/>
                  </a:cubicBezTo>
                  <a:cubicBezTo>
                    <a:pt x="19629" y="3727"/>
                    <a:pt x="20341" y="4884"/>
                    <a:pt x="20855" y="6241"/>
                  </a:cubicBezTo>
                  <a:cubicBezTo>
                    <a:pt x="21351" y="7616"/>
                    <a:pt x="21600" y="9190"/>
                    <a:pt x="21600" y="10981"/>
                  </a:cubicBezTo>
                  <a:cubicBezTo>
                    <a:pt x="21600" y="12754"/>
                    <a:pt x="21385" y="14310"/>
                    <a:pt x="20971" y="15630"/>
                  </a:cubicBezTo>
                  <a:cubicBezTo>
                    <a:pt x="20540" y="16951"/>
                    <a:pt x="19894" y="18054"/>
                    <a:pt x="19032" y="18941"/>
                  </a:cubicBezTo>
                  <a:cubicBezTo>
                    <a:pt x="18155" y="19827"/>
                    <a:pt x="17045" y="20478"/>
                    <a:pt x="15703" y="20931"/>
                  </a:cubicBezTo>
                  <a:cubicBezTo>
                    <a:pt x="14361" y="21365"/>
                    <a:pt x="12771" y="21600"/>
                    <a:pt x="10932" y="21600"/>
                  </a:cubicBezTo>
                  <a:cubicBezTo>
                    <a:pt x="9243" y="21600"/>
                    <a:pt x="7719" y="21365"/>
                    <a:pt x="6377" y="20894"/>
                  </a:cubicBezTo>
                  <a:cubicBezTo>
                    <a:pt x="5019" y="20424"/>
                    <a:pt x="3876" y="19719"/>
                    <a:pt x="2932" y="18796"/>
                  </a:cubicBezTo>
                  <a:cubicBezTo>
                    <a:pt x="1988" y="17873"/>
                    <a:pt x="1259" y="16716"/>
                    <a:pt x="762" y="15359"/>
                  </a:cubicBezTo>
                  <a:cubicBezTo>
                    <a:pt x="248" y="13984"/>
                    <a:pt x="0" y="12410"/>
                    <a:pt x="0" y="10601"/>
                  </a:cubicBezTo>
                  <a:cubicBezTo>
                    <a:pt x="0" y="8882"/>
                    <a:pt x="215" y="7345"/>
                    <a:pt x="629" y="6024"/>
                  </a:cubicBezTo>
                  <a:cubicBezTo>
                    <a:pt x="1044" y="4703"/>
                    <a:pt x="1690" y="3600"/>
                    <a:pt x="2568" y="2714"/>
                  </a:cubicBezTo>
                  <a:cubicBezTo>
                    <a:pt x="3445" y="1827"/>
                    <a:pt x="4539" y="1158"/>
                    <a:pt x="5864" y="706"/>
                  </a:cubicBezTo>
                  <a:cubicBezTo>
                    <a:pt x="7172" y="235"/>
                    <a:pt x="8746" y="0"/>
                    <a:pt x="10552" y="0"/>
                  </a:cubicBezTo>
                  <a:close/>
                  <a:moveTo>
                    <a:pt x="10767" y="4866"/>
                  </a:moveTo>
                  <a:cubicBezTo>
                    <a:pt x="9674" y="4866"/>
                    <a:pt x="8680" y="4957"/>
                    <a:pt x="7769" y="5156"/>
                  </a:cubicBezTo>
                  <a:cubicBezTo>
                    <a:pt x="6858" y="5355"/>
                    <a:pt x="6096" y="5662"/>
                    <a:pt x="5466" y="6115"/>
                  </a:cubicBezTo>
                  <a:cubicBezTo>
                    <a:pt x="4837" y="6567"/>
                    <a:pt x="4340" y="7164"/>
                    <a:pt x="3975" y="7924"/>
                  </a:cubicBezTo>
                  <a:cubicBezTo>
                    <a:pt x="3628" y="8683"/>
                    <a:pt x="3445" y="9606"/>
                    <a:pt x="3445" y="10746"/>
                  </a:cubicBezTo>
                  <a:cubicBezTo>
                    <a:pt x="3445" y="11885"/>
                    <a:pt x="3644" y="12844"/>
                    <a:pt x="4042" y="13604"/>
                  </a:cubicBezTo>
                  <a:cubicBezTo>
                    <a:pt x="4439" y="14364"/>
                    <a:pt x="4953" y="14979"/>
                    <a:pt x="5615" y="15449"/>
                  </a:cubicBezTo>
                  <a:cubicBezTo>
                    <a:pt x="6278" y="15920"/>
                    <a:pt x="7040" y="16245"/>
                    <a:pt x="7918" y="16444"/>
                  </a:cubicBezTo>
                  <a:cubicBezTo>
                    <a:pt x="8796" y="16643"/>
                    <a:pt x="9723" y="16734"/>
                    <a:pt x="10701" y="16734"/>
                  </a:cubicBezTo>
                  <a:cubicBezTo>
                    <a:pt x="11844" y="16734"/>
                    <a:pt x="12871" y="16643"/>
                    <a:pt x="13782" y="16444"/>
                  </a:cubicBezTo>
                  <a:cubicBezTo>
                    <a:pt x="14693" y="16263"/>
                    <a:pt x="15471" y="15938"/>
                    <a:pt x="16117" y="15485"/>
                  </a:cubicBezTo>
                  <a:cubicBezTo>
                    <a:pt x="16763" y="15033"/>
                    <a:pt x="17260" y="14436"/>
                    <a:pt x="17591" y="13694"/>
                  </a:cubicBezTo>
                  <a:cubicBezTo>
                    <a:pt x="17923" y="12953"/>
                    <a:pt x="18105" y="11994"/>
                    <a:pt x="18105" y="10854"/>
                  </a:cubicBezTo>
                  <a:cubicBezTo>
                    <a:pt x="18105" y="9715"/>
                    <a:pt x="17906" y="8756"/>
                    <a:pt x="17525" y="7996"/>
                  </a:cubicBezTo>
                  <a:cubicBezTo>
                    <a:pt x="17144" y="7236"/>
                    <a:pt x="16614" y="6621"/>
                    <a:pt x="15951" y="6151"/>
                  </a:cubicBezTo>
                  <a:cubicBezTo>
                    <a:pt x="15289" y="5680"/>
                    <a:pt x="14510" y="5355"/>
                    <a:pt x="13616" y="5156"/>
                  </a:cubicBezTo>
                  <a:cubicBezTo>
                    <a:pt x="12721" y="4957"/>
                    <a:pt x="11777" y="4866"/>
                    <a:pt x="10767" y="4866"/>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571" name="Shape">
              <a:extLst>
                <a:ext uri="{FF2B5EF4-FFF2-40B4-BE49-F238E27FC236}">
                  <a16:creationId xmlns:a16="http://schemas.microsoft.com/office/drawing/2014/main" id="{4C11A3F1-6329-4F6C-96CE-FBE64F405C4F}"/>
                </a:ext>
              </a:extLst>
            </p:cNvPr>
            <p:cNvSpPr/>
            <p:nvPr/>
          </p:nvSpPr>
          <p:spPr>
            <a:xfrm>
              <a:off x="6172200" y="4546599"/>
              <a:ext cx="160782" cy="87886"/>
            </a:xfrm>
            <a:custGeom>
              <a:avLst/>
              <a:gdLst/>
              <a:ahLst/>
              <a:cxnLst>
                <a:cxn ang="0">
                  <a:pos x="wd2" y="hd2"/>
                </a:cxn>
                <a:cxn ang="5400000">
                  <a:pos x="wd2" y="hd2"/>
                </a:cxn>
                <a:cxn ang="10800000">
                  <a:pos x="wd2" y="hd2"/>
                </a:cxn>
                <a:cxn ang="16200000">
                  <a:pos x="wd2" y="hd2"/>
                </a:cxn>
              </a:cxnLst>
              <a:rect l="0" t="0" r="r" b="b"/>
              <a:pathLst>
                <a:path w="21600" h="21600" extrusionOk="0">
                  <a:moveTo>
                    <a:pt x="19774" y="0"/>
                  </a:moveTo>
                  <a:cubicBezTo>
                    <a:pt x="20099" y="0"/>
                    <a:pt x="20389" y="31"/>
                    <a:pt x="20610" y="62"/>
                  </a:cubicBezTo>
                  <a:cubicBezTo>
                    <a:pt x="20832" y="125"/>
                    <a:pt x="21020" y="187"/>
                    <a:pt x="21173" y="281"/>
                  </a:cubicBezTo>
                  <a:cubicBezTo>
                    <a:pt x="21327" y="375"/>
                    <a:pt x="21429" y="499"/>
                    <a:pt x="21498" y="655"/>
                  </a:cubicBezTo>
                  <a:cubicBezTo>
                    <a:pt x="21566" y="811"/>
                    <a:pt x="21600" y="999"/>
                    <a:pt x="21600" y="1186"/>
                  </a:cubicBezTo>
                  <a:lnTo>
                    <a:pt x="21600" y="19228"/>
                  </a:lnTo>
                  <a:cubicBezTo>
                    <a:pt x="21600" y="19883"/>
                    <a:pt x="21498" y="20445"/>
                    <a:pt x="21276" y="20913"/>
                  </a:cubicBezTo>
                  <a:cubicBezTo>
                    <a:pt x="21054" y="21381"/>
                    <a:pt x="20713" y="21600"/>
                    <a:pt x="20218" y="21600"/>
                  </a:cubicBezTo>
                  <a:lnTo>
                    <a:pt x="700" y="21600"/>
                  </a:lnTo>
                  <a:cubicBezTo>
                    <a:pt x="597" y="21600"/>
                    <a:pt x="495" y="21538"/>
                    <a:pt x="409" y="21413"/>
                  </a:cubicBezTo>
                  <a:cubicBezTo>
                    <a:pt x="324" y="21288"/>
                    <a:pt x="256" y="21069"/>
                    <a:pt x="188" y="20757"/>
                  </a:cubicBezTo>
                  <a:cubicBezTo>
                    <a:pt x="136" y="20445"/>
                    <a:pt x="85" y="20039"/>
                    <a:pt x="51" y="19540"/>
                  </a:cubicBezTo>
                  <a:cubicBezTo>
                    <a:pt x="17" y="19009"/>
                    <a:pt x="0" y="18385"/>
                    <a:pt x="0" y="17605"/>
                  </a:cubicBezTo>
                  <a:cubicBezTo>
                    <a:pt x="0" y="16824"/>
                    <a:pt x="17" y="16169"/>
                    <a:pt x="51" y="15669"/>
                  </a:cubicBezTo>
                  <a:cubicBezTo>
                    <a:pt x="85" y="15170"/>
                    <a:pt x="119" y="14764"/>
                    <a:pt x="188" y="14452"/>
                  </a:cubicBezTo>
                  <a:cubicBezTo>
                    <a:pt x="239" y="14140"/>
                    <a:pt x="324" y="13921"/>
                    <a:pt x="409" y="13797"/>
                  </a:cubicBezTo>
                  <a:cubicBezTo>
                    <a:pt x="495" y="13672"/>
                    <a:pt x="597" y="13609"/>
                    <a:pt x="700" y="13609"/>
                  </a:cubicBezTo>
                  <a:lnTo>
                    <a:pt x="18000" y="13609"/>
                  </a:lnTo>
                  <a:lnTo>
                    <a:pt x="18000" y="1249"/>
                  </a:lnTo>
                  <a:cubicBezTo>
                    <a:pt x="18000" y="1061"/>
                    <a:pt x="18034" y="874"/>
                    <a:pt x="18085" y="718"/>
                  </a:cubicBezTo>
                  <a:cubicBezTo>
                    <a:pt x="18154" y="562"/>
                    <a:pt x="18239" y="437"/>
                    <a:pt x="18375" y="343"/>
                  </a:cubicBezTo>
                  <a:cubicBezTo>
                    <a:pt x="18512" y="250"/>
                    <a:pt x="18700" y="156"/>
                    <a:pt x="18921" y="125"/>
                  </a:cubicBezTo>
                  <a:cubicBezTo>
                    <a:pt x="19160" y="31"/>
                    <a:pt x="19450" y="0"/>
                    <a:pt x="19774" y="0"/>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572" name="Shape">
              <a:extLst>
                <a:ext uri="{FF2B5EF4-FFF2-40B4-BE49-F238E27FC236}">
                  <a16:creationId xmlns:a16="http://schemas.microsoft.com/office/drawing/2014/main" id="{BFA13E84-8CB3-4D94-A444-770808E3B5FB}"/>
                </a:ext>
              </a:extLst>
            </p:cNvPr>
            <p:cNvSpPr/>
            <p:nvPr/>
          </p:nvSpPr>
          <p:spPr>
            <a:xfrm>
              <a:off x="6172199" y="4406900"/>
              <a:ext cx="163705" cy="130811"/>
            </a:xfrm>
            <a:custGeom>
              <a:avLst/>
              <a:gdLst/>
              <a:ahLst/>
              <a:cxnLst>
                <a:cxn ang="0">
                  <a:pos x="wd2" y="hd2"/>
                </a:cxn>
                <a:cxn ang="5400000">
                  <a:pos x="wd2" y="hd2"/>
                </a:cxn>
                <a:cxn ang="10800000">
                  <a:pos x="wd2" y="hd2"/>
                </a:cxn>
                <a:cxn ang="16200000">
                  <a:pos x="wd2" y="hd2"/>
                </a:cxn>
              </a:cxnLst>
              <a:rect l="0" t="0" r="r" b="b"/>
              <a:pathLst>
                <a:path w="21600" h="21600" extrusionOk="0">
                  <a:moveTo>
                    <a:pt x="13372" y="0"/>
                  </a:moveTo>
                  <a:cubicBezTo>
                    <a:pt x="14663" y="0"/>
                    <a:pt x="15819" y="231"/>
                    <a:pt x="16841" y="713"/>
                  </a:cubicBezTo>
                  <a:cubicBezTo>
                    <a:pt x="17863" y="1195"/>
                    <a:pt x="18735" y="1887"/>
                    <a:pt x="19438" y="2810"/>
                  </a:cubicBezTo>
                  <a:cubicBezTo>
                    <a:pt x="20142" y="3733"/>
                    <a:pt x="20678" y="4886"/>
                    <a:pt x="21047" y="6249"/>
                  </a:cubicBezTo>
                  <a:cubicBezTo>
                    <a:pt x="21416" y="7612"/>
                    <a:pt x="21600" y="9185"/>
                    <a:pt x="21600" y="10947"/>
                  </a:cubicBezTo>
                  <a:cubicBezTo>
                    <a:pt x="21600" y="12603"/>
                    <a:pt x="21432" y="14092"/>
                    <a:pt x="21097" y="15414"/>
                  </a:cubicBezTo>
                  <a:cubicBezTo>
                    <a:pt x="20762" y="16735"/>
                    <a:pt x="20259" y="17846"/>
                    <a:pt x="19589" y="18769"/>
                  </a:cubicBezTo>
                  <a:cubicBezTo>
                    <a:pt x="18919" y="19692"/>
                    <a:pt x="18081" y="20384"/>
                    <a:pt x="17076" y="20866"/>
                  </a:cubicBezTo>
                  <a:cubicBezTo>
                    <a:pt x="16070" y="21348"/>
                    <a:pt x="14897" y="21600"/>
                    <a:pt x="13540" y="21600"/>
                  </a:cubicBezTo>
                  <a:lnTo>
                    <a:pt x="687" y="21600"/>
                  </a:lnTo>
                  <a:cubicBezTo>
                    <a:pt x="587" y="21600"/>
                    <a:pt x="486" y="21558"/>
                    <a:pt x="402" y="21474"/>
                  </a:cubicBezTo>
                  <a:cubicBezTo>
                    <a:pt x="318" y="21390"/>
                    <a:pt x="251" y="21244"/>
                    <a:pt x="184" y="21034"/>
                  </a:cubicBezTo>
                  <a:cubicBezTo>
                    <a:pt x="134" y="20824"/>
                    <a:pt x="84" y="20551"/>
                    <a:pt x="50" y="20216"/>
                  </a:cubicBezTo>
                  <a:cubicBezTo>
                    <a:pt x="17" y="19880"/>
                    <a:pt x="0" y="19440"/>
                    <a:pt x="0" y="18916"/>
                  </a:cubicBezTo>
                  <a:cubicBezTo>
                    <a:pt x="0" y="18391"/>
                    <a:pt x="17" y="17972"/>
                    <a:pt x="50" y="17637"/>
                  </a:cubicBezTo>
                  <a:cubicBezTo>
                    <a:pt x="84" y="17301"/>
                    <a:pt x="117" y="17028"/>
                    <a:pt x="184" y="16819"/>
                  </a:cubicBezTo>
                  <a:cubicBezTo>
                    <a:pt x="235" y="16609"/>
                    <a:pt x="318" y="16462"/>
                    <a:pt x="402" y="16378"/>
                  </a:cubicBezTo>
                  <a:cubicBezTo>
                    <a:pt x="486" y="16294"/>
                    <a:pt x="586" y="16252"/>
                    <a:pt x="687" y="16252"/>
                  </a:cubicBezTo>
                  <a:lnTo>
                    <a:pt x="13154" y="16252"/>
                  </a:lnTo>
                  <a:cubicBezTo>
                    <a:pt x="13992" y="16252"/>
                    <a:pt x="14713" y="16127"/>
                    <a:pt x="15333" y="15854"/>
                  </a:cubicBezTo>
                  <a:cubicBezTo>
                    <a:pt x="15953" y="15602"/>
                    <a:pt x="16456" y="15225"/>
                    <a:pt x="16858" y="14743"/>
                  </a:cubicBezTo>
                  <a:cubicBezTo>
                    <a:pt x="17260" y="14260"/>
                    <a:pt x="17562" y="13673"/>
                    <a:pt x="17763" y="13002"/>
                  </a:cubicBezTo>
                  <a:cubicBezTo>
                    <a:pt x="17964" y="12331"/>
                    <a:pt x="18064" y="11576"/>
                    <a:pt x="18064" y="10737"/>
                  </a:cubicBezTo>
                  <a:cubicBezTo>
                    <a:pt x="18064" y="9898"/>
                    <a:pt x="17964" y="9143"/>
                    <a:pt x="17763" y="8472"/>
                  </a:cubicBezTo>
                  <a:cubicBezTo>
                    <a:pt x="17562" y="7801"/>
                    <a:pt x="17260" y="7235"/>
                    <a:pt x="16858" y="6774"/>
                  </a:cubicBezTo>
                  <a:cubicBezTo>
                    <a:pt x="16456" y="6312"/>
                    <a:pt x="15970" y="5956"/>
                    <a:pt x="15383" y="5704"/>
                  </a:cubicBezTo>
                  <a:cubicBezTo>
                    <a:pt x="14797" y="5453"/>
                    <a:pt x="14143" y="5327"/>
                    <a:pt x="13406" y="5327"/>
                  </a:cubicBezTo>
                  <a:lnTo>
                    <a:pt x="687" y="5327"/>
                  </a:lnTo>
                  <a:cubicBezTo>
                    <a:pt x="587" y="5327"/>
                    <a:pt x="486" y="5285"/>
                    <a:pt x="402" y="5201"/>
                  </a:cubicBezTo>
                  <a:cubicBezTo>
                    <a:pt x="318" y="5117"/>
                    <a:pt x="251" y="4970"/>
                    <a:pt x="184" y="4781"/>
                  </a:cubicBezTo>
                  <a:cubicBezTo>
                    <a:pt x="134" y="4572"/>
                    <a:pt x="84" y="4299"/>
                    <a:pt x="50" y="3964"/>
                  </a:cubicBezTo>
                  <a:cubicBezTo>
                    <a:pt x="17" y="3607"/>
                    <a:pt x="0" y="3188"/>
                    <a:pt x="0" y="2663"/>
                  </a:cubicBezTo>
                  <a:cubicBezTo>
                    <a:pt x="0" y="2139"/>
                    <a:pt x="17" y="1720"/>
                    <a:pt x="50" y="1384"/>
                  </a:cubicBezTo>
                  <a:cubicBezTo>
                    <a:pt x="84" y="1049"/>
                    <a:pt x="117" y="776"/>
                    <a:pt x="184" y="587"/>
                  </a:cubicBezTo>
                  <a:cubicBezTo>
                    <a:pt x="235" y="378"/>
                    <a:pt x="318" y="231"/>
                    <a:pt x="402" y="168"/>
                  </a:cubicBezTo>
                  <a:cubicBezTo>
                    <a:pt x="486" y="84"/>
                    <a:pt x="586" y="42"/>
                    <a:pt x="687" y="42"/>
                  </a:cubicBezTo>
                  <a:lnTo>
                    <a:pt x="13372" y="42"/>
                  </a:ln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573" name="Shape">
              <a:extLst>
                <a:ext uri="{FF2B5EF4-FFF2-40B4-BE49-F238E27FC236}">
                  <a16:creationId xmlns:a16="http://schemas.microsoft.com/office/drawing/2014/main" id="{75AA7CC1-431A-4BCA-81C7-E81B901AB56C}"/>
                </a:ext>
              </a:extLst>
            </p:cNvPr>
            <p:cNvSpPr/>
            <p:nvPr/>
          </p:nvSpPr>
          <p:spPr>
            <a:xfrm>
              <a:off x="6172200" y="4254500"/>
              <a:ext cx="160909" cy="122429"/>
            </a:xfrm>
            <a:custGeom>
              <a:avLst/>
              <a:gdLst/>
              <a:ahLst/>
              <a:cxnLst>
                <a:cxn ang="0">
                  <a:pos x="wd2" y="hd2"/>
                </a:cxn>
                <a:cxn ang="5400000">
                  <a:pos x="wd2" y="hd2"/>
                </a:cxn>
                <a:cxn ang="10800000">
                  <a:pos x="wd2" y="hd2"/>
                </a:cxn>
                <a:cxn ang="16200000">
                  <a:pos x="wd2" y="hd2"/>
                </a:cxn>
              </a:cxnLst>
              <a:rect l="0" t="0" r="r" b="b"/>
              <a:pathLst>
                <a:path w="21600" h="21600" extrusionOk="0">
                  <a:moveTo>
                    <a:pt x="1807" y="0"/>
                  </a:moveTo>
                  <a:cubicBezTo>
                    <a:pt x="2131" y="0"/>
                    <a:pt x="2404" y="22"/>
                    <a:pt x="2625" y="45"/>
                  </a:cubicBezTo>
                  <a:cubicBezTo>
                    <a:pt x="2847" y="90"/>
                    <a:pt x="3035" y="134"/>
                    <a:pt x="3171" y="202"/>
                  </a:cubicBezTo>
                  <a:cubicBezTo>
                    <a:pt x="3307" y="269"/>
                    <a:pt x="3410" y="359"/>
                    <a:pt x="3478" y="471"/>
                  </a:cubicBezTo>
                  <a:cubicBezTo>
                    <a:pt x="3546" y="583"/>
                    <a:pt x="3580" y="695"/>
                    <a:pt x="3580" y="829"/>
                  </a:cubicBezTo>
                  <a:lnTo>
                    <a:pt x="3580" y="7932"/>
                  </a:lnTo>
                  <a:lnTo>
                    <a:pt x="20901" y="7932"/>
                  </a:lnTo>
                  <a:cubicBezTo>
                    <a:pt x="21003" y="7932"/>
                    <a:pt x="21106" y="7977"/>
                    <a:pt x="21191" y="8066"/>
                  </a:cubicBezTo>
                  <a:cubicBezTo>
                    <a:pt x="21276" y="8156"/>
                    <a:pt x="21344" y="8313"/>
                    <a:pt x="21412" y="8537"/>
                  </a:cubicBezTo>
                  <a:cubicBezTo>
                    <a:pt x="21464" y="8761"/>
                    <a:pt x="21515" y="9052"/>
                    <a:pt x="21549" y="9411"/>
                  </a:cubicBezTo>
                  <a:cubicBezTo>
                    <a:pt x="21583" y="9769"/>
                    <a:pt x="21600" y="10240"/>
                    <a:pt x="21600" y="10800"/>
                  </a:cubicBezTo>
                  <a:cubicBezTo>
                    <a:pt x="21600" y="11360"/>
                    <a:pt x="21583" y="11808"/>
                    <a:pt x="21549" y="12189"/>
                  </a:cubicBezTo>
                  <a:cubicBezTo>
                    <a:pt x="21515" y="12570"/>
                    <a:pt x="21464" y="12861"/>
                    <a:pt x="21412" y="13063"/>
                  </a:cubicBezTo>
                  <a:cubicBezTo>
                    <a:pt x="21361" y="13287"/>
                    <a:pt x="21293" y="13444"/>
                    <a:pt x="21191" y="13534"/>
                  </a:cubicBezTo>
                  <a:cubicBezTo>
                    <a:pt x="21106" y="13623"/>
                    <a:pt x="21003" y="13668"/>
                    <a:pt x="20901" y="13668"/>
                  </a:cubicBezTo>
                  <a:lnTo>
                    <a:pt x="3580" y="13668"/>
                  </a:lnTo>
                  <a:lnTo>
                    <a:pt x="3580" y="20749"/>
                  </a:lnTo>
                  <a:cubicBezTo>
                    <a:pt x="3580" y="20883"/>
                    <a:pt x="3546" y="21017"/>
                    <a:pt x="3478" y="21129"/>
                  </a:cubicBezTo>
                  <a:cubicBezTo>
                    <a:pt x="3410" y="21242"/>
                    <a:pt x="3307" y="21309"/>
                    <a:pt x="3171" y="21398"/>
                  </a:cubicBezTo>
                  <a:cubicBezTo>
                    <a:pt x="3035" y="21466"/>
                    <a:pt x="2847" y="21533"/>
                    <a:pt x="2625" y="21555"/>
                  </a:cubicBezTo>
                  <a:cubicBezTo>
                    <a:pt x="2404" y="21600"/>
                    <a:pt x="2131" y="21600"/>
                    <a:pt x="1807" y="21600"/>
                  </a:cubicBezTo>
                  <a:cubicBezTo>
                    <a:pt x="1466" y="21600"/>
                    <a:pt x="1193" y="21578"/>
                    <a:pt x="955" y="21555"/>
                  </a:cubicBezTo>
                  <a:cubicBezTo>
                    <a:pt x="716" y="21533"/>
                    <a:pt x="528" y="21466"/>
                    <a:pt x="392" y="21398"/>
                  </a:cubicBezTo>
                  <a:cubicBezTo>
                    <a:pt x="256" y="21331"/>
                    <a:pt x="153" y="21241"/>
                    <a:pt x="85" y="21129"/>
                  </a:cubicBezTo>
                  <a:cubicBezTo>
                    <a:pt x="17" y="21017"/>
                    <a:pt x="0" y="20905"/>
                    <a:pt x="0" y="20749"/>
                  </a:cubicBezTo>
                  <a:lnTo>
                    <a:pt x="0" y="851"/>
                  </a:lnTo>
                  <a:cubicBezTo>
                    <a:pt x="0" y="717"/>
                    <a:pt x="34" y="605"/>
                    <a:pt x="85" y="493"/>
                  </a:cubicBezTo>
                  <a:cubicBezTo>
                    <a:pt x="153" y="381"/>
                    <a:pt x="239" y="291"/>
                    <a:pt x="392" y="224"/>
                  </a:cubicBezTo>
                  <a:cubicBezTo>
                    <a:pt x="546" y="157"/>
                    <a:pt x="716" y="90"/>
                    <a:pt x="955" y="67"/>
                  </a:cubicBezTo>
                  <a:cubicBezTo>
                    <a:pt x="1193" y="22"/>
                    <a:pt x="1483" y="0"/>
                    <a:pt x="1807" y="0"/>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574" name="Shape">
              <a:extLst>
                <a:ext uri="{FF2B5EF4-FFF2-40B4-BE49-F238E27FC236}">
                  <a16:creationId xmlns:a16="http://schemas.microsoft.com/office/drawing/2014/main" id="{550FFF7D-B7E3-4685-A733-FE9BA67D0F7F}"/>
                </a:ext>
              </a:extLst>
            </p:cNvPr>
            <p:cNvSpPr/>
            <p:nvPr/>
          </p:nvSpPr>
          <p:spPr>
            <a:xfrm>
              <a:off x="6172200" y="4203700"/>
              <a:ext cx="161545" cy="32512"/>
            </a:xfrm>
            <a:custGeom>
              <a:avLst/>
              <a:gdLst/>
              <a:ahLst/>
              <a:cxnLst>
                <a:cxn ang="0">
                  <a:pos x="wd2" y="hd2"/>
                </a:cxn>
                <a:cxn ang="5400000">
                  <a:pos x="wd2" y="hd2"/>
                </a:cxn>
                <a:cxn ang="10800000">
                  <a:pos x="wd2" y="hd2"/>
                </a:cxn>
                <a:cxn ang="16200000">
                  <a:pos x="wd2" y="hd2"/>
                </a:cxn>
              </a:cxnLst>
              <a:rect l="0" t="0" r="r" b="b"/>
              <a:pathLst>
                <a:path w="21600" h="21600" extrusionOk="0">
                  <a:moveTo>
                    <a:pt x="20904" y="0"/>
                  </a:moveTo>
                  <a:cubicBezTo>
                    <a:pt x="21006" y="0"/>
                    <a:pt x="21108" y="169"/>
                    <a:pt x="21192" y="506"/>
                  </a:cubicBezTo>
                  <a:cubicBezTo>
                    <a:pt x="21277" y="844"/>
                    <a:pt x="21345" y="1434"/>
                    <a:pt x="21413" y="2278"/>
                  </a:cubicBezTo>
                  <a:cubicBezTo>
                    <a:pt x="21464" y="3122"/>
                    <a:pt x="21515" y="4219"/>
                    <a:pt x="21549" y="5569"/>
                  </a:cubicBezTo>
                  <a:cubicBezTo>
                    <a:pt x="21583" y="6919"/>
                    <a:pt x="21600" y="8691"/>
                    <a:pt x="21600" y="10800"/>
                  </a:cubicBezTo>
                  <a:cubicBezTo>
                    <a:pt x="21600" y="12909"/>
                    <a:pt x="21583" y="14597"/>
                    <a:pt x="21549" y="16031"/>
                  </a:cubicBezTo>
                  <a:cubicBezTo>
                    <a:pt x="21515" y="17465"/>
                    <a:pt x="21464" y="18562"/>
                    <a:pt x="21413" y="19322"/>
                  </a:cubicBezTo>
                  <a:cubicBezTo>
                    <a:pt x="21362" y="20082"/>
                    <a:pt x="21294" y="20756"/>
                    <a:pt x="21192" y="21094"/>
                  </a:cubicBezTo>
                  <a:cubicBezTo>
                    <a:pt x="21108" y="21431"/>
                    <a:pt x="21006" y="21600"/>
                    <a:pt x="20904" y="21600"/>
                  </a:cubicBezTo>
                  <a:lnTo>
                    <a:pt x="696" y="21600"/>
                  </a:lnTo>
                  <a:cubicBezTo>
                    <a:pt x="594" y="21600"/>
                    <a:pt x="492" y="21431"/>
                    <a:pt x="408" y="21094"/>
                  </a:cubicBezTo>
                  <a:cubicBezTo>
                    <a:pt x="323" y="20756"/>
                    <a:pt x="255" y="20166"/>
                    <a:pt x="187" y="19322"/>
                  </a:cubicBezTo>
                  <a:cubicBezTo>
                    <a:pt x="136" y="18478"/>
                    <a:pt x="85" y="17381"/>
                    <a:pt x="51" y="16031"/>
                  </a:cubicBezTo>
                  <a:cubicBezTo>
                    <a:pt x="17" y="14681"/>
                    <a:pt x="0" y="12909"/>
                    <a:pt x="0" y="10884"/>
                  </a:cubicBezTo>
                  <a:cubicBezTo>
                    <a:pt x="0" y="8775"/>
                    <a:pt x="17" y="7003"/>
                    <a:pt x="51" y="5653"/>
                  </a:cubicBezTo>
                  <a:cubicBezTo>
                    <a:pt x="85" y="4303"/>
                    <a:pt x="119" y="3206"/>
                    <a:pt x="187" y="2362"/>
                  </a:cubicBezTo>
                  <a:cubicBezTo>
                    <a:pt x="238" y="1519"/>
                    <a:pt x="323" y="928"/>
                    <a:pt x="408" y="591"/>
                  </a:cubicBezTo>
                  <a:cubicBezTo>
                    <a:pt x="492" y="253"/>
                    <a:pt x="594" y="84"/>
                    <a:pt x="696" y="84"/>
                  </a:cubicBezTo>
                  <a:lnTo>
                    <a:pt x="20904" y="84"/>
                  </a:ln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575" name="Shape">
              <a:extLst>
                <a:ext uri="{FF2B5EF4-FFF2-40B4-BE49-F238E27FC236}">
                  <a16:creationId xmlns:a16="http://schemas.microsoft.com/office/drawing/2014/main" id="{9F1E3112-0429-4F1F-896E-22BDE2910D8A}"/>
                </a:ext>
              </a:extLst>
            </p:cNvPr>
            <p:cNvSpPr/>
            <p:nvPr/>
          </p:nvSpPr>
          <p:spPr>
            <a:xfrm>
              <a:off x="6159499" y="4025900"/>
              <a:ext cx="165609" cy="151639"/>
            </a:xfrm>
            <a:custGeom>
              <a:avLst/>
              <a:gdLst/>
              <a:ahLst/>
              <a:cxnLst>
                <a:cxn ang="0">
                  <a:pos x="wd2" y="hd2"/>
                </a:cxn>
                <a:cxn ang="5400000">
                  <a:pos x="wd2" y="hd2"/>
                </a:cxn>
                <a:cxn ang="10800000">
                  <a:pos x="wd2" y="hd2"/>
                </a:cxn>
                <a:cxn ang="16200000">
                  <a:pos x="wd2" y="hd2"/>
                </a:cxn>
              </a:cxnLst>
              <a:rect l="0" t="0" r="r" b="b"/>
              <a:pathLst>
                <a:path w="21600" h="21600" extrusionOk="0">
                  <a:moveTo>
                    <a:pt x="10552" y="0"/>
                  </a:moveTo>
                  <a:cubicBezTo>
                    <a:pt x="12274" y="0"/>
                    <a:pt x="13831" y="235"/>
                    <a:pt x="15190" y="706"/>
                  </a:cubicBezTo>
                  <a:cubicBezTo>
                    <a:pt x="16548" y="1176"/>
                    <a:pt x="17707" y="1881"/>
                    <a:pt x="18668" y="2804"/>
                  </a:cubicBezTo>
                  <a:cubicBezTo>
                    <a:pt x="19629" y="3727"/>
                    <a:pt x="20341" y="4884"/>
                    <a:pt x="20855" y="6241"/>
                  </a:cubicBezTo>
                  <a:cubicBezTo>
                    <a:pt x="21351" y="7616"/>
                    <a:pt x="21600" y="9190"/>
                    <a:pt x="21600" y="10981"/>
                  </a:cubicBezTo>
                  <a:cubicBezTo>
                    <a:pt x="21600" y="12754"/>
                    <a:pt x="21385" y="14310"/>
                    <a:pt x="20971" y="15630"/>
                  </a:cubicBezTo>
                  <a:cubicBezTo>
                    <a:pt x="20540" y="16951"/>
                    <a:pt x="19894" y="18054"/>
                    <a:pt x="19032" y="18941"/>
                  </a:cubicBezTo>
                  <a:cubicBezTo>
                    <a:pt x="18155" y="19827"/>
                    <a:pt x="17045" y="20478"/>
                    <a:pt x="15703" y="20931"/>
                  </a:cubicBezTo>
                  <a:cubicBezTo>
                    <a:pt x="14361" y="21365"/>
                    <a:pt x="12771" y="21600"/>
                    <a:pt x="10932" y="21600"/>
                  </a:cubicBezTo>
                  <a:cubicBezTo>
                    <a:pt x="9243" y="21600"/>
                    <a:pt x="7719" y="21365"/>
                    <a:pt x="6377" y="20894"/>
                  </a:cubicBezTo>
                  <a:cubicBezTo>
                    <a:pt x="5019" y="20424"/>
                    <a:pt x="3876" y="19719"/>
                    <a:pt x="2932" y="18796"/>
                  </a:cubicBezTo>
                  <a:cubicBezTo>
                    <a:pt x="1988" y="17873"/>
                    <a:pt x="1259" y="16716"/>
                    <a:pt x="762" y="15359"/>
                  </a:cubicBezTo>
                  <a:cubicBezTo>
                    <a:pt x="248" y="13984"/>
                    <a:pt x="0" y="12410"/>
                    <a:pt x="0" y="10601"/>
                  </a:cubicBezTo>
                  <a:cubicBezTo>
                    <a:pt x="0" y="8882"/>
                    <a:pt x="215" y="7345"/>
                    <a:pt x="629" y="6024"/>
                  </a:cubicBezTo>
                  <a:cubicBezTo>
                    <a:pt x="1044" y="4703"/>
                    <a:pt x="1690" y="3600"/>
                    <a:pt x="2568" y="2714"/>
                  </a:cubicBezTo>
                  <a:cubicBezTo>
                    <a:pt x="3445" y="1827"/>
                    <a:pt x="4539" y="1158"/>
                    <a:pt x="5864" y="706"/>
                  </a:cubicBezTo>
                  <a:cubicBezTo>
                    <a:pt x="7172" y="217"/>
                    <a:pt x="8746" y="0"/>
                    <a:pt x="10552" y="0"/>
                  </a:cubicBezTo>
                  <a:close/>
                  <a:moveTo>
                    <a:pt x="10767" y="4866"/>
                  </a:moveTo>
                  <a:cubicBezTo>
                    <a:pt x="9674" y="4866"/>
                    <a:pt x="8680" y="4957"/>
                    <a:pt x="7769" y="5156"/>
                  </a:cubicBezTo>
                  <a:cubicBezTo>
                    <a:pt x="6858" y="5355"/>
                    <a:pt x="6096" y="5662"/>
                    <a:pt x="5466" y="6115"/>
                  </a:cubicBezTo>
                  <a:cubicBezTo>
                    <a:pt x="4837" y="6567"/>
                    <a:pt x="4340" y="7164"/>
                    <a:pt x="3975" y="7924"/>
                  </a:cubicBezTo>
                  <a:cubicBezTo>
                    <a:pt x="3628" y="8683"/>
                    <a:pt x="3445" y="9606"/>
                    <a:pt x="3445" y="10746"/>
                  </a:cubicBezTo>
                  <a:cubicBezTo>
                    <a:pt x="3445" y="11885"/>
                    <a:pt x="3644" y="12844"/>
                    <a:pt x="4042" y="13604"/>
                  </a:cubicBezTo>
                  <a:cubicBezTo>
                    <a:pt x="4439" y="14364"/>
                    <a:pt x="4953" y="14979"/>
                    <a:pt x="5615" y="15449"/>
                  </a:cubicBezTo>
                  <a:cubicBezTo>
                    <a:pt x="6278" y="15920"/>
                    <a:pt x="7040" y="16245"/>
                    <a:pt x="7918" y="16444"/>
                  </a:cubicBezTo>
                  <a:cubicBezTo>
                    <a:pt x="8796" y="16643"/>
                    <a:pt x="9723" y="16734"/>
                    <a:pt x="10701" y="16734"/>
                  </a:cubicBezTo>
                  <a:cubicBezTo>
                    <a:pt x="11844" y="16734"/>
                    <a:pt x="12871" y="16643"/>
                    <a:pt x="13782" y="16444"/>
                  </a:cubicBezTo>
                  <a:cubicBezTo>
                    <a:pt x="14693" y="16263"/>
                    <a:pt x="15471" y="15938"/>
                    <a:pt x="16117" y="15485"/>
                  </a:cubicBezTo>
                  <a:cubicBezTo>
                    <a:pt x="16763" y="15033"/>
                    <a:pt x="17260" y="14436"/>
                    <a:pt x="17591" y="13694"/>
                  </a:cubicBezTo>
                  <a:cubicBezTo>
                    <a:pt x="17923" y="12953"/>
                    <a:pt x="18105" y="11994"/>
                    <a:pt x="18105" y="10854"/>
                  </a:cubicBezTo>
                  <a:cubicBezTo>
                    <a:pt x="18105" y="9715"/>
                    <a:pt x="17906" y="8756"/>
                    <a:pt x="17525" y="7996"/>
                  </a:cubicBezTo>
                  <a:cubicBezTo>
                    <a:pt x="17144" y="7236"/>
                    <a:pt x="16614" y="6621"/>
                    <a:pt x="15951" y="6151"/>
                  </a:cubicBezTo>
                  <a:cubicBezTo>
                    <a:pt x="15289" y="5680"/>
                    <a:pt x="14510" y="5355"/>
                    <a:pt x="13616" y="5156"/>
                  </a:cubicBezTo>
                  <a:cubicBezTo>
                    <a:pt x="12721" y="4957"/>
                    <a:pt x="11777" y="4866"/>
                    <a:pt x="10767" y="4866"/>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576" name="Shape">
              <a:extLst>
                <a:ext uri="{FF2B5EF4-FFF2-40B4-BE49-F238E27FC236}">
                  <a16:creationId xmlns:a16="http://schemas.microsoft.com/office/drawing/2014/main" id="{8F738282-5EC0-444D-8507-156D2EB3E20B}"/>
                </a:ext>
              </a:extLst>
            </p:cNvPr>
            <p:cNvSpPr/>
            <p:nvPr/>
          </p:nvSpPr>
          <p:spPr>
            <a:xfrm>
              <a:off x="6172200" y="3873499"/>
              <a:ext cx="161291" cy="132207"/>
            </a:xfrm>
            <a:custGeom>
              <a:avLst/>
              <a:gdLst/>
              <a:ahLst/>
              <a:cxnLst>
                <a:cxn ang="0">
                  <a:pos x="wd2" y="hd2"/>
                </a:cxn>
                <a:cxn ang="5400000">
                  <a:pos x="wd2" y="hd2"/>
                </a:cxn>
                <a:cxn ang="10800000">
                  <a:pos x="wd2" y="hd2"/>
                </a:cxn>
                <a:cxn ang="16200000">
                  <a:pos x="wd2" y="hd2"/>
                </a:cxn>
              </a:cxnLst>
              <a:rect l="0" t="0" r="r" b="b"/>
              <a:pathLst>
                <a:path w="21600" h="21600" extrusionOk="0">
                  <a:moveTo>
                    <a:pt x="19967" y="0"/>
                  </a:moveTo>
                  <a:cubicBezTo>
                    <a:pt x="20222" y="0"/>
                    <a:pt x="20444" y="62"/>
                    <a:pt x="20648" y="166"/>
                  </a:cubicBezTo>
                  <a:cubicBezTo>
                    <a:pt x="20852" y="270"/>
                    <a:pt x="21005" y="415"/>
                    <a:pt x="21141" y="602"/>
                  </a:cubicBezTo>
                  <a:cubicBezTo>
                    <a:pt x="21277" y="788"/>
                    <a:pt x="21362" y="996"/>
                    <a:pt x="21430" y="1245"/>
                  </a:cubicBezTo>
                  <a:cubicBezTo>
                    <a:pt x="21498" y="1494"/>
                    <a:pt x="21515" y="1743"/>
                    <a:pt x="21515" y="2013"/>
                  </a:cubicBezTo>
                  <a:lnTo>
                    <a:pt x="21515" y="4274"/>
                  </a:lnTo>
                  <a:cubicBezTo>
                    <a:pt x="21515" y="4752"/>
                    <a:pt x="21481" y="5146"/>
                    <a:pt x="21396" y="5499"/>
                  </a:cubicBezTo>
                  <a:cubicBezTo>
                    <a:pt x="21328" y="5851"/>
                    <a:pt x="21175" y="6163"/>
                    <a:pt x="20971" y="6453"/>
                  </a:cubicBezTo>
                  <a:cubicBezTo>
                    <a:pt x="20767" y="6743"/>
                    <a:pt x="20495" y="7013"/>
                    <a:pt x="20137" y="7283"/>
                  </a:cubicBezTo>
                  <a:cubicBezTo>
                    <a:pt x="19797" y="7553"/>
                    <a:pt x="19338" y="7864"/>
                    <a:pt x="18794" y="8196"/>
                  </a:cubicBezTo>
                  <a:lnTo>
                    <a:pt x="8776" y="14711"/>
                  </a:lnTo>
                  <a:cubicBezTo>
                    <a:pt x="8181" y="15085"/>
                    <a:pt x="7535" y="15479"/>
                    <a:pt x="6854" y="15873"/>
                  </a:cubicBezTo>
                  <a:cubicBezTo>
                    <a:pt x="6157" y="16267"/>
                    <a:pt x="5494" y="16620"/>
                    <a:pt x="4847" y="16931"/>
                  </a:cubicBezTo>
                  <a:lnTo>
                    <a:pt x="4847" y="16973"/>
                  </a:lnTo>
                  <a:cubicBezTo>
                    <a:pt x="5647" y="16911"/>
                    <a:pt x="6429" y="16869"/>
                    <a:pt x="7228" y="16848"/>
                  </a:cubicBezTo>
                  <a:cubicBezTo>
                    <a:pt x="8011" y="16828"/>
                    <a:pt x="8827" y="16807"/>
                    <a:pt x="9678" y="16807"/>
                  </a:cubicBezTo>
                  <a:lnTo>
                    <a:pt x="20886" y="16807"/>
                  </a:lnTo>
                  <a:cubicBezTo>
                    <a:pt x="21005" y="16807"/>
                    <a:pt x="21090" y="16848"/>
                    <a:pt x="21192" y="16911"/>
                  </a:cubicBezTo>
                  <a:cubicBezTo>
                    <a:pt x="21277" y="16994"/>
                    <a:pt x="21362" y="17118"/>
                    <a:pt x="21413" y="17305"/>
                  </a:cubicBezTo>
                  <a:cubicBezTo>
                    <a:pt x="21481" y="17492"/>
                    <a:pt x="21515" y="17741"/>
                    <a:pt x="21549" y="18052"/>
                  </a:cubicBezTo>
                  <a:cubicBezTo>
                    <a:pt x="21583" y="18363"/>
                    <a:pt x="21600" y="18757"/>
                    <a:pt x="21600" y="19235"/>
                  </a:cubicBezTo>
                  <a:cubicBezTo>
                    <a:pt x="21600" y="19712"/>
                    <a:pt x="21583" y="20106"/>
                    <a:pt x="21549" y="20397"/>
                  </a:cubicBezTo>
                  <a:cubicBezTo>
                    <a:pt x="21515" y="20687"/>
                    <a:pt x="21464" y="20957"/>
                    <a:pt x="21413" y="21123"/>
                  </a:cubicBezTo>
                  <a:cubicBezTo>
                    <a:pt x="21345" y="21289"/>
                    <a:pt x="21277" y="21413"/>
                    <a:pt x="21192" y="21496"/>
                  </a:cubicBezTo>
                  <a:cubicBezTo>
                    <a:pt x="21107" y="21559"/>
                    <a:pt x="21005" y="21600"/>
                    <a:pt x="20886" y="21600"/>
                  </a:cubicBezTo>
                  <a:lnTo>
                    <a:pt x="1616" y="21600"/>
                  </a:lnTo>
                  <a:cubicBezTo>
                    <a:pt x="1089" y="21600"/>
                    <a:pt x="714" y="21413"/>
                    <a:pt x="442" y="21040"/>
                  </a:cubicBezTo>
                  <a:cubicBezTo>
                    <a:pt x="170" y="20666"/>
                    <a:pt x="51" y="20210"/>
                    <a:pt x="51" y="19670"/>
                  </a:cubicBezTo>
                  <a:lnTo>
                    <a:pt x="51" y="16828"/>
                  </a:lnTo>
                  <a:cubicBezTo>
                    <a:pt x="51" y="16309"/>
                    <a:pt x="85" y="15894"/>
                    <a:pt x="153" y="15541"/>
                  </a:cubicBezTo>
                  <a:cubicBezTo>
                    <a:pt x="221" y="15188"/>
                    <a:pt x="340" y="14877"/>
                    <a:pt x="510" y="14607"/>
                  </a:cubicBezTo>
                  <a:cubicBezTo>
                    <a:pt x="680" y="14338"/>
                    <a:pt x="901" y="14068"/>
                    <a:pt x="1191" y="13819"/>
                  </a:cubicBezTo>
                  <a:cubicBezTo>
                    <a:pt x="1480" y="13570"/>
                    <a:pt x="1837" y="13321"/>
                    <a:pt x="2279" y="13072"/>
                  </a:cubicBezTo>
                  <a:lnTo>
                    <a:pt x="10120" y="7988"/>
                  </a:lnTo>
                  <a:cubicBezTo>
                    <a:pt x="10596" y="7698"/>
                    <a:pt x="11055" y="7407"/>
                    <a:pt x="11514" y="7117"/>
                  </a:cubicBezTo>
                  <a:cubicBezTo>
                    <a:pt x="11974" y="6826"/>
                    <a:pt x="12433" y="6557"/>
                    <a:pt x="12892" y="6287"/>
                  </a:cubicBezTo>
                  <a:cubicBezTo>
                    <a:pt x="13351" y="6017"/>
                    <a:pt x="13793" y="5747"/>
                    <a:pt x="14236" y="5498"/>
                  </a:cubicBezTo>
                  <a:cubicBezTo>
                    <a:pt x="14678" y="5249"/>
                    <a:pt x="15120" y="5000"/>
                    <a:pt x="15562" y="4752"/>
                  </a:cubicBezTo>
                  <a:lnTo>
                    <a:pt x="15562" y="4731"/>
                  </a:lnTo>
                  <a:cubicBezTo>
                    <a:pt x="14780" y="4772"/>
                    <a:pt x="13981" y="4793"/>
                    <a:pt x="13147" y="4814"/>
                  </a:cubicBezTo>
                  <a:cubicBezTo>
                    <a:pt x="12314" y="4835"/>
                    <a:pt x="11514" y="4835"/>
                    <a:pt x="10749" y="4835"/>
                  </a:cubicBezTo>
                  <a:lnTo>
                    <a:pt x="697" y="4835"/>
                  </a:lnTo>
                  <a:cubicBezTo>
                    <a:pt x="595" y="4835"/>
                    <a:pt x="493" y="4793"/>
                    <a:pt x="408" y="4710"/>
                  </a:cubicBezTo>
                  <a:cubicBezTo>
                    <a:pt x="323" y="4627"/>
                    <a:pt x="238" y="4503"/>
                    <a:pt x="170" y="4316"/>
                  </a:cubicBezTo>
                  <a:cubicBezTo>
                    <a:pt x="102" y="4129"/>
                    <a:pt x="51" y="3880"/>
                    <a:pt x="34" y="3569"/>
                  </a:cubicBezTo>
                  <a:cubicBezTo>
                    <a:pt x="0" y="3258"/>
                    <a:pt x="0" y="2863"/>
                    <a:pt x="0" y="2386"/>
                  </a:cubicBezTo>
                  <a:cubicBezTo>
                    <a:pt x="0" y="1930"/>
                    <a:pt x="17" y="1535"/>
                    <a:pt x="34" y="1224"/>
                  </a:cubicBezTo>
                  <a:cubicBezTo>
                    <a:pt x="68" y="913"/>
                    <a:pt x="102" y="685"/>
                    <a:pt x="170" y="498"/>
                  </a:cubicBezTo>
                  <a:cubicBezTo>
                    <a:pt x="238" y="332"/>
                    <a:pt x="306" y="207"/>
                    <a:pt x="408" y="145"/>
                  </a:cubicBezTo>
                  <a:cubicBezTo>
                    <a:pt x="493" y="83"/>
                    <a:pt x="595" y="41"/>
                    <a:pt x="697" y="41"/>
                  </a:cubicBezTo>
                  <a:lnTo>
                    <a:pt x="19967" y="41"/>
                  </a:ln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577" name="Shape">
              <a:extLst>
                <a:ext uri="{FF2B5EF4-FFF2-40B4-BE49-F238E27FC236}">
                  <a16:creationId xmlns:a16="http://schemas.microsoft.com/office/drawing/2014/main" id="{67057A88-7B4A-43C7-A2AE-DAC9AA4FFB07}"/>
                </a:ext>
              </a:extLst>
            </p:cNvPr>
            <p:cNvSpPr/>
            <p:nvPr/>
          </p:nvSpPr>
          <p:spPr>
            <a:xfrm>
              <a:off x="6159499" y="3746499"/>
              <a:ext cx="165736" cy="104396"/>
            </a:xfrm>
            <a:custGeom>
              <a:avLst/>
              <a:gdLst/>
              <a:ahLst/>
              <a:cxnLst>
                <a:cxn ang="0">
                  <a:pos x="wd2" y="hd2"/>
                </a:cxn>
                <a:cxn ang="5400000">
                  <a:pos x="wd2" y="hd2"/>
                </a:cxn>
                <a:cxn ang="10800000">
                  <a:pos x="wd2" y="hd2"/>
                </a:cxn>
                <a:cxn ang="16200000">
                  <a:pos x="wd2" y="hd2"/>
                </a:cxn>
              </a:cxnLst>
              <a:rect l="0" t="0" r="r" b="b"/>
              <a:pathLst>
                <a:path w="21600" h="21600" extrusionOk="0">
                  <a:moveTo>
                    <a:pt x="14996" y="0"/>
                  </a:moveTo>
                  <a:cubicBezTo>
                    <a:pt x="16088" y="0"/>
                    <a:pt x="17048" y="315"/>
                    <a:pt x="17876" y="972"/>
                  </a:cubicBezTo>
                  <a:cubicBezTo>
                    <a:pt x="18703" y="1629"/>
                    <a:pt x="19399" y="2496"/>
                    <a:pt x="19945" y="3600"/>
                  </a:cubicBezTo>
                  <a:cubicBezTo>
                    <a:pt x="20491" y="4704"/>
                    <a:pt x="20921" y="6018"/>
                    <a:pt x="21186" y="7489"/>
                  </a:cubicBezTo>
                  <a:cubicBezTo>
                    <a:pt x="21451" y="8961"/>
                    <a:pt x="21600" y="10564"/>
                    <a:pt x="21600" y="12245"/>
                  </a:cubicBezTo>
                  <a:cubicBezTo>
                    <a:pt x="21600" y="13402"/>
                    <a:pt x="21534" y="14453"/>
                    <a:pt x="21418" y="15425"/>
                  </a:cubicBezTo>
                  <a:cubicBezTo>
                    <a:pt x="21302" y="16397"/>
                    <a:pt x="21153" y="17264"/>
                    <a:pt x="20988" y="18026"/>
                  </a:cubicBezTo>
                  <a:cubicBezTo>
                    <a:pt x="20822" y="18788"/>
                    <a:pt x="20640" y="19393"/>
                    <a:pt x="20458" y="19918"/>
                  </a:cubicBezTo>
                  <a:cubicBezTo>
                    <a:pt x="20276" y="20444"/>
                    <a:pt x="20110" y="20785"/>
                    <a:pt x="19978" y="20996"/>
                  </a:cubicBezTo>
                  <a:cubicBezTo>
                    <a:pt x="19846" y="21206"/>
                    <a:pt x="19630" y="21364"/>
                    <a:pt x="19366" y="21469"/>
                  </a:cubicBezTo>
                  <a:cubicBezTo>
                    <a:pt x="19101" y="21574"/>
                    <a:pt x="18720" y="21600"/>
                    <a:pt x="18223" y="21600"/>
                  </a:cubicBezTo>
                  <a:cubicBezTo>
                    <a:pt x="17892" y="21600"/>
                    <a:pt x="17611" y="21574"/>
                    <a:pt x="17379" y="21547"/>
                  </a:cubicBezTo>
                  <a:cubicBezTo>
                    <a:pt x="17148" y="21521"/>
                    <a:pt x="16966" y="21469"/>
                    <a:pt x="16833" y="21390"/>
                  </a:cubicBezTo>
                  <a:cubicBezTo>
                    <a:pt x="16701" y="21311"/>
                    <a:pt x="16601" y="21206"/>
                    <a:pt x="16535" y="21074"/>
                  </a:cubicBezTo>
                  <a:cubicBezTo>
                    <a:pt x="16469" y="20943"/>
                    <a:pt x="16452" y="20785"/>
                    <a:pt x="16452" y="20628"/>
                  </a:cubicBezTo>
                  <a:cubicBezTo>
                    <a:pt x="16452" y="20391"/>
                    <a:pt x="16535" y="20050"/>
                    <a:pt x="16717" y="19629"/>
                  </a:cubicBezTo>
                  <a:cubicBezTo>
                    <a:pt x="16899" y="19182"/>
                    <a:pt x="17098" y="18631"/>
                    <a:pt x="17313" y="17947"/>
                  </a:cubicBezTo>
                  <a:cubicBezTo>
                    <a:pt x="17528" y="17264"/>
                    <a:pt x="17727" y="16450"/>
                    <a:pt x="17909" y="15504"/>
                  </a:cubicBezTo>
                  <a:cubicBezTo>
                    <a:pt x="18091" y="14558"/>
                    <a:pt x="18174" y="13454"/>
                    <a:pt x="18174" y="12219"/>
                  </a:cubicBezTo>
                  <a:cubicBezTo>
                    <a:pt x="18174" y="11404"/>
                    <a:pt x="18108" y="10669"/>
                    <a:pt x="17992" y="10012"/>
                  </a:cubicBezTo>
                  <a:cubicBezTo>
                    <a:pt x="17876" y="9355"/>
                    <a:pt x="17694" y="8803"/>
                    <a:pt x="17462" y="8356"/>
                  </a:cubicBezTo>
                  <a:cubicBezTo>
                    <a:pt x="17230" y="7909"/>
                    <a:pt x="16966" y="7568"/>
                    <a:pt x="16618" y="7331"/>
                  </a:cubicBezTo>
                  <a:cubicBezTo>
                    <a:pt x="16270" y="7095"/>
                    <a:pt x="15906" y="6963"/>
                    <a:pt x="15509" y="6963"/>
                  </a:cubicBezTo>
                  <a:cubicBezTo>
                    <a:pt x="15029" y="6963"/>
                    <a:pt x="14632" y="7174"/>
                    <a:pt x="14284" y="7568"/>
                  </a:cubicBezTo>
                  <a:cubicBezTo>
                    <a:pt x="13953" y="7988"/>
                    <a:pt x="13639" y="8514"/>
                    <a:pt x="13390" y="9171"/>
                  </a:cubicBezTo>
                  <a:cubicBezTo>
                    <a:pt x="13142" y="9828"/>
                    <a:pt x="12877" y="10563"/>
                    <a:pt x="12645" y="11404"/>
                  </a:cubicBezTo>
                  <a:cubicBezTo>
                    <a:pt x="12414" y="12245"/>
                    <a:pt x="12165" y="13112"/>
                    <a:pt x="11917" y="13979"/>
                  </a:cubicBezTo>
                  <a:cubicBezTo>
                    <a:pt x="11652" y="14873"/>
                    <a:pt x="11371" y="15740"/>
                    <a:pt x="11040" y="16555"/>
                  </a:cubicBezTo>
                  <a:cubicBezTo>
                    <a:pt x="10709" y="17396"/>
                    <a:pt x="10312" y="18131"/>
                    <a:pt x="9865" y="18788"/>
                  </a:cubicBezTo>
                  <a:cubicBezTo>
                    <a:pt x="9401" y="19445"/>
                    <a:pt x="8872" y="19971"/>
                    <a:pt x="8243" y="20391"/>
                  </a:cubicBezTo>
                  <a:cubicBezTo>
                    <a:pt x="7614" y="20812"/>
                    <a:pt x="6869" y="20996"/>
                    <a:pt x="6008" y="20996"/>
                  </a:cubicBezTo>
                  <a:cubicBezTo>
                    <a:pt x="5015" y="20996"/>
                    <a:pt x="4138" y="20707"/>
                    <a:pt x="3377" y="20102"/>
                  </a:cubicBezTo>
                  <a:cubicBezTo>
                    <a:pt x="2615" y="19524"/>
                    <a:pt x="1986" y="18709"/>
                    <a:pt x="1490" y="17711"/>
                  </a:cubicBezTo>
                  <a:cubicBezTo>
                    <a:pt x="993" y="16712"/>
                    <a:pt x="612" y="15530"/>
                    <a:pt x="364" y="14190"/>
                  </a:cubicBezTo>
                  <a:cubicBezTo>
                    <a:pt x="116" y="12823"/>
                    <a:pt x="0" y="11404"/>
                    <a:pt x="0" y="9880"/>
                  </a:cubicBezTo>
                  <a:cubicBezTo>
                    <a:pt x="0" y="9092"/>
                    <a:pt x="33" y="8304"/>
                    <a:pt x="116" y="7515"/>
                  </a:cubicBezTo>
                  <a:cubicBezTo>
                    <a:pt x="182" y="6727"/>
                    <a:pt x="298" y="5991"/>
                    <a:pt x="414" y="5308"/>
                  </a:cubicBezTo>
                  <a:cubicBezTo>
                    <a:pt x="546" y="4625"/>
                    <a:pt x="695" y="4020"/>
                    <a:pt x="844" y="3495"/>
                  </a:cubicBezTo>
                  <a:cubicBezTo>
                    <a:pt x="1010" y="2969"/>
                    <a:pt x="1142" y="2628"/>
                    <a:pt x="1241" y="2444"/>
                  </a:cubicBezTo>
                  <a:cubicBezTo>
                    <a:pt x="1357" y="2286"/>
                    <a:pt x="1440" y="2155"/>
                    <a:pt x="1523" y="2102"/>
                  </a:cubicBezTo>
                  <a:cubicBezTo>
                    <a:pt x="1589" y="2050"/>
                    <a:pt x="1705" y="1997"/>
                    <a:pt x="1821" y="1944"/>
                  </a:cubicBezTo>
                  <a:cubicBezTo>
                    <a:pt x="1953" y="1892"/>
                    <a:pt x="2102" y="1866"/>
                    <a:pt x="2284" y="1866"/>
                  </a:cubicBezTo>
                  <a:cubicBezTo>
                    <a:pt x="2466" y="1839"/>
                    <a:pt x="2698" y="1839"/>
                    <a:pt x="2979" y="1839"/>
                  </a:cubicBezTo>
                  <a:cubicBezTo>
                    <a:pt x="3294" y="1839"/>
                    <a:pt x="3559" y="1839"/>
                    <a:pt x="3774" y="1866"/>
                  </a:cubicBezTo>
                  <a:cubicBezTo>
                    <a:pt x="3989" y="1892"/>
                    <a:pt x="4171" y="1944"/>
                    <a:pt x="4303" y="1997"/>
                  </a:cubicBezTo>
                  <a:cubicBezTo>
                    <a:pt x="4436" y="2049"/>
                    <a:pt x="4552" y="2155"/>
                    <a:pt x="4601" y="2260"/>
                  </a:cubicBezTo>
                  <a:cubicBezTo>
                    <a:pt x="4668" y="2365"/>
                    <a:pt x="4701" y="2523"/>
                    <a:pt x="4701" y="2706"/>
                  </a:cubicBezTo>
                  <a:cubicBezTo>
                    <a:pt x="4701" y="2890"/>
                    <a:pt x="4634" y="3206"/>
                    <a:pt x="4469" y="3600"/>
                  </a:cubicBezTo>
                  <a:cubicBezTo>
                    <a:pt x="4303" y="3994"/>
                    <a:pt x="4154" y="4520"/>
                    <a:pt x="3972" y="5098"/>
                  </a:cubicBezTo>
                  <a:cubicBezTo>
                    <a:pt x="3790" y="5702"/>
                    <a:pt x="3641" y="6385"/>
                    <a:pt x="3492" y="7174"/>
                  </a:cubicBezTo>
                  <a:cubicBezTo>
                    <a:pt x="3343" y="7962"/>
                    <a:pt x="3277" y="8829"/>
                    <a:pt x="3277" y="9749"/>
                  </a:cubicBezTo>
                  <a:cubicBezTo>
                    <a:pt x="3277" y="10485"/>
                    <a:pt x="3327" y="11115"/>
                    <a:pt x="3443" y="11667"/>
                  </a:cubicBezTo>
                  <a:cubicBezTo>
                    <a:pt x="3559" y="12219"/>
                    <a:pt x="3708" y="12666"/>
                    <a:pt x="3906" y="13034"/>
                  </a:cubicBezTo>
                  <a:cubicBezTo>
                    <a:pt x="4105" y="13401"/>
                    <a:pt x="4337" y="13664"/>
                    <a:pt x="4618" y="13848"/>
                  </a:cubicBezTo>
                  <a:cubicBezTo>
                    <a:pt x="4899" y="14032"/>
                    <a:pt x="5197" y="14111"/>
                    <a:pt x="5512" y="14111"/>
                  </a:cubicBezTo>
                  <a:cubicBezTo>
                    <a:pt x="5975" y="14111"/>
                    <a:pt x="6372" y="13901"/>
                    <a:pt x="6720" y="13507"/>
                  </a:cubicBezTo>
                  <a:cubicBezTo>
                    <a:pt x="7051" y="13112"/>
                    <a:pt x="7366" y="12561"/>
                    <a:pt x="7614" y="11904"/>
                  </a:cubicBezTo>
                  <a:cubicBezTo>
                    <a:pt x="7879" y="11220"/>
                    <a:pt x="8127" y="10458"/>
                    <a:pt x="8359" y="9618"/>
                  </a:cubicBezTo>
                  <a:cubicBezTo>
                    <a:pt x="8590" y="8777"/>
                    <a:pt x="8839" y="7883"/>
                    <a:pt x="9087" y="7016"/>
                  </a:cubicBezTo>
                  <a:cubicBezTo>
                    <a:pt x="9352" y="6123"/>
                    <a:pt x="9633" y="5255"/>
                    <a:pt x="9964" y="4415"/>
                  </a:cubicBezTo>
                  <a:cubicBezTo>
                    <a:pt x="10295" y="3574"/>
                    <a:pt x="10676" y="2812"/>
                    <a:pt x="11139" y="2129"/>
                  </a:cubicBezTo>
                  <a:cubicBezTo>
                    <a:pt x="11603" y="1472"/>
                    <a:pt x="12132" y="920"/>
                    <a:pt x="12745" y="526"/>
                  </a:cubicBezTo>
                  <a:cubicBezTo>
                    <a:pt x="13357" y="132"/>
                    <a:pt x="14168" y="0"/>
                    <a:pt x="14996" y="0"/>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578" name="Shape">
              <a:extLst>
                <a:ext uri="{FF2B5EF4-FFF2-40B4-BE49-F238E27FC236}">
                  <a16:creationId xmlns:a16="http://schemas.microsoft.com/office/drawing/2014/main" id="{33C50AAD-A8FE-4269-A6D3-6AEE43892C56}"/>
                </a:ext>
              </a:extLst>
            </p:cNvPr>
            <p:cNvSpPr/>
            <p:nvPr/>
          </p:nvSpPr>
          <p:spPr>
            <a:xfrm>
              <a:off x="5079999" y="2946399"/>
              <a:ext cx="93474" cy="137542"/>
            </a:xfrm>
            <a:custGeom>
              <a:avLst/>
              <a:gdLst/>
              <a:ahLst/>
              <a:cxnLst>
                <a:cxn ang="0">
                  <a:pos x="wd2" y="hd2"/>
                </a:cxn>
                <a:cxn ang="5400000">
                  <a:pos x="wd2" y="hd2"/>
                </a:cxn>
                <a:cxn ang="10800000">
                  <a:pos x="wd2" y="hd2"/>
                </a:cxn>
                <a:cxn ang="16200000">
                  <a:pos x="wd2" y="hd2"/>
                </a:cxn>
              </a:cxnLst>
              <a:rect l="0" t="0" r="r" b="b"/>
              <a:pathLst>
                <a:path w="21600" h="21600" extrusionOk="0">
                  <a:moveTo>
                    <a:pt x="21600" y="6522"/>
                  </a:moveTo>
                  <a:cubicBezTo>
                    <a:pt x="21600" y="7719"/>
                    <a:pt x="21336" y="8796"/>
                    <a:pt x="20778" y="9733"/>
                  </a:cubicBezTo>
                  <a:cubicBezTo>
                    <a:pt x="20221" y="10670"/>
                    <a:pt x="19428" y="11448"/>
                    <a:pt x="18372" y="12086"/>
                  </a:cubicBezTo>
                  <a:cubicBezTo>
                    <a:pt x="17315" y="12725"/>
                    <a:pt x="16024" y="13203"/>
                    <a:pt x="14468" y="13542"/>
                  </a:cubicBezTo>
                  <a:cubicBezTo>
                    <a:pt x="12942" y="13881"/>
                    <a:pt x="11123" y="14041"/>
                    <a:pt x="9039" y="14041"/>
                  </a:cubicBezTo>
                  <a:lnTo>
                    <a:pt x="6398" y="14041"/>
                  </a:lnTo>
                  <a:lnTo>
                    <a:pt x="6398" y="20902"/>
                  </a:lnTo>
                  <a:cubicBezTo>
                    <a:pt x="6398" y="21022"/>
                    <a:pt x="6339" y="21121"/>
                    <a:pt x="6251" y="21201"/>
                  </a:cubicBezTo>
                  <a:cubicBezTo>
                    <a:pt x="6163" y="21281"/>
                    <a:pt x="5958" y="21361"/>
                    <a:pt x="5723" y="21420"/>
                  </a:cubicBezTo>
                  <a:cubicBezTo>
                    <a:pt x="5488" y="21480"/>
                    <a:pt x="5165" y="21520"/>
                    <a:pt x="4754" y="21560"/>
                  </a:cubicBezTo>
                  <a:cubicBezTo>
                    <a:pt x="4344" y="21600"/>
                    <a:pt x="3815" y="21600"/>
                    <a:pt x="3199" y="21600"/>
                  </a:cubicBezTo>
                  <a:cubicBezTo>
                    <a:pt x="2583" y="21600"/>
                    <a:pt x="2054" y="21580"/>
                    <a:pt x="1643" y="21560"/>
                  </a:cubicBezTo>
                  <a:cubicBezTo>
                    <a:pt x="1233" y="21540"/>
                    <a:pt x="910" y="21480"/>
                    <a:pt x="646" y="21420"/>
                  </a:cubicBezTo>
                  <a:cubicBezTo>
                    <a:pt x="411" y="21361"/>
                    <a:pt x="235" y="21301"/>
                    <a:pt x="147" y="21201"/>
                  </a:cubicBezTo>
                  <a:cubicBezTo>
                    <a:pt x="59" y="21101"/>
                    <a:pt x="0" y="21022"/>
                    <a:pt x="0" y="20902"/>
                  </a:cubicBezTo>
                  <a:lnTo>
                    <a:pt x="0" y="1576"/>
                  </a:lnTo>
                  <a:cubicBezTo>
                    <a:pt x="0" y="1057"/>
                    <a:pt x="205" y="658"/>
                    <a:pt x="587" y="399"/>
                  </a:cubicBezTo>
                  <a:cubicBezTo>
                    <a:pt x="969" y="140"/>
                    <a:pt x="1526" y="0"/>
                    <a:pt x="2172" y="0"/>
                  </a:cubicBezTo>
                  <a:lnTo>
                    <a:pt x="9626" y="0"/>
                  </a:lnTo>
                  <a:cubicBezTo>
                    <a:pt x="10360" y="0"/>
                    <a:pt x="11094" y="20"/>
                    <a:pt x="11769" y="60"/>
                  </a:cubicBezTo>
                  <a:cubicBezTo>
                    <a:pt x="12444" y="100"/>
                    <a:pt x="13265" y="179"/>
                    <a:pt x="14205" y="299"/>
                  </a:cubicBezTo>
                  <a:cubicBezTo>
                    <a:pt x="15144" y="419"/>
                    <a:pt x="16112" y="658"/>
                    <a:pt x="17081" y="997"/>
                  </a:cubicBezTo>
                  <a:cubicBezTo>
                    <a:pt x="18049" y="1336"/>
                    <a:pt x="18871" y="1775"/>
                    <a:pt x="19546" y="2294"/>
                  </a:cubicBezTo>
                  <a:cubicBezTo>
                    <a:pt x="20221" y="2812"/>
                    <a:pt x="20749" y="3430"/>
                    <a:pt x="21101" y="4129"/>
                  </a:cubicBezTo>
                  <a:cubicBezTo>
                    <a:pt x="21395" y="4866"/>
                    <a:pt x="21600" y="5644"/>
                    <a:pt x="21600" y="6522"/>
                  </a:cubicBezTo>
                  <a:close/>
                  <a:moveTo>
                    <a:pt x="14879" y="6841"/>
                  </a:moveTo>
                  <a:cubicBezTo>
                    <a:pt x="14879" y="6083"/>
                    <a:pt x="14674" y="5465"/>
                    <a:pt x="14292" y="4986"/>
                  </a:cubicBezTo>
                  <a:cubicBezTo>
                    <a:pt x="13911" y="4507"/>
                    <a:pt x="13412" y="4148"/>
                    <a:pt x="12854" y="3909"/>
                  </a:cubicBezTo>
                  <a:cubicBezTo>
                    <a:pt x="12297" y="3670"/>
                    <a:pt x="11680" y="3530"/>
                    <a:pt x="11064" y="3470"/>
                  </a:cubicBezTo>
                  <a:cubicBezTo>
                    <a:pt x="10448" y="3411"/>
                    <a:pt x="9802" y="3371"/>
                    <a:pt x="9127" y="3371"/>
                  </a:cubicBezTo>
                  <a:lnTo>
                    <a:pt x="6398" y="3371"/>
                  </a:lnTo>
                  <a:lnTo>
                    <a:pt x="6398" y="10650"/>
                  </a:lnTo>
                  <a:lnTo>
                    <a:pt x="9274" y="10650"/>
                  </a:lnTo>
                  <a:cubicBezTo>
                    <a:pt x="10301" y="10650"/>
                    <a:pt x="11152" y="10551"/>
                    <a:pt x="11857" y="10371"/>
                  </a:cubicBezTo>
                  <a:cubicBezTo>
                    <a:pt x="12561" y="10192"/>
                    <a:pt x="13118" y="9912"/>
                    <a:pt x="13559" y="9573"/>
                  </a:cubicBezTo>
                  <a:cubicBezTo>
                    <a:pt x="13999" y="9234"/>
                    <a:pt x="14322" y="8835"/>
                    <a:pt x="14556" y="8357"/>
                  </a:cubicBezTo>
                  <a:cubicBezTo>
                    <a:pt x="14762" y="7898"/>
                    <a:pt x="14879" y="7399"/>
                    <a:pt x="14879" y="6841"/>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79" name="Shape">
              <a:extLst>
                <a:ext uri="{FF2B5EF4-FFF2-40B4-BE49-F238E27FC236}">
                  <a16:creationId xmlns:a16="http://schemas.microsoft.com/office/drawing/2014/main" id="{A7B0EEEB-87FE-4FFB-A832-579B53B8AC5A}"/>
                </a:ext>
              </a:extLst>
            </p:cNvPr>
            <p:cNvSpPr/>
            <p:nvPr/>
          </p:nvSpPr>
          <p:spPr>
            <a:xfrm>
              <a:off x="5194300" y="2946399"/>
              <a:ext cx="101472" cy="137415"/>
            </a:xfrm>
            <a:custGeom>
              <a:avLst/>
              <a:gdLst/>
              <a:ahLst/>
              <a:cxnLst>
                <a:cxn ang="0">
                  <a:pos x="wd2" y="hd2"/>
                </a:cxn>
                <a:cxn ang="5400000">
                  <a:pos x="wd2" y="hd2"/>
                </a:cxn>
                <a:cxn ang="10800000">
                  <a:pos x="wd2" y="hd2"/>
                </a:cxn>
                <a:cxn ang="16200000">
                  <a:pos x="wd2" y="hd2"/>
                </a:cxn>
              </a:cxnLst>
              <a:rect l="0" t="0" r="r" b="b"/>
              <a:pathLst>
                <a:path w="21600" h="21600" extrusionOk="0">
                  <a:moveTo>
                    <a:pt x="21600" y="20941"/>
                  </a:moveTo>
                  <a:cubicBezTo>
                    <a:pt x="21600" y="21061"/>
                    <a:pt x="21573" y="21161"/>
                    <a:pt x="21519" y="21241"/>
                  </a:cubicBezTo>
                  <a:cubicBezTo>
                    <a:pt x="21465" y="21320"/>
                    <a:pt x="21303" y="21400"/>
                    <a:pt x="21086" y="21440"/>
                  </a:cubicBezTo>
                  <a:cubicBezTo>
                    <a:pt x="20870" y="21480"/>
                    <a:pt x="20519" y="21540"/>
                    <a:pt x="20086" y="21560"/>
                  </a:cubicBezTo>
                  <a:cubicBezTo>
                    <a:pt x="19654" y="21580"/>
                    <a:pt x="19059" y="21600"/>
                    <a:pt x="18302" y="21600"/>
                  </a:cubicBezTo>
                  <a:cubicBezTo>
                    <a:pt x="17680" y="21600"/>
                    <a:pt x="17166" y="21580"/>
                    <a:pt x="16788" y="21560"/>
                  </a:cubicBezTo>
                  <a:cubicBezTo>
                    <a:pt x="16410" y="21540"/>
                    <a:pt x="16112" y="21500"/>
                    <a:pt x="15896" y="21440"/>
                  </a:cubicBezTo>
                  <a:cubicBezTo>
                    <a:pt x="15680" y="21380"/>
                    <a:pt x="15517" y="21301"/>
                    <a:pt x="15436" y="21201"/>
                  </a:cubicBezTo>
                  <a:cubicBezTo>
                    <a:pt x="15355" y="21101"/>
                    <a:pt x="15274" y="21001"/>
                    <a:pt x="15220" y="20861"/>
                  </a:cubicBezTo>
                  <a:lnTo>
                    <a:pt x="12598" y="16070"/>
                  </a:lnTo>
                  <a:cubicBezTo>
                    <a:pt x="12273" y="15531"/>
                    <a:pt x="11976" y="15052"/>
                    <a:pt x="11679" y="14633"/>
                  </a:cubicBezTo>
                  <a:cubicBezTo>
                    <a:pt x="11381" y="14214"/>
                    <a:pt x="11057" y="13854"/>
                    <a:pt x="10678" y="13575"/>
                  </a:cubicBezTo>
                  <a:cubicBezTo>
                    <a:pt x="10300" y="13295"/>
                    <a:pt x="9894" y="13076"/>
                    <a:pt x="9408" y="12936"/>
                  </a:cubicBezTo>
                  <a:cubicBezTo>
                    <a:pt x="8921" y="12796"/>
                    <a:pt x="8380" y="12716"/>
                    <a:pt x="7732" y="12716"/>
                  </a:cubicBezTo>
                  <a:lnTo>
                    <a:pt x="5893" y="12716"/>
                  </a:lnTo>
                  <a:lnTo>
                    <a:pt x="5893" y="20901"/>
                  </a:lnTo>
                  <a:cubicBezTo>
                    <a:pt x="5893" y="21021"/>
                    <a:pt x="5839" y="21121"/>
                    <a:pt x="5758" y="21201"/>
                  </a:cubicBezTo>
                  <a:cubicBezTo>
                    <a:pt x="5677" y="21281"/>
                    <a:pt x="5488" y="21360"/>
                    <a:pt x="5272" y="21420"/>
                  </a:cubicBezTo>
                  <a:cubicBezTo>
                    <a:pt x="5055" y="21480"/>
                    <a:pt x="4758" y="21520"/>
                    <a:pt x="4379" y="21560"/>
                  </a:cubicBezTo>
                  <a:cubicBezTo>
                    <a:pt x="4001" y="21600"/>
                    <a:pt x="3514" y="21600"/>
                    <a:pt x="2947" y="21600"/>
                  </a:cubicBezTo>
                  <a:cubicBezTo>
                    <a:pt x="2379" y="21600"/>
                    <a:pt x="1892" y="21580"/>
                    <a:pt x="1514" y="21560"/>
                  </a:cubicBezTo>
                  <a:cubicBezTo>
                    <a:pt x="1135" y="21540"/>
                    <a:pt x="838" y="21480"/>
                    <a:pt x="595" y="21420"/>
                  </a:cubicBezTo>
                  <a:cubicBezTo>
                    <a:pt x="379" y="21360"/>
                    <a:pt x="216" y="21301"/>
                    <a:pt x="135" y="21201"/>
                  </a:cubicBezTo>
                  <a:cubicBezTo>
                    <a:pt x="54" y="21101"/>
                    <a:pt x="0" y="21021"/>
                    <a:pt x="0" y="20901"/>
                  </a:cubicBezTo>
                  <a:lnTo>
                    <a:pt x="0" y="1377"/>
                  </a:lnTo>
                  <a:cubicBezTo>
                    <a:pt x="0" y="898"/>
                    <a:pt x="162" y="539"/>
                    <a:pt x="514" y="319"/>
                  </a:cubicBezTo>
                  <a:cubicBezTo>
                    <a:pt x="838" y="100"/>
                    <a:pt x="1271" y="0"/>
                    <a:pt x="1757" y="0"/>
                  </a:cubicBezTo>
                  <a:lnTo>
                    <a:pt x="9300" y="0"/>
                  </a:lnTo>
                  <a:cubicBezTo>
                    <a:pt x="10057" y="0"/>
                    <a:pt x="10705" y="20"/>
                    <a:pt x="11192" y="40"/>
                  </a:cubicBezTo>
                  <a:cubicBezTo>
                    <a:pt x="11679" y="60"/>
                    <a:pt x="12138" y="80"/>
                    <a:pt x="12544" y="120"/>
                  </a:cubicBezTo>
                  <a:cubicBezTo>
                    <a:pt x="13706" y="240"/>
                    <a:pt x="14761" y="459"/>
                    <a:pt x="15707" y="759"/>
                  </a:cubicBezTo>
                  <a:cubicBezTo>
                    <a:pt x="16653" y="1058"/>
                    <a:pt x="17437" y="1457"/>
                    <a:pt x="18086" y="1936"/>
                  </a:cubicBezTo>
                  <a:cubicBezTo>
                    <a:pt x="18735" y="2416"/>
                    <a:pt x="19248" y="2994"/>
                    <a:pt x="19573" y="3653"/>
                  </a:cubicBezTo>
                  <a:cubicBezTo>
                    <a:pt x="19924" y="4312"/>
                    <a:pt x="20086" y="5071"/>
                    <a:pt x="20086" y="5929"/>
                  </a:cubicBezTo>
                  <a:cubicBezTo>
                    <a:pt x="20086" y="6648"/>
                    <a:pt x="19951" y="7306"/>
                    <a:pt x="19708" y="7905"/>
                  </a:cubicBezTo>
                  <a:cubicBezTo>
                    <a:pt x="19465" y="8504"/>
                    <a:pt x="19086" y="9023"/>
                    <a:pt x="18626" y="9482"/>
                  </a:cubicBezTo>
                  <a:cubicBezTo>
                    <a:pt x="18167" y="9942"/>
                    <a:pt x="17545" y="10361"/>
                    <a:pt x="16842" y="10700"/>
                  </a:cubicBezTo>
                  <a:cubicBezTo>
                    <a:pt x="16139" y="11040"/>
                    <a:pt x="15328" y="11319"/>
                    <a:pt x="14436" y="11539"/>
                  </a:cubicBezTo>
                  <a:cubicBezTo>
                    <a:pt x="14869" y="11698"/>
                    <a:pt x="15274" y="11878"/>
                    <a:pt x="15653" y="12098"/>
                  </a:cubicBezTo>
                  <a:cubicBezTo>
                    <a:pt x="16031" y="12317"/>
                    <a:pt x="16383" y="12597"/>
                    <a:pt x="16734" y="12896"/>
                  </a:cubicBezTo>
                  <a:cubicBezTo>
                    <a:pt x="17086" y="13196"/>
                    <a:pt x="17383" y="13575"/>
                    <a:pt x="17680" y="13974"/>
                  </a:cubicBezTo>
                  <a:cubicBezTo>
                    <a:pt x="17978" y="14373"/>
                    <a:pt x="18275" y="14832"/>
                    <a:pt x="18545" y="15352"/>
                  </a:cubicBezTo>
                  <a:lnTo>
                    <a:pt x="21005" y="19584"/>
                  </a:lnTo>
                  <a:cubicBezTo>
                    <a:pt x="21222" y="20003"/>
                    <a:pt x="21384" y="20302"/>
                    <a:pt x="21465" y="20502"/>
                  </a:cubicBezTo>
                  <a:cubicBezTo>
                    <a:pt x="21573" y="20682"/>
                    <a:pt x="21600" y="20821"/>
                    <a:pt x="21600" y="20941"/>
                  </a:cubicBezTo>
                  <a:close/>
                  <a:moveTo>
                    <a:pt x="13976" y="6348"/>
                  </a:moveTo>
                  <a:cubicBezTo>
                    <a:pt x="13976" y="5649"/>
                    <a:pt x="13760" y="5051"/>
                    <a:pt x="13328" y="4552"/>
                  </a:cubicBezTo>
                  <a:cubicBezTo>
                    <a:pt x="12895" y="4052"/>
                    <a:pt x="12192" y="3713"/>
                    <a:pt x="11192" y="3513"/>
                  </a:cubicBezTo>
                  <a:cubicBezTo>
                    <a:pt x="10895" y="3454"/>
                    <a:pt x="10543" y="3414"/>
                    <a:pt x="10165" y="3374"/>
                  </a:cubicBezTo>
                  <a:cubicBezTo>
                    <a:pt x="9786" y="3334"/>
                    <a:pt x="9245" y="3334"/>
                    <a:pt x="8570" y="3334"/>
                  </a:cubicBezTo>
                  <a:lnTo>
                    <a:pt x="5920" y="3334"/>
                  </a:lnTo>
                  <a:lnTo>
                    <a:pt x="5920" y="9422"/>
                  </a:lnTo>
                  <a:lnTo>
                    <a:pt x="8948" y="9422"/>
                  </a:lnTo>
                  <a:cubicBezTo>
                    <a:pt x="9786" y="9422"/>
                    <a:pt x="10516" y="9343"/>
                    <a:pt x="11165" y="9203"/>
                  </a:cubicBezTo>
                  <a:cubicBezTo>
                    <a:pt x="11787" y="9043"/>
                    <a:pt x="12327" y="8844"/>
                    <a:pt x="12733" y="8564"/>
                  </a:cubicBezTo>
                  <a:cubicBezTo>
                    <a:pt x="13165" y="8285"/>
                    <a:pt x="13463" y="7965"/>
                    <a:pt x="13679" y="7586"/>
                  </a:cubicBezTo>
                  <a:cubicBezTo>
                    <a:pt x="13895" y="7207"/>
                    <a:pt x="13976" y="6807"/>
                    <a:pt x="13976" y="6348"/>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80" name="Shape">
              <a:extLst>
                <a:ext uri="{FF2B5EF4-FFF2-40B4-BE49-F238E27FC236}">
                  <a16:creationId xmlns:a16="http://schemas.microsoft.com/office/drawing/2014/main" id="{AA239C8E-9E59-4089-BF3A-7CC66FF00AE9}"/>
                </a:ext>
              </a:extLst>
            </p:cNvPr>
            <p:cNvSpPr/>
            <p:nvPr/>
          </p:nvSpPr>
          <p:spPr>
            <a:xfrm>
              <a:off x="5308599" y="2933700"/>
              <a:ext cx="129414" cy="141479"/>
            </a:xfrm>
            <a:custGeom>
              <a:avLst/>
              <a:gdLst/>
              <a:ahLst/>
              <a:cxnLst>
                <a:cxn ang="0">
                  <a:pos x="wd2" y="hd2"/>
                </a:cxn>
                <a:cxn ang="5400000">
                  <a:pos x="wd2" y="hd2"/>
                </a:cxn>
                <a:cxn ang="10800000">
                  <a:pos x="wd2" y="hd2"/>
                </a:cxn>
                <a:cxn ang="16200000">
                  <a:pos x="wd2" y="hd2"/>
                </a:cxn>
              </a:cxnLst>
              <a:rect l="0" t="0" r="r" b="b"/>
              <a:pathLst>
                <a:path w="21600" h="21600" extrusionOk="0">
                  <a:moveTo>
                    <a:pt x="21600" y="10548"/>
                  </a:moveTo>
                  <a:cubicBezTo>
                    <a:pt x="21600" y="12274"/>
                    <a:pt x="21367" y="13825"/>
                    <a:pt x="20901" y="15201"/>
                  </a:cubicBezTo>
                  <a:cubicBezTo>
                    <a:pt x="20434" y="16559"/>
                    <a:pt x="19735" y="17722"/>
                    <a:pt x="18802" y="18672"/>
                  </a:cubicBezTo>
                  <a:cubicBezTo>
                    <a:pt x="17869" y="19622"/>
                    <a:pt x="16725" y="20359"/>
                    <a:pt x="15347" y="20844"/>
                  </a:cubicBezTo>
                  <a:cubicBezTo>
                    <a:pt x="13969" y="21348"/>
                    <a:pt x="12400" y="21600"/>
                    <a:pt x="10599" y="21600"/>
                  </a:cubicBezTo>
                  <a:cubicBezTo>
                    <a:pt x="8818" y="21600"/>
                    <a:pt x="7271" y="21387"/>
                    <a:pt x="5956" y="20960"/>
                  </a:cubicBezTo>
                  <a:cubicBezTo>
                    <a:pt x="4642" y="20534"/>
                    <a:pt x="3540" y="19894"/>
                    <a:pt x="2650" y="19021"/>
                  </a:cubicBezTo>
                  <a:cubicBezTo>
                    <a:pt x="1759" y="18149"/>
                    <a:pt x="1102" y="17043"/>
                    <a:pt x="657" y="15706"/>
                  </a:cubicBezTo>
                  <a:cubicBezTo>
                    <a:pt x="212" y="14368"/>
                    <a:pt x="0" y="12778"/>
                    <a:pt x="0" y="10936"/>
                  </a:cubicBezTo>
                  <a:cubicBezTo>
                    <a:pt x="0" y="9249"/>
                    <a:pt x="233" y="7736"/>
                    <a:pt x="699" y="6379"/>
                  </a:cubicBezTo>
                  <a:cubicBezTo>
                    <a:pt x="1166" y="5022"/>
                    <a:pt x="1865" y="3878"/>
                    <a:pt x="2798" y="2928"/>
                  </a:cubicBezTo>
                  <a:cubicBezTo>
                    <a:pt x="3731" y="1978"/>
                    <a:pt x="4875" y="1260"/>
                    <a:pt x="6253" y="756"/>
                  </a:cubicBezTo>
                  <a:cubicBezTo>
                    <a:pt x="7631" y="252"/>
                    <a:pt x="9221" y="0"/>
                    <a:pt x="11023" y="0"/>
                  </a:cubicBezTo>
                  <a:cubicBezTo>
                    <a:pt x="12761" y="0"/>
                    <a:pt x="14287" y="213"/>
                    <a:pt x="15601" y="620"/>
                  </a:cubicBezTo>
                  <a:cubicBezTo>
                    <a:pt x="16915" y="1028"/>
                    <a:pt x="18039" y="1687"/>
                    <a:pt x="18908" y="2559"/>
                  </a:cubicBezTo>
                  <a:cubicBezTo>
                    <a:pt x="19777" y="3432"/>
                    <a:pt x="20477" y="4537"/>
                    <a:pt x="20922" y="5856"/>
                  </a:cubicBezTo>
                  <a:cubicBezTo>
                    <a:pt x="21367" y="7174"/>
                    <a:pt x="21600" y="8745"/>
                    <a:pt x="21600" y="10548"/>
                  </a:cubicBezTo>
                  <a:close/>
                  <a:moveTo>
                    <a:pt x="16725" y="10781"/>
                  </a:moveTo>
                  <a:cubicBezTo>
                    <a:pt x="16725" y="9675"/>
                    <a:pt x="16640" y="8687"/>
                    <a:pt x="16449" y="7795"/>
                  </a:cubicBezTo>
                  <a:cubicBezTo>
                    <a:pt x="16258" y="6903"/>
                    <a:pt x="15940" y="6127"/>
                    <a:pt x="15495" y="5487"/>
                  </a:cubicBezTo>
                  <a:cubicBezTo>
                    <a:pt x="15050" y="4847"/>
                    <a:pt x="14435" y="4363"/>
                    <a:pt x="13693" y="3994"/>
                  </a:cubicBezTo>
                  <a:cubicBezTo>
                    <a:pt x="12951" y="3645"/>
                    <a:pt x="11998" y="3471"/>
                    <a:pt x="10874" y="3471"/>
                  </a:cubicBezTo>
                  <a:cubicBezTo>
                    <a:pt x="9729" y="3471"/>
                    <a:pt x="8776" y="3665"/>
                    <a:pt x="8012" y="4053"/>
                  </a:cubicBezTo>
                  <a:cubicBezTo>
                    <a:pt x="7249" y="4440"/>
                    <a:pt x="6635" y="4964"/>
                    <a:pt x="6168" y="5623"/>
                  </a:cubicBezTo>
                  <a:cubicBezTo>
                    <a:pt x="5702" y="6282"/>
                    <a:pt x="5363" y="7038"/>
                    <a:pt x="5172" y="7930"/>
                  </a:cubicBezTo>
                  <a:cubicBezTo>
                    <a:pt x="4981" y="8803"/>
                    <a:pt x="4875" y="9734"/>
                    <a:pt x="4875" y="10723"/>
                  </a:cubicBezTo>
                  <a:cubicBezTo>
                    <a:pt x="4875" y="11866"/>
                    <a:pt x="4960" y="12894"/>
                    <a:pt x="5151" y="13805"/>
                  </a:cubicBezTo>
                  <a:cubicBezTo>
                    <a:pt x="5342" y="14717"/>
                    <a:pt x="5660" y="15492"/>
                    <a:pt x="6105" y="16132"/>
                  </a:cubicBezTo>
                  <a:cubicBezTo>
                    <a:pt x="6550" y="16772"/>
                    <a:pt x="7143" y="17276"/>
                    <a:pt x="7906" y="17606"/>
                  </a:cubicBezTo>
                  <a:cubicBezTo>
                    <a:pt x="8670" y="17935"/>
                    <a:pt x="9602" y="18110"/>
                    <a:pt x="10747" y="18110"/>
                  </a:cubicBezTo>
                  <a:cubicBezTo>
                    <a:pt x="11892" y="18110"/>
                    <a:pt x="12845" y="17916"/>
                    <a:pt x="13609" y="17528"/>
                  </a:cubicBezTo>
                  <a:cubicBezTo>
                    <a:pt x="14372" y="17140"/>
                    <a:pt x="14986" y="16617"/>
                    <a:pt x="15453" y="15938"/>
                  </a:cubicBezTo>
                  <a:cubicBezTo>
                    <a:pt x="15919" y="15279"/>
                    <a:pt x="16258" y="14503"/>
                    <a:pt x="16449" y="13612"/>
                  </a:cubicBezTo>
                  <a:cubicBezTo>
                    <a:pt x="16640" y="12720"/>
                    <a:pt x="16725" y="11770"/>
                    <a:pt x="16725" y="10781"/>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81" name="Shape">
              <a:extLst>
                <a:ext uri="{FF2B5EF4-FFF2-40B4-BE49-F238E27FC236}">
                  <a16:creationId xmlns:a16="http://schemas.microsoft.com/office/drawing/2014/main" id="{790ECCC2-033E-47C9-9141-CCD7F44736D3}"/>
                </a:ext>
              </a:extLst>
            </p:cNvPr>
            <p:cNvSpPr/>
            <p:nvPr/>
          </p:nvSpPr>
          <p:spPr>
            <a:xfrm>
              <a:off x="5448299" y="2933700"/>
              <a:ext cx="117096" cy="141352"/>
            </a:xfrm>
            <a:custGeom>
              <a:avLst/>
              <a:gdLst/>
              <a:ahLst/>
              <a:cxnLst>
                <a:cxn ang="0">
                  <a:pos x="wd2" y="hd2"/>
                </a:cxn>
                <a:cxn ang="5400000">
                  <a:pos x="wd2" y="hd2"/>
                </a:cxn>
                <a:cxn ang="10800000">
                  <a:pos x="wd2" y="hd2"/>
                </a:cxn>
                <a:cxn ang="16200000">
                  <a:pos x="wd2" y="hd2"/>
                </a:cxn>
              </a:cxnLst>
              <a:rect l="0" t="0" r="r" b="b"/>
              <a:pathLst>
                <a:path w="21600" h="21600" extrusionOk="0">
                  <a:moveTo>
                    <a:pt x="21600" y="3513"/>
                  </a:moveTo>
                  <a:cubicBezTo>
                    <a:pt x="21600" y="3823"/>
                    <a:pt x="21577" y="4095"/>
                    <a:pt x="21553" y="4328"/>
                  </a:cubicBezTo>
                  <a:cubicBezTo>
                    <a:pt x="21530" y="4561"/>
                    <a:pt x="21483" y="4735"/>
                    <a:pt x="21413" y="4871"/>
                  </a:cubicBezTo>
                  <a:cubicBezTo>
                    <a:pt x="21342" y="5007"/>
                    <a:pt x="21272" y="5104"/>
                    <a:pt x="21202" y="5162"/>
                  </a:cubicBezTo>
                  <a:cubicBezTo>
                    <a:pt x="21108" y="5221"/>
                    <a:pt x="21014" y="5240"/>
                    <a:pt x="20897" y="5240"/>
                  </a:cubicBezTo>
                  <a:cubicBezTo>
                    <a:pt x="20733" y="5240"/>
                    <a:pt x="20452" y="5143"/>
                    <a:pt x="20077" y="4949"/>
                  </a:cubicBezTo>
                  <a:cubicBezTo>
                    <a:pt x="19702" y="4755"/>
                    <a:pt x="19210" y="4541"/>
                    <a:pt x="18578" y="4328"/>
                  </a:cubicBezTo>
                  <a:cubicBezTo>
                    <a:pt x="17945" y="4114"/>
                    <a:pt x="17219" y="3901"/>
                    <a:pt x="16352" y="3707"/>
                  </a:cubicBezTo>
                  <a:cubicBezTo>
                    <a:pt x="15485" y="3513"/>
                    <a:pt x="14478" y="3416"/>
                    <a:pt x="13330" y="3416"/>
                  </a:cubicBezTo>
                  <a:cubicBezTo>
                    <a:pt x="12112" y="3416"/>
                    <a:pt x="11011" y="3590"/>
                    <a:pt x="10003" y="3940"/>
                  </a:cubicBezTo>
                  <a:cubicBezTo>
                    <a:pt x="9019" y="4289"/>
                    <a:pt x="8176" y="4794"/>
                    <a:pt x="7473" y="5434"/>
                  </a:cubicBezTo>
                  <a:cubicBezTo>
                    <a:pt x="6770" y="6074"/>
                    <a:pt x="6232" y="6851"/>
                    <a:pt x="5857" y="7743"/>
                  </a:cubicBezTo>
                  <a:cubicBezTo>
                    <a:pt x="5482" y="8636"/>
                    <a:pt x="5295" y="9645"/>
                    <a:pt x="5295" y="10732"/>
                  </a:cubicBezTo>
                  <a:cubicBezTo>
                    <a:pt x="5295" y="11935"/>
                    <a:pt x="5482" y="12983"/>
                    <a:pt x="5880" y="13895"/>
                  </a:cubicBezTo>
                  <a:cubicBezTo>
                    <a:pt x="6255" y="14808"/>
                    <a:pt x="6794" y="15564"/>
                    <a:pt x="7497" y="16185"/>
                  </a:cubicBezTo>
                  <a:cubicBezTo>
                    <a:pt x="8176" y="16806"/>
                    <a:pt x="9019" y="17253"/>
                    <a:pt x="9980" y="17583"/>
                  </a:cubicBezTo>
                  <a:cubicBezTo>
                    <a:pt x="10941" y="17893"/>
                    <a:pt x="12018" y="18049"/>
                    <a:pt x="13190" y="18049"/>
                  </a:cubicBezTo>
                  <a:cubicBezTo>
                    <a:pt x="13752" y="18049"/>
                    <a:pt x="14337" y="17990"/>
                    <a:pt x="14876" y="17893"/>
                  </a:cubicBezTo>
                  <a:cubicBezTo>
                    <a:pt x="15439" y="17777"/>
                    <a:pt x="15954" y="17622"/>
                    <a:pt x="16446" y="17408"/>
                  </a:cubicBezTo>
                  <a:lnTo>
                    <a:pt x="16446" y="12556"/>
                  </a:lnTo>
                  <a:lnTo>
                    <a:pt x="11667" y="12556"/>
                  </a:lnTo>
                  <a:cubicBezTo>
                    <a:pt x="11432" y="12556"/>
                    <a:pt x="11245" y="12440"/>
                    <a:pt x="11128" y="12188"/>
                  </a:cubicBezTo>
                  <a:cubicBezTo>
                    <a:pt x="10987" y="11955"/>
                    <a:pt x="10941" y="11528"/>
                    <a:pt x="10941" y="10946"/>
                  </a:cubicBezTo>
                  <a:cubicBezTo>
                    <a:pt x="10941" y="10635"/>
                    <a:pt x="10964" y="10383"/>
                    <a:pt x="10987" y="10189"/>
                  </a:cubicBezTo>
                  <a:cubicBezTo>
                    <a:pt x="11011" y="9975"/>
                    <a:pt x="11081" y="9820"/>
                    <a:pt x="11128" y="9704"/>
                  </a:cubicBezTo>
                  <a:cubicBezTo>
                    <a:pt x="11198" y="9587"/>
                    <a:pt x="11268" y="9490"/>
                    <a:pt x="11362" y="9432"/>
                  </a:cubicBezTo>
                  <a:cubicBezTo>
                    <a:pt x="11456" y="9374"/>
                    <a:pt x="11550" y="9335"/>
                    <a:pt x="11667" y="9335"/>
                  </a:cubicBezTo>
                  <a:lnTo>
                    <a:pt x="20194" y="9335"/>
                  </a:lnTo>
                  <a:cubicBezTo>
                    <a:pt x="20405" y="9335"/>
                    <a:pt x="20593" y="9374"/>
                    <a:pt x="20757" y="9432"/>
                  </a:cubicBezTo>
                  <a:cubicBezTo>
                    <a:pt x="20921" y="9490"/>
                    <a:pt x="21061" y="9587"/>
                    <a:pt x="21178" y="9704"/>
                  </a:cubicBezTo>
                  <a:cubicBezTo>
                    <a:pt x="21295" y="9820"/>
                    <a:pt x="21389" y="9956"/>
                    <a:pt x="21459" y="10130"/>
                  </a:cubicBezTo>
                  <a:cubicBezTo>
                    <a:pt x="21530" y="10305"/>
                    <a:pt x="21553" y="10480"/>
                    <a:pt x="21553" y="10713"/>
                  </a:cubicBezTo>
                  <a:lnTo>
                    <a:pt x="21553" y="19038"/>
                  </a:lnTo>
                  <a:cubicBezTo>
                    <a:pt x="21553" y="19368"/>
                    <a:pt x="21483" y="19640"/>
                    <a:pt x="21342" y="19892"/>
                  </a:cubicBezTo>
                  <a:cubicBezTo>
                    <a:pt x="21202" y="20125"/>
                    <a:pt x="20921" y="20319"/>
                    <a:pt x="20499" y="20474"/>
                  </a:cubicBezTo>
                  <a:cubicBezTo>
                    <a:pt x="20077" y="20610"/>
                    <a:pt x="19562" y="20766"/>
                    <a:pt x="18929" y="20901"/>
                  </a:cubicBezTo>
                  <a:cubicBezTo>
                    <a:pt x="18297" y="21057"/>
                    <a:pt x="17664" y="21173"/>
                    <a:pt x="16985" y="21290"/>
                  </a:cubicBezTo>
                  <a:cubicBezTo>
                    <a:pt x="16305" y="21406"/>
                    <a:pt x="15649" y="21484"/>
                    <a:pt x="14947" y="21522"/>
                  </a:cubicBezTo>
                  <a:cubicBezTo>
                    <a:pt x="14267" y="21581"/>
                    <a:pt x="13588" y="21600"/>
                    <a:pt x="12885" y="21600"/>
                  </a:cubicBezTo>
                  <a:cubicBezTo>
                    <a:pt x="10870" y="21600"/>
                    <a:pt x="9066" y="21367"/>
                    <a:pt x="7473" y="20882"/>
                  </a:cubicBezTo>
                  <a:cubicBezTo>
                    <a:pt x="5880" y="20397"/>
                    <a:pt x="4521" y="19718"/>
                    <a:pt x="3420" y="18805"/>
                  </a:cubicBezTo>
                  <a:cubicBezTo>
                    <a:pt x="2319" y="17893"/>
                    <a:pt x="1476" y="16787"/>
                    <a:pt x="890" y="15487"/>
                  </a:cubicBezTo>
                  <a:cubicBezTo>
                    <a:pt x="305" y="14187"/>
                    <a:pt x="0" y="12692"/>
                    <a:pt x="0" y="11043"/>
                  </a:cubicBezTo>
                  <a:cubicBezTo>
                    <a:pt x="0" y="9335"/>
                    <a:pt x="305" y="7802"/>
                    <a:pt x="937" y="6424"/>
                  </a:cubicBezTo>
                  <a:cubicBezTo>
                    <a:pt x="1570" y="5046"/>
                    <a:pt x="2436" y="3901"/>
                    <a:pt x="3584" y="2950"/>
                  </a:cubicBezTo>
                  <a:cubicBezTo>
                    <a:pt x="4732" y="1999"/>
                    <a:pt x="6114" y="1261"/>
                    <a:pt x="7731" y="757"/>
                  </a:cubicBezTo>
                  <a:cubicBezTo>
                    <a:pt x="9347" y="252"/>
                    <a:pt x="11151" y="0"/>
                    <a:pt x="13143" y="0"/>
                  </a:cubicBezTo>
                  <a:cubicBezTo>
                    <a:pt x="14244" y="0"/>
                    <a:pt x="15228" y="58"/>
                    <a:pt x="16118" y="194"/>
                  </a:cubicBezTo>
                  <a:cubicBezTo>
                    <a:pt x="17008" y="311"/>
                    <a:pt x="17805" y="466"/>
                    <a:pt x="18461" y="640"/>
                  </a:cubicBezTo>
                  <a:cubicBezTo>
                    <a:pt x="19140" y="815"/>
                    <a:pt x="19679" y="1009"/>
                    <a:pt x="20124" y="1223"/>
                  </a:cubicBezTo>
                  <a:cubicBezTo>
                    <a:pt x="20569" y="1436"/>
                    <a:pt x="20874" y="1611"/>
                    <a:pt x="21061" y="1747"/>
                  </a:cubicBezTo>
                  <a:cubicBezTo>
                    <a:pt x="21225" y="1902"/>
                    <a:pt x="21366" y="2115"/>
                    <a:pt x="21436" y="2387"/>
                  </a:cubicBezTo>
                  <a:cubicBezTo>
                    <a:pt x="21506" y="2659"/>
                    <a:pt x="21600" y="2989"/>
                    <a:pt x="21600" y="3513"/>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82" name="Shape">
              <a:extLst>
                <a:ext uri="{FF2B5EF4-FFF2-40B4-BE49-F238E27FC236}">
                  <a16:creationId xmlns:a16="http://schemas.microsoft.com/office/drawing/2014/main" id="{1A504C5B-977B-429E-9615-2B3C57727334}"/>
                </a:ext>
              </a:extLst>
            </p:cNvPr>
            <p:cNvSpPr/>
            <p:nvPr/>
          </p:nvSpPr>
          <p:spPr>
            <a:xfrm>
              <a:off x="5600700" y="2946399"/>
              <a:ext cx="101472" cy="137415"/>
            </a:xfrm>
            <a:custGeom>
              <a:avLst/>
              <a:gdLst/>
              <a:ahLst/>
              <a:cxnLst>
                <a:cxn ang="0">
                  <a:pos x="wd2" y="hd2"/>
                </a:cxn>
                <a:cxn ang="5400000">
                  <a:pos x="wd2" y="hd2"/>
                </a:cxn>
                <a:cxn ang="10800000">
                  <a:pos x="wd2" y="hd2"/>
                </a:cxn>
                <a:cxn ang="16200000">
                  <a:pos x="wd2" y="hd2"/>
                </a:cxn>
              </a:cxnLst>
              <a:rect l="0" t="0" r="r" b="b"/>
              <a:pathLst>
                <a:path w="21600" h="21600" extrusionOk="0">
                  <a:moveTo>
                    <a:pt x="21600" y="20941"/>
                  </a:moveTo>
                  <a:cubicBezTo>
                    <a:pt x="21600" y="21061"/>
                    <a:pt x="21573" y="21161"/>
                    <a:pt x="21519" y="21241"/>
                  </a:cubicBezTo>
                  <a:cubicBezTo>
                    <a:pt x="21465" y="21320"/>
                    <a:pt x="21303" y="21400"/>
                    <a:pt x="21086" y="21440"/>
                  </a:cubicBezTo>
                  <a:cubicBezTo>
                    <a:pt x="20870" y="21480"/>
                    <a:pt x="20519" y="21540"/>
                    <a:pt x="20086" y="21560"/>
                  </a:cubicBezTo>
                  <a:cubicBezTo>
                    <a:pt x="19654" y="21580"/>
                    <a:pt x="19059" y="21600"/>
                    <a:pt x="18302" y="21600"/>
                  </a:cubicBezTo>
                  <a:cubicBezTo>
                    <a:pt x="17680" y="21600"/>
                    <a:pt x="17166" y="21580"/>
                    <a:pt x="16788" y="21560"/>
                  </a:cubicBezTo>
                  <a:cubicBezTo>
                    <a:pt x="16410" y="21540"/>
                    <a:pt x="16112" y="21500"/>
                    <a:pt x="15896" y="21440"/>
                  </a:cubicBezTo>
                  <a:cubicBezTo>
                    <a:pt x="15680" y="21380"/>
                    <a:pt x="15517" y="21301"/>
                    <a:pt x="15436" y="21201"/>
                  </a:cubicBezTo>
                  <a:cubicBezTo>
                    <a:pt x="15355" y="21101"/>
                    <a:pt x="15274" y="21001"/>
                    <a:pt x="15220" y="20861"/>
                  </a:cubicBezTo>
                  <a:lnTo>
                    <a:pt x="12598" y="16070"/>
                  </a:lnTo>
                  <a:cubicBezTo>
                    <a:pt x="12273" y="15531"/>
                    <a:pt x="11976" y="15052"/>
                    <a:pt x="11679" y="14633"/>
                  </a:cubicBezTo>
                  <a:cubicBezTo>
                    <a:pt x="11381" y="14214"/>
                    <a:pt x="11057" y="13854"/>
                    <a:pt x="10678" y="13575"/>
                  </a:cubicBezTo>
                  <a:cubicBezTo>
                    <a:pt x="10300" y="13295"/>
                    <a:pt x="9894" y="13076"/>
                    <a:pt x="9408" y="12936"/>
                  </a:cubicBezTo>
                  <a:cubicBezTo>
                    <a:pt x="8921" y="12796"/>
                    <a:pt x="8380" y="12716"/>
                    <a:pt x="7732" y="12716"/>
                  </a:cubicBezTo>
                  <a:lnTo>
                    <a:pt x="5893" y="12716"/>
                  </a:lnTo>
                  <a:lnTo>
                    <a:pt x="5893" y="20901"/>
                  </a:lnTo>
                  <a:cubicBezTo>
                    <a:pt x="5893" y="21021"/>
                    <a:pt x="5839" y="21121"/>
                    <a:pt x="5758" y="21201"/>
                  </a:cubicBezTo>
                  <a:cubicBezTo>
                    <a:pt x="5677" y="21281"/>
                    <a:pt x="5488" y="21360"/>
                    <a:pt x="5272" y="21420"/>
                  </a:cubicBezTo>
                  <a:cubicBezTo>
                    <a:pt x="5055" y="21480"/>
                    <a:pt x="4758" y="21520"/>
                    <a:pt x="4379" y="21560"/>
                  </a:cubicBezTo>
                  <a:cubicBezTo>
                    <a:pt x="4001" y="21600"/>
                    <a:pt x="3514" y="21600"/>
                    <a:pt x="2947" y="21600"/>
                  </a:cubicBezTo>
                  <a:cubicBezTo>
                    <a:pt x="2379" y="21600"/>
                    <a:pt x="1892" y="21580"/>
                    <a:pt x="1514" y="21560"/>
                  </a:cubicBezTo>
                  <a:cubicBezTo>
                    <a:pt x="1135" y="21540"/>
                    <a:pt x="838" y="21480"/>
                    <a:pt x="595" y="21420"/>
                  </a:cubicBezTo>
                  <a:cubicBezTo>
                    <a:pt x="379" y="21360"/>
                    <a:pt x="216" y="21301"/>
                    <a:pt x="135" y="21201"/>
                  </a:cubicBezTo>
                  <a:cubicBezTo>
                    <a:pt x="54" y="21101"/>
                    <a:pt x="0" y="21021"/>
                    <a:pt x="0" y="20901"/>
                  </a:cubicBezTo>
                  <a:lnTo>
                    <a:pt x="0" y="1377"/>
                  </a:lnTo>
                  <a:cubicBezTo>
                    <a:pt x="0" y="898"/>
                    <a:pt x="162" y="539"/>
                    <a:pt x="514" y="319"/>
                  </a:cubicBezTo>
                  <a:cubicBezTo>
                    <a:pt x="838" y="100"/>
                    <a:pt x="1271" y="0"/>
                    <a:pt x="1757" y="0"/>
                  </a:cubicBezTo>
                  <a:lnTo>
                    <a:pt x="9300" y="0"/>
                  </a:lnTo>
                  <a:cubicBezTo>
                    <a:pt x="10057" y="0"/>
                    <a:pt x="10705" y="20"/>
                    <a:pt x="11192" y="40"/>
                  </a:cubicBezTo>
                  <a:cubicBezTo>
                    <a:pt x="11679" y="60"/>
                    <a:pt x="12138" y="80"/>
                    <a:pt x="12544" y="120"/>
                  </a:cubicBezTo>
                  <a:cubicBezTo>
                    <a:pt x="13706" y="240"/>
                    <a:pt x="14761" y="459"/>
                    <a:pt x="15707" y="759"/>
                  </a:cubicBezTo>
                  <a:cubicBezTo>
                    <a:pt x="16653" y="1058"/>
                    <a:pt x="17437" y="1457"/>
                    <a:pt x="18086" y="1936"/>
                  </a:cubicBezTo>
                  <a:cubicBezTo>
                    <a:pt x="18735" y="2416"/>
                    <a:pt x="19248" y="2994"/>
                    <a:pt x="19573" y="3653"/>
                  </a:cubicBezTo>
                  <a:cubicBezTo>
                    <a:pt x="19924" y="4312"/>
                    <a:pt x="20086" y="5071"/>
                    <a:pt x="20086" y="5929"/>
                  </a:cubicBezTo>
                  <a:cubicBezTo>
                    <a:pt x="20086" y="6648"/>
                    <a:pt x="19951" y="7306"/>
                    <a:pt x="19708" y="7905"/>
                  </a:cubicBezTo>
                  <a:cubicBezTo>
                    <a:pt x="19465" y="8504"/>
                    <a:pt x="19086" y="9023"/>
                    <a:pt x="18626" y="9482"/>
                  </a:cubicBezTo>
                  <a:cubicBezTo>
                    <a:pt x="18167" y="9942"/>
                    <a:pt x="17545" y="10361"/>
                    <a:pt x="16842" y="10700"/>
                  </a:cubicBezTo>
                  <a:cubicBezTo>
                    <a:pt x="16139" y="11040"/>
                    <a:pt x="15328" y="11319"/>
                    <a:pt x="14436" y="11539"/>
                  </a:cubicBezTo>
                  <a:cubicBezTo>
                    <a:pt x="14869" y="11698"/>
                    <a:pt x="15274" y="11878"/>
                    <a:pt x="15653" y="12098"/>
                  </a:cubicBezTo>
                  <a:cubicBezTo>
                    <a:pt x="16031" y="12317"/>
                    <a:pt x="16383" y="12597"/>
                    <a:pt x="16734" y="12896"/>
                  </a:cubicBezTo>
                  <a:cubicBezTo>
                    <a:pt x="17086" y="13196"/>
                    <a:pt x="17383" y="13575"/>
                    <a:pt x="17680" y="13974"/>
                  </a:cubicBezTo>
                  <a:cubicBezTo>
                    <a:pt x="17978" y="14373"/>
                    <a:pt x="18275" y="14832"/>
                    <a:pt x="18545" y="15352"/>
                  </a:cubicBezTo>
                  <a:lnTo>
                    <a:pt x="21005" y="19584"/>
                  </a:lnTo>
                  <a:cubicBezTo>
                    <a:pt x="21222" y="20003"/>
                    <a:pt x="21384" y="20302"/>
                    <a:pt x="21465" y="20502"/>
                  </a:cubicBezTo>
                  <a:cubicBezTo>
                    <a:pt x="21546" y="20682"/>
                    <a:pt x="21600" y="20821"/>
                    <a:pt x="21600" y="20941"/>
                  </a:cubicBezTo>
                  <a:close/>
                  <a:moveTo>
                    <a:pt x="13949" y="6348"/>
                  </a:moveTo>
                  <a:cubicBezTo>
                    <a:pt x="13949" y="5649"/>
                    <a:pt x="13733" y="5051"/>
                    <a:pt x="13301" y="4552"/>
                  </a:cubicBezTo>
                  <a:cubicBezTo>
                    <a:pt x="12868" y="4052"/>
                    <a:pt x="12165" y="3713"/>
                    <a:pt x="11165" y="3513"/>
                  </a:cubicBezTo>
                  <a:cubicBezTo>
                    <a:pt x="10867" y="3454"/>
                    <a:pt x="10516" y="3414"/>
                    <a:pt x="10138" y="3374"/>
                  </a:cubicBezTo>
                  <a:cubicBezTo>
                    <a:pt x="9759" y="3334"/>
                    <a:pt x="9218" y="3334"/>
                    <a:pt x="8543" y="3334"/>
                  </a:cubicBezTo>
                  <a:lnTo>
                    <a:pt x="5893" y="3334"/>
                  </a:lnTo>
                  <a:lnTo>
                    <a:pt x="5893" y="9422"/>
                  </a:lnTo>
                  <a:lnTo>
                    <a:pt x="8921" y="9422"/>
                  </a:lnTo>
                  <a:cubicBezTo>
                    <a:pt x="9759" y="9422"/>
                    <a:pt x="10489" y="9343"/>
                    <a:pt x="11138" y="9203"/>
                  </a:cubicBezTo>
                  <a:cubicBezTo>
                    <a:pt x="11760" y="9043"/>
                    <a:pt x="12300" y="8844"/>
                    <a:pt x="12706" y="8564"/>
                  </a:cubicBezTo>
                  <a:cubicBezTo>
                    <a:pt x="13138" y="8285"/>
                    <a:pt x="13436" y="7965"/>
                    <a:pt x="13652" y="7586"/>
                  </a:cubicBezTo>
                  <a:cubicBezTo>
                    <a:pt x="13868" y="7207"/>
                    <a:pt x="13949" y="6807"/>
                    <a:pt x="13949" y="6348"/>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83" name="Shape">
              <a:extLst>
                <a:ext uri="{FF2B5EF4-FFF2-40B4-BE49-F238E27FC236}">
                  <a16:creationId xmlns:a16="http://schemas.microsoft.com/office/drawing/2014/main" id="{7D310EE0-E844-441B-A536-F85587BD8FB6}"/>
                </a:ext>
              </a:extLst>
            </p:cNvPr>
            <p:cNvSpPr/>
            <p:nvPr/>
          </p:nvSpPr>
          <p:spPr>
            <a:xfrm>
              <a:off x="5715000" y="2946399"/>
              <a:ext cx="125598" cy="137923"/>
            </a:xfrm>
            <a:custGeom>
              <a:avLst/>
              <a:gdLst/>
              <a:ahLst/>
              <a:cxnLst>
                <a:cxn ang="0">
                  <a:pos x="wd2" y="hd2"/>
                </a:cxn>
                <a:cxn ang="5400000">
                  <a:pos x="wd2" y="hd2"/>
                </a:cxn>
                <a:cxn ang="10800000">
                  <a:pos x="wd2" y="hd2"/>
                </a:cxn>
                <a:cxn ang="16200000">
                  <a:pos x="wd2" y="hd2"/>
                </a:cxn>
              </a:cxnLst>
              <a:rect l="0" t="0" r="r" b="b"/>
              <a:pathLst>
                <a:path w="21555" h="21600" extrusionOk="0">
                  <a:moveTo>
                    <a:pt x="21281" y="19850"/>
                  </a:moveTo>
                  <a:cubicBezTo>
                    <a:pt x="21433" y="20248"/>
                    <a:pt x="21521" y="20566"/>
                    <a:pt x="21542" y="20785"/>
                  </a:cubicBezTo>
                  <a:cubicBezTo>
                    <a:pt x="21586" y="21023"/>
                    <a:pt x="21521" y="21182"/>
                    <a:pt x="21390" y="21302"/>
                  </a:cubicBezTo>
                  <a:cubicBezTo>
                    <a:pt x="21259" y="21421"/>
                    <a:pt x="21019" y="21481"/>
                    <a:pt x="20692" y="21520"/>
                  </a:cubicBezTo>
                  <a:cubicBezTo>
                    <a:pt x="20344" y="21540"/>
                    <a:pt x="19886" y="21560"/>
                    <a:pt x="19297" y="21560"/>
                  </a:cubicBezTo>
                  <a:cubicBezTo>
                    <a:pt x="18687" y="21560"/>
                    <a:pt x="18208" y="21560"/>
                    <a:pt x="17859" y="21540"/>
                  </a:cubicBezTo>
                  <a:cubicBezTo>
                    <a:pt x="17510" y="21520"/>
                    <a:pt x="17249" y="21501"/>
                    <a:pt x="17074" y="21441"/>
                  </a:cubicBezTo>
                  <a:cubicBezTo>
                    <a:pt x="16900" y="21401"/>
                    <a:pt x="16769" y="21322"/>
                    <a:pt x="16704" y="21242"/>
                  </a:cubicBezTo>
                  <a:cubicBezTo>
                    <a:pt x="16638" y="21162"/>
                    <a:pt x="16573" y="21043"/>
                    <a:pt x="16529" y="20904"/>
                  </a:cubicBezTo>
                  <a:lnTo>
                    <a:pt x="14960" y="16608"/>
                  </a:lnTo>
                  <a:lnTo>
                    <a:pt x="6154" y="16608"/>
                  </a:lnTo>
                  <a:lnTo>
                    <a:pt x="4672" y="20804"/>
                  </a:lnTo>
                  <a:cubicBezTo>
                    <a:pt x="4629" y="20964"/>
                    <a:pt x="4563" y="21083"/>
                    <a:pt x="4476" y="21202"/>
                  </a:cubicBezTo>
                  <a:cubicBezTo>
                    <a:pt x="4389" y="21322"/>
                    <a:pt x="4280" y="21381"/>
                    <a:pt x="4105" y="21441"/>
                  </a:cubicBezTo>
                  <a:cubicBezTo>
                    <a:pt x="3931" y="21501"/>
                    <a:pt x="3691" y="21540"/>
                    <a:pt x="3364" y="21560"/>
                  </a:cubicBezTo>
                  <a:cubicBezTo>
                    <a:pt x="3037" y="21580"/>
                    <a:pt x="2623" y="21600"/>
                    <a:pt x="2100" y="21600"/>
                  </a:cubicBezTo>
                  <a:cubicBezTo>
                    <a:pt x="1534" y="21600"/>
                    <a:pt x="1098" y="21580"/>
                    <a:pt x="792" y="21560"/>
                  </a:cubicBezTo>
                  <a:cubicBezTo>
                    <a:pt x="487" y="21540"/>
                    <a:pt x="269" y="21441"/>
                    <a:pt x="139" y="21322"/>
                  </a:cubicBezTo>
                  <a:cubicBezTo>
                    <a:pt x="8" y="21202"/>
                    <a:pt x="-14" y="21023"/>
                    <a:pt x="8" y="20785"/>
                  </a:cubicBezTo>
                  <a:cubicBezTo>
                    <a:pt x="51" y="20546"/>
                    <a:pt x="139" y="20247"/>
                    <a:pt x="269" y="19850"/>
                  </a:cubicBezTo>
                  <a:lnTo>
                    <a:pt x="7506" y="855"/>
                  </a:lnTo>
                  <a:cubicBezTo>
                    <a:pt x="7571" y="676"/>
                    <a:pt x="7658" y="517"/>
                    <a:pt x="7767" y="398"/>
                  </a:cubicBezTo>
                  <a:cubicBezTo>
                    <a:pt x="7854" y="278"/>
                    <a:pt x="8029" y="199"/>
                    <a:pt x="8225" y="139"/>
                  </a:cubicBezTo>
                  <a:cubicBezTo>
                    <a:pt x="8421" y="80"/>
                    <a:pt x="8726" y="40"/>
                    <a:pt x="9097" y="20"/>
                  </a:cubicBezTo>
                  <a:cubicBezTo>
                    <a:pt x="9467" y="0"/>
                    <a:pt x="9969" y="0"/>
                    <a:pt x="10579" y="0"/>
                  </a:cubicBezTo>
                  <a:cubicBezTo>
                    <a:pt x="11298" y="0"/>
                    <a:pt x="11865" y="0"/>
                    <a:pt x="12279" y="20"/>
                  </a:cubicBezTo>
                  <a:cubicBezTo>
                    <a:pt x="12693" y="40"/>
                    <a:pt x="13042" y="80"/>
                    <a:pt x="13260" y="139"/>
                  </a:cubicBezTo>
                  <a:cubicBezTo>
                    <a:pt x="13500" y="199"/>
                    <a:pt x="13674" y="298"/>
                    <a:pt x="13761" y="418"/>
                  </a:cubicBezTo>
                  <a:cubicBezTo>
                    <a:pt x="13848" y="537"/>
                    <a:pt x="13957" y="696"/>
                    <a:pt x="14023" y="915"/>
                  </a:cubicBezTo>
                  <a:lnTo>
                    <a:pt x="21281" y="19850"/>
                  </a:lnTo>
                  <a:close/>
                  <a:moveTo>
                    <a:pt x="10514" y="4157"/>
                  </a:moveTo>
                  <a:lnTo>
                    <a:pt x="10514" y="4157"/>
                  </a:lnTo>
                  <a:lnTo>
                    <a:pt x="7179" y="13266"/>
                  </a:lnTo>
                  <a:lnTo>
                    <a:pt x="13827" y="13266"/>
                  </a:lnTo>
                  <a:lnTo>
                    <a:pt x="10514" y="4157"/>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84" name="Shape">
              <a:extLst>
                <a:ext uri="{FF2B5EF4-FFF2-40B4-BE49-F238E27FC236}">
                  <a16:creationId xmlns:a16="http://schemas.microsoft.com/office/drawing/2014/main" id="{50141833-D9D7-4091-B50E-E66E51CE3196}"/>
                </a:ext>
              </a:extLst>
            </p:cNvPr>
            <p:cNvSpPr/>
            <p:nvPr/>
          </p:nvSpPr>
          <p:spPr>
            <a:xfrm>
              <a:off x="5854699" y="2946399"/>
              <a:ext cx="159388" cy="137415"/>
            </a:xfrm>
            <a:custGeom>
              <a:avLst/>
              <a:gdLst/>
              <a:ahLst/>
              <a:cxnLst>
                <a:cxn ang="0">
                  <a:pos x="wd2" y="hd2"/>
                </a:cxn>
                <a:cxn ang="5400000">
                  <a:pos x="wd2" y="hd2"/>
                </a:cxn>
                <a:cxn ang="10800000">
                  <a:pos x="wd2" y="hd2"/>
                </a:cxn>
                <a:cxn ang="16200000">
                  <a:pos x="wd2" y="hd2"/>
                </a:cxn>
              </a:cxnLst>
              <a:rect l="0" t="0" r="r" b="b"/>
              <a:pathLst>
                <a:path w="21600" h="21600" extrusionOk="0">
                  <a:moveTo>
                    <a:pt x="21600" y="20901"/>
                  </a:moveTo>
                  <a:cubicBezTo>
                    <a:pt x="21600" y="21021"/>
                    <a:pt x="21566" y="21121"/>
                    <a:pt x="21514" y="21201"/>
                  </a:cubicBezTo>
                  <a:cubicBezTo>
                    <a:pt x="21462" y="21281"/>
                    <a:pt x="21359" y="21360"/>
                    <a:pt x="21221" y="21420"/>
                  </a:cubicBezTo>
                  <a:cubicBezTo>
                    <a:pt x="21084" y="21480"/>
                    <a:pt x="20894" y="21520"/>
                    <a:pt x="20671" y="21560"/>
                  </a:cubicBezTo>
                  <a:cubicBezTo>
                    <a:pt x="20447" y="21600"/>
                    <a:pt x="20154" y="21600"/>
                    <a:pt x="19793" y="21600"/>
                  </a:cubicBezTo>
                  <a:cubicBezTo>
                    <a:pt x="19449" y="21600"/>
                    <a:pt x="19156" y="21580"/>
                    <a:pt x="18932" y="21560"/>
                  </a:cubicBezTo>
                  <a:cubicBezTo>
                    <a:pt x="18709" y="21520"/>
                    <a:pt x="18519" y="21480"/>
                    <a:pt x="18381" y="21420"/>
                  </a:cubicBezTo>
                  <a:cubicBezTo>
                    <a:pt x="18244" y="21360"/>
                    <a:pt x="18158" y="21301"/>
                    <a:pt x="18089" y="21201"/>
                  </a:cubicBezTo>
                  <a:cubicBezTo>
                    <a:pt x="18020" y="21101"/>
                    <a:pt x="18003" y="21021"/>
                    <a:pt x="18003" y="20901"/>
                  </a:cubicBezTo>
                  <a:lnTo>
                    <a:pt x="18003" y="3414"/>
                  </a:lnTo>
                  <a:lnTo>
                    <a:pt x="17968" y="3414"/>
                  </a:lnTo>
                  <a:lnTo>
                    <a:pt x="12599" y="20881"/>
                  </a:lnTo>
                  <a:cubicBezTo>
                    <a:pt x="12564" y="21021"/>
                    <a:pt x="12495" y="21141"/>
                    <a:pt x="12409" y="21241"/>
                  </a:cubicBezTo>
                  <a:cubicBezTo>
                    <a:pt x="12323" y="21340"/>
                    <a:pt x="12203" y="21400"/>
                    <a:pt x="12065" y="21460"/>
                  </a:cubicBezTo>
                  <a:cubicBezTo>
                    <a:pt x="11927" y="21520"/>
                    <a:pt x="11721" y="21560"/>
                    <a:pt x="11497" y="21560"/>
                  </a:cubicBezTo>
                  <a:cubicBezTo>
                    <a:pt x="11273" y="21580"/>
                    <a:pt x="10998" y="21580"/>
                    <a:pt x="10671" y="21580"/>
                  </a:cubicBezTo>
                  <a:cubicBezTo>
                    <a:pt x="10344" y="21580"/>
                    <a:pt x="10069" y="21560"/>
                    <a:pt x="9845" y="21540"/>
                  </a:cubicBezTo>
                  <a:cubicBezTo>
                    <a:pt x="9621" y="21520"/>
                    <a:pt x="9432" y="21460"/>
                    <a:pt x="9277" y="21400"/>
                  </a:cubicBezTo>
                  <a:cubicBezTo>
                    <a:pt x="9122" y="21340"/>
                    <a:pt x="9019" y="21261"/>
                    <a:pt x="8933" y="21181"/>
                  </a:cubicBezTo>
                  <a:cubicBezTo>
                    <a:pt x="8847" y="21101"/>
                    <a:pt x="8795" y="20981"/>
                    <a:pt x="8761" y="20861"/>
                  </a:cubicBezTo>
                  <a:lnTo>
                    <a:pt x="3580" y="3394"/>
                  </a:lnTo>
                  <a:lnTo>
                    <a:pt x="3546" y="3394"/>
                  </a:lnTo>
                  <a:lnTo>
                    <a:pt x="3546" y="20881"/>
                  </a:lnTo>
                  <a:cubicBezTo>
                    <a:pt x="3546" y="21001"/>
                    <a:pt x="3528" y="21101"/>
                    <a:pt x="3477" y="21181"/>
                  </a:cubicBezTo>
                  <a:cubicBezTo>
                    <a:pt x="3425" y="21261"/>
                    <a:pt x="3322" y="21340"/>
                    <a:pt x="3184" y="21400"/>
                  </a:cubicBezTo>
                  <a:cubicBezTo>
                    <a:pt x="3046" y="21460"/>
                    <a:pt x="2857" y="21500"/>
                    <a:pt x="2633" y="21540"/>
                  </a:cubicBezTo>
                  <a:cubicBezTo>
                    <a:pt x="2410" y="21580"/>
                    <a:pt x="2117" y="21580"/>
                    <a:pt x="1773" y="21580"/>
                  </a:cubicBezTo>
                  <a:cubicBezTo>
                    <a:pt x="1429" y="21580"/>
                    <a:pt x="1136" y="21560"/>
                    <a:pt x="912" y="21540"/>
                  </a:cubicBezTo>
                  <a:cubicBezTo>
                    <a:pt x="688" y="21520"/>
                    <a:pt x="499" y="21460"/>
                    <a:pt x="361" y="21400"/>
                  </a:cubicBezTo>
                  <a:cubicBezTo>
                    <a:pt x="224" y="21340"/>
                    <a:pt x="120" y="21281"/>
                    <a:pt x="69" y="21181"/>
                  </a:cubicBezTo>
                  <a:cubicBezTo>
                    <a:pt x="17" y="21101"/>
                    <a:pt x="0" y="21001"/>
                    <a:pt x="0" y="20881"/>
                  </a:cubicBezTo>
                  <a:lnTo>
                    <a:pt x="0" y="1737"/>
                  </a:lnTo>
                  <a:cubicBezTo>
                    <a:pt x="0" y="1178"/>
                    <a:pt x="120" y="739"/>
                    <a:pt x="379" y="439"/>
                  </a:cubicBezTo>
                  <a:cubicBezTo>
                    <a:pt x="637" y="140"/>
                    <a:pt x="981" y="0"/>
                    <a:pt x="1411" y="0"/>
                  </a:cubicBezTo>
                  <a:lnTo>
                    <a:pt x="3872" y="0"/>
                  </a:lnTo>
                  <a:cubicBezTo>
                    <a:pt x="4303" y="0"/>
                    <a:pt x="4681" y="40"/>
                    <a:pt x="5008" y="120"/>
                  </a:cubicBezTo>
                  <a:cubicBezTo>
                    <a:pt x="5318" y="200"/>
                    <a:pt x="5594" y="339"/>
                    <a:pt x="5817" y="539"/>
                  </a:cubicBezTo>
                  <a:cubicBezTo>
                    <a:pt x="6041" y="739"/>
                    <a:pt x="6230" y="978"/>
                    <a:pt x="6385" y="1298"/>
                  </a:cubicBezTo>
                  <a:cubicBezTo>
                    <a:pt x="6540" y="1617"/>
                    <a:pt x="6678" y="1996"/>
                    <a:pt x="6781" y="2475"/>
                  </a:cubicBezTo>
                  <a:lnTo>
                    <a:pt x="10791" y="15292"/>
                  </a:lnTo>
                  <a:lnTo>
                    <a:pt x="10843" y="15292"/>
                  </a:lnTo>
                  <a:lnTo>
                    <a:pt x="14991" y="2515"/>
                  </a:lnTo>
                  <a:cubicBezTo>
                    <a:pt x="15111" y="2056"/>
                    <a:pt x="15249" y="1657"/>
                    <a:pt x="15404" y="1338"/>
                  </a:cubicBezTo>
                  <a:cubicBezTo>
                    <a:pt x="15559" y="1018"/>
                    <a:pt x="15731" y="759"/>
                    <a:pt x="15920" y="559"/>
                  </a:cubicBezTo>
                  <a:cubicBezTo>
                    <a:pt x="16109" y="359"/>
                    <a:pt x="16350" y="220"/>
                    <a:pt x="16609" y="140"/>
                  </a:cubicBezTo>
                  <a:cubicBezTo>
                    <a:pt x="16884" y="60"/>
                    <a:pt x="17177" y="20"/>
                    <a:pt x="17538" y="20"/>
                  </a:cubicBezTo>
                  <a:lnTo>
                    <a:pt x="20068" y="20"/>
                  </a:lnTo>
                  <a:cubicBezTo>
                    <a:pt x="20326" y="20"/>
                    <a:pt x="20550" y="60"/>
                    <a:pt x="20739" y="140"/>
                  </a:cubicBezTo>
                  <a:cubicBezTo>
                    <a:pt x="20929" y="220"/>
                    <a:pt x="21084" y="339"/>
                    <a:pt x="21204" y="479"/>
                  </a:cubicBezTo>
                  <a:cubicBezTo>
                    <a:pt x="21324" y="619"/>
                    <a:pt x="21410" y="818"/>
                    <a:pt x="21479" y="1018"/>
                  </a:cubicBezTo>
                  <a:cubicBezTo>
                    <a:pt x="21548" y="1238"/>
                    <a:pt x="21565" y="1477"/>
                    <a:pt x="21565" y="1757"/>
                  </a:cubicBezTo>
                  <a:lnTo>
                    <a:pt x="21565" y="20901"/>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85" name="Shape">
              <a:extLst>
                <a:ext uri="{FF2B5EF4-FFF2-40B4-BE49-F238E27FC236}">
                  <a16:creationId xmlns:a16="http://schemas.microsoft.com/office/drawing/2014/main" id="{A1A6366A-01B4-4B42-BEEF-52272F5BCF1E}"/>
                </a:ext>
              </a:extLst>
            </p:cNvPr>
            <p:cNvSpPr/>
            <p:nvPr/>
          </p:nvSpPr>
          <p:spPr>
            <a:xfrm>
              <a:off x="6045199" y="2946399"/>
              <a:ext cx="159388" cy="137415"/>
            </a:xfrm>
            <a:custGeom>
              <a:avLst/>
              <a:gdLst/>
              <a:ahLst/>
              <a:cxnLst>
                <a:cxn ang="0">
                  <a:pos x="wd2" y="hd2"/>
                </a:cxn>
                <a:cxn ang="5400000">
                  <a:pos x="wd2" y="hd2"/>
                </a:cxn>
                <a:cxn ang="10800000">
                  <a:pos x="wd2" y="hd2"/>
                </a:cxn>
                <a:cxn ang="16200000">
                  <a:pos x="wd2" y="hd2"/>
                </a:cxn>
              </a:cxnLst>
              <a:rect l="0" t="0" r="r" b="b"/>
              <a:pathLst>
                <a:path w="21600" h="21600" extrusionOk="0">
                  <a:moveTo>
                    <a:pt x="21600" y="20901"/>
                  </a:moveTo>
                  <a:cubicBezTo>
                    <a:pt x="21600" y="21021"/>
                    <a:pt x="21566" y="21121"/>
                    <a:pt x="21514" y="21201"/>
                  </a:cubicBezTo>
                  <a:cubicBezTo>
                    <a:pt x="21462" y="21281"/>
                    <a:pt x="21359" y="21360"/>
                    <a:pt x="21221" y="21420"/>
                  </a:cubicBezTo>
                  <a:cubicBezTo>
                    <a:pt x="21084" y="21480"/>
                    <a:pt x="20894" y="21520"/>
                    <a:pt x="20671" y="21560"/>
                  </a:cubicBezTo>
                  <a:cubicBezTo>
                    <a:pt x="20447" y="21600"/>
                    <a:pt x="20154" y="21600"/>
                    <a:pt x="19793" y="21600"/>
                  </a:cubicBezTo>
                  <a:cubicBezTo>
                    <a:pt x="19449" y="21600"/>
                    <a:pt x="19156" y="21580"/>
                    <a:pt x="18932" y="21560"/>
                  </a:cubicBezTo>
                  <a:cubicBezTo>
                    <a:pt x="18709" y="21520"/>
                    <a:pt x="18519" y="21480"/>
                    <a:pt x="18381" y="21420"/>
                  </a:cubicBezTo>
                  <a:cubicBezTo>
                    <a:pt x="18244" y="21360"/>
                    <a:pt x="18158" y="21301"/>
                    <a:pt x="18089" y="21201"/>
                  </a:cubicBezTo>
                  <a:cubicBezTo>
                    <a:pt x="18020" y="21101"/>
                    <a:pt x="18003" y="21021"/>
                    <a:pt x="18003" y="20901"/>
                  </a:cubicBezTo>
                  <a:lnTo>
                    <a:pt x="18003" y="3414"/>
                  </a:lnTo>
                  <a:lnTo>
                    <a:pt x="17968" y="3414"/>
                  </a:lnTo>
                  <a:lnTo>
                    <a:pt x="12599" y="20881"/>
                  </a:lnTo>
                  <a:cubicBezTo>
                    <a:pt x="12564" y="21021"/>
                    <a:pt x="12495" y="21141"/>
                    <a:pt x="12409" y="21241"/>
                  </a:cubicBezTo>
                  <a:cubicBezTo>
                    <a:pt x="12323" y="21340"/>
                    <a:pt x="12203" y="21400"/>
                    <a:pt x="12065" y="21460"/>
                  </a:cubicBezTo>
                  <a:cubicBezTo>
                    <a:pt x="11927" y="21520"/>
                    <a:pt x="11721" y="21560"/>
                    <a:pt x="11497" y="21560"/>
                  </a:cubicBezTo>
                  <a:cubicBezTo>
                    <a:pt x="11273" y="21580"/>
                    <a:pt x="10998" y="21580"/>
                    <a:pt x="10671" y="21580"/>
                  </a:cubicBezTo>
                  <a:cubicBezTo>
                    <a:pt x="10344" y="21580"/>
                    <a:pt x="10069" y="21560"/>
                    <a:pt x="9845" y="21540"/>
                  </a:cubicBezTo>
                  <a:cubicBezTo>
                    <a:pt x="9621" y="21520"/>
                    <a:pt x="9432" y="21460"/>
                    <a:pt x="9277" y="21400"/>
                  </a:cubicBezTo>
                  <a:cubicBezTo>
                    <a:pt x="9122" y="21340"/>
                    <a:pt x="9019" y="21261"/>
                    <a:pt x="8933" y="21181"/>
                  </a:cubicBezTo>
                  <a:cubicBezTo>
                    <a:pt x="8847" y="21101"/>
                    <a:pt x="8795" y="20981"/>
                    <a:pt x="8761" y="20861"/>
                  </a:cubicBezTo>
                  <a:lnTo>
                    <a:pt x="3580" y="3394"/>
                  </a:lnTo>
                  <a:lnTo>
                    <a:pt x="3546" y="3394"/>
                  </a:lnTo>
                  <a:lnTo>
                    <a:pt x="3546" y="20881"/>
                  </a:lnTo>
                  <a:cubicBezTo>
                    <a:pt x="3546" y="21001"/>
                    <a:pt x="3528" y="21101"/>
                    <a:pt x="3477" y="21181"/>
                  </a:cubicBezTo>
                  <a:cubicBezTo>
                    <a:pt x="3425" y="21261"/>
                    <a:pt x="3322" y="21340"/>
                    <a:pt x="3184" y="21400"/>
                  </a:cubicBezTo>
                  <a:cubicBezTo>
                    <a:pt x="3046" y="21460"/>
                    <a:pt x="2857" y="21500"/>
                    <a:pt x="2633" y="21540"/>
                  </a:cubicBezTo>
                  <a:cubicBezTo>
                    <a:pt x="2410" y="21580"/>
                    <a:pt x="2117" y="21580"/>
                    <a:pt x="1773" y="21580"/>
                  </a:cubicBezTo>
                  <a:cubicBezTo>
                    <a:pt x="1429" y="21580"/>
                    <a:pt x="1136" y="21560"/>
                    <a:pt x="912" y="21540"/>
                  </a:cubicBezTo>
                  <a:cubicBezTo>
                    <a:pt x="688" y="21520"/>
                    <a:pt x="499" y="21460"/>
                    <a:pt x="361" y="21400"/>
                  </a:cubicBezTo>
                  <a:cubicBezTo>
                    <a:pt x="224" y="21340"/>
                    <a:pt x="120" y="21281"/>
                    <a:pt x="69" y="21181"/>
                  </a:cubicBezTo>
                  <a:cubicBezTo>
                    <a:pt x="17" y="21101"/>
                    <a:pt x="0" y="21001"/>
                    <a:pt x="0" y="20881"/>
                  </a:cubicBezTo>
                  <a:lnTo>
                    <a:pt x="0" y="1737"/>
                  </a:lnTo>
                  <a:cubicBezTo>
                    <a:pt x="0" y="1178"/>
                    <a:pt x="120" y="739"/>
                    <a:pt x="379" y="439"/>
                  </a:cubicBezTo>
                  <a:cubicBezTo>
                    <a:pt x="637" y="140"/>
                    <a:pt x="981" y="0"/>
                    <a:pt x="1411" y="0"/>
                  </a:cubicBezTo>
                  <a:lnTo>
                    <a:pt x="3890" y="0"/>
                  </a:lnTo>
                  <a:cubicBezTo>
                    <a:pt x="4320" y="0"/>
                    <a:pt x="4699" y="40"/>
                    <a:pt x="5026" y="120"/>
                  </a:cubicBezTo>
                  <a:cubicBezTo>
                    <a:pt x="5336" y="200"/>
                    <a:pt x="5611" y="339"/>
                    <a:pt x="5835" y="539"/>
                  </a:cubicBezTo>
                  <a:cubicBezTo>
                    <a:pt x="6058" y="739"/>
                    <a:pt x="6248" y="978"/>
                    <a:pt x="6403" y="1298"/>
                  </a:cubicBezTo>
                  <a:cubicBezTo>
                    <a:pt x="6558" y="1617"/>
                    <a:pt x="6695" y="1996"/>
                    <a:pt x="6798" y="2475"/>
                  </a:cubicBezTo>
                  <a:lnTo>
                    <a:pt x="10809" y="15292"/>
                  </a:lnTo>
                  <a:lnTo>
                    <a:pt x="10860" y="15292"/>
                  </a:lnTo>
                  <a:lnTo>
                    <a:pt x="15008" y="2515"/>
                  </a:lnTo>
                  <a:cubicBezTo>
                    <a:pt x="15129" y="2056"/>
                    <a:pt x="15266" y="1657"/>
                    <a:pt x="15421" y="1338"/>
                  </a:cubicBezTo>
                  <a:cubicBezTo>
                    <a:pt x="15576" y="1018"/>
                    <a:pt x="15748" y="759"/>
                    <a:pt x="15937" y="559"/>
                  </a:cubicBezTo>
                  <a:cubicBezTo>
                    <a:pt x="16127" y="359"/>
                    <a:pt x="16368" y="220"/>
                    <a:pt x="16626" y="140"/>
                  </a:cubicBezTo>
                  <a:cubicBezTo>
                    <a:pt x="16901" y="60"/>
                    <a:pt x="17194" y="20"/>
                    <a:pt x="17555" y="20"/>
                  </a:cubicBezTo>
                  <a:lnTo>
                    <a:pt x="20085" y="20"/>
                  </a:lnTo>
                  <a:cubicBezTo>
                    <a:pt x="20344" y="20"/>
                    <a:pt x="20567" y="60"/>
                    <a:pt x="20757" y="140"/>
                  </a:cubicBezTo>
                  <a:cubicBezTo>
                    <a:pt x="20946" y="220"/>
                    <a:pt x="21101" y="339"/>
                    <a:pt x="21221" y="479"/>
                  </a:cubicBezTo>
                  <a:cubicBezTo>
                    <a:pt x="21342" y="619"/>
                    <a:pt x="21428" y="818"/>
                    <a:pt x="21497" y="1018"/>
                  </a:cubicBezTo>
                  <a:cubicBezTo>
                    <a:pt x="21566" y="1238"/>
                    <a:pt x="21583" y="1477"/>
                    <a:pt x="21583" y="1757"/>
                  </a:cubicBezTo>
                  <a:lnTo>
                    <a:pt x="21583" y="20901"/>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86" name="Shape">
              <a:extLst>
                <a:ext uri="{FF2B5EF4-FFF2-40B4-BE49-F238E27FC236}">
                  <a16:creationId xmlns:a16="http://schemas.microsoft.com/office/drawing/2014/main" id="{026A7A7C-1533-4C48-BE3D-E83D76A46250}"/>
                </a:ext>
              </a:extLst>
            </p:cNvPr>
            <p:cNvSpPr/>
            <p:nvPr/>
          </p:nvSpPr>
          <p:spPr>
            <a:xfrm>
              <a:off x="6235699" y="2946399"/>
              <a:ext cx="27813" cy="138050"/>
            </a:xfrm>
            <a:custGeom>
              <a:avLst/>
              <a:gdLst/>
              <a:ahLst/>
              <a:cxnLst>
                <a:cxn ang="0">
                  <a:pos x="wd2" y="hd2"/>
                </a:cxn>
                <a:cxn ang="5400000">
                  <a:pos x="wd2" y="hd2"/>
                </a:cxn>
                <a:cxn ang="10800000">
                  <a:pos x="wd2" y="hd2"/>
                </a:cxn>
                <a:cxn ang="16200000">
                  <a:pos x="wd2" y="hd2"/>
                </a:cxn>
              </a:cxnLst>
              <a:rect l="0" t="0" r="r" b="b"/>
              <a:pathLst>
                <a:path w="21600" h="21600" extrusionOk="0">
                  <a:moveTo>
                    <a:pt x="21600" y="20904"/>
                  </a:moveTo>
                  <a:cubicBezTo>
                    <a:pt x="21600" y="21024"/>
                    <a:pt x="21403" y="21123"/>
                    <a:pt x="21107" y="21203"/>
                  </a:cubicBezTo>
                  <a:cubicBezTo>
                    <a:pt x="20811" y="21282"/>
                    <a:pt x="20121" y="21362"/>
                    <a:pt x="19332" y="21421"/>
                  </a:cubicBezTo>
                  <a:cubicBezTo>
                    <a:pt x="18543" y="21481"/>
                    <a:pt x="17458" y="21520"/>
                    <a:pt x="16077" y="21560"/>
                  </a:cubicBezTo>
                  <a:cubicBezTo>
                    <a:pt x="14696" y="21600"/>
                    <a:pt x="12921" y="21600"/>
                    <a:pt x="10849" y="21600"/>
                  </a:cubicBezTo>
                  <a:cubicBezTo>
                    <a:pt x="8778" y="21600"/>
                    <a:pt x="7003" y="21580"/>
                    <a:pt x="5622" y="21560"/>
                  </a:cubicBezTo>
                  <a:cubicBezTo>
                    <a:pt x="4241" y="21540"/>
                    <a:pt x="3156" y="21481"/>
                    <a:pt x="2268" y="21421"/>
                  </a:cubicBezTo>
                  <a:cubicBezTo>
                    <a:pt x="1381" y="21361"/>
                    <a:pt x="887" y="21302"/>
                    <a:pt x="493" y="21203"/>
                  </a:cubicBezTo>
                  <a:cubicBezTo>
                    <a:pt x="99" y="21103"/>
                    <a:pt x="0" y="21024"/>
                    <a:pt x="0" y="20904"/>
                  </a:cubicBezTo>
                  <a:lnTo>
                    <a:pt x="0" y="696"/>
                  </a:lnTo>
                  <a:cubicBezTo>
                    <a:pt x="0" y="576"/>
                    <a:pt x="197" y="477"/>
                    <a:pt x="493" y="397"/>
                  </a:cubicBezTo>
                  <a:cubicBezTo>
                    <a:pt x="789" y="318"/>
                    <a:pt x="1479" y="238"/>
                    <a:pt x="2268" y="179"/>
                  </a:cubicBezTo>
                  <a:cubicBezTo>
                    <a:pt x="3156" y="119"/>
                    <a:pt x="4241" y="80"/>
                    <a:pt x="5622" y="40"/>
                  </a:cubicBezTo>
                  <a:cubicBezTo>
                    <a:pt x="7003" y="0"/>
                    <a:pt x="8679" y="0"/>
                    <a:pt x="10751" y="0"/>
                  </a:cubicBezTo>
                  <a:cubicBezTo>
                    <a:pt x="12921" y="0"/>
                    <a:pt x="14597" y="20"/>
                    <a:pt x="15978" y="40"/>
                  </a:cubicBezTo>
                  <a:cubicBezTo>
                    <a:pt x="17359" y="60"/>
                    <a:pt x="18444" y="119"/>
                    <a:pt x="19233" y="179"/>
                  </a:cubicBezTo>
                  <a:cubicBezTo>
                    <a:pt x="20022" y="238"/>
                    <a:pt x="20614" y="298"/>
                    <a:pt x="21008" y="397"/>
                  </a:cubicBezTo>
                  <a:cubicBezTo>
                    <a:pt x="21403" y="497"/>
                    <a:pt x="21501" y="576"/>
                    <a:pt x="21501" y="696"/>
                  </a:cubicBezTo>
                  <a:lnTo>
                    <a:pt x="21501" y="20904"/>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87" name="Shape">
              <a:extLst>
                <a:ext uri="{FF2B5EF4-FFF2-40B4-BE49-F238E27FC236}">
                  <a16:creationId xmlns:a16="http://schemas.microsoft.com/office/drawing/2014/main" id="{F4051F0E-9155-4441-9967-B8590D348EF9}"/>
                </a:ext>
              </a:extLst>
            </p:cNvPr>
            <p:cNvSpPr/>
            <p:nvPr/>
          </p:nvSpPr>
          <p:spPr>
            <a:xfrm>
              <a:off x="6286500" y="2946399"/>
              <a:ext cx="112777" cy="137923"/>
            </a:xfrm>
            <a:custGeom>
              <a:avLst/>
              <a:gdLst/>
              <a:ahLst/>
              <a:cxnLst>
                <a:cxn ang="0">
                  <a:pos x="wd2" y="hd2"/>
                </a:cxn>
                <a:cxn ang="5400000">
                  <a:pos x="wd2" y="hd2"/>
                </a:cxn>
                <a:cxn ang="10800000">
                  <a:pos x="wd2" y="hd2"/>
                </a:cxn>
                <a:cxn ang="16200000">
                  <a:pos x="wd2" y="hd2"/>
                </a:cxn>
              </a:cxnLst>
              <a:rect l="0" t="0" r="r" b="b"/>
              <a:pathLst>
                <a:path w="21600" h="21600" extrusionOk="0">
                  <a:moveTo>
                    <a:pt x="21576" y="19989"/>
                  </a:moveTo>
                  <a:cubicBezTo>
                    <a:pt x="21576" y="20247"/>
                    <a:pt x="21527" y="20466"/>
                    <a:pt x="21405" y="20665"/>
                  </a:cubicBezTo>
                  <a:cubicBezTo>
                    <a:pt x="21308" y="20864"/>
                    <a:pt x="21162" y="21023"/>
                    <a:pt x="20967" y="21162"/>
                  </a:cubicBezTo>
                  <a:cubicBezTo>
                    <a:pt x="20773" y="21302"/>
                    <a:pt x="20578" y="21401"/>
                    <a:pt x="20311" y="21461"/>
                  </a:cubicBezTo>
                  <a:cubicBezTo>
                    <a:pt x="20067" y="21520"/>
                    <a:pt x="19800" y="21560"/>
                    <a:pt x="19557" y="21560"/>
                  </a:cubicBezTo>
                  <a:lnTo>
                    <a:pt x="17295" y="21560"/>
                  </a:lnTo>
                  <a:cubicBezTo>
                    <a:pt x="16832" y="21560"/>
                    <a:pt x="16419" y="21520"/>
                    <a:pt x="16078" y="21441"/>
                  </a:cubicBezTo>
                  <a:cubicBezTo>
                    <a:pt x="15738" y="21361"/>
                    <a:pt x="15422" y="21222"/>
                    <a:pt x="15130" y="21023"/>
                  </a:cubicBezTo>
                  <a:cubicBezTo>
                    <a:pt x="14838" y="20824"/>
                    <a:pt x="14570" y="20546"/>
                    <a:pt x="14278" y="20188"/>
                  </a:cubicBezTo>
                  <a:cubicBezTo>
                    <a:pt x="14011" y="19850"/>
                    <a:pt x="13695" y="19392"/>
                    <a:pt x="13378" y="18835"/>
                  </a:cubicBezTo>
                  <a:lnTo>
                    <a:pt x="6859" y="8831"/>
                  </a:lnTo>
                  <a:cubicBezTo>
                    <a:pt x="6470" y="8234"/>
                    <a:pt x="6105" y="7598"/>
                    <a:pt x="5716" y="6902"/>
                  </a:cubicBezTo>
                  <a:cubicBezTo>
                    <a:pt x="5327" y="6206"/>
                    <a:pt x="4986" y="5549"/>
                    <a:pt x="4670" y="4893"/>
                  </a:cubicBezTo>
                  <a:lnTo>
                    <a:pt x="4622" y="4893"/>
                  </a:lnTo>
                  <a:cubicBezTo>
                    <a:pt x="4670" y="5688"/>
                    <a:pt x="4719" y="6484"/>
                    <a:pt x="4743" y="7260"/>
                  </a:cubicBezTo>
                  <a:cubicBezTo>
                    <a:pt x="4768" y="8055"/>
                    <a:pt x="4792" y="8871"/>
                    <a:pt x="4792" y="9706"/>
                  </a:cubicBezTo>
                  <a:lnTo>
                    <a:pt x="4792" y="20904"/>
                  </a:lnTo>
                  <a:cubicBezTo>
                    <a:pt x="4792" y="21023"/>
                    <a:pt x="4743" y="21123"/>
                    <a:pt x="4670" y="21202"/>
                  </a:cubicBezTo>
                  <a:cubicBezTo>
                    <a:pt x="4597" y="21282"/>
                    <a:pt x="4476" y="21361"/>
                    <a:pt x="4281" y="21421"/>
                  </a:cubicBezTo>
                  <a:cubicBezTo>
                    <a:pt x="4111" y="21481"/>
                    <a:pt x="3843" y="21520"/>
                    <a:pt x="3551" y="21560"/>
                  </a:cubicBezTo>
                  <a:cubicBezTo>
                    <a:pt x="3235" y="21600"/>
                    <a:pt x="2846" y="21600"/>
                    <a:pt x="2359" y="21600"/>
                  </a:cubicBezTo>
                  <a:cubicBezTo>
                    <a:pt x="1897" y="21600"/>
                    <a:pt x="1484" y="21580"/>
                    <a:pt x="1192" y="21560"/>
                  </a:cubicBezTo>
                  <a:cubicBezTo>
                    <a:pt x="876" y="21520"/>
                    <a:pt x="632" y="21481"/>
                    <a:pt x="462" y="21421"/>
                  </a:cubicBezTo>
                  <a:cubicBezTo>
                    <a:pt x="292" y="21361"/>
                    <a:pt x="170" y="21282"/>
                    <a:pt x="97" y="21202"/>
                  </a:cubicBezTo>
                  <a:cubicBezTo>
                    <a:pt x="24" y="21123"/>
                    <a:pt x="0" y="21023"/>
                    <a:pt x="0" y="20904"/>
                  </a:cubicBezTo>
                  <a:lnTo>
                    <a:pt x="0" y="1651"/>
                  </a:lnTo>
                  <a:cubicBezTo>
                    <a:pt x="0" y="1134"/>
                    <a:pt x="195" y="736"/>
                    <a:pt x="559" y="477"/>
                  </a:cubicBezTo>
                  <a:cubicBezTo>
                    <a:pt x="924" y="219"/>
                    <a:pt x="1387" y="80"/>
                    <a:pt x="1922" y="80"/>
                  </a:cubicBezTo>
                  <a:lnTo>
                    <a:pt x="4768" y="80"/>
                  </a:lnTo>
                  <a:cubicBezTo>
                    <a:pt x="5278" y="80"/>
                    <a:pt x="5716" y="119"/>
                    <a:pt x="6057" y="179"/>
                  </a:cubicBezTo>
                  <a:cubicBezTo>
                    <a:pt x="6397" y="239"/>
                    <a:pt x="6714" y="378"/>
                    <a:pt x="7005" y="537"/>
                  </a:cubicBezTo>
                  <a:cubicBezTo>
                    <a:pt x="7273" y="696"/>
                    <a:pt x="7541" y="935"/>
                    <a:pt x="7784" y="1233"/>
                  </a:cubicBezTo>
                  <a:cubicBezTo>
                    <a:pt x="8027" y="1532"/>
                    <a:pt x="8270" y="1890"/>
                    <a:pt x="8538" y="2307"/>
                  </a:cubicBezTo>
                  <a:lnTo>
                    <a:pt x="13646" y="10144"/>
                  </a:lnTo>
                  <a:cubicBezTo>
                    <a:pt x="13938" y="10621"/>
                    <a:pt x="14230" y="11078"/>
                    <a:pt x="14522" y="11536"/>
                  </a:cubicBezTo>
                  <a:cubicBezTo>
                    <a:pt x="14814" y="11993"/>
                    <a:pt x="15081" y="12451"/>
                    <a:pt x="15349" y="12908"/>
                  </a:cubicBezTo>
                  <a:cubicBezTo>
                    <a:pt x="15616" y="13366"/>
                    <a:pt x="15884" y="13823"/>
                    <a:pt x="16151" y="14261"/>
                  </a:cubicBezTo>
                  <a:cubicBezTo>
                    <a:pt x="16419" y="14698"/>
                    <a:pt x="16662" y="15136"/>
                    <a:pt x="16905" y="15593"/>
                  </a:cubicBezTo>
                  <a:lnTo>
                    <a:pt x="16930" y="15593"/>
                  </a:lnTo>
                  <a:cubicBezTo>
                    <a:pt x="16881" y="14818"/>
                    <a:pt x="16857" y="14022"/>
                    <a:pt x="16832" y="13167"/>
                  </a:cubicBezTo>
                  <a:cubicBezTo>
                    <a:pt x="16808" y="12331"/>
                    <a:pt x="16808" y="11536"/>
                    <a:pt x="16808" y="10760"/>
                  </a:cubicBezTo>
                  <a:lnTo>
                    <a:pt x="16808" y="716"/>
                  </a:lnTo>
                  <a:cubicBezTo>
                    <a:pt x="16808" y="597"/>
                    <a:pt x="16857" y="497"/>
                    <a:pt x="16930" y="418"/>
                  </a:cubicBezTo>
                  <a:cubicBezTo>
                    <a:pt x="17003" y="338"/>
                    <a:pt x="17149" y="259"/>
                    <a:pt x="17343" y="179"/>
                  </a:cubicBezTo>
                  <a:cubicBezTo>
                    <a:pt x="17538" y="119"/>
                    <a:pt x="17781" y="60"/>
                    <a:pt x="18097" y="40"/>
                  </a:cubicBezTo>
                  <a:cubicBezTo>
                    <a:pt x="18414" y="20"/>
                    <a:pt x="18803" y="0"/>
                    <a:pt x="19289" y="0"/>
                  </a:cubicBezTo>
                  <a:cubicBezTo>
                    <a:pt x="19751" y="0"/>
                    <a:pt x="20141" y="20"/>
                    <a:pt x="20432" y="40"/>
                  </a:cubicBezTo>
                  <a:cubicBezTo>
                    <a:pt x="20749" y="60"/>
                    <a:pt x="20992" y="119"/>
                    <a:pt x="21138" y="179"/>
                  </a:cubicBezTo>
                  <a:cubicBezTo>
                    <a:pt x="21308" y="239"/>
                    <a:pt x="21430" y="318"/>
                    <a:pt x="21503" y="418"/>
                  </a:cubicBezTo>
                  <a:cubicBezTo>
                    <a:pt x="21576" y="497"/>
                    <a:pt x="21600" y="597"/>
                    <a:pt x="21600" y="716"/>
                  </a:cubicBezTo>
                  <a:lnTo>
                    <a:pt x="21600" y="19989"/>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88" name="Shape">
              <a:extLst>
                <a:ext uri="{FF2B5EF4-FFF2-40B4-BE49-F238E27FC236}">
                  <a16:creationId xmlns:a16="http://schemas.microsoft.com/office/drawing/2014/main" id="{7B1BBFC4-5CA0-43A1-9F4A-77CDD8EF13E4}"/>
                </a:ext>
              </a:extLst>
            </p:cNvPr>
            <p:cNvSpPr/>
            <p:nvPr/>
          </p:nvSpPr>
          <p:spPr>
            <a:xfrm>
              <a:off x="6426200" y="2933700"/>
              <a:ext cx="117097" cy="141352"/>
            </a:xfrm>
            <a:custGeom>
              <a:avLst/>
              <a:gdLst/>
              <a:ahLst/>
              <a:cxnLst>
                <a:cxn ang="0">
                  <a:pos x="wd2" y="hd2"/>
                </a:cxn>
                <a:cxn ang="5400000">
                  <a:pos x="wd2" y="hd2"/>
                </a:cxn>
                <a:cxn ang="10800000">
                  <a:pos x="wd2" y="hd2"/>
                </a:cxn>
                <a:cxn ang="16200000">
                  <a:pos x="wd2" y="hd2"/>
                </a:cxn>
              </a:cxnLst>
              <a:rect l="0" t="0" r="r" b="b"/>
              <a:pathLst>
                <a:path w="21600" h="21600" extrusionOk="0">
                  <a:moveTo>
                    <a:pt x="21600" y="3513"/>
                  </a:moveTo>
                  <a:cubicBezTo>
                    <a:pt x="21600" y="3823"/>
                    <a:pt x="21577" y="4095"/>
                    <a:pt x="21553" y="4328"/>
                  </a:cubicBezTo>
                  <a:cubicBezTo>
                    <a:pt x="21530" y="4561"/>
                    <a:pt x="21483" y="4735"/>
                    <a:pt x="21413" y="4871"/>
                  </a:cubicBezTo>
                  <a:cubicBezTo>
                    <a:pt x="21342" y="5007"/>
                    <a:pt x="21272" y="5104"/>
                    <a:pt x="21202" y="5162"/>
                  </a:cubicBezTo>
                  <a:cubicBezTo>
                    <a:pt x="21108" y="5221"/>
                    <a:pt x="21014" y="5240"/>
                    <a:pt x="20897" y="5240"/>
                  </a:cubicBezTo>
                  <a:cubicBezTo>
                    <a:pt x="20733" y="5240"/>
                    <a:pt x="20452" y="5143"/>
                    <a:pt x="20077" y="4949"/>
                  </a:cubicBezTo>
                  <a:cubicBezTo>
                    <a:pt x="19702" y="4755"/>
                    <a:pt x="19210" y="4541"/>
                    <a:pt x="18578" y="4328"/>
                  </a:cubicBezTo>
                  <a:cubicBezTo>
                    <a:pt x="17945" y="4114"/>
                    <a:pt x="17219" y="3901"/>
                    <a:pt x="16352" y="3707"/>
                  </a:cubicBezTo>
                  <a:cubicBezTo>
                    <a:pt x="15485" y="3513"/>
                    <a:pt x="14478" y="3416"/>
                    <a:pt x="13330" y="3416"/>
                  </a:cubicBezTo>
                  <a:cubicBezTo>
                    <a:pt x="12112" y="3416"/>
                    <a:pt x="11011" y="3590"/>
                    <a:pt x="10003" y="3940"/>
                  </a:cubicBezTo>
                  <a:cubicBezTo>
                    <a:pt x="9020" y="4289"/>
                    <a:pt x="8176" y="4794"/>
                    <a:pt x="7473" y="5434"/>
                  </a:cubicBezTo>
                  <a:cubicBezTo>
                    <a:pt x="6771" y="6074"/>
                    <a:pt x="6232" y="6851"/>
                    <a:pt x="5857" y="7743"/>
                  </a:cubicBezTo>
                  <a:cubicBezTo>
                    <a:pt x="5482" y="8636"/>
                    <a:pt x="5295" y="9645"/>
                    <a:pt x="5295" y="10732"/>
                  </a:cubicBezTo>
                  <a:cubicBezTo>
                    <a:pt x="5295" y="11935"/>
                    <a:pt x="5482" y="12983"/>
                    <a:pt x="5880" y="13895"/>
                  </a:cubicBezTo>
                  <a:cubicBezTo>
                    <a:pt x="6255" y="14808"/>
                    <a:pt x="6794" y="15564"/>
                    <a:pt x="7497" y="16185"/>
                  </a:cubicBezTo>
                  <a:cubicBezTo>
                    <a:pt x="8176" y="16806"/>
                    <a:pt x="9020" y="17253"/>
                    <a:pt x="9980" y="17583"/>
                  </a:cubicBezTo>
                  <a:cubicBezTo>
                    <a:pt x="10941" y="17893"/>
                    <a:pt x="12018" y="18049"/>
                    <a:pt x="13190" y="18049"/>
                  </a:cubicBezTo>
                  <a:cubicBezTo>
                    <a:pt x="13752" y="18049"/>
                    <a:pt x="14337" y="17990"/>
                    <a:pt x="14876" y="17893"/>
                  </a:cubicBezTo>
                  <a:cubicBezTo>
                    <a:pt x="15439" y="17777"/>
                    <a:pt x="15954" y="17622"/>
                    <a:pt x="16446" y="17408"/>
                  </a:cubicBezTo>
                  <a:lnTo>
                    <a:pt x="16446" y="12556"/>
                  </a:lnTo>
                  <a:lnTo>
                    <a:pt x="11667" y="12556"/>
                  </a:lnTo>
                  <a:cubicBezTo>
                    <a:pt x="11433" y="12556"/>
                    <a:pt x="11245" y="12440"/>
                    <a:pt x="11128" y="12188"/>
                  </a:cubicBezTo>
                  <a:cubicBezTo>
                    <a:pt x="10987" y="11955"/>
                    <a:pt x="10941" y="11528"/>
                    <a:pt x="10941" y="10946"/>
                  </a:cubicBezTo>
                  <a:cubicBezTo>
                    <a:pt x="10941" y="10635"/>
                    <a:pt x="10964" y="10383"/>
                    <a:pt x="10987" y="10189"/>
                  </a:cubicBezTo>
                  <a:cubicBezTo>
                    <a:pt x="11011" y="9975"/>
                    <a:pt x="11081" y="9820"/>
                    <a:pt x="11128" y="9704"/>
                  </a:cubicBezTo>
                  <a:cubicBezTo>
                    <a:pt x="11198" y="9587"/>
                    <a:pt x="11268" y="9490"/>
                    <a:pt x="11362" y="9432"/>
                  </a:cubicBezTo>
                  <a:cubicBezTo>
                    <a:pt x="11456" y="9374"/>
                    <a:pt x="11550" y="9335"/>
                    <a:pt x="11667" y="9335"/>
                  </a:cubicBezTo>
                  <a:lnTo>
                    <a:pt x="20194" y="9335"/>
                  </a:lnTo>
                  <a:cubicBezTo>
                    <a:pt x="20405" y="9335"/>
                    <a:pt x="20592" y="9374"/>
                    <a:pt x="20756" y="9432"/>
                  </a:cubicBezTo>
                  <a:cubicBezTo>
                    <a:pt x="20920" y="9490"/>
                    <a:pt x="21061" y="9587"/>
                    <a:pt x="21178" y="9704"/>
                  </a:cubicBezTo>
                  <a:cubicBezTo>
                    <a:pt x="21295" y="9820"/>
                    <a:pt x="21389" y="9956"/>
                    <a:pt x="21459" y="10130"/>
                  </a:cubicBezTo>
                  <a:cubicBezTo>
                    <a:pt x="21530" y="10305"/>
                    <a:pt x="21553" y="10480"/>
                    <a:pt x="21553" y="10713"/>
                  </a:cubicBezTo>
                  <a:lnTo>
                    <a:pt x="21553" y="19038"/>
                  </a:lnTo>
                  <a:cubicBezTo>
                    <a:pt x="21553" y="19368"/>
                    <a:pt x="21482" y="19640"/>
                    <a:pt x="21342" y="19892"/>
                  </a:cubicBezTo>
                  <a:cubicBezTo>
                    <a:pt x="21201" y="20125"/>
                    <a:pt x="20920" y="20319"/>
                    <a:pt x="20499" y="20474"/>
                  </a:cubicBezTo>
                  <a:cubicBezTo>
                    <a:pt x="20077" y="20610"/>
                    <a:pt x="19561" y="20766"/>
                    <a:pt x="18929" y="20901"/>
                  </a:cubicBezTo>
                  <a:cubicBezTo>
                    <a:pt x="18296" y="21057"/>
                    <a:pt x="17664" y="21173"/>
                    <a:pt x="16985" y="21290"/>
                  </a:cubicBezTo>
                  <a:cubicBezTo>
                    <a:pt x="16305" y="21406"/>
                    <a:pt x="15649" y="21484"/>
                    <a:pt x="14946" y="21522"/>
                  </a:cubicBezTo>
                  <a:cubicBezTo>
                    <a:pt x="14267" y="21581"/>
                    <a:pt x="13588" y="21600"/>
                    <a:pt x="12885" y="21600"/>
                  </a:cubicBezTo>
                  <a:cubicBezTo>
                    <a:pt x="10870" y="21600"/>
                    <a:pt x="9066" y="21367"/>
                    <a:pt x="7473" y="20882"/>
                  </a:cubicBezTo>
                  <a:cubicBezTo>
                    <a:pt x="5880" y="20397"/>
                    <a:pt x="4521" y="19718"/>
                    <a:pt x="3420" y="18805"/>
                  </a:cubicBezTo>
                  <a:cubicBezTo>
                    <a:pt x="2319" y="17893"/>
                    <a:pt x="1476" y="16787"/>
                    <a:pt x="890" y="15487"/>
                  </a:cubicBezTo>
                  <a:cubicBezTo>
                    <a:pt x="305" y="14187"/>
                    <a:pt x="0" y="12692"/>
                    <a:pt x="0" y="11043"/>
                  </a:cubicBezTo>
                  <a:cubicBezTo>
                    <a:pt x="0" y="9335"/>
                    <a:pt x="305" y="7802"/>
                    <a:pt x="937" y="6424"/>
                  </a:cubicBezTo>
                  <a:cubicBezTo>
                    <a:pt x="1570" y="5046"/>
                    <a:pt x="2436" y="3901"/>
                    <a:pt x="3584" y="2950"/>
                  </a:cubicBezTo>
                  <a:cubicBezTo>
                    <a:pt x="4732" y="1999"/>
                    <a:pt x="6114" y="1261"/>
                    <a:pt x="7731" y="757"/>
                  </a:cubicBezTo>
                  <a:cubicBezTo>
                    <a:pt x="9347" y="252"/>
                    <a:pt x="11151" y="0"/>
                    <a:pt x="13142" y="0"/>
                  </a:cubicBezTo>
                  <a:cubicBezTo>
                    <a:pt x="14244" y="0"/>
                    <a:pt x="15228" y="58"/>
                    <a:pt x="16118" y="194"/>
                  </a:cubicBezTo>
                  <a:cubicBezTo>
                    <a:pt x="17008" y="311"/>
                    <a:pt x="17804" y="466"/>
                    <a:pt x="18460" y="640"/>
                  </a:cubicBezTo>
                  <a:cubicBezTo>
                    <a:pt x="19140" y="815"/>
                    <a:pt x="19679" y="1009"/>
                    <a:pt x="20124" y="1223"/>
                  </a:cubicBezTo>
                  <a:cubicBezTo>
                    <a:pt x="20569" y="1436"/>
                    <a:pt x="20873" y="1611"/>
                    <a:pt x="21061" y="1747"/>
                  </a:cubicBezTo>
                  <a:cubicBezTo>
                    <a:pt x="21225" y="1902"/>
                    <a:pt x="21366" y="2115"/>
                    <a:pt x="21436" y="2387"/>
                  </a:cubicBezTo>
                  <a:cubicBezTo>
                    <a:pt x="21506" y="2659"/>
                    <a:pt x="21600" y="2989"/>
                    <a:pt x="21600" y="3513"/>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89" name="Shape">
              <a:extLst>
                <a:ext uri="{FF2B5EF4-FFF2-40B4-BE49-F238E27FC236}">
                  <a16:creationId xmlns:a16="http://schemas.microsoft.com/office/drawing/2014/main" id="{848FFC37-D094-42EA-8226-AADDB3AFBDDD}"/>
                </a:ext>
              </a:extLst>
            </p:cNvPr>
            <p:cNvSpPr/>
            <p:nvPr/>
          </p:nvSpPr>
          <p:spPr>
            <a:xfrm>
              <a:off x="3695699" y="4597400"/>
              <a:ext cx="125350" cy="164718"/>
            </a:xfrm>
            <a:custGeom>
              <a:avLst/>
              <a:gdLst/>
              <a:ahLst/>
              <a:cxnLst>
                <a:cxn ang="0">
                  <a:pos x="wd2" y="hd2"/>
                </a:cxn>
                <a:cxn ang="5400000">
                  <a:pos x="wd2" y="hd2"/>
                </a:cxn>
                <a:cxn ang="10800000">
                  <a:pos x="wd2" y="hd2"/>
                </a:cxn>
                <a:cxn ang="16200000">
                  <a:pos x="wd2" y="hd2"/>
                </a:cxn>
              </a:cxnLst>
              <a:rect l="0" t="0" r="r" b="b"/>
              <a:pathLst>
                <a:path w="21600" h="21600" extrusionOk="0">
                  <a:moveTo>
                    <a:pt x="21600" y="1782"/>
                  </a:moveTo>
                  <a:cubicBezTo>
                    <a:pt x="21600" y="2098"/>
                    <a:pt x="21578" y="2381"/>
                    <a:pt x="21534" y="2598"/>
                  </a:cubicBezTo>
                  <a:cubicBezTo>
                    <a:pt x="21491" y="2831"/>
                    <a:pt x="21447" y="3014"/>
                    <a:pt x="21381" y="3148"/>
                  </a:cubicBezTo>
                  <a:cubicBezTo>
                    <a:pt x="21315" y="3281"/>
                    <a:pt x="21206" y="3381"/>
                    <a:pt x="21119" y="3447"/>
                  </a:cubicBezTo>
                  <a:cubicBezTo>
                    <a:pt x="21031" y="3514"/>
                    <a:pt x="20900" y="3547"/>
                    <a:pt x="20746" y="3547"/>
                  </a:cubicBezTo>
                  <a:lnTo>
                    <a:pt x="13656" y="3547"/>
                  </a:lnTo>
                  <a:lnTo>
                    <a:pt x="13656" y="20901"/>
                  </a:lnTo>
                  <a:cubicBezTo>
                    <a:pt x="13656" y="21017"/>
                    <a:pt x="13612" y="21117"/>
                    <a:pt x="13503" y="21200"/>
                  </a:cubicBezTo>
                  <a:cubicBezTo>
                    <a:pt x="13415" y="21284"/>
                    <a:pt x="13262" y="21367"/>
                    <a:pt x="13043" y="21417"/>
                  </a:cubicBezTo>
                  <a:cubicBezTo>
                    <a:pt x="12824" y="21467"/>
                    <a:pt x="12540" y="21517"/>
                    <a:pt x="12168" y="21550"/>
                  </a:cubicBezTo>
                  <a:cubicBezTo>
                    <a:pt x="11796" y="21583"/>
                    <a:pt x="11336" y="21600"/>
                    <a:pt x="10789" y="21600"/>
                  </a:cubicBezTo>
                  <a:cubicBezTo>
                    <a:pt x="10242" y="21600"/>
                    <a:pt x="9782" y="21583"/>
                    <a:pt x="9410" y="21550"/>
                  </a:cubicBezTo>
                  <a:cubicBezTo>
                    <a:pt x="9038" y="21517"/>
                    <a:pt x="8754" y="21467"/>
                    <a:pt x="8535" y="21417"/>
                  </a:cubicBezTo>
                  <a:cubicBezTo>
                    <a:pt x="8316" y="21367"/>
                    <a:pt x="8163" y="21284"/>
                    <a:pt x="8075" y="21200"/>
                  </a:cubicBezTo>
                  <a:cubicBezTo>
                    <a:pt x="7988" y="21117"/>
                    <a:pt x="7944" y="21017"/>
                    <a:pt x="7944" y="20901"/>
                  </a:cubicBezTo>
                  <a:lnTo>
                    <a:pt x="7944" y="3547"/>
                  </a:lnTo>
                  <a:lnTo>
                    <a:pt x="853" y="3547"/>
                  </a:lnTo>
                  <a:cubicBezTo>
                    <a:pt x="700" y="3547"/>
                    <a:pt x="591" y="3514"/>
                    <a:pt x="481" y="3447"/>
                  </a:cubicBezTo>
                  <a:cubicBezTo>
                    <a:pt x="372" y="3381"/>
                    <a:pt x="284" y="3281"/>
                    <a:pt x="219" y="3148"/>
                  </a:cubicBezTo>
                  <a:cubicBezTo>
                    <a:pt x="153" y="3014"/>
                    <a:pt x="87" y="2831"/>
                    <a:pt x="44" y="2598"/>
                  </a:cubicBezTo>
                  <a:cubicBezTo>
                    <a:pt x="0" y="2365"/>
                    <a:pt x="0" y="2098"/>
                    <a:pt x="0" y="1782"/>
                  </a:cubicBezTo>
                  <a:cubicBezTo>
                    <a:pt x="0" y="1449"/>
                    <a:pt x="22" y="1166"/>
                    <a:pt x="44" y="933"/>
                  </a:cubicBezTo>
                  <a:cubicBezTo>
                    <a:pt x="87" y="699"/>
                    <a:pt x="131" y="516"/>
                    <a:pt x="219" y="383"/>
                  </a:cubicBezTo>
                  <a:cubicBezTo>
                    <a:pt x="284" y="250"/>
                    <a:pt x="372" y="150"/>
                    <a:pt x="481" y="83"/>
                  </a:cubicBezTo>
                  <a:cubicBezTo>
                    <a:pt x="591" y="17"/>
                    <a:pt x="700" y="0"/>
                    <a:pt x="853" y="0"/>
                  </a:cubicBezTo>
                  <a:lnTo>
                    <a:pt x="20790" y="0"/>
                  </a:lnTo>
                  <a:cubicBezTo>
                    <a:pt x="20922" y="0"/>
                    <a:pt x="21053" y="33"/>
                    <a:pt x="21162" y="83"/>
                  </a:cubicBezTo>
                  <a:cubicBezTo>
                    <a:pt x="21272" y="133"/>
                    <a:pt x="21359" y="250"/>
                    <a:pt x="21425" y="383"/>
                  </a:cubicBezTo>
                  <a:cubicBezTo>
                    <a:pt x="21491" y="516"/>
                    <a:pt x="21556" y="699"/>
                    <a:pt x="21578" y="933"/>
                  </a:cubicBezTo>
                  <a:cubicBezTo>
                    <a:pt x="21578" y="1166"/>
                    <a:pt x="21600" y="1449"/>
                    <a:pt x="21600" y="1782"/>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90" name="Shape">
              <a:extLst>
                <a:ext uri="{FF2B5EF4-FFF2-40B4-BE49-F238E27FC236}">
                  <a16:creationId xmlns:a16="http://schemas.microsoft.com/office/drawing/2014/main" id="{F5DC5E2A-F3D9-497E-A435-67CF8A510D3B}"/>
                </a:ext>
              </a:extLst>
            </p:cNvPr>
            <p:cNvSpPr/>
            <p:nvPr/>
          </p:nvSpPr>
          <p:spPr>
            <a:xfrm>
              <a:off x="3835399" y="4597400"/>
              <a:ext cx="97283" cy="163957"/>
            </a:xfrm>
            <a:custGeom>
              <a:avLst/>
              <a:gdLst/>
              <a:ahLst/>
              <a:cxnLst>
                <a:cxn ang="0">
                  <a:pos x="wd2" y="hd2"/>
                </a:cxn>
                <a:cxn ang="5400000">
                  <a:pos x="wd2" y="hd2"/>
                </a:cxn>
                <a:cxn ang="10800000">
                  <a:pos x="wd2" y="hd2"/>
                </a:cxn>
                <a:cxn ang="16200000">
                  <a:pos x="wd2" y="hd2"/>
                </a:cxn>
              </a:cxnLst>
              <a:rect l="0" t="0" r="r" b="b"/>
              <a:pathLst>
                <a:path w="21600" h="21600" extrusionOk="0">
                  <a:moveTo>
                    <a:pt x="21600" y="19910"/>
                  </a:moveTo>
                  <a:cubicBezTo>
                    <a:pt x="21600" y="20228"/>
                    <a:pt x="21572" y="20496"/>
                    <a:pt x="21515" y="20713"/>
                  </a:cubicBezTo>
                  <a:cubicBezTo>
                    <a:pt x="21459" y="20931"/>
                    <a:pt x="21403" y="21098"/>
                    <a:pt x="21290" y="21232"/>
                  </a:cubicBezTo>
                  <a:cubicBezTo>
                    <a:pt x="21205" y="21366"/>
                    <a:pt x="21092" y="21466"/>
                    <a:pt x="20951" y="21516"/>
                  </a:cubicBezTo>
                  <a:cubicBezTo>
                    <a:pt x="20811" y="21567"/>
                    <a:pt x="20641" y="21600"/>
                    <a:pt x="20472" y="21600"/>
                  </a:cubicBezTo>
                  <a:lnTo>
                    <a:pt x="2171" y="21600"/>
                  </a:lnTo>
                  <a:cubicBezTo>
                    <a:pt x="1551" y="21600"/>
                    <a:pt x="1015" y="21500"/>
                    <a:pt x="620" y="21282"/>
                  </a:cubicBezTo>
                  <a:cubicBezTo>
                    <a:pt x="226" y="21065"/>
                    <a:pt x="0" y="20713"/>
                    <a:pt x="0" y="20228"/>
                  </a:cubicBezTo>
                  <a:lnTo>
                    <a:pt x="0" y="1372"/>
                  </a:lnTo>
                  <a:cubicBezTo>
                    <a:pt x="0" y="887"/>
                    <a:pt x="226" y="535"/>
                    <a:pt x="620" y="318"/>
                  </a:cubicBezTo>
                  <a:cubicBezTo>
                    <a:pt x="1043" y="100"/>
                    <a:pt x="1551" y="0"/>
                    <a:pt x="2171" y="0"/>
                  </a:cubicBezTo>
                  <a:lnTo>
                    <a:pt x="20359" y="0"/>
                  </a:lnTo>
                  <a:cubicBezTo>
                    <a:pt x="20529" y="0"/>
                    <a:pt x="20669" y="33"/>
                    <a:pt x="20811" y="84"/>
                  </a:cubicBezTo>
                  <a:cubicBezTo>
                    <a:pt x="20951" y="134"/>
                    <a:pt x="21064" y="234"/>
                    <a:pt x="21149" y="368"/>
                  </a:cubicBezTo>
                  <a:cubicBezTo>
                    <a:pt x="21233" y="502"/>
                    <a:pt x="21318" y="686"/>
                    <a:pt x="21374" y="904"/>
                  </a:cubicBezTo>
                  <a:cubicBezTo>
                    <a:pt x="21431" y="1121"/>
                    <a:pt x="21459" y="1389"/>
                    <a:pt x="21459" y="1723"/>
                  </a:cubicBezTo>
                  <a:cubicBezTo>
                    <a:pt x="21459" y="2041"/>
                    <a:pt x="21431" y="2292"/>
                    <a:pt x="21374" y="2510"/>
                  </a:cubicBezTo>
                  <a:cubicBezTo>
                    <a:pt x="21318" y="2727"/>
                    <a:pt x="21262" y="2895"/>
                    <a:pt x="21149" y="3028"/>
                  </a:cubicBezTo>
                  <a:cubicBezTo>
                    <a:pt x="21064" y="3162"/>
                    <a:pt x="20951" y="3263"/>
                    <a:pt x="20811" y="3313"/>
                  </a:cubicBezTo>
                  <a:cubicBezTo>
                    <a:pt x="20670" y="3380"/>
                    <a:pt x="20529" y="3413"/>
                    <a:pt x="20359" y="3413"/>
                  </a:cubicBezTo>
                  <a:lnTo>
                    <a:pt x="7360" y="3413"/>
                  </a:lnTo>
                  <a:lnTo>
                    <a:pt x="7360" y="8700"/>
                  </a:lnTo>
                  <a:lnTo>
                    <a:pt x="18385" y="8700"/>
                  </a:lnTo>
                  <a:cubicBezTo>
                    <a:pt x="18555" y="8700"/>
                    <a:pt x="18724" y="8734"/>
                    <a:pt x="18865" y="8801"/>
                  </a:cubicBezTo>
                  <a:cubicBezTo>
                    <a:pt x="19006" y="8868"/>
                    <a:pt x="19119" y="8951"/>
                    <a:pt x="19203" y="9085"/>
                  </a:cubicBezTo>
                  <a:cubicBezTo>
                    <a:pt x="19288" y="9219"/>
                    <a:pt x="19372" y="9386"/>
                    <a:pt x="19429" y="9604"/>
                  </a:cubicBezTo>
                  <a:cubicBezTo>
                    <a:pt x="19485" y="9821"/>
                    <a:pt x="19513" y="10089"/>
                    <a:pt x="19513" y="10390"/>
                  </a:cubicBezTo>
                  <a:cubicBezTo>
                    <a:pt x="19513" y="10708"/>
                    <a:pt x="19485" y="10976"/>
                    <a:pt x="19429" y="11193"/>
                  </a:cubicBezTo>
                  <a:cubicBezTo>
                    <a:pt x="19372" y="11411"/>
                    <a:pt x="19316" y="11578"/>
                    <a:pt x="19203" y="11695"/>
                  </a:cubicBezTo>
                  <a:cubicBezTo>
                    <a:pt x="19119" y="11829"/>
                    <a:pt x="19006" y="11913"/>
                    <a:pt x="18865" y="11980"/>
                  </a:cubicBezTo>
                  <a:cubicBezTo>
                    <a:pt x="18724" y="12047"/>
                    <a:pt x="18555" y="12063"/>
                    <a:pt x="18385" y="12063"/>
                  </a:cubicBezTo>
                  <a:lnTo>
                    <a:pt x="7360" y="12063"/>
                  </a:lnTo>
                  <a:lnTo>
                    <a:pt x="7360" y="18170"/>
                  </a:lnTo>
                  <a:lnTo>
                    <a:pt x="20472" y="18170"/>
                  </a:lnTo>
                  <a:cubicBezTo>
                    <a:pt x="20641" y="18170"/>
                    <a:pt x="20810" y="18204"/>
                    <a:pt x="20951" y="18254"/>
                  </a:cubicBezTo>
                  <a:cubicBezTo>
                    <a:pt x="21092" y="18304"/>
                    <a:pt x="21205" y="18404"/>
                    <a:pt x="21290" y="18538"/>
                  </a:cubicBezTo>
                  <a:cubicBezTo>
                    <a:pt x="21374" y="18672"/>
                    <a:pt x="21459" y="18839"/>
                    <a:pt x="21515" y="19057"/>
                  </a:cubicBezTo>
                  <a:cubicBezTo>
                    <a:pt x="21572" y="19274"/>
                    <a:pt x="21600" y="19592"/>
                    <a:pt x="21600" y="19910"/>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91" name="Shape">
              <a:extLst>
                <a:ext uri="{FF2B5EF4-FFF2-40B4-BE49-F238E27FC236}">
                  <a16:creationId xmlns:a16="http://schemas.microsoft.com/office/drawing/2014/main" id="{745E6D6C-A6F4-4E7A-B893-EF8F823B9D0F}"/>
                </a:ext>
              </a:extLst>
            </p:cNvPr>
            <p:cNvSpPr/>
            <p:nvPr/>
          </p:nvSpPr>
          <p:spPr>
            <a:xfrm>
              <a:off x="3962400" y="4597399"/>
              <a:ext cx="121413" cy="169547"/>
            </a:xfrm>
            <a:custGeom>
              <a:avLst/>
              <a:gdLst/>
              <a:ahLst/>
              <a:cxnLst>
                <a:cxn ang="0">
                  <a:pos x="wd2" y="hd2"/>
                </a:cxn>
                <a:cxn ang="5400000">
                  <a:pos x="wd2" y="hd2"/>
                </a:cxn>
                <a:cxn ang="10800000">
                  <a:pos x="wd2" y="hd2"/>
                </a:cxn>
                <a:cxn ang="16200000">
                  <a:pos x="wd2" y="hd2"/>
                </a:cxn>
              </a:cxnLst>
              <a:rect l="0" t="0" r="r" b="b"/>
              <a:pathLst>
                <a:path w="21600" h="21600" extrusionOk="0">
                  <a:moveTo>
                    <a:pt x="21600" y="18138"/>
                  </a:moveTo>
                  <a:cubicBezTo>
                    <a:pt x="21600" y="18413"/>
                    <a:pt x="21600" y="18639"/>
                    <a:pt x="21555" y="18817"/>
                  </a:cubicBezTo>
                  <a:cubicBezTo>
                    <a:pt x="21532" y="19011"/>
                    <a:pt x="21510" y="19173"/>
                    <a:pt x="21464" y="19302"/>
                  </a:cubicBezTo>
                  <a:cubicBezTo>
                    <a:pt x="21419" y="19432"/>
                    <a:pt x="21351" y="19545"/>
                    <a:pt x="21284" y="19642"/>
                  </a:cubicBezTo>
                  <a:cubicBezTo>
                    <a:pt x="21216" y="19739"/>
                    <a:pt x="21080" y="19853"/>
                    <a:pt x="20922" y="19966"/>
                  </a:cubicBezTo>
                  <a:cubicBezTo>
                    <a:pt x="20764" y="20079"/>
                    <a:pt x="20448" y="20241"/>
                    <a:pt x="19973" y="20435"/>
                  </a:cubicBezTo>
                  <a:cubicBezTo>
                    <a:pt x="19499" y="20629"/>
                    <a:pt x="18911" y="20807"/>
                    <a:pt x="18233" y="20985"/>
                  </a:cubicBezTo>
                  <a:cubicBezTo>
                    <a:pt x="17556" y="21163"/>
                    <a:pt x="16765" y="21309"/>
                    <a:pt x="15884" y="21422"/>
                  </a:cubicBezTo>
                  <a:cubicBezTo>
                    <a:pt x="15002" y="21535"/>
                    <a:pt x="14054" y="21600"/>
                    <a:pt x="13037" y="21600"/>
                  </a:cubicBezTo>
                  <a:cubicBezTo>
                    <a:pt x="11026" y="21600"/>
                    <a:pt x="9241" y="21373"/>
                    <a:pt x="7614" y="20937"/>
                  </a:cubicBezTo>
                  <a:cubicBezTo>
                    <a:pt x="6010" y="20500"/>
                    <a:pt x="4632" y="19836"/>
                    <a:pt x="3502" y="18963"/>
                  </a:cubicBezTo>
                  <a:cubicBezTo>
                    <a:pt x="2372" y="18089"/>
                    <a:pt x="1514" y="16989"/>
                    <a:pt x="904" y="15678"/>
                  </a:cubicBezTo>
                  <a:cubicBezTo>
                    <a:pt x="294" y="14368"/>
                    <a:pt x="0" y="12831"/>
                    <a:pt x="0" y="11083"/>
                  </a:cubicBezTo>
                  <a:cubicBezTo>
                    <a:pt x="0" y="9303"/>
                    <a:pt x="339" y="7734"/>
                    <a:pt x="994" y="6342"/>
                  </a:cubicBezTo>
                  <a:cubicBezTo>
                    <a:pt x="1649" y="4967"/>
                    <a:pt x="2576" y="3802"/>
                    <a:pt x="3773" y="2864"/>
                  </a:cubicBezTo>
                  <a:cubicBezTo>
                    <a:pt x="4971" y="1925"/>
                    <a:pt x="6394" y="1214"/>
                    <a:pt x="8044" y="728"/>
                  </a:cubicBezTo>
                  <a:cubicBezTo>
                    <a:pt x="9716" y="243"/>
                    <a:pt x="11546" y="0"/>
                    <a:pt x="13534" y="0"/>
                  </a:cubicBezTo>
                  <a:cubicBezTo>
                    <a:pt x="14347" y="0"/>
                    <a:pt x="15138" y="49"/>
                    <a:pt x="15884" y="146"/>
                  </a:cubicBezTo>
                  <a:cubicBezTo>
                    <a:pt x="16629" y="243"/>
                    <a:pt x="17330" y="372"/>
                    <a:pt x="17962" y="518"/>
                  </a:cubicBezTo>
                  <a:cubicBezTo>
                    <a:pt x="18595" y="680"/>
                    <a:pt x="19183" y="858"/>
                    <a:pt x="19680" y="1052"/>
                  </a:cubicBezTo>
                  <a:cubicBezTo>
                    <a:pt x="20199" y="1262"/>
                    <a:pt x="20538" y="1424"/>
                    <a:pt x="20742" y="1569"/>
                  </a:cubicBezTo>
                  <a:cubicBezTo>
                    <a:pt x="20945" y="1715"/>
                    <a:pt x="21080" y="1828"/>
                    <a:pt x="21171" y="1925"/>
                  </a:cubicBezTo>
                  <a:cubicBezTo>
                    <a:pt x="21239" y="2022"/>
                    <a:pt x="21306" y="2152"/>
                    <a:pt x="21352" y="2298"/>
                  </a:cubicBezTo>
                  <a:cubicBezTo>
                    <a:pt x="21397" y="2443"/>
                    <a:pt x="21442" y="2621"/>
                    <a:pt x="21465" y="2831"/>
                  </a:cubicBezTo>
                  <a:cubicBezTo>
                    <a:pt x="21487" y="3042"/>
                    <a:pt x="21487" y="3284"/>
                    <a:pt x="21487" y="3592"/>
                  </a:cubicBezTo>
                  <a:cubicBezTo>
                    <a:pt x="21487" y="3916"/>
                    <a:pt x="21465" y="4191"/>
                    <a:pt x="21442" y="4417"/>
                  </a:cubicBezTo>
                  <a:cubicBezTo>
                    <a:pt x="21419" y="4644"/>
                    <a:pt x="21352" y="4822"/>
                    <a:pt x="21284" y="4967"/>
                  </a:cubicBezTo>
                  <a:cubicBezTo>
                    <a:pt x="21216" y="5113"/>
                    <a:pt x="21126" y="5210"/>
                    <a:pt x="21013" y="5275"/>
                  </a:cubicBezTo>
                  <a:cubicBezTo>
                    <a:pt x="20900" y="5339"/>
                    <a:pt x="20787" y="5372"/>
                    <a:pt x="20651" y="5372"/>
                  </a:cubicBezTo>
                  <a:cubicBezTo>
                    <a:pt x="20425" y="5372"/>
                    <a:pt x="20131" y="5275"/>
                    <a:pt x="19793" y="5097"/>
                  </a:cubicBezTo>
                  <a:cubicBezTo>
                    <a:pt x="19454" y="4902"/>
                    <a:pt x="19002" y="4692"/>
                    <a:pt x="18460" y="4466"/>
                  </a:cubicBezTo>
                  <a:cubicBezTo>
                    <a:pt x="17917" y="4239"/>
                    <a:pt x="17262" y="4029"/>
                    <a:pt x="16494" y="3835"/>
                  </a:cubicBezTo>
                  <a:cubicBezTo>
                    <a:pt x="15726" y="3640"/>
                    <a:pt x="14822" y="3559"/>
                    <a:pt x="13783" y="3559"/>
                  </a:cubicBezTo>
                  <a:cubicBezTo>
                    <a:pt x="12630" y="3559"/>
                    <a:pt x="11591" y="3721"/>
                    <a:pt x="10687" y="4061"/>
                  </a:cubicBezTo>
                  <a:cubicBezTo>
                    <a:pt x="9783" y="4401"/>
                    <a:pt x="8993" y="4886"/>
                    <a:pt x="8360" y="5517"/>
                  </a:cubicBezTo>
                  <a:cubicBezTo>
                    <a:pt x="7727" y="6148"/>
                    <a:pt x="7230" y="6909"/>
                    <a:pt x="6914" y="7799"/>
                  </a:cubicBezTo>
                  <a:cubicBezTo>
                    <a:pt x="6575" y="8688"/>
                    <a:pt x="6417" y="9708"/>
                    <a:pt x="6417" y="10824"/>
                  </a:cubicBezTo>
                  <a:cubicBezTo>
                    <a:pt x="6417" y="12054"/>
                    <a:pt x="6598" y="13122"/>
                    <a:pt x="6959" y="14012"/>
                  </a:cubicBezTo>
                  <a:cubicBezTo>
                    <a:pt x="7321" y="14918"/>
                    <a:pt x="7818" y="15646"/>
                    <a:pt x="8473" y="16228"/>
                  </a:cubicBezTo>
                  <a:cubicBezTo>
                    <a:pt x="9128" y="16811"/>
                    <a:pt x="9919" y="17248"/>
                    <a:pt x="10845" y="17523"/>
                  </a:cubicBezTo>
                  <a:cubicBezTo>
                    <a:pt x="11772" y="17814"/>
                    <a:pt x="12811" y="17943"/>
                    <a:pt x="13963" y="17943"/>
                  </a:cubicBezTo>
                  <a:cubicBezTo>
                    <a:pt x="15025" y="17943"/>
                    <a:pt x="15929" y="17862"/>
                    <a:pt x="16697" y="17684"/>
                  </a:cubicBezTo>
                  <a:cubicBezTo>
                    <a:pt x="17465" y="17506"/>
                    <a:pt x="18121" y="17312"/>
                    <a:pt x="18663" y="17102"/>
                  </a:cubicBezTo>
                  <a:cubicBezTo>
                    <a:pt x="19205" y="16892"/>
                    <a:pt x="19657" y="16697"/>
                    <a:pt x="20018" y="16519"/>
                  </a:cubicBezTo>
                  <a:cubicBezTo>
                    <a:pt x="20380" y="16342"/>
                    <a:pt x="20651" y="16261"/>
                    <a:pt x="20832" y="16261"/>
                  </a:cubicBezTo>
                  <a:cubicBezTo>
                    <a:pt x="20990" y="16261"/>
                    <a:pt x="21103" y="16277"/>
                    <a:pt x="21193" y="16325"/>
                  </a:cubicBezTo>
                  <a:cubicBezTo>
                    <a:pt x="21284" y="16374"/>
                    <a:pt x="21351" y="16455"/>
                    <a:pt x="21419" y="16584"/>
                  </a:cubicBezTo>
                  <a:cubicBezTo>
                    <a:pt x="21487" y="16714"/>
                    <a:pt x="21532" y="16892"/>
                    <a:pt x="21555" y="17118"/>
                  </a:cubicBezTo>
                  <a:cubicBezTo>
                    <a:pt x="21600" y="17442"/>
                    <a:pt x="21600" y="17749"/>
                    <a:pt x="21600" y="18138"/>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92" name="Shape">
              <a:extLst>
                <a:ext uri="{FF2B5EF4-FFF2-40B4-BE49-F238E27FC236}">
                  <a16:creationId xmlns:a16="http://schemas.microsoft.com/office/drawing/2014/main" id="{9BBE13F8-72B1-411C-849D-C517419B85A6}"/>
                </a:ext>
              </a:extLst>
            </p:cNvPr>
            <p:cNvSpPr/>
            <p:nvPr/>
          </p:nvSpPr>
          <p:spPr>
            <a:xfrm>
              <a:off x="4102099" y="4597399"/>
              <a:ext cx="127890" cy="165609"/>
            </a:xfrm>
            <a:custGeom>
              <a:avLst/>
              <a:gdLst/>
              <a:ahLst/>
              <a:cxnLst>
                <a:cxn ang="0">
                  <a:pos x="wd2" y="hd2"/>
                </a:cxn>
                <a:cxn ang="5400000">
                  <a:pos x="wd2" y="hd2"/>
                </a:cxn>
                <a:cxn ang="10800000">
                  <a:pos x="wd2" y="hd2"/>
                </a:cxn>
                <a:cxn ang="16200000">
                  <a:pos x="wd2" y="hd2"/>
                </a:cxn>
              </a:cxnLst>
              <a:rect l="0" t="0" r="r" b="b"/>
              <a:pathLst>
                <a:path w="21600" h="21600" extrusionOk="0">
                  <a:moveTo>
                    <a:pt x="21600" y="20904"/>
                  </a:moveTo>
                  <a:cubicBezTo>
                    <a:pt x="21600" y="21020"/>
                    <a:pt x="21557" y="21120"/>
                    <a:pt x="21450" y="21202"/>
                  </a:cubicBezTo>
                  <a:cubicBezTo>
                    <a:pt x="21364" y="21285"/>
                    <a:pt x="21214" y="21368"/>
                    <a:pt x="20999" y="21418"/>
                  </a:cubicBezTo>
                  <a:cubicBezTo>
                    <a:pt x="20785" y="21468"/>
                    <a:pt x="20506" y="21517"/>
                    <a:pt x="20141" y="21550"/>
                  </a:cubicBezTo>
                  <a:cubicBezTo>
                    <a:pt x="19777" y="21583"/>
                    <a:pt x="19326" y="21600"/>
                    <a:pt x="18790" y="21600"/>
                  </a:cubicBezTo>
                  <a:cubicBezTo>
                    <a:pt x="18232" y="21600"/>
                    <a:pt x="17782" y="21583"/>
                    <a:pt x="17417" y="21550"/>
                  </a:cubicBezTo>
                  <a:cubicBezTo>
                    <a:pt x="17053" y="21517"/>
                    <a:pt x="16774" y="21468"/>
                    <a:pt x="16559" y="21418"/>
                  </a:cubicBezTo>
                  <a:cubicBezTo>
                    <a:pt x="16345" y="21368"/>
                    <a:pt x="16195" y="21285"/>
                    <a:pt x="16109" y="21202"/>
                  </a:cubicBezTo>
                  <a:cubicBezTo>
                    <a:pt x="16023" y="21120"/>
                    <a:pt x="15959" y="21020"/>
                    <a:pt x="15959" y="20904"/>
                  </a:cubicBezTo>
                  <a:lnTo>
                    <a:pt x="15959" y="12258"/>
                  </a:lnTo>
                  <a:lnTo>
                    <a:pt x="5598" y="12258"/>
                  </a:lnTo>
                  <a:lnTo>
                    <a:pt x="5598" y="20904"/>
                  </a:lnTo>
                  <a:cubicBezTo>
                    <a:pt x="5598" y="21020"/>
                    <a:pt x="5556" y="21120"/>
                    <a:pt x="5470" y="21202"/>
                  </a:cubicBezTo>
                  <a:cubicBezTo>
                    <a:pt x="5384" y="21285"/>
                    <a:pt x="5234" y="21368"/>
                    <a:pt x="5019" y="21418"/>
                  </a:cubicBezTo>
                  <a:cubicBezTo>
                    <a:pt x="4805" y="21468"/>
                    <a:pt x="4526" y="21517"/>
                    <a:pt x="4161" y="21550"/>
                  </a:cubicBezTo>
                  <a:cubicBezTo>
                    <a:pt x="3797" y="21583"/>
                    <a:pt x="3346" y="21600"/>
                    <a:pt x="2788" y="21600"/>
                  </a:cubicBezTo>
                  <a:cubicBezTo>
                    <a:pt x="2252" y="21600"/>
                    <a:pt x="1802" y="21583"/>
                    <a:pt x="1437" y="21550"/>
                  </a:cubicBezTo>
                  <a:cubicBezTo>
                    <a:pt x="1072" y="21517"/>
                    <a:pt x="794" y="21468"/>
                    <a:pt x="579" y="21418"/>
                  </a:cubicBezTo>
                  <a:cubicBezTo>
                    <a:pt x="365" y="21368"/>
                    <a:pt x="214" y="21285"/>
                    <a:pt x="129" y="21202"/>
                  </a:cubicBezTo>
                  <a:cubicBezTo>
                    <a:pt x="43" y="21120"/>
                    <a:pt x="0" y="21020"/>
                    <a:pt x="0" y="20904"/>
                  </a:cubicBezTo>
                  <a:lnTo>
                    <a:pt x="0" y="696"/>
                  </a:lnTo>
                  <a:cubicBezTo>
                    <a:pt x="0" y="580"/>
                    <a:pt x="43" y="480"/>
                    <a:pt x="129" y="398"/>
                  </a:cubicBezTo>
                  <a:cubicBezTo>
                    <a:pt x="215" y="315"/>
                    <a:pt x="386" y="232"/>
                    <a:pt x="579" y="182"/>
                  </a:cubicBezTo>
                  <a:cubicBezTo>
                    <a:pt x="794" y="132"/>
                    <a:pt x="1094" y="83"/>
                    <a:pt x="1437" y="50"/>
                  </a:cubicBezTo>
                  <a:cubicBezTo>
                    <a:pt x="1802" y="17"/>
                    <a:pt x="2252" y="0"/>
                    <a:pt x="2788" y="0"/>
                  </a:cubicBezTo>
                  <a:cubicBezTo>
                    <a:pt x="3346" y="0"/>
                    <a:pt x="3797" y="17"/>
                    <a:pt x="4161" y="50"/>
                  </a:cubicBezTo>
                  <a:cubicBezTo>
                    <a:pt x="4526" y="83"/>
                    <a:pt x="4805" y="132"/>
                    <a:pt x="5019" y="182"/>
                  </a:cubicBezTo>
                  <a:cubicBezTo>
                    <a:pt x="5234" y="232"/>
                    <a:pt x="5384" y="315"/>
                    <a:pt x="5470" y="398"/>
                  </a:cubicBezTo>
                  <a:cubicBezTo>
                    <a:pt x="5555" y="480"/>
                    <a:pt x="5598" y="580"/>
                    <a:pt x="5598" y="696"/>
                  </a:cubicBezTo>
                  <a:lnTo>
                    <a:pt x="5598" y="8547"/>
                  </a:lnTo>
                  <a:lnTo>
                    <a:pt x="15959" y="8547"/>
                  </a:lnTo>
                  <a:lnTo>
                    <a:pt x="15959" y="696"/>
                  </a:lnTo>
                  <a:cubicBezTo>
                    <a:pt x="15959" y="580"/>
                    <a:pt x="16002" y="480"/>
                    <a:pt x="16109" y="398"/>
                  </a:cubicBezTo>
                  <a:cubicBezTo>
                    <a:pt x="16195" y="315"/>
                    <a:pt x="16345" y="232"/>
                    <a:pt x="16559" y="182"/>
                  </a:cubicBezTo>
                  <a:cubicBezTo>
                    <a:pt x="16774" y="132"/>
                    <a:pt x="17053" y="83"/>
                    <a:pt x="17417" y="50"/>
                  </a:cubicBezTo>
                  <a:cubicBezTo>
                    <a:pt x="17782" y="17"/>
                    <a:pt x="18232" y="0"/>
                    <a:pt x="18790" y="0"/>
                  </a:cubicBezTo>
                  <a:cubicBezTo>
                    <a:pt x="19326" y="0"/>
                    <a:pt x="19777" y="17"/>
                    <a:pt x="20141" y="50"/>
                  </a:cubicBezTo>
                  <a:cubicBezTo>
                    <a:pt x="20506" y="83"/>
                    <a:pt x="20785" y="132"/>
                    <a:pt x="20999" y="182"/>
                  </a:cubicBezTo>
                  <a:cubicBezTo>
                    <a:pt x="21214" y="232"/>
                    <a:pt x="21364" y="315"/>
                    <a:pt x="21450" y="398"/>
                  </a:cubicBezTo>
                  <a:cubicBezTo>
                    <a:pt x="21536" y="480"/>
                    <a:pt x="21600" y="580"/>
                    <a:pt x="21600" y="696"/>
                  </a:cubicBezTo>
                  <a:lnTo>
                    <a:pt x="21600" y="20904"/>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93" name="Shape">
              <a:extLst>
                <a:ext uri="{FF2B5EF4-FFF2-40B4-BE49-F238E27FC236}">
                  <a16:creationId xmlns:a16="http://schemas.microsoft.com/office/drawing/2014/main" id="{0C874D23-FFEA-4733-B2E8-E3D55294D6D6}"/>
                </a:ext>
              </a:extLst>
            </p:cNvPr>
            <p:cNvSpPr/>
            <p:nvPr/>
          </p:nvSpPr>
          <p:spPr>
            <a:xfrm>
              <a:off x="4267199" y="4597399"/>
              <a:ext cx="135511" cy="165482"/>
            </a:xfrm>
            <a:custGeom>
              <a:avLst/>
              <a:gdLst/>
              <a:ahLst/>
              <a:cxnLst>
                <a:cxn ang="0">
                  <a:pos x="wd2" y="hd2"/>
                </a:cxn>
                <a:cxn ang="5400000">
                  <a:pos x="wd2" y="hd2"/>
                </a:cxn>
                <a:cxn ang="10800000">
                  <a:pos x="wd2" y="hd2"/>
                </a:cxn>
                <a:cxn ang="16200000">
                  <a:pos x="wd2" y="hd2"/>
                </a:cxn>
              </a:cxnLst>
              <a:rect l="0" t="0" r="r" b="b"/>
              <a:pathLst>
                <a:path w="21600" h="21600" extrusionOk="0">
                  <a:moveTo>
                    <a:pt x="21600" y="19959"/>
                  </a:moveTo>
                  <a:cubicBezTo>
                    <a:pt x="21600" y="20208"/>
                    <a:pt x="21539" y="20440"/>
                    <a:pt x="21438" y="20639"/>
                  </a:cubicBezTo>
                  <a:cubicBezTo>
                    <a:pt x="21337" y="20837"/>
                    <a:pt x="21195" y="21003"/>
                    <a:pt x="21013" y="21136"/>
                  </a:cubicBezTo>
                  <a:cubicBezTo>
                    <a:pt x="20831" y="21268"/>
                    <a:pt x="20608" y="21368"/>
                    <a:pt x="20365" y="21418"/>
                  </a:cubicBezTo>
                  <a:cubicBezTo>
                    <a:pt x="20122" y="21484"/>
                    <a:pt x="19859" y="21517"/>
                    <a:pt x="19596" y="21517"/>
                  </a:cubicBezTo>
                  <a:lnTo>
                    <a:pt x="17329" y="21517"/>
                  </a:lnTo>
                  <a:cubicBezTo>
                    <a:pt x="16863" y="21517"/>
                    <a:pt x="16458" y="21484"/>
                    <a:pt x="16114" y="21401"/>
                  </a:cubicBezTo>
                  <a:cubicBezTo>
                    <a:pt x="15770" y="21318"/>
                    <a:pt x="15446" y="21186"/>
                    <a:pt x="15162" y="20987"/>
                  </a:cubicBezTo>
                  <a:cubicBezTo>
                    <a:pt x="14879" y="20788"/>
                    <a:pt x="14596" y="20506"/>
                    <a:pt x="14312" y="20158"/>
                  </a:cubicBezTo>
                  <a:cubicBezTo>
                    <a:pt x="14049" y="19810"/>
                    <a:pt x="13745" y="19362"/>
                    <a:pt x="13401" y="18815"/>
                  </a:cubicBezTo>
                  <a:lnTo>
                    <a:pt x="6883" y="8802"/>
                  </a:lnTo>
                  <a:cubicBezTo>
                    <a:pt x="6498" y="8206"/>
                    <a:pt x="6113" y="7559"/>
                    <a:pt x="5729" y="6880"/>
                  </a:cubicBezTo>
                  <a:cubicBezTo>
                    <a:pt x="5344" y="6200"/>
                    <a:pt x="4980" y="5520"/>
                    <a:pt x="4676" y="4874"/>
                  </a:cubicBezTo>
                  <a:lnTo>
                    <a:pt x="4636" y="4874"/>
                  </a:lnTo>
                  <a:cubicBezTo>
                    <a:pt x="4696" y="5669"/>
                    <a:pt x="4737" y="6465"/>
                    <a:pt x="4757" y="7244"/>
                  </a:cubicBezTo>
                  <a:cubicBezTo>
                    <a:pt x="4777" y="8023"/>
                    <a:pt x="4798" y="8852"/>
                    <a:pt x="4798" y="9681"/>
                  </a:cubicBezTo>
                  <a:lnTo>
                    <a:pt x="4798" y="20887"/>
                  </a:lnTo>
                  <a:cubicBezTo>
                    <a:pt x="4798" y="21003"/>
                    <a:pt x="4757" y="21103"/>
                    <a:pt x="4676" y="21186"/>
                  </a:cubicBezTo>
                  <a:cubicBezTo>
                    <a:pt x="4595" y="21268"/>
                    <a:pt x="4474" y="21351"/>
                    <a:pt x="4292" y="21418"/>
                  </a:cubicBezTo>
                  <a:cubicBezTo>
                    <a:pt x="4109" y="21484"/>
                    <a:pt x="3866" y="21517"/>
                    <a:pt x="3563" y="21550"/>
                  </a:cubicBezTo>
                  <a:cubicBezTo>
                    <a:pt x="3259" y="21583"/>
                    <a:pt x="2854" y="21600"/>
                    <a:pt x="2368" y="21600"/>
                  </a:cubicBezTo>
                  <a:cubicBezTo>
                    <a:pt x="1903" y="21600"/>
                    <a:pt x="1498" y="21583"/>
                    <a:pt x="1194" y="21550"/>
                  </a:cubicBezTo>
                  <a:cubicBezTo>
                    <a:pt x="891" y="21517"/>
                    <a:pt x="648" y="21467"/>
                    <a:pt x="466" y="21418"/>
                  </a:cubicBezTo>
                  <a:cubicBezTo>
                    <a:pt x="283" y="21368"/>
                    <a:pt x="162" y="21285"/>
                    <a:pt x="101" y="21186"/>
                  </a:cubicBezTo>
                  <a:cubicBezTo>
                    <a:pt x="40" y="21103"/>
                    <a:pt x="0" y="21003"/>
                    <a:pt x="0" y="20887"/>
                  </a:cubicBezTo>
                  <a:lnTo>
                    <a:pt x="0" y="1641"/>
                  </a:lnTo>
                  <a:cubicBezTo>
                    <a:pt x="0" y="1127"/>
                    <a:pt x="182" y="729"/>
                    <a:pt x="547" y="481"/>
                  </a:cubicBezTo>
                  <a:cubicBezTo>
                    <a:pt x="911" y="216"/>
                    <a:pt x="1377" y="100"/>
                    <a:pt x="1903" y="100"/>
                  </a:cubicBezTo>
                  <a:lnTo>
                    <a:pt x="4757" y="100"/>
                  </a:lnTo>
                  <a:cubicBezTo>
                    <a:pt x="5263" y="100"/>
                    <a:pt x="5709" y="133"/>
                    <a:pt x="6053" y="199"/>
                  </a:cubicBezTo>
                  <a:cubicBezTo>
                    <a:pt x="6397" y="265"/>
                    <a:pt x="6721" y="381"/>
                    <a:pt x="6984" y="547"/>
                  </a:cubicBezTo>
                  <a:cubicBezTo>
                    <a:pt x="7268" y="713"/>
                    <a:pt x="7510" y="945"/>
                    <a:pt x="7753" y="1227"/>
                  </a:cubicBezTo>
                  <a:cubicBezTo>
                    <a:pt x="7996" y="1525"/>
                    <a:pt x="8239" y="1873"/>
                    <a:pt x="8502" y="2304"/>
                  </a:cubicBezTo>
                  <a:lnTo>
                    <a:pt x="13604" y="10129"/>
                  </a:lnTo>
                  <a:cubicBezTo>
                    <a:pt x="13907" y="10609"/>
                    <a:pt x="14191" y="11074"/>
                    <a:pt x="14474" y="11521"/>
                  </a:cubicBezTo>
                  <a:cubicBezTo>
                    <a:pt x="14758" y="11985"/>
                    <a:pt x="15041" y="12433"/>
                    <a:pt x="15304" y="12897"/>
                  </a:cubicBezTo>
                  <a:cubicBezTo>
                    <a:pt x="15567" y="13361"/>
                    <a:pt x="15831" y="13809"/>
                    <a:pt x="16094" y="14240"/>
                  </a:cubicBezTo>
                  <a:cubicBezTo>
                    <a:pt x="16357" y="14687"/>
                    <a:pt x="16600" y="15118"/>
                    <a:pt x="16843" y="15566"/>
                  </a:cubicBezTo>
                  <a:lnTo>
                    <a:pt x="16863" y="15566"/>
                  </a:lnTo>
                  <a:cubicBezTo>
                    <a:pt x="16823" y="14787"/>
                    <a:pt x="16802" y="13991"/>
                    <a:pt x="16782" y="13146"/>
                  </a:cubicBezTo>
                  <a:cubicBezTo>
                    <a:pt x="16762" y="12300"/>
                    <a:pt x="16762" y="11505"/>
                    <a:pt x="16762" y="10742"/>
                  </a:cubicBezTo>
                  <a:lnTo>
                    <a:pt x="16762" y="696"/>
                  </a:lnTo>
                  <a:cubicBezTo>
                    <a:pt x="16762" y="580"/>
                    <a:pt x="16802" y="481"/>
                    <a:pt x="16883" y="398"/>
                  </a:cubicBezTo>
                  <a:cubicBezTo>
                    <a:pt x="16964" y="315"/>
                    <a:pt x="17106" y="232"/>
                    <a:pt x="17288" y="166"/>
                  </a:cubicBezTo>
                  <a:cubicBezTo>
                    <a:pt x="17470" y="99"/>
                    <a:pt x="17734" y="50"/>
                    <a:pt x="18037" y="33"/>
                  </a:cubicBezTo>
                  <a:cubicBezTo>
                    <a:pt x="18341" y="17"/>
                    <a:pt x="18746" y="0"/>
                    <a:pt x="19232" y="0"/>
                  </a:cubicBezTo>
                  <a:cubicBezTo>
                    <a:pt x="19697" y="0"/>
                    <a:pt x="20082" y="17"/>
                    <a:pt x="20385" y="33"/>
                  </a:cubicBezTo>
                  <a:cubicBezTo>
                    <a:pt x="20689" y="66"/>
                    <a:pt x="20932" y="99"/>
                    <a:pt x="21094" y="166"/>
                  </a:cubicBezTo>
                  <a:cubicBezTo>
                    <a:pt x="21256" y="232"/>
                    <a:pt x="21377" y="315"/>
                    <a:pt x="21438" y="398"/>
                  </a:cubicBezTo>
                  <a:cubicBezTo>
                    <a:pt x="21499" y="481"/>
                    <a:pt x="21539" y="580"/>
                    <a:pt x="21539" y="696"/>
                  </a:cubicBezTo>
                  <a:lnTo>
                    <a:pt x="21539" y="19959"/>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94" name="Shape">
              <a:extLst>
                <a:ext uri="{FF2B5EF4-FFF2-40B4-BE49-F238E27FC236}">
                  <a16:creationId xmlns:a16="http://schemas.microsoft.com/office/drawing/2014/main" id="{F318B667-C6D7-42EA-A4A2-E890C57D10EB}"/>
                </a:ext>
              </a:extLst>
            </p:cNvPr>
            <p:cNvSpPr/>
            <p:nvPr/>
          </p:nvSpPr>
          <p:spPr>
            <a:xfrm>
              <a:off x="4432299" y="4597400"/>
              <a:ext cx="155322" cy="169927"/>
            </a:xfrm>
            <a:custGeom>
              <a:avLst/>
              <a:gdLst/>
              <a:ahLst/>
              <a:cxnLst>
                <a:cxn ang="0">
                  <a:pos x="wd2" y="hd2"/>
                </a:cxn>
                <a:cxn ang="5400000">
                  <a:pos x="wd2" y="hd2"/>
                </a:cxn>
                <a:cxn ang="10800000">
                  <a:pos x="wd2" y="hd2"/>
                </a:cxn>
                <a:cxn ang="16200000">
                  <a:pos x="wd2" y="hd2"/>
                </a:cxn>
              </a:cxnLst>
              <a:rect l="0" t="0" r="r" b="b"/>
              <a:pathLst>
                <a:path w="21600" h="21600" extrusionOk="0">
                  <a:moveTo>
                    <a:pt x="21600" y="10558"/>
                  </a:moveTo>
                  <a:cubicBezTo>
                    <a:pt x="21600" y="12285"/>
                    <a:pt x="21370" y="13835"/>
                    <a:pt x="20894" y="15207"/>
                  </a:cubicBezTo>
                  <a:cubicBezTo>
                    <a:pt x="20417" y="16579"/>
                    <a:pt x="19728" y="17726"/>
                    <a:pt x="18792" y="18678"/>
                  </a:cubicBezTo>
                  <a:cubicBezTo>
                    <a:pt x="17856" y="19630"/>
                    <a:pt x="16708" y="20357"/>
                    <a:pt x="15348" y="20857"/>
                  </a:cubicBezTo>
                  <a:cubicBezTo>
                    <a:pt x="13970" y="21358"/>
                    <a:pt x="12398" y="21600"/>
                    <a:pt x="10597" y="21600"/>
                  </a:cubicBezTo>
                  <a:cubicBezTo>
                    <a:pt x="8831" y="21600"/>
                    <a:pt x="7277" y="21390"/>
                    <a:pt x="5952" y="20970"/>
                  </a:cubicBezTo>
                  <a:cubicBezTo>
                    <a:pt x="4627" y="20551"/>
                    <a:pt x="3532" y="19905"/>
                    <a:pt x="2649" y="19033"/>
                  </a:cubicBezTo>
                  <a:cubicBezTo>
                    <a:pt x="1766" y="18161"/>
                    <a:pt x="1113" y="17047"/>
                    <a:pt x="671" y="15708"/>
                  </a:cubicBezTo>
                  <a:cubicBezTo>
                    <a:pt x="230" y="14368"/>
                    <a:pt x="0" y="12769"/>
                    <a:pt x="0" y="10929"/>
                  </a:cubicBezTo>
                  <a:cubicBezTo>
                    <a:pt x="0" y="9250"/>
                    <a:pt x="230" y="7717"/>
                    <a:pt x="706" y="6377"/>
                  </a:cubicBezTo>
                  <a:cubicBezTo>
                    <a:pt x="1183" y="5021"/>
                    <a:pt x="1872" y="3874"/>
                    <a:pt x="2808" y="2938"/>
                  </a:cubicBezTo>
                  <a:cubicBezTo>
                    <a:pt x="3744" y="1986"/>
                    <a:pt x="4892" y="1259"/>
                    <a:pt x="6252" y="759"/>
                  </a:cubicBezTo>
                  <a:cubicBezTo>
                    <a:pt x="7630" y="258"/>
                    <a:pt x="9219" y="0"/>
                    <a:pt x="11021" y="0"/>
                  </a:cubicBezTo>
                  <a:cubicBezTo>
                    <a:pt x="12752" y="0"/>
                    <a:pt x="14270" y="210"/>
                    <a:pt x="15595" y="630"/>
                  </a:cubicBezTo>
                  <a:cubicBezTo>
                    <a:pt x="16920" y="1049"/>
                    <a:pt x="18015" y="1695"/>
                    <a:pt x="18915" y="2567"/>
                  </a:cubicBezTo>
                  <a:cubicBezTo>
                    <a:pt x="19799" y="3439"/>
                    <a:pt x="20470" y="4536"/>
                    <a:pt x="20929" y="5860"/>
                  </a:cubicBezTo>
                  <a:cubicBezTo>
                    <a:pt x="21370" y="7184"/>
                    <a:pt x="21600" y="8750"/>
                    <a:pt x="21600" y="10558"/>
                  </a:cubicBezTo>
                  <a:close/>
                  <a:moveTo>
                    <a:pt x="16743" y="10784"/>
                  </a:moveTo>
                  <a:cubicBezTo>
                    <a:pt x="16743" y="9686"/>
                    <a:pt x="16655" y="8685"/>
                    <a:pt x="16461" y="7797"/>
                  </a:cubicBezTo>
                  <a:cubicBezTo>
                    <a:pt x="16266" y="6893"/>
                    <a:pt x="15948" y="6135"/>
                    <a:pt x="15507" y="5489"/>
                  </a:cubicBezTo>
                  <a:cubicBezTo>
                    <a:pt x="15048" y="4843"/>
                    <a:pt x="14447" y="4359"/>
                    <a:pt x="13705" y="4004"/>
                  </a:cubicBezTo>
                  <a:cubicBezTo>
                    <a:pt x="12964" y="3648"/>
                    <a:pt x="12010" y="3487"/>
                    <a:pt x="10879" y="3487"/>
                  </a:cubicBezTo>
                  <a:cubicBezTo>
                    <a:pt x="9731" y="3487"/>
                    <a:pt x="8778" y="3681"/>
                    <a:pt x="8018" y="4068"/>
                  </a:cubicBezTo>
                  <a:cubicBezTo>
                    <a:pt x="7259" y="4456"/>
                    <a:pt x="6641" y="4988"/>
                    <a:pt x="6164" y="5634"/>
                  </a:cubicBezTo>
                  <a:cubicBezTo>
                    <a:pt x="5687" y="6280"/>
                    <a:pt x="5369" y="7055"/>
                    <a:pt x="5175" y="7926"/>
                  </a:cubicBezTo>
                  <a:cubicBezTo>
                    <a:pt x="4981" y="8798"/>
                    <a:pt x="4892" y="9735"/>
                    <a:pt x="4892" y="10703"/>
                  </a:cubicBezTo>
                  <a:cubicBezTo>
                    <a:pt x="4892" y="11849"/>
                    <a:pt x="4981" y="12866"/>
                    <a:pt x="5175" y="13770"/>
                  </a:cubicBezTo>
                  <a:cubicBezTo>
                    <a:pt x="5369" y="14674"/>
                    <a:pt x="5687" y="15449"/>
                    <a:pt x="6129" y="16095"/>
                  </a:cubicBezTo>
                  <a:cubicBezTo>
                    <a:pt x="6570" y="16741"/>
                    <a:pt x="7171" y="17225"/>
                    <a:pt x="7930" y="17564"/>
                  </a:cubicBezTo>
                  <a:cubicBezTo>
                    <a:pt x="8689" y="17903"/>
                    <a:pt x="9626" y="18065"/>
                    <a:pt x="10774" y="18065"/>
                  </a:cubicBezTo>
                  <a:cubicBezTo>
                    <a:pt x="11921" y="18065"/>
                    <a:pt x="12875" y="17871"/>
                    <a:pt x="13635" y="17483"/>
                  </a:cubicBezTo>
                  <a:cubicBezTo>
                    <a:pt x="14394" y="17096"/>
                    <a:pt x="15012" y="16563"/>
                    <a:pt x="15489" y="15901"/>
                  </a:cubicBezTo>
                  <a:cubicBezTo>
                    <a:pt x="15966" y="15239"/>
                    <a:pt x="16284" y="14465"/>
                    <a:pt x="16478" y="13577"/>
                  </a:cubicBezTo>
                  <a:cubicBezTo>
                    <a:pt x="16637" y="12721"/>
                    <a:pt x="16743" y="11785"/>
                    <a:pt x="16743" y="10784"/>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95" name="Shape">
              <a:extLst>
                <a:ext uri="{FF2B5EF4-FFF2-40B4-BE49-F238E27FC236}">
                  <a16:creationId xmlns:a16="http://schemas.microsoft.com/office/drawing/2014/main" id="{93020673-8402-4D8F-9085-EB0C2FA85698}"/>
                </a:ext>
              </a:extLst>
            </p:cNvPr>
            <p:cNvSpPr/>
            <p:nvPr/>
          </p:nvSpPr>
          <p:spPr>
            <a:xfrm>
              <a:off x="4610100" y="4597399"/>
              <a:ext cx="89916" cy="164721"/>
            </a:xfrm>
            <a:custGeom>
              <a:avLst/>
              <a:gdLst/>
              <a:ahLst/>
              <a:cxnLst>
                <a:cxn ang="0">
                  <a:pos x="wd2" y="hd2"/>
                </a:cxn>
                <a:cxn ang="5400000">
                  <a:pos x="wd2" y="hd2"/>
                </a:cxn>
                <a:cxn ang="10800000">
                  <a:pos x="wd2" y="hd2"/>
                </a:cxn>
                <a:cxn ang="16200000">
                  <a:pos x="wd2" y="hd2"/>
                </a:cxn>
              </a:cxnLst>
              <a:rect l="0" t="0" r="r" b="b"/>
              <a:pathLst>
                <a:path w="21600" h="21600" extrusionOk="0">
                  <a:moveTo>
                    <a:pt x="21600" y="19785"/>
                  </a:moveTo>
                  <a:cubicBezTo>
                    <a:pt x="21600" y="20118"/>
                    <a:pt x="21569" y="20401"/>
                    <a:pt x="21508" y="20617"/>
                  </a:cubicBezTo>
                  <a:cubicBezTo>
                    <a:pt x="21447" y="20851"/>
                    <a:pt x="21386" y="21034"/>
                    <a:pt x="21295" y="21184"/>
                  </a:cubicBezTo>
                  <a:cubicBezTo>
                    <a:pt x="21203" y="21334"/>
                    <a:pt x="21051" y="21433"/>
                    <a:pt x="20929" y="21500"/>
                  </a:cubicBezTo>
                  <a:cubicBezTo>
                    <a:pt x="20807" y="21567"/>
                    <a:pt x="20593" y="21600"/>
                    <a:pt x="20410" y="21600"/>
                  </a:cubicBezTo>
                  <a:lnTo>
                    <a:pt x="2349" y="21600"/>
                  </a:lnTo>
                  <a:cubicBezTo>
                    <a:pt x="1678" y="21600"/>
                    <a:pt x="1098" y="21500"/>
                    <a:pt x="671" y="21284"/>
                  </a:cubicBezTo>
                  <a:cubicBezTo>
                    <a:pt x="244" y="21067"/>
                    <a:pt x="0" y="20717"/>
                    <a:pt x="0" y="20234"/>
                  </a:cubicBezTo>
                  <a:lnTo>
                    <a:pt x="0" y="699"/>
                  </a:lnTo>
                  <a:cubicBezTo>
                    <a:pt x="0" y="583"/>
                    <a:pt x="61" y="483"/>
                    <a:pt x="183" y="400"/>
                  </a:cubicBezTo>
                  <a:cubicBezTo>
                    <a:pt x="305" y="316"/>
                    <a:pt x="549" y="233"/>
                    <a:pt x="824" y="183"/>
                  </a:cubicBezTo>
                  <a:cubicBezTo>
                    <a:pt x="1129" y="133"/>
                    <a:pt x="1556" y="83"/>
                    <a:pt x="2044" y="50"/>
                  </a:cubicBezTo>
                  <a:cubicBezTo>
                    <a:pt x="2563" y="17"/>
                    <a:pt x="3203" y="0"/>
                    <a:pt x="3966" y="0"/>
                  </a:cubicBezTo>
                  <a:cubicBezTo>
                    <a:pt x="4759" y="0"/>
                    <a:pt x="5400" y="17"/>
                    <a:pt x="5919" y="50"/>
                  </a:cubicBezTo>
                  <a:cubicBezTo>
                    <a:pt x="6437" y="83"/>
                    <a:pt x="6834" y="133"/>
                    <a:pt x="7139" y="183"/>
                  </a:cubicBezTo>
                  <a:cubicBezTo>
                    <a:pt x="7444" y="233"/>
                    <a:pt x="7658" y="316"/>
                    <a:pt x="7780" y="400"/>
                  </a:cubicBezTo>
                  <a:cubicBezTo>
                    <a:pt x="7902" y="483"/>
                    <a:pt x="7993" y="583"/>
                    <a:pt x="7993" y="699"/>
                  </a:cubicBezTo>
                  <a:lnTo>
                    <a:pt x="7993" y="18019"/>
                  </a:lnTo>
                  <a:lnTo>
                    <a:pt x="20380" y="18019"/>
                  </a:lnTo>
                  <a:cubicBezTo>
                    <a:pt x="20593" y="18019"/>
                    <a:pt x="20746" y="18053"/>
                    <a:pt x="20898" y="18103"/>
                  </a:cubicBezTo>
                  <a:cubicBezTo>
                    <a:pt x="21051" y="18153"/>
                    <a:pt x="21173" y="18269"/>
                    <a:pt x="21264" y="18402"/>
                  </a:cubicBezTo>
                  <a:cubicBezTo>
                    <a:pt x="21356" y="18536"/>
                    <a:pt x="21447" y="18719"/>
                    <a:pt x="21478" y="18952"/>
                  </a:cubicBezTo>
                  <a:cubicBezTo>
                    <a:pt x="21569" y="19185"/>
                    <a:pt x="21600" y="19452"/>
                    <a:pt x="21600" y="19785"/>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96" name="Shape">
              <a:extLst>
                <a:ext uri="{FF2B5EF4-FFF2-40B4-BE49-F238E27FC236}">
                  <a16:creationId xmlns:a16="http://schemas.microsoft.com/office/drawing/2014/main" id="{10F2A67B-D3FB-427D-B008-747BCAE71767}"/>
                </a:ext>
              </a:extLst>
            </p:cNvPr>
            <p:cNvSpPr/>
            <p:nvPr/>
          </p:nvSpPr>
          <p:spPr>
            <a:xfrm>
              <a:off x="4711699" y="4597400"/>
              <a:ext cx="155322" cy="169927"/>
            </a:xfrm>
            <a:custGeom>
              <a:avLst/>
              <a:gdLst/>
              <a:ahLst/>
              <a:cxnLst>
                <a:cxn ang="0">
                  <a:pos x="wd2" y="hd2"/>
                </a:cxn>
                <a:cxn ang="5400000">
                  <a:pos x="wd2" y="hd2"/>
                </a:cxn>
                <a:cxn ang="10800000">
                  <a:pos x="wd2" y="hd2"/>
                </a:cxn>
                <a:cxn ang="16200000">
                  <a:pos x="wd2" y="hd2"/>
                </a:cxn>
              </a:cxnLst>
              <a:rect l="0" t="0" r="r" b="b"/>
              <a:pathLst>
                <a:path w="21600" h="21600" extrusionOk="0">
                  <a:moveTo>
                    <a:pt x="21600" y="10558"/>
                  </a:moveTo>
                  <a:cubicBezTo>
                    <a:pt x="21600" y="12285"/>
                    <a:pt x="21370" y="13835"/>
                    <a:pt x="20894" y="15207"/>
                  </a:cubicBezTo>
                  <a:cubicBezTo>
                    <a:pt x="20417" y="16579"/>
                    <a:pt x="19728" y="17726"/>
                    <a:pt x="18792" y="18678"/>
                  </a:cubicBezTo>
                  <a:cubicBezTo>
                    <a:pt x="17856" y="19630"/>
                    <a:pt x="16708" y="20357"/>
                    <a:pt x="15348" y="20857"/>
                  </a:cubicBezTo>
                  <a:cubicBezTo>
                    <a:pt x="13970" y="21358"/>
                    <a:pt x="12398" y="21600"/>
                    <a:pt x="10597" y="21600"/>
                  </a:cubicBezTo>
                  <a:cubicBezTo>
                    <a:pt x="8831" y="21600"/>
                    <a:pt x="7277" y="21390"/>
                    <a:pt x="5952" y="20970"/>
                  </a:cubicBezTo>
                  <a:cubicBezTo>
                    <a:pt x="4627" y="20551"/>
                    <a:pt x="3532" y="19905"/>
                    <a:pt x="2649" y="19033"/>
                  </a:cubicBezTo>
                  <a:cubicBezTo>
                    <a:pt x="1766" y="18161"/>
                    <a:pt x="1113" y="17047"/>
                    <a:pt x="671" y="15708"/>
                  </a:cubicBezTo>
                  <a:cubicBezTo>
                    <a:pt x="230" y="14368"/>
                    <a:pt x="0" y="12769"/>
                    <a:pt x="0" y="10929"/>
                  </a:cubicBezTo>
                  <a:cubicBezTo>
                    <a:pt x="0" y="9250"/>
                    <a:pt x="230" y="7717"/>
                    <a:pt x="706" y="6377"/>
                  </a:cubicBezTo>
                  <a:cubicBezTo>
                    <a:pt x="1183" y="5021"/>
                    <a:pt x="1872" y="3874"/>
                    <a:pt x="2808" y="2938"/>
                  </a:cubicBezTo>
                  <a:cubicBezTo>
                    <a:pt x="3744" y="1986"/>
                    <a:pt x="4892" y="1259"/>
                    <a:pt x="6252" y="759"/>
                  </a:cubicBezTo>
                  <a:cubicBezTo>
                    <a:pt x="7630" y="258"/>
                    <a:pt x="9219" y="0"/>
                    <a:pt x="11021" y="0"/>
                  </a:cubicBezTo>
                  <a:cubicBezTo>
                    <a:pt x="12752" y="0"/>
                    <a:pt x="14270" y="210"/>
                    <a:pt x="15595" y="630"/>
                  </a:cubicBezTo>
                  <a:cubicBezTo>
                    <a:pt x="16920" y="1049"/>
                    <a:pt x="18015" y="1695"/>
                    <a:pt x="18915" y="2567"/>
                  </a:cubicBezTo>
                  <a:cubicBezTo>
                    <a:pt x="19799" y="3439"/>
                    <a:pt x="20470" y="4536"/>
                    <a:pt x="20929" y="5860"/>
                  </a:cubicBezTo>
                  <a:cubicBezTo>
                    <a:pt x="21370" y="7184"/>
                    <a:pt x="21600" y="8750"/>
                    <a:pt x="21600" y="10558"/>
                  </a:cubicBezTo>
                  <a:close/>
                  <a:moveTo>
                    <a:pt x="16743" y="10784"/>
                  </a:moveTo>
                  <a:cubicBezTo>
                    <a:pt x="16743" y="9686"/>
                    <a:pt x="16655" y="8685"/>
                    <a:pt x="16461" y="7797"/>
                  </a:cubicBezTo>
                  <a:cubicBezTo>
                    <a:pt x="16266" y="6893"/>
                    <a:pt x="15948" y="6135"/>
                    <a:pt x="15507" y="5489"/>
                  </a:cubicBezTo>
                  <a:cubicBezTo>
                    <a:pt x="15048" y="4843"/>
                    <a:pt x="14447" y="4359"/>
                    <a:pt x="13705" y="4004"/>
                  </a:cubicBezTo>
                  <a:cubicBezTo>
                    <a:pt x="12964" y="3648"/>
                    <a:pt x="12010" y="3487"/>
                    <a:pt x="10879" y="3487"/>
                  </a:cubicBezTo>
                  <a:cubicBezTo>
                    <a:pt x="9731" y="3487"/>
                    <a:pt x="8778" y="3681"/>
                    <a:pt x="8018" y="4068"/>
                  </a:cubicBezTo>
                  <a:cubicBezTo>
                    <a:pt x="7259" y="4456"/>
                    <a:pt x="6641" y="4988"/>
                    <a:pt x="6164" y="5634"/>
                  </a:cubicBezTo>
                  <a:cubicBezTo>
                    <a:pt x="5687" y="6280"/>
                    <a:pt x="5369" y="7055"/>
                    <a:pt x="5175" y="7926"/>
                  </a:cubicBezTo>
                  <a:cubicBezTo>
                    <a:pt x="4981" y="8798"/>
                    <a:pt x="4892" y="9735"/>
                    <a:pt x="4892" y="10703"/>
                  </a:cubicBezTo>
                  <a:cubicBezTo>
                    <a:pt x="4892" y="11849"/>
                    <a:pt x="4981" y="12866"/>
                    <a:pt x="5175" y="13770"/>
                  </a:cubicBezTo>
                  <a:cubicBezTo>
                    <a:pt x="5369" y="14674"/>
                    <a:pt x="5687" y="15449"/>
                    <a:pt x="6129" y="16095"/>
                  </a:cubicBezTo>
                  <a:cubicBezTo>
                    <a:pt x="6570" y="16741"/>
                    <a:pt x="7171" y="17225"/>
                    <a:pt x="7930" y="17564"/>
                  </a:cubicBezTo>
                  <a:cubicBezTo>
                    <a:pt x="8689" y="17903"/>
                    <a:pt x="9626" y="18065"/>
                    <a:pt x="10774" y="18065"/>
                  </a:cubicBezTo>
                  <a:cubicBezTo>
                    <a:pt x="11921" y="18065"/>
                    <a:pt x="12875" y="17871"/>
                    <a:pt x="13635" y="17483"/>
                  </a:cubicBezTo>
                  <a:cubicBezTo>
                    <a:pt x="14394" y="17096"/>
                    <a:pt x="15012" y="16563"/>
                    <a:pt x="15489" y="15901"/>
                  </a:cubicBezTo>
                  <a:cubicBezTo>
                    <a:pt x="15966" y="15239"/>
                    <a:pt x="16284" y="14465"/>
                    <a:pt x="16478" y="13577"/>
                  </a:cubicBezTo>
                  <a:cubicBezTo>
                    <a:pt x="16637" y="12721"/>
                    <a:pt x="16743" y="11785"/>
                    <a:pt x="16743" y="10784"/>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97" name="Shape">
              <a:extLst>
                <a:ext uri="{FF2B5EF4-FFF2-40B4-BE49-F238E27FC236}">
                  <a16:creationId xmlns:a16="http://schemas.microsoft.com/office/drawing/2014/main" id="{833E2F00-6145-4844-A104-4DE9A30E9572}"/>
                </a:ext>
              </a:extLst>
            </p:cNvPr>
            <p:cNvSpPr/>
            <p:nvPr/>
          </p:nvSpPr>
          <p:spPr>
            <a:xfrm>
              <a:off x="4889500" y="4597400"/>
              <a:ext cx="140463" cy="169672"/>
            </a:xfrm>
            <a:custGeom>
              <a:avLst/>
              <a:gdLst/>
              <a:ahLst/>
              <a:cxnLst>
                <a:cxn ang="0">
                  <a:pos x="wd2" y="hd2"/>
                </a:cxn>
                <a:cxn ang="5400000">
                  <a:pos x="wd2" y="hd2"/>
                </a:cxn>
                <a:cxn ang="10800000">
                  <a:pos x="wd2" y="hd2"/>
                </a:cxn>
                <a:cxn ang="16200000">
                  <a:pos x="wd2" y="hd2"/>
                </a:cxn>
              </a:cxnLst>
              <a:rect l="0" t="0" r="r" b="b"/>
              <a:pathLst>
                <a:path w="21600" h="21600" extrusionOk="0">
                  <a:moveTo>
                    <a:pt x="21600" y="3670"/>
                  </a:moveTo>
                  <a:cubicBezTo>
                    <a:pt x="21600" y="3977"/>
                    <a:pt x="21580" y="4252"/>
                    <a:pt x="21561" y="4479"/>
                  </a:cubicBezTo>
                  <a:cubicBezTo>
                    <a:pt x="21522" y="4705"/>
                    <a:pt x="21483" y="4883"/>
                    <a:pt x="21424" y="5012"/>
                  </a:cubicBezTo>
                  <a:cubicBezTo>
                    <a:pt x="21366" y="5141"/>
                    <a:pt x="21288" y="5238"/>
                    <a:pt x="21209" y="5287"/>
                  </a:cubicBezTo>
                  <a:cubicBezTo>
                    <a:pt x="21131" y="5335"/>
                    <a:pt x="21014" y="5368"/>
                    <a:pt x="20897" y="5368"/>
                  </a:cubicBezTo>
                  <a:cubicBezTo>
                    <a:pt x="20721" y="5368"/>
                    <a:pt x="20448" y="5271"/>
                    <a:pt x="20077" y="5077"/>
                  </a:cubicBezTo>
                  <a:cubicBezTo>
                    <a:pt x="19706" y="4883"/>
                    <a:pt x="19198" y="4673"/>
                    <a:pt x="18573" y="4446"/>
                  </a:cubicBezTo>
                  <a:cubicBezTo>
                    <a:pt x="17948" y="4220"/>
                    <a:pt x="17206" y="4010"/>
                    <a:pt x="16346" y="3816"/>
                  </a:cubicBezTo>
                  <a:cubicBezTo>
                    <a:pt x="15487" y="3622"/>
                    <a:pt x="14472" y="3525"/>
                    <a:pt x="13339" y="3525"/>
                  </a:cubicBezTo>
                  <a:cubicBezTo>
                    <a:pt x="12108" y="3525"/>
                    <a:pt x="11015" y="3702"/>
                    <a:pt x="10019" y="4042"/>
                  </a:cubicBezTo>
                  <a:cubicBezTo>
                    <a:pt x="9023" y="4398"/>
                    <a:pt x="8183" y="4883"/>
                    <a:pt x="7480" y="5529"/>
                  </a:cubicBezTo>
                  <a:cubicBezTo>
                    <a:pt x="6777" y="6176"/>
                    <a:pt x="6230" y="6936"/>
                    <a:pt x="5859" y="7841"/>
                  </a:cubicBezTo>
                  <a:cubicBezTo>
                    <a:pt x="5488" y="8747"/>
                    <a:pt x="5293" y="9733"/>
                    <a:pt x="5293" y="10816"/>
                  </a:cubicBezTo>
                  <a:cubicBezTo>
                    <a:pt x="5293" y="12013"/>
                    <a:pt x="5488" y="13064"/>
                    <a:pt x="5859" y="13969"/>
                  </a:cubicBezTo>
                  <a:cubicBezTo>
                    <a:pt x="6250" y="14874"/>
                    <a:pt x="6777" y="15634"/>
                    <a:pt x="7460" y="16249"/>
                  </a:cubicBezTo>
                  <a:cubicBezTo>
                    <a:pt x="8144" y="16863"/>
                    <a:pt x="8984" y="17332"/>
                    <a:pt x="9941" y="17639"/>
                  </a:cubicBezTo>
                  <a:cubicBezTo>
                    <a:pt x="10917" y="17946"/>
                    <a:pt x="11972" y="18108"/>
                    <a:pt x="13144" y="18108"/>
                  </a:cubicBezTo>
                  <a:cubicBezTo>
                    <a:pt x="13710" y="18108"/>
                    <a:pt x="14276" y="18059"/>
                    <a:pt x="14843" y="17946"/>
                  </a:cubicBezTo>
                  <a:cubicBezTo>
                    <a:pt x="15409" y="17833"/>
                    <a:pt x="15917" y="17671"/>
                    <a:pt x="16405" y="17461"/>
                  </a:cubicBezTo>
                  <a:lnTo>
                    <a:pt x="16405" y="12611"/>
                  </a:lnTo>
                  <a:lnTo>
                    <a:pt x="11620" y="12611"/>
                  </a:lnTo>
                  <a:cubicBezTo>
                    <a:pt x="11386" y="12611"/>
                    <a:pt x="11210" y="12482"/>
                    <a:pt x="11073" y="12239"/>
                  </a:cubicBezTo>
                  <a:cubicBezTo>
                    <a:pt x="10937" y="11996"/>
                    <a:pt x="10878" y="11592"/>
                    <a:pt x="10878" y="11010"/>
                  </a:cubicBezTo>
                  <a:cubicBezTo>
                    <a:pt x="10878" y="10703"/>
                    <a:pt x="10898" y="10461"/>
                    <a:pt x="10937" y="10250"/>
                  </a:cubicBezTo>
                  <a:cubicBezTo>
                    <a:pt x="10976" y="10040"/>
                    <a:pt x="11015" y="9878"/>
                    <a:pt x="11073" y="9765"/>
                  </a:cubicBezTo>
                  <a:cubicBezTo>
                    <a:pt x="11132" y="9652"/>
                    <a:pt x="11210" y="9555"/>
                    <a:pt x="11308" y="9490"/>
                  </a:cubicBezTo>
                  <a:cubicBezTo>
                    <a:pt x="11405" y="9426"/>
                    <a:pt x="11503" y="9393"/>
                    <a:pt x="11620" y="9393"/>
                  </a:cubicBezTo>
                  <a:lnTo>
                    <a:pt x="20135" y="9393"/>
                  </a:lnTo>
                  <a:cubicBezTo>
                    <a:pt x="20350" y="9393"/>
                    <a:pt x="20526" y="9426"/>
                    <a:pt x="20682" y="9490"/>
                  </a:cubicBezTo>
                  <a:cubicBezTo>
                    <a:pt x="20838" y="9555"/>
                    <a:pt x="20995" y="9636"/>
                    <a:pt x="21112" y="9749"/>
                  </a:cubicBezTo>
                  <a:cubicBezTo>
                    <a:pt x="21229" y="9862"/>
                    <a:pt x="21326" y="10008"/>
                    <a:pt x="21385" y="10170"/>
                  </a:cubicBezTo>
                  <a:cubicBezTo>
                    <a:pt x="21444" y="10331"/>
                    <a:pt x="21483" y="10525"/>
                    <a:pt x="21483" y="10735"/>
                  </a:cubicBezTo>
                  <a:lnTo>
                    <a:pt x="21483" y="19046"/>
                  </a:lnTo>
                  <a:cubicBezTo>
                    <a:pt x="21483" y="19369"/>
                    <a:pt x="21424" y="19644"/>
                    <a:pt x="21287" y="19886"/>
                  </a:cubicBezTo>
                  <a:cubicBezTo>
                    <a:pt x="21151" y="20129"/>
                    <a:pt x="20877" y="20323"/>
                    <a:pt x="20448" y="20452"/>
                  </a:cubicBezTo>
                  <a:cubicBezTo>
                    <a:pt x="20018" y="20598"/>
                    <a:pt x="19510" y="20743"/>
                    <a:pt x="18885" y="20889"/>
                  </a:cubicBezTo>
                  <a:cubicBezTo>
                    <a:pt x="18260" y="21034"/>
                    <a:pt x="17616" y="21164"/>
                    <a:pt x="16952" y="21277"/>
                  </a:cubicBezTo>
                  <a:cubicBezTo>
                    <a:pt x="16288" y="21390"/>
                    <a:pt x="15604" y="21471"/>
                    <a:pt x="14921" y="21519"/>
                  </a:cubicBezTo>
                  <a:cubicBezTo>
                    <a:pt x="14237" y="21568"/>
                    <a:pt x="13554" y="21600"/>
                    <a:pt x="12870" y="21600"/>
                  </a:cubicBezTo>
                  <a:cubicBezTo>
                    <a:pt x="10859" y="21600"/>
                    <a:pt x="9042" y="21357"/>
                    <a:pt x="7460" y="20889"/>
                  </a:cubicBezTo>
                  <a:cubicBezTo>
                    <a:pt x="5859" y="20404"/>
                    <a:pt x="4511" y="19708"/>
                    <a:pt x="3418" y="18803"/>
                  </a:cubicBezTo>
                  <a:cubicBezTo>
                    <a:pt x="2305" y="17898"/>
                    <a:pt x="1465" y="16782"/>
                    <a:pt x="879" y="15472"/>
                  </a:cubicBezTo>
                  <a:cubicBezTo>
                    <a:pt x="293" y="14163"/>
                    <a:pt x="0" y="12675"/>
                    <a:pt x="0" y="11026"/>
                  </a:cubicBezTo>
                  <a:cubicBezTo>
                    <a:pt x="0" y="9313"/>
                    <a:pt x="312" y="7777"/>
                    <a:pt x="937" y="6419"/>
                  </a:cubicBezTo>
                  <a:cubicBezTo>
                    <a:pt x="1562" y="5060"/>
                    <a:pt x="2441" y="3896"/>
                    <a:pt x="3593" y="2943"/>
                  </a:cubicBezTo>
                  <a:cubicBezTo>
                    <a:pt x="4746" y="1989"/>
                    <a:pt x="6113" y="1261"/>
                    <a:pt x="7734" y="760"/>
                  </a:cubicBezTo>
                  <a:cubicBezTo>
                    <a:pt x="9355" y="259"/>
                    <a:pt x="11152" y="0"/>
                    <a:pt x="13144" y="0"/>
                  </a:cubicBezTo>
                  <a:cubicBezTo>
                    <a:pt x="14237" y="0"/>
                    <a:pt x="15233" y="65"/>
                    <a:pt x="16132" y="178"/>
                  </a:cubicBezTo>
                  <a:cubicBezTo>
                    <a:pt x="17030" y="291"/>
                    <a:pt x="17811" y="453"/>
                    <a:pt x="18475" y="631"/>
                  </a:cubicBezTo>
                  <a:cubicBezTo>
                    <a:pt x="19139" y="808"/>
                    <a:pt x="19706" y="1002"/>
                    <a:pt x="20135" y="1196"/>
                  </a:cubicBezTo>
                  <a:cubicBezTo>
                    <a:pt x="20584" y="1407"/>
                    <a:pt x="20877" y="1584"/>
                    <a:pt x="21053" y="1730"/>
                  </a:cubicBezTo>
                  <a:cubicBezTo>
                    <a:pt x="21229" y="1875"/>
                    <a:pt x="21366" y="2086"/>
                    <a:pt x="21444" y="2360"/>
                  </a:cubicBezTo>
                  <a:cubicBezTo>
                    <a:pt x="21561" y="2716"/>
                    <a:pt x="21600" y="3120"/>
                    <a:pt x="21600" y="3670"/>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98" name="Shape">
              <a:extLst>
                <a:ext uri="{FF2B5EF4-FFF2-40B4-BE49-F238E27FC236}">
                  <a16:creationId xmlns:a16="http://schemas.microsoft.com/office/drawing/2014/main" id="{C4FB2112-2A87-46AB-A30B-75F5B5CB9044}"/>
                </a:ext>
              </a:extLst>
            </p:cNvPr>
            <p:cNvSpPr/>
            <p:nvPr/>
          </p:nvSpPr>
          <p:spPr>
            <a:xfrm>
              <a:off x="5041899" y="4597399"/>
              <a:ext cx="129579" cy="165482"/>
            </a:xfrm>
            <a:custGeom>
              <a:avLst/>
              <a:gdLst/>
              <a:ahLst/>
              <a:cxnLst>
                <a:cxn ang="0">
                  <a:pos x="wd2" y="hd2"/>
                </a:cxn>
                <a:cxn ang="5400000">
                  <a:pos x="wd2" y="hd2"/>
                </a:cxn>
                <a:cxn ang="10800000">
                  <a:pos x="wd2" y="hd2"/>
                </a:cxn>
                <a:cxn ang="16200000">
                  <a:pos x="wd2" y="hd2"/>
                </a:cxn>
              </a:cxnLst>
              <a:rect l="0" t="0" r="r" b="b"/>
              <a:pathLst>
                <a:path w="21522" h="21600" extrusionOk="0">
                  <a:moveTo>
                    <a:pt x="13521" y="13378"/>
                  </a:moveTo>
                  <a:lnTo>
                    <a:pt x="13521" y="20904"/>
                  </a:lnTo>
                  <a:cubicBezTo>
                    <a:pt x="13521" y="21020"/>
                    <a:pt x="13479" y="21119"/>
                    <a:pt x="13395" y="21202"/>
                  </a:cubicBezTo>
                  <a:cubicBezTo>
                    <a:pt x="13310" y="21285"/>
                    <a:pt x="13141" y="21368"/>
                    <a:pt x="12952" y="21418"/>
                  </a:cubicBezTo>
                  <a:cubicBezTo>
                    <a:pt x="12762" y="21467"/>
                    <a:pt x="12466" y="21517"/>
                    <a:pt x="12108" y="21550"/>
                  </a:cubicBezTo>
                  <a:cubicBezTo>
                    <a:pt x="11749" y="21583"/>
                    <a:pt x="11306" y="21600"/>
                    <a:pt x="10779" y="21600"/>
                  </a:cubicBezTo>
                  <a:cubicBezTo>
                    <a:pt x="10231" y="21600"/>
                    <a:pt x="9788" y="21583"/>
                    <a:pt x="9429" y="21550"/>
                  </a:cubicBezTo>
                  <a:cubicBezTo>
                    <a:pt x="9070" y="21517"/>
                    <a:pt x="8796" y="21467"/>
                    <a:pt x="8585" y="21418"/>
                  </a:cubicBezTo>
                  <a:cubicBezTo>
                    <a:pt x="8374" y="21368"/>
                    <a:pt x="8227" y="21285"/>
                    <a:pt x="8142" y="21202"/>
                  </a:cubicBezTo>
                  <a:cubicBezTo>
                    <a:pt x="8058" y="21119"/>
                    <a:pt x="8016" y="21020"/>
                    <a:pt x="8016" y="20904"/>
                  </a:cubicBezTo>
                  <a:lnTo>
                    <a:pt x="8016" y="13378"/>
                  </a:lnTo>
                  <a:lnTo>
                    <a:pt x="549" y="1707"/>
                  </a:lnTo>
                  <a:cubicBezTo>
                    <a:pt x="274" y="1293"/>
                    <a:pt x="106" y="978"/>
                    <a:pt x="42" y="763"/>
                  </a:cubicBezTo>
                  <a:cubicBezTo>
                    <a:pt x="-42" y="530"/>
                    <a:pt x="0" y="365"/>
                    <a:pt x="169" y="249"/>
                  </a:cubicBezTo>
                  <a:cubicBezTo>
                    <a:pt x="338" y="133"/>
                    <a:pt x="633" y="66"/>
                    <a:pt x="1055" y="33"/>
                  </a:cubicBezTo>
                  <a:cubicBezTo>
                    <a:pt x="1498" y="0"/>
                    <a:pt x="2088" y="0"/>
                    <a:pt x="2869" y="0"/>
                  </a:cubicBezTo>
                  <a:cubicBezTo>
                    <a:pt x="3523" y="0"/>
                    <a:pt x="4029" y="17"/>
                    <a:pt x="4409" y="33"/>
                  </a:cubicBezTo>
                  <a:cubicBezTo>
                    <a:pt x="4788" y="50"/>
                    <a:pt x="5105" y="99"/>
                    <a:pt x="5316" y="149"/>
                  </a:cubicBezTo>
                  <a:cubicBezTo>
                    <a:pt x="5527" y="199"/>
                    <a:pt x="5695" y="282"/>
                    <a:pt x="5801" y="398"/>
                  </a:cubicBezTo>
                  <a:cubicBezTo>
                    <a:pt x="5906" y="497"/>
                    <a:pt x="6012" y="630"/>
                    <a:pt x="6096" y="779"/>
                  </a:cubicBezTo>
                  <a:lnTo>
                    <a:pt x="9134" y="6051"/>
                  </a:lnTo>
                  <a:cubicBezTo>
                    <a:pt x="9429" y="6565"/>
                    <a:pt x="9724" y="7095"/>
                    <a:pt x="10020" y="7659"/>
                  </a:cubicBezTo>
                  <a:cubicBezTo>
                    <a:pt x="10315" y="8222"/>
                    <a:pt x="10589" y="8819"/>
                    <a:pt x="10885" y="9432"/>
                  </a:cubicBezTo>
                  <a:lnTo>
                    <a:pt x="10927" y="9432"/>
                  </a:lnTo>
                  <a:cubicBezTo>
                    <a:pt x="11201" y="8836"/>
                    <a:pt x="11475" y="8255"/>
                    <a:pt x="11749" y="7692"/>
                  </a:cubicBezTo>
                  <a:cubicBezTo>
                    <a:pt x="12024" y="7128"/>
                    <a:pt x="12298" y="6598"/>
                    <a:pt x="12572" y="6084"/>
                  </a:cubicBezTo>
                  <a:lnTo>
                    <a:pt x="15567" y="845"/>
                  </a:lnTo>
                  <a:cubicBezTo>
                    <a:pt x="15631" y="663"/>
                    <a:pt x="15736" y="530"/>
                    <a:pt x="15821" y="431"/>
                  </a:cubicBezTo>
                  <a:cubicBezTo>
                    <a:pt x="15926" y="332"/>
                    <a:pt x="16074" y="249"/>
                    <a:pt x="16285" y="182"/>
                  </a:cubicBezTo>
                  <a:cubicBezTo>
                    <a:pt x="16496" y="116"/>
                    <a:pt x="16791" y="66"/>
                    <a:pt x="17149" y="50"/>
                  </a:cubicBezTo>
                  <a:cubicBezTo>
                    <a:pt x="17508" y="33"/>
                    <a:pt x="17993" y="17"/>
                    <a:pt x="18605" y="17"/>
                  </a:cubicBezTo>
                  <a:cubicBezTo>
                    <a:pt x="19406" y="17"/>
                    <a:pt x="20018" y="33"/>
                    <a:pt x="20461" y="50"/>
                  </a:cubicBezTo>
                  <a:cubicBezTo>
                    <a:pt x="20904" y="66"/>
                    <a:pt x="21199" y="149"/>
                    <a:pt x="21368" y="265"/>
                  </a:cubicBezTo>
                  <a:cubicBezTo>
                    <a:pt x="21537" y="381"/>
                    <a:pt x="21558" y="547"/>
                    <a:pt x="21474" y="779"/>
                  </a:cubicBezTo>
                  <a:cubicBezTo>
                    <a:pt x="21389" y="1011"/>
                    <a:pt x="21220" y="1326"/>
                    <a:pt x="20967" y="1724"/>
                  </a:cubicBezTo>
                  <a:lnTo>
                    <a:pt x="13521" y="13378"/>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599" name="Shape">
              <a:extLst>
                <a:ext uri="{FF2B5EF4-FFF2-40B4-BE49-F238E27FC236}">
                  <a16:creationId xmlns:a16="http://schemas.microsoft.com/office/drawing/2014/main" id="{79616442-62EC-4F4E-886D-398EFF11F969}"/>
                </a:ext>
              </a:extLst>
            </p:cNvPr>
            <p:cNvSpPr/>
            <p:nvPr/>
          </p:nvSpPr>
          <p:spPr>
            <a:xfrm>
              <a:off x="1562099" y="5245100"/>
              <a:ext cx="164721" cy="112269"/>
            </a:xfrm>
            <a:custGeom>
              <a:avLst/>
              <a:gdLst/>
              <a:ahLst/>
              <a:cxnLst>
                <a:cxn ang="0">
                  <a:pos x="wd2" y="hd2"/>
                </a:cxn>
                <a:cxn ang="5400000">
                  <a:pos x="wd2" y="hd2"/>
                </a:cxn>
                <a:cxn ang="10800000">
                  <a:pos x="wd2" y="hd2"/>
                </a:cxn>
                <a:cxn ang="16200000">
                  <a:pos x="wd2" y="hd2"/>
                </a:cxn>
              </a:cxnLst>
              <a:rect l="0" t="0" r="r" b="b"/>
              <a:pathLst>
                <a:path w="21600" h="21600" extrusionOk="0">
                  <a:moveTo>
                    <a:pt x="6528" y="0"/>
                  </a:moveTo>
                  <a:cubicBezTo>
                    <a:pt x="7744" y="0"/>
                    <a:pt x="8810" y="269"/>
                    <a:pt x="9742" y="831"/>
                  </a:cubicBezTo>
                  <a:cubicBezTo>
                    <a:pt x="10675" y="1393"/>
                    <a:pt x="11458" y="2199"/>
                    <a:pt x="12091" y="3250"/>
                  </a:cubicBezTo>
                  <a:cubicBezTo>
                    <a:pt x="12724" y="4300"/>
                    <a:pt x="13206" y="5595"/>
                    <a:pt x="13540" y="7135"/>
                  </a:cubicBezTo>
                  <a:cubicBezTo>
                    <a:pt x="13873" y="8674"/>
                    <a:pt x="14039" y="10482"/>
                    <a:pt x="14039" y="12559"/>
                  </a:cubicBezTo>
                  <a:lnTo>
                    <a:pt x="14039" y="15198"/>
                  </a:lnTo>
                  <a:lnTo>
                    <a:pt x="20901" y="15198"/>
                  </a:lnTo>
                  <a:cubicBezTo>
                    <a:pt x="21017" y="15198"/>
                    <a:pt x="21117" y="15247"/>
                    <a:pt x="21200" y="15369"/>
                  </a:cubicBezTo>
                  <a:cubicBezTo>
                    <a:pt x="21284" y="15491"/>
                    <a:pt x="21367" y="15662"/>
                    <a:pt x="21417" y="15882"/>
                  </a:cubicBezTo>
                  <a:cubicBezTo>
                    <a:pt x="21467" y="16102"/>
                    <a:pt x="21517" y="16444"/>
                    <a:pt x="21550" y="16860"/>
                  </a:cubicBezTo>
                  <a:cubicBezTo>
                    <a:pt x="21583" y="17275"/>
                    <a:pt x="21600" y="17788"/>
                    <a:pt x="21600" y="18424"/>
                  </a:cubicBezTo>
                  <a:cubicBezTo>
                    <a:pt x="21600" y="19034"/>
                    <a:pt x="21583" y="19548"/>
                    <a:pt x="21550" y="19963"/>
                  </a:cubicBezTo>
                  <a:cubicBezTo>
                    <a:pt x="21517" y="20378"/>
                    <a:pt x="21467" y="20696"/>
                    <a:pt x="21417" y="20940"/>
                  </a:cubicBezTo>
                  <a:cubicBezTo>
                    <a:pt x="21367" y="21185"/>
                    <a:pt x="21284" y="21356"/>
                    <a:pt x="21200" y="21453"/>
                  </a:cubicBezTo>
                  <a:cubicBezTo>
                    <a:pt x="21117" y="21551"/>
                    <a:pt x="21017" y="21600"/>
                    <a:pt x="20901" y="21600"/>
                  </a:cubicBezTo>
                  <a:lnTo>
                    <a:pt x="1549" y="21600"/>
                  </a:lnTo>
                  <a:cubicBezTo>
                    <a:pt x="1033" y="21600"/>
                    <a:pt x="633" y="21405"/>
                    <a:pt x="383" y="20989"/>
                  </a:cubicBezTo>
                  <a:cubicBezTo>
                    <a:pt x="117" y="20598"/>
                    <a:pt x="0" y="20061"/>
                    <a:pt x="0" y="19425"/>
                  </a:cubicBezTo>
                  <a:lnTo>
                    <a:pt x="0" y="11973"/>
                  </a:lnTo>
                  <a:cubicBezTo>
                    <a:pt x="0" y="11215"/>
                    <a:pt x="17" y="10507"/>
                    <a:pt x="50" y="9847"/>
                  </a:cubicBezTo>
                  <a:cubicBezTo>
                    <a:pt x="83" y="9163"/>
                    <a:pt x="167" y="8357"/>
                    <a:pt x="300" y="7428"/>
                  </a:cubicBezTo>
                  <a:cubicBezTo>
                    <a:pt x="433" y="6475"/>
                    <a:pt x="666" y="5522"/>
                    <a:pt x="999" y="4569"/>
                  </a:cubicBezTo>
                  <a:cubicBezTo>
                    <a:pt x="1349" y="3592"/>
                    <a:pt x="1782" y="2785"/>
                    <a:pt x="2298" y="2101"/>
                  </a:cubicBezTo>
                  <a:cubicBezTo>
                    <a:pt x="2831" y="1417"/>
                    <a:pt x="3447" y="904"/>
                    <a:pt x="4147" y="537"/>
                  </a:cubicBezTo>
                  <a:cubicBezTo>
                    <a:pt x="4846" y="171"/>
                    <a:pt x="5662" y="0"/>
                    <a:pt x="6528" y="0"/>
                  </a:cubicBezTo>
                  <a:close/>
                  <a:moveTo>
                    <a:pt x="6845" y="6695"/>
                  </a:moveTo>
                  <a:cubicBezTo>
                    <a:pt x="6095" y="6695"/>
                    <a:pt x="5462" y="6890"/>
                    <a:pt x="4979" y="7281"/>
                  </a:cubicBezTo>
                  <a:cubicBezTo>
                    <a:pt x="4497" y="7672"/>
                    <a:pt x="4130" y="8161"/>
                    <a:pt x="3897" y="8723"/>
                  </a:cubicBezTo>
                  <a:cubicBezTo>
                    <a:pt x="3664" y="9285"/>
                    <a:pt x="3514" y="9896"/>
                    <a:pt x="3464" y="10507"/>
                  </a:cubicBezTo>
                  <a:cubicBezTo>
                    <a:pt x="3397" y="11142"/>
                    <a:pt x="3381" y="11777"/>
                    <a:pt x="3381" y="12437"/>
                  </a:cubicBezTo>
                  <a:lnTo>
                    <a:pt x="3381" y="15174"/>
                  </a:lnTo>
                  <a:lnTo>
                    <a:pt x="10675" y="15174"/>
                  </a:lnTo>
                  <a:lnTo>
                    <a:pt x="10675" y="12291"/>
                  </a:lnTo>
                  <a:cubicBezTo>
                    <a:pt x="10675" y="11264"/>
                    <a:pt x="10575" y="10409"/>
                    <a:pt x="10392" y="9725"/>
                  </a:cubicBezTo>
                  <a:cubicBezTo>
                    <a:pt x="10209" y="9041"/>
                    <a:pt x="9942" y="8479"/>
                    <a:pt x="9609" y="8039"/>
                  </a:cubicBezTo>
                  <a:cubicBezTo>
                    <a:pt x="9276" y="7599"/>
                    <a:pt x="8860" y="7257"/>
                    <a:pt x="8394" y="7037"/>
                  </a:cubicBezTo>
                  <a:cubicBezTo>
                    <a:pt x="7911" y="6817"/>
                    <a:pt x="7411" y="6695"/>
                    <a:pt x="6845" y="6695"/>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600" name="Shape">
              <a:extLst>
                <a:ext uri="{FF2B5EF4-FFF2-40B4-BE49-F238E27FC236}">
                  <a16:creationId xmlns:a16="http://schemas.microsoft.com/office/drawing/2014/main" id="{1202FD01-3AE2-406D-AEC7-6CF7F9B330F7}"/>
                </a:ext>
              </a:extLst>
            </p:cNvPr>
            <p:cNvSpPr/>
            <p:nvPr/>
          </p:nvSpPr>
          <p:spPr>
            <a:xfrm>
              <a:off x="1562099" y="5092699"/>
              <a:ext cx="164720" cy="121542"/>
            </a:xfrm>
            <a:custGeom>
              <a:avLst/>
              <a:gdLst/>
              <a:ahLst/>
              <a:cxnLst>
                <a:cxn ang="0">
                  <a:pos x="wd2" y="hd2"/>
                </a:cxn>
                <a:cxn ang="5400000">
                  <a:pos x="wd2" y="hd2"/>
                </a:cxn>
                <a:cxn ang="10800000">
                  <a:pos x="wd2" y="hd2"/>
                </a:cxn>
                <a:cxn ang="16200000">
                  <a:pos x="wd2" y="hd2"/>
                </a:cxn>
              </a:cxnLst>
              <a:rect l="0" t="0" r="r" b="b"/>
              <a:pathLst>
                <a:path w="21600" h="21600" extrusionOk="0">
                  <a:moveTo>
                    <a:pt x="20951" y="0"/>
                  </a:moveTo>
                  <a:cubicBezTo>
                    <a:pt x="21067" y="0"/>
                    <a:pt x="21167" y="23"/>
                    <a:pt x="21250" y="90"/>
                  </a:cubicBezTo>
                  <a:cubicBezTo>
                    <a:pt x="21334" y="158"/>
                    <a:pt x="21400" y="293"/>
                    <a:pt x="21450" y="519"/>
                  </a:cubicBezTo>
                  <a:cubicBezTo>
                    <a:pt x="21500" y="745"/>
                    <a:pt x="21550" y="1083"/>
                    <a:pt x="21567" y="1512"/>
                  </a:cubicBezTo>
                  <a:cubicBezTo>
                    <a:pt x="21583" y="1941"/>
                    <a:pt x="21600" y="2550"/>
                    <a:pt x="21600" y="3295"/>
                  </a:cubicBezTo>
                  <a:cubicBezTo>
                    <a:pt x="21600" y="3927"/>
                    <a:pt x="21583" y="4424"/>
                    <a:pt x="21567" y="4808"/>
                  </a:cubicBezTo>
                  <a:cubicBezTo>
                    <a:pt x="21550" y="5191"/>
                    <a:pt x="21500" y="5485"/>
                    <a:pt x="21433" y="5688"/>
                  </a:cubicBezTo>
                  <a:cubicBezTo>
                    <a:pt x="21367" y="5914"/>
                    <a:pt x="21300" y="6049"/>
                    <a:pt x="21200" y="6139"/>
                  </a:cubicBezTo>
                  <a:cubicBezTo>
                    <a:pt x="21100" y="6230"/>
                    <a:pt x="21000" y="6297"/>
                    <a:pt x="20867" y="6365"/>
                  </a:cubicBezTo>
                  <a:lnTo>
                    <a:pt x="16054" y="8983"/>
                  </a:lnTo>
                  <a:cubicBezTo>
                    <a:pt x="15505" y="9299"/>
                    <a:pt x="15022" y="9615"/>
                    <a:pt x="14605" y="9909"/>
                  </a:cubicBezTo>
                  <a:cubicBezTo>
                    <a:pt x="14189" y="10202"/>
                    <a:pt x="13839" y="10541"/>
                    <a:pt x="13556" y="10902"/>
                  </a:cubicBezTo>
                  <a:cubicBezTo>
                    <a:pt x="13273" y="11263"/>
                    <a:pt x="13057" y="11692"/>
                    <a:pt x="12923" y="12166"/>
                  </a:cubicBezTo>
                  <a:cubicBezTo>
                    <a:pt x="12773" y="12640"/>
                    <a:pt x="12707" y="13204"/>
                    <a:pt x="12707" y="13836"/>
                  </a:cubicBezTo>
                  <a:lnTo>
                    <a:pt x="12707" y="15687"/>
                  </a:lnTo>
                  <a:lnTo>
                    <a:pt x="20901" y="15687"/>
                  </a:lnTo>
                  <a:cubicBezTo>
                    <a:pt x="21017" y="15687"/>
                    <a:pt x="21117" y="15732"/>
                    <a:pt x="21200" y="15845"/>
                  </a:cubicBezTo>
                  <a:cubicBezTo>
                    <a:pt x="21284" y="15957"/>
                    <a:pt x="21367" y="16115"/>
                    <a:pt x="21417" y="16319"/>
                  </a:cubicBezTo>
                  <a:cubicBezTo>
                    <a:pt x="21467" y="16522"/>
                    <a:pt x="21517" y="16838"/>
                    <a:pt x="21550" y="17221"/>
                  </a:cubicBezTo>
                  <a:cubicBezTo>
                    <a:pt x="21583" y="17605"/>
                    <a:pt x="21600" y="18079"/>
                    <a:pt x="21600" y="18666"/>
                  </a:cubicBezTo>
                  <a:cubicBezTo>
                    <a:pt x="21600" y="19230"/>
                    <a:pt x="21583" y="19704"/>
                    <a:pt x="21550" y="20088"/>
                  </a:cubicBezTo>
                  <a:cubicBezTo>
                    <a:pt x="21517" y="20472"/>
                    <a:pt x="21467" y="20765"/>
                    <a:pt x="21417" y="20991"/>
                  </a:cubicBezTo>
                  <a:cubicBezTo>
                    <a:pt x="21367" y="21216"/>
                    <a:pt x="21284" y="21374"/>
                    <a:pt x="21200" y="21465"/>
                  </a:cubicBezTo>
                  <a:cubicBezTo>
                    <a:pt x="21117" y="21555"/>
                    <a:pt x="21017" y="21600"/>
                    <a:pt x="20901" y="21600"/>
                  </a:cubicBezTo>
                  <a:lnTo>
                    <a:pt x="1366" y="21600"/>
                  </a:lnTo>
                  <a:cubicBezTo>
                    <a:pt x="883" y="21600"/>
                    <a:pt x="533" y="21419"/>
                    <a:pt x="316" y="21103"/>
                  </a:cubicBezTo>
                  <a:cubicBezTo>
                    <a:pt x="100" y="20765"/>
                    <a:pt x="0" y="20359"/>
                    <a:pt x="0" y="19862"/>
                  </a:cubicBezTo>
                  <a:lnTo>
                    <a:pt x="0" y="12301"/>
                  </a:lnTo>
                  <a:cubicBezTo>
                    <a:pt x="0" y="11534"/>
                    <a:pt x="17" y="10902"/>
                    <a:pt x="33" y="10405"/>
                  </a:cubicBezTo>
                  <a:cubicBezTo>
                    <a:pt x="50" y="9909"/>
                    <a:pt x="83" y="9457"/>
                    <a:pt x="117" y="9051"/>
                  </a:cubicBezTo>
                  <a:cubicBezTo>
                    <a:pt x="233" y="7877"/>
                    <a:pt x="450" y="6816"/>
                    <a:pt x="749" y="5891"/>
                  </a:cubicBezTo>
                  <a:cubicBezTo>
                    <a:pt x="1049" y="4966"/>
                    <a:pt x="1432" y="4153"/>
                    <a:pt x="1915" y="3499"/>
                  </a:cubicBezTo>
                  <a:cubicBezTo>
                    <a:pt x="2398" y="2844"/>
                    <a:pt x="2964" y="2347"/>
                    <a:pt x="3631" y="2009"/>
                  </a:cubicBezTo>
                  <a:cubicBezTo>
                    <a:pt x="4297" y="1670"/>
                    <a:pt x="5046" y="1490"/>
                    <a:pt x="5895" y="1490"/>
                  </a:cubicBezTo>
                  <a:cubicBezTo>
                    <a:pt x="6612" y="1490"/>
                    <a:pt x="7278" y="1603"/>
                    <a:pt x="7861" y="1851"/>
                  </a:cubicBezTo>
                  <a:cubicBezTo>
                    <a:pt x="8460" y="2099"/>
                    <a:pt x="8976" y="2460"/>
                    <a:pt x="9443" y="2934"/>
                  </a:cubicBezTo>
                  <a:cubicBezTo>
                    <a:pt x="9909" y="3408"/>
                    <a:pt x="10309" y="4018"/>
                    <a:pt x="10658" y="4717"/>
                  </a:cubicBezTo>
                  <a:cubicBezTo>
                    <a:pt x="11008" y="5417"/>
                    <a:pt x="11275" y="6230"/>
                    <a:pt x="11491" y="7132"/>
                  </a:cubicBezTo>
                  <a:cubicBezTo>
                    <a:pt x="11641" y="6704"/>
                    <a:pt x="11841" y="6275"/>
                    <a:pt x="12057" y="5914"/>
                  </a:cubicBezTo>
                  <a:cubicBezTo>
                    <a:pt x="12274" y="5552"/>
                    <a:pt x="12540" y="5169"/>
                    <a:pt x="12857" y="4830"/>
                  </a:cubicBezTo>
                  <a:cubicBezTo>
                    <a:pt x="13173" y="4492"/>
                    <a:pt x="13540" y="4176"/>
                    <a:pt x="13939" y="3882"/>
                  </a:cubicBezTo>
                  <a:cubicBezTo>
                    <a:pt x="14339" y="3589"/>
                    <a:pt x="14805" y="3295"/>
                    <a:pt x="15305" y="3002"/>
                  </a:cubicBezTo>
                  <a:lnTo>
                    <a:pt x="19552" y="542"/>
                  </a:lnTo>
                  <a:cubicBezTo>
                    <a:pt x="19968" y="316"/>
                    <a:pt x="20284" y="158"/>
                    <a:pt x="20468" y="90"/>
                  </a:cubicBezTo>
                  <a:cubicBezTo>
                    <a:pt x="20684" y="45"/>
                    <a:pt x="20851" y="0"/>
                    <a:pt x="20951" y="0"/>
                  </a:cubicBezTo>
                  <a:close/>
                  <a:moveTo>
                    <a:pt x="6345" y="7651"/>
                  </a:moveTo>
                  <a:cubicBezTo>
                    <a:pt x="5629" y="7651"/>
                    <a:pt x="5029" y="7877"/>
                    <a:pt x="4547" y="8306"/>
                  </a:cubicBezTo>
                  <a:cubicBezTo>
                    <a:pt x="4064" y="8735"/>
                    <a:pt x="3714" y="9457"/>
                    <a:pt x="3514" y="10450"/>
                  </a:cubicBezTo>
                  <a:cubicBezTo>
                    <a:pt x="3464" y="10744"/>
                    <a:pt x="3414" y="11105"/>
                    <a:pt x="3381" y="11488"/>
                  </a:cubicBezTo>
                  <a:cubicBezTo>
                    <a:pt x="3347" y="11872"/>
                    <a:pt x="3331" y="12391"/>
                    <a:pt x="3331" y="13068"/>
                  </a:cubicBezTo>
                  <a:lnTo>
                    <a:pt x="3331" y="15732"/>
                  </a:lnTo>
                  <a:lnTo>
                    <a:pt x="9443" y="15732"/>
                  </a:lnTo>
                  <a:lnTo>
                    <a:pt x="9443" y="12707"/>
                  </a:lnTo>
                  <a:cubicBezTo>
                    <a:pt x="9443" y="11872"/>
                    <a:pt x="9376" y="11127"/>
                    <a:pt x="9226" y="10495"/>
                  </a:cubicBezTo>
                  <a:cubicBezTo>
                    <a:pt x="9076" y="9863"/>
                    <a:pt x="8860" y="9344"/>
                    <a:pt x="8593" y="8915"/>
                  </a:cubicBezTo>
                  <a:cubicBezTo>
                    <a:pt x="8327" y="8486"/>
                    <a:pt x="7994" y="8170"/>
                    <a:pt x="7627" y="7967"/>
                  </a:cubicBezTo>
                  <a:cubicBezTo>
                    <a:pt x="7244" y="7742"/>
                    <a:pt x="6811" y="7651"/>
                    <a:pt x="6345" y="7651"/>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601" name="Shape">
              <a:extLst>
                <a:ext uri="{FF2B5EF4-FFF2-40B4-BE49-F238E27FC236}">
                  <a16:creationId xmlns:a16="http://schemas.microsoft.com/office/drawing/2014/main" id="{0C0842AA-A3FE-404D-850C-5F4138F07994}"/>
                </a:ext>
              </a:extLst>
            </p:cNvPr>
            <p:cNvSpPr/>
            <p:nvPr/>
          </p:nvSpPr>
          <p:spPr>
            <a:xfrm>
              <a:off x="1562100" y="4927599"/>
              <a:ext cx="169927" cy="155322"/>
            </a:xfrm>
            <a:custGeom>
              <a:avLst/>
              <a:gdLst/>
              <a:ahLst/>
              <a:cxnLst>
                <a:cxn ang="0">
                  <a:pos x="wd2" y="hd2"/>
                </a:cxn>
                <a:cxn ang="5400000">
                  <a:pos x="wd2" y="hd2"/>
                </a:cxn>
                <a:cxn ang="10800000">
                  <a:pos x="wd2" y="hd2"/>
                </a:cxn>
                <a:cxn ang="16200000">
                  <a:pos x="wd2" y="hd2"/>
                </a:cxn>
              </a:cxnLst>
              <a:rect l="0" t="0" r="r" b="b"/>
              <a:pathLst>
                <a:path w="21600" h="21600" extrusionOk="0">
                  <a:moveTo>
                    <a:pt x="10558" y="0"/>
                  </a:moveTo>
                  <a:cubicBezTo>
                    <a:pt x="12285" y="0"/>
                    <a:pt x="13835" y="230"/>
                    <a:pt x="15207" y="706"/>
                  </a:cubicBezTo>
                  <a:cubicBezTo>
                    <a:pt x="16579" y="1183"/>
                    <a:pt x="17726" y="1872"/>
                    <a:pt x="18678" y="2808"/>
                  </a:cubicBezTo>
                  <a:cubicBezTo>
                    <a:pt x="19630" y="3744"/>
                    <a:pt x="20357" y="4892"/>
                    <a:pt x="20857" y="6252"/>
                  </a:cubicBezTo>
                  <a:cubicBezTo>
                    <a:pt x="21358" y="7630"/>
                    <a:pt x="21600" y="9202"/>
                    <a:pt x="21600" y="11003"/>
                  </a:cubicBezTo>
                  <a:cubicBezTo>
                    <a:pt x="21600" y="12769"/>
                    <a:pt x="21390" y="14323"/>
                    <a:pt x="20970" y="15648"/>
                  </a:cubicBezTo>
                  <a:cubicBezTo>
                    <a:pt x="20551" y="16973"/>
                    <a:pt x="19905" y="18068"/>
                    <a:pt x="19033" y="18951"/>
                  </a:cubicBezTo>
                  <a:cubicBezTo>
                    <a:pt x="18161" y="19834"/>
                    <a:pt x="17048" y="20487"/>
                    <a:pt x="15708" y="20929"/>
                  </a:cubicBezTo>
                  <a:cubicBezTo>
                    <a:pt x="14368" y="21370"/>
                    <a:pt x="12770" y="21600"/>
                    <a:pt x="10929" y="21600"/>
                  </a:cubicBezTo>
                  <a:cubicBezTo>
                    <a:pt x="9250" y="21600"/>
                    <a:pt x="7717" y="21370"/>
                    <a:pt x="6377" y="20894"/>
                  </a:cubicBezTo>
                  <a:cubicBezTo>
                    <a:pt x="5021" y="20417"/>
                    <a:pt x="3874" y="19728"/>
                    <a:pt x="2938" y="18792"/>
                  </a:cubicBezTo>
                  <a:cubicBezTo>
                    <a:pt x="1986" y="17856"/>
                    <a:pt x="1259" y="16708"/>
                    <a:pt x="759" y="15348"/>
                  </a:cubicBezTo>
                  <a:cubicBezTo>
                    <a:pt x="258" y="13970"/>
                    <a:pt x="0" y="12381"/>
                    <a:pt x="0" y="10579"/>
                  </a:cubicBezTo>
                  <a:cubicBezTo>
                    <a:pt x="0" y="8848"/>
                    <a:pt x="210" y="7330"/>
                    <a:pt x="630" y="6005"/>
                  </a:cubicBezTo>
                  <a:cubicBezTo>
                    <a:pt x="1049" y="4680"/>
                    <a:pt x="1695" y="3585"/>
                    <a:pt x="2567" y="2685"/>
                  </a:cubicBezTo>
                  <a:cubicBezTo>
                    <a:pt x="3439" y="1801"/>
                    <a:pt x="4536" y="1130"/>
                    <a:pt x="5860" y="671"/>
                  </a:cubicBezTo>
                  <a:cubicBezTo>
                    <a:pt x="7184" y="230"/>
                    <a:pt x="8750" y="0"/>
                    <a:pt x="10558" y="0"/>
                  </a:cubicBezTo>
                  <a:close/>
                  <a:moveTo>
                    <a:pt x="10784" y="4875"/>
                  </a:moveTo>
                  <a:cubicBezTo>
                    <a:pt x="9686" y="4875"/>
                    <a:pt x="8685" y="4963"/>
                    <a:pt x="7797" y="5157"/>
                  </a:cubicBezTo>
                  <a:cubicBezTo>
                    <a:pt x="6893" y="5351"/>
                    <a:pt x="6135" y="5669"/>
                    <a:pt x="5489" y="6111"/>
                  </a:cubicBezTo>
                  <a:cubicBezTo>
                    <a:pt x="4843" y="6570"/>
                    <a:pt x="4359" y="7171"/>
                    <a:pt x="4004" y="7912"/>
                  </a:cubicBezTo>
                  <a:cubicBezTo>
                    <a:pt x="3648" y="8654"/>
                    <a:pt x="3487" y="9608"/>
                    <a:pt x="3487" y="10738"/>
                  </a:cubicBezTo>
                  <a:cubicBezTo>
                    <a:pt x="3487" y="11886"/>
                    <a:pt x="3681" y="12840"/>
                    <a:pt x="4068" y="13599"/>
                  </a:cubicBezTo>
                  <a:cubicBezTo>
                    <a:pt x="4456" y="14359"/>
                    <a:pt x="4988" y="14977"/>
                    <a:pt x="5634" y="15454"/>
                  </a:cubicBezTo>
                  <a:cubicBezTo>
                    <a:pt x="6280" y="15931"/>
                    <a:pt x="7055" y="16249"/>
                    <a:pt x="7926" y="16443"/>
                  </a:cubicBezTo>
                  <a:cubicBezTo>
                    <a:pt x="8798" y="16637"/>
                    <a:pt x="9735" y="16725"/>
                    <a:pt x="10703" y="16725"/>
                  </a:cubicBezTo>
                  <a:cubicBezTo>
                    <a:pt x="11849" y="16725"/>
                    <a:pt x="12866" y="16637"/>
                    <a:pt x="13770" y="16443"/>
                  </a:cubicBezTo>
                  <a:cubicBezTo>
                    <a:pt x="14674" y="16249"/>
                    <a:pt x="15449" y="15931"/>
                    <a:pt x="16095" y="15489"/>
                  </a:cubicBezTo>
                  <a:cubicBezTo>
                    <a:pt x="16741" y="15048"/>
                    <a:pt x="17225" y="14447"/>
                    <a:pt x="17564" y="13688"/>
                  </a:cubicBezTo>
                  <a:cubicBezTo>
                    <a:pt x="17903" y="12928"/>
                    <a:pt x="18065" y="11992"/>
                    <a:pt x="18065" y="10844"/>
                  </a:cubicBezTo>
                  <a:cubicBezTo>
                    <a:pt x="18065" y="9696"/>
                    <a:pt x="17871" y="8742"/>
                    <a:pt x="17483" y="7983"/>
                  </a:cubicBezTo>
                  <a:cubicBezTo>
                    <a:pt x="17096" y="7224"/>
                    <a:pt x="16563" y="6605"/>
                    <a:pt x="15901" y="6129"/>
                  </a:cubicBezTo>
                  <a:cubicBezTo>
                    <a:pt x="15239" y="5652"/>
                    <a:pt x="14465" y="5334"/>
                    <a:pt x="13577" y="5140"/>
                  </a:cubicBezTo>
                  <a:cubicBezTo>
                    <a:pt x="12721" y="4963"/>
                    <a:pt x="11785" y="4875"/>
                    <a:pt x="10784" y="4875"/>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602" name="Shape">
              <a:extLst>
                <a:ext uri="{FF2B5EF4-FFF2-40B4-BE49-F238E27FC236}">
                  <a16:creationId xmlns:a16="http://schemas.microsoft.com/office/drawing/2014/main" id="{D0AF3E09-853D-4B44-8584-564C6208E8C5}"/>
                </a:ext>
              </a:extLst>
            </p:cNvPr>
            <p:cNvSpPr/>
            <p:nvPr/>
          </p:nvSpPr>
          <p:spPr>
            <a:xfrm>
              <a:off x="1562099" y="4787900"/>
              <a:ext cx="169546" cy="121413"/>
            </a:xfrm>
            <a:custGeom>
              <a:avLst/>
              <a:gdLst/>
              <a:ahLst/>
              <a:cxnLst>
                <a:cxn ang="0">
                  <a:pos x="wd2" y="hd2"/>
                </a:cxn>
                <a:cxn ang="5400000">
                  <a:pos x="wd2" y="hd2"/>
                </a:cxn>
                <a:cxn ang="10800000">
                  <a:pos x="wd2" y="hd2"/>
                </a:cxn>
                <a:cxn ang="16200000">
                  <a:pos x="wd2" y="hd2"/>
                </a:cxn>
              </a:cxnLst>
              <a:rect l="0" t="0" r="r" b="b"/>
              <a:pathLst>
                <a:path w="21600" h="21600" extrusionOk="0">
                  <a:moveTo>
                    <a:pt x="18138" y="0"/>
                  </a:moveTo>
                  <a:cubicBezTo>
                    <a:pt x="18413" y="0"/>
                    <a:pt x="18639" y="0"/>
                    <a:pt x="18817" y="45"/>
                  </a:cubicBezTo>
                  <a:cubicBezTo>
                    <a:pt x="19011" y="68"/>
                    <a:pt x="19173" y="90"/>
                    <a:pt x="19302" y="136"/>
                  </a:cubicBezTo>
                  <a:cubicBezTo>
                    <a:pt x="19432" y="181"/>
                    <a:pt x="19545" y="249"/>
                    <a:pt x="19642" y="316"/>
                  </a:cubicBezTo>
                  <a:cubicBezTo>
                    <a:pt x="19739" y="384"/>
                    <a:pt x="19853" y="520"/>
                    <a:pt x="19966" y="678"/>
                  </a:cubicBezTo>
                  <a:cubicBezTo>
                    <a:pt x="20079" y="836"/>
                    <a:pt x="20241" y="1152"/>
                    <a:pt x="20435" y="1627"/>
                  </a:cubicBezTo>
                  <a:cubicBezTo>
                    <a:pt x="20629" y="2101"/>
                    <a:pt x="20807" y="2689"/>
                    <a:pt x="20985" y="3367"/>
                  </a:cubicBezTo>
                  <a:cubicBezTo>
                    <a:pt x="21163" y="4044"/>
                    <a:pt x="21309" y="4835"/>
                    <a:pt x="21422" y="5716"/>
                  </a:cubicBezTo>
                  <a:cubicBezTo>
                    <a:pt x="21535" y="6598"/>
                    <a:pt x="21600" y="7546"/>
                    <a:pt x="21600" y="8563"/>
                  </a:cubicBezTo>
                  <a:cubicBezTo>
                    <a:pt x="21600" y="10574"/>
                    <a:pt x="21373" y="12359"/>
                    <a:pt x="20937" y="13986"/>
                  </a:cubicBezTo>
                  <a:cubicBezTo>
                    <a:pt x="20500" y="15590"/>
                    <a:pt x="19836" y="16968"/>
                    <a:pt x="18963" y="18098"/>
                  </a:cubicBezTo>
                  <a:cubicBezTo>
                    <a:pt x="18089" y="19228"/>
                    <a:pt x="16989" y="20086"/>
                    <a:pt x="15678" y="20696"/>
                  </a:cubicBezTo>
                  <a:cubicBezTo>
                    <a:pt x="14368" y="21306"/>
                    <a:pt x="12831" y="21600"/>
                    <a:pt x="11083" y="21600"/>
                  </a:cubicBezTo>
                  <a:cubicBezTo>
                    <a:pt x="9303" y="21600"/>
                    <a:pt x="7734" y="21261"/>
                    <a:pt x="6342" y="20606"/>
                  </a:cubicBezTo>
                  <a:cubicBezTo>
                    <a:pt x="4967" y="19951"/>
                    <a:pt x="3802" y="19024"/>
                    <a:pt x="2864" y="17827"/>
                  </a:cubicBezTo>
                  <a:cubicBezTo>
                    <a:pt x="1925" y="16629"/>
                    <a:pt x="1213" y="15206"/>
                    <a:pt x="728" y="13556"/>
                  </a:cubicBezTo>
                  <a:cubicBezTo>
                    <a:pt x="243" y="11884"/>
                    <a:pt x="0" y="10054"/>
                    <a:pt x="0" y="8066"/>
                  </a:cubicBezTo>
                  <a:cubicBezTo>
                    <a:pt x="0" y="7253"/>
                    <a:pt x="49" y="6462"/>
                    <a:pt x="146" y="5716"/>
                  </a:cubicBezTo>
                  <a:cubicBezTo>
                    <a:pt x="243" y="4971"/>
                    <a:pt x="372" y="4270"/>
                    <a:pt x="518" y="3638"/>
                  </a:cubicBezTo>
                  <a:cubicBezTo>
                    <a:pt x="680" y="3005"/>
                    <a:pt x="858" y="2417"/>
                    <a:pt x="1052" y="1920"/>
                  </a:cubicBezTo>
                  <a:cubicBezTo>
                    <a:pt x="1262" y="1401"/>
                    <a:pt x="1424" y="1062"/>
                    <a:pt x="1569" y="858"/>
                  </a:cubicBezTo>
                  <a:cubicBezTo>
                    <a:pt x="1715" y="655"/>
                    <a:pt x="1828" y="520"/>
                    <a:pt x="1925" y="429"/>
                  </a:cubicBezTo>
                  <a:cubicBezTo>
                    <a:pt x="2022" y="361"/>
                    <a:pt x="2152" y="294"/>
                    <a:pt x="2298" y="248"/>
                  </a:cubicBezTo>
                  <a:cubicBezTo>
                    <a:pt x="2443" y="203"/>
                    <a:pt x="2621" y="158"/>
                    <a:pt x="2831" y="135"/>
                  </a:cubicBezTo>
                  <a:cubicBezTo>
                    <a:pt x="3042" y="113"/>
                    <a:pt x="3285" y="113"/>
                    <a:pt x="3592" y="113"/>
                  </a:cubicBezTo>
                  <a:cubicBezTo>
                    <a:pt x="3916" y="113"/>
                    <a:pt x="4191" y="135"/>
                    <a:pt x="4417" y="158"/>
                  </a:cubicBezTo>
                  <a:cubicBezTo>
                    <a:pt x="4644" y="181"/>
                    <a:pt x="4822" y="248"/>
                    <a:pt x="4967" y="316"/>
                  </a:cubicBezTo>
                  <a:cubicBezTo>
                    <a:pt x="5113" y="384"/>
                    <a:pt x="5210" y="474"/>
                    <a:pt x="5275" y="587"/>
                  </a:cubicBezTo>
                  <a:cubicBezTo>
                    <a:pt x="5339" y="700"/>
                    <a:pt x="5372" y="813"/>
                    <a:pt x="5372" y="949"/>
                  </a:cubicBezTo>
                  <a:cubicBezTo>
                    <a:pt x="5372" y="1175"/>
                    <a:pt x="5275" y="1469"/>
                    <a:pt x="5097" y="1807"/>
                  </a:cubicBezTo>
                  <a:cubicBezTo>
                    <a:pt x="4902" y="2146"/>
                    <a:pt x="4692" y="2598"/>
                    <a:pt x="4466" y="3140"/>
                  </a:cubicBezTo>
                  <a:cubicBezTo>
                    <a:pt x="4239" y="3683"/>
                    <a:pt x="4029" y="4338"/>
                    <a:pt x="3835" y="5106"/>
                  </a:cubicBezTo>
                  <a:cubicBezTo>
                    <a:pt x="3640" y="5874"/>
                    <a:pt x="3560" y="6778"/>
                    <a:pt x="3560" y="7817"/>
                  </a:cubicBezTo>
                  <a:cubicBezTo>
                    <a:pt x="3560" y="8970"/>
                    <a:pt x="3721" y="10009"/>
                    <a:pt x="4061" y="10913"/>
                  </a:cubicBezTo>
                  <a:cubicBezTo>
                    <a:pt x="4401" y="11817"/>
                    <a:pt x="4886" y="12607"/>
                    <a:pt x="5517" y="13240"/>
                  </a:cubicBezTo>
                  <a:cubicBezTo>
                    <a:pt x="6148" y="13873"/>
                    <a:pt x="6909" y="14370"/>
                    <a:pt x="7799" y="14686"/>
                  </a:cubicBezTo>
                  <a:cubicBezTo>
                    <a:pt x="8689" y="15025"/>
                    <a:pt x="9708" y="15183"/>
                    <a:pt x="10824" y="15183"/>
                  </a:cubicBezTo>
                  <a:cubicBezTo>
                    <a:pt x="12054" y="15183"/>
                    <a:pt x="13122" y="15002"/>
                    <a:pt x="14012" y="14641"/>
                  </a:cubicBezTo>
                  <a:cubicBezTo>
                    <a:pt x="14918" y="14279"/>
                    <a:pt x="15646" y="13782"/>
                    <a:pt x="16228" y="13127"/>
                  </a:cubicBezTo>
                  <a:cubicBezTo>
                    <a:pt x="16811" y="12472"/>
                    <a:pt x="17248" y="11681"/>
                    <a:pt x="17523" y="10755"/>
                  </a:cubicBezTo>
                  <a:cubicBezTo>
                    <a:pt x="17814" y="9828"/>
                    <a:pt x="17943" y="8789"/>
                    <a:pt x="17943" y="7637"/>
                  </a:cubicBezTo>
                  <a:cubicBezTo>
                    <a:pt x="17943" y="6575"/>
                    <a:pt x="17862" y="5671"/>
                    <a:pt x="17684" y="4903"/>
                  </a:cubicBezTo>
                  <a:cubicBezTo>
                    <a:pt x="17507" y="4135"/>
                    <a:pt x="17312" y="3479"/>
                    <a:pt x="17102" y="2937"/>
                  </a:cubicBezTo>
                  <a:cubicBezTo>
                    <a:pt x="16892" y="2395"/>
                    <a:pt x="16698" y="1943"/>
                    <a:pt x="16520" y="1582"/>
                  </a:cubicBezTo>
                  <a:cubicBezTo>
                    <a:pt x="16342" y="1220"/>
                    <a:pt x="16261" y="949"/>
                    <a:pt x="16261" y="768"/>
                  </a:cubicBezTo>
                  <a:cubicBezTo>
                    <a:pt x="16261" y="610"/>
                    <a:pt x="16277" y="497"/>
                    <a:pt x="16325" y="407"/>
                  </a:cubicBezTo>
                  <a:cubicBezTo>
                    <a:pt x="16374" y="316"/>
                    <a:pt x="16455" y="249"/>
                    <a:pt x="16584" y="181"/>
                  </a:cubicBezTo>
                  <a:cubicBezTo>
                    <a:pt x="16714" y="113"/>
                    <a:pt x="16892" y="68"/>
                    <a:pt x="17118" y="45"/>
                  </a:cubicBezTo>
                  <a:cubicBezTo>
                    <a:pt x="17442" y="23"/>
                    <a:pt x="17749" y="0"/>
                    <a:pt x="18138" y="0"/>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603" name="Shape">
              <a:extLst>
                <a:ext uri="{FF2B5EF4-FFF2-40B4-BE49-F238E27FC236}">
                  <a16:creationId xmlns:a16="http://schemas.microsoft.com/office/drawing/2014/main" id="{6A08037E-02A4-4D63-BDFA-2FDE02AAA382}"/>
                </a:ext>
              </a:extLst>
            </p:cNvPr>
            <p:cNvSpPr/>
            <p:nvPr/>
          </p:nvSpPr>
          <p:spPr>
            <a:xfrm>
              <a:off x="1562100" y="4660899"/>
              <a:ext cx="163957" cy="97283"/>
            </a:xfrm>
            <a:custGeom>
              <a:avLst/>
              <a:gdLst/>
              <a:ahLst/>
              <a:cxnLst>
                <a:cxn ang="0">
                  <a:pos x="wd2" y="hd2"/>
                </a:cxn>
                <a:cxn ang="5400000">
                  <a:pos x="wd2" y="hd2"/>
                </a:cxn>
                <a:cxn ang="10800000">
                  <a:pos x="wd2" y="hd2"/>
                </a:cxn>
                <a:cxn ang="16200000">
                  <a:pos x="wd2" y="hd2"/>
                </a:cxn>
              </a:cxnLst>
              <a:rect l="0" t="0" r="r" b="b"/>
              <a:pathLst>
                <a:path w="21600" h="21600" extrusionOk="0">
                  <a:moveTo>
                    <a:pt x="19910" y="0"/>
                  </a:moveTo>
                  <a:cubicBezTo>
                    <a:pt x="20228" y="0"/>
                    <a:pt x="20496" y="28"/>
                    <a:pt x="20713" y="85"/>
                  </a:cubicBezTo>
                  <a:cubicBezTo>
                    <a:pt x="20931" y="141"/>
                    <a:pt x="21098" y="197"/>
                    <a:pt x="21232" y="310"/>
                  </a:cubicBezTo>
                  <a:cubicBezTo>
                    <a:pt x="21366" y="395"/>
                    <a:pt x="21466" y="508"/>
                    <a:pt x="21516" y="649"/>
                  </a:cubicBezTo>
                  <a:cubicBezTo>
                    <a:pt x="21567" y="789"/>
                    <a:pt x="21600" y="959"/>
                    <a:pt x="21600" y="1128"/>
                  </a:cubicBezTo>
                  <a:lnTo>
                    <a:pt x="21600" y="19429"/>
                  </a:lnTo>
                  <a:cubicBezTo>
                    <a:pt x="21600" y="20049"/>
                    <a:pt x="21500" y="20585"/>
                    <a:pt x="21282" y="20980"/>
                  </a:cubicBezTo>
                  <a:cubicBezTo>
                    <a:pt x="21065" y="21374"/>
                    <a:pt x="20713" y="21600"/>
                    <a:pt x="20228" y="21600"/>
                  </a:cubicBezTo>
                  <a:lnTo>
                    <a:pt x="1372" y="21600"/>
                  </a:lnTo>
                  <a:cubicBezTo>
                    <a:pt x="887" y="21600"/>
                    <a:pt x="535" y="21374"/>
                    <a:pt x="318" y="20980"/>
                  </a:cubicBezTo>
                  <a:cubicBezTo>
                    <a:pt x="100" y="20557"/>
                    <a:pt x="0" y="20049"/>
                    <a:pt x="0" y="19429"/>
                  </a:cubicBezTo>
                  <a:lnTo>
                    <a:pt x="0" y="1241"/>
                  </a:lnTo>
                  <a:cubicBezTo>
                    <a:pt x="0" y="1071"/>
                    <a:pt x="33" y="931"/>
                    <a:pt x="84" y="789"/>
                  </a:cubicBezTo>
                  <a:cubicBezTo>
                    <a:pt x="134" y="649"/>
                    <a:pt x="234" y="536"/>
                    <a:pt x="368" y="451"/>
                  </a:cubicBezTo>
                  <a:cubicBezTo>
                    <a:pt x="502" y="367"/>
                    <a:pt x="686" y="282"/>
                    <a:pt x="903" y="226"/>
                  </a:cubicBezTo>
                  <a:cubicBezTo>
                    <a:pt x="1121" y="169"/>
                    <a:pt x="1389" y="141"/>
                    <a:pt x="1723" y="141"/>
                  </a:cubicBezTo>
                  <a:cubicBezTo>
                    <a:pt x="2041" y="141"/>
                    <a:pt x="2292" y="169"/>
                    <a:pt x="2510" y="226"/>
                  </a:cubicBezTo>
                  <a:cubicBezTo>
                    <a:pt x="2727" y="282"/>
                    <a:pt x="2895" y="338"/>
                    <a:pt x="3028" y="451"/>
                  </a:cubicBezTo>
                  <a:cubicBezTo>
                    <a:pt x="3162" y="536"/>
                    <a:pt x="3263" y="649"/>
                    <a:pt x="3313" y="789"/>
                  </a:cubicBezTo>
                  <a:cubicBezTo>
                    <a:pt x="3380" y="930"/>
                    <a:pt x="3413" y="1071"/>
                    <a:pt x="3413" y="1241"/>
                  </a:cubicBezTo>
                  <a:lnTo>
                    <a:pt x="3413" y="14240"/>
                  </a:lnTo>
                  <a:lnTo>
                    <a:pt x="8700" y="14240"/>
                  </a:lnTo>
                  <a:lnTo>
                    <a:pt x="8700" y="3215"/>
                  </a:lnTo>
                  <a:cubicBezTo>
                    <a:pt x="8700" y="3045"/>
                    <a:pt x="8734" y="2876"/>
                    <a:pt x="8801" y="2735"/>
                  </a:cubicBezTo>
                  <a:cubicBezTo>
                    <a:pt x="8868" y="2594"/>
                    <a:pt x="8951" y="2481"/>
                    <a:pt x="9085" y="2397"/>
                  </a:cubicBezTo>
                  <a:cubicBezTo>
                    <a:pt x="9219" y="2312"/>
                    <a:pt x="9386" y="2228"/>
                    <a:pt x="9604" y="2171"/>
                  </a:cubicBezTo>
                  <a:cubicBezTo>
                    <a:pt x="9821" y="2115"/>
                    <a:pt x="10089" y="2087"/>
                    <a:pt x="10390" y="2087"/>
                  </a:cubicBezTo>
                  <a:cubicBezTo>
                    <a:pt x="10708" y="2087"/>
                    <a:pt x="10976" y="2115"/>
                    <a:pt x="11193" y="2171"/>
                  </a:cubicBezTo>
                  <a:cubicBezTo>
                    <a:pt x="11411" y="2228"/>
                    <a:pt x="11578" y="2284"/>
                    <a:pt x="11695" y="2397"/>
                  </a:cubicBezTo>
                  <a:cubicBezTo>
                    <a:pt x="11829" y="2481"/>
                    <a:pt x="11913" y="2594"/>
                    <a:pt x="11980" y="2735"/>
                  </a:cubicBezTo>
                  <a:cubicBezTo>
                    <a:pt x="12046" y="2876"/>
                    <a:pt x="12063" y="3045"/>
                    <a:pt x="12063" y="3215"/>
                  </a:cubicBezTo>
                  <a:lnTo>
                    <a:pt x="12063" y="14240"/>
                  </a:lnTo>
                  <a:lnTo>
                    <a:pt x="18170" y="14240"/>
                  </a:lnTo>
                  <a:lnTo>
                    <a:pt x="18170" y="1128"/>
                  </a:lnTo>
                  <a:cubicBezTo>
                    <a:pt x="18170" y="959"/>
                    <a:pt x="18204" y="789"/>
                    <a:pt x="18254" y="648"/>
                  </a:cubicBezTo>
                  <a:cubicBezTo>
                    <a:pt x="18304" y="507"/>
                    <a:pt x="18404" y="395"/>
                    <a:pt x="18538" y="310"/>
                  </a:cubicBezTo>
                  <a:cubicBezTo>
                    <a:pt x="18672" y="225"/>
                    <a:pt x="18839" y="141"/>
                    <a:pt x="19057" y="85"/>
                  </a:cubicBezTo>
                  <a:cubicBezTo>
                    <a:pt x="19274" y="28"/>
                    <a:pt x="19592" y="0"/>
                    <a:pt x="19910" y="0"/>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604" name="Shape">
              <a:extLst>
                <a:ext uri="{FF2B5EF4-FFF2-40B4-BE49-F238E27FC236}">
                  <a16:creationId xmlns:a16="http://schemas.microsoft.com/office/drawing/2014/main" id="{1499D59A-C1B4-4ED8-A3FE-0CD42D922667}"/>
                </a:ext>
              </a:extLst>
            </p:cNvPr>
            <p:cNvSpPr/>
            <p:nvPr/>
          </p:nvSpPr>
          <p:spPr>
            <a:xfrm>
              <a:off x="1562099" y="4533899"/>
              <a:ext cx="169546" cy="107062"/>
            </a:xfrm>
            <a:custGeom>
              <a:avLst/>
              <a:gdLst/>
              <a:ahLst/>
              <a:cxnLst>
                <a:cxn ang="0">
                  <a:pos x="wd2" y="hd2"/>
                </a:cxn>
                <a:cxn ang="5400000">
                  <a:pos x="wd2" y="hd2"/>
                </a:cxn>
                <a:cxn ang="10800000">
                  <a:pos x="wd2" y="hd2"/>
                </a:cxn>
                <a:cxn ang="16200000">
                  <a:pos x="wd2" y="hd2"/>
                </a:cxn>
              </a:cxnLst>
              <a:rect l="0" t="0" r="r" b="b"/>
              <a:pathLst>
                <a:path w="21600" h="21600" extrusionOk="0">
                  <a:moveTo>
                    <a:pt x="14966" y="0"/>
                  </a:moveTo>
                  <a:cubicBezTo>
                    <a:pt x="16067" y="0"/>
                    <a:pt x="17021" y="333"/>
                    <a:pt x="17862" y="974"/>
                  </a:cubicBezTo>
                  <a:cubicBezTo>
                    <a:pt x="18704" y="1614"/>
                    <a:pt x="19383" y="2511"/>
                    <a:pt x="19933" y="3613"/>
                  </a:cubicBezTo>
                  <a:cubicBezTo>
                    <a:pt x="20484" y="4715"/>
                    <a:pt x="20904" y="6021"/>
                    <a:pt x="21179" y="7507"/>
                  </a:cubicBezTo>
                  <a:cubicBezTo>
                    <a:pt x="21454" y="8994"/>
                    <a:pt x="21600" y="10582"/>
                    <a:pt x="21600" y="12273"/>
                  </a:cubicBezTo>
                  <a:cubicBezTo>
                    <a:pt x="21600" y="13426"/>
                    <a:pt x="21535" y="14477"/>
                    <a:pt x="21422" y="15450"/>
                  </a:cubicBezTo>
                  <a:cubicBezTo>
                    <a:pt x="21309" y="16424"/>
                    <a:pt x="21163" y="17295"/>
                    <a:pt x="21001" y="18038"/>
                  </a:cubicBezTo>
                  <a:cubicBezTo>
                    <a:pt x="20840" y="18781"/>
                    <a:pt x="20662" y="19422"/>
                    <a:pt x="20484" y="19909"/>
                  </a:cubicBezTo>
                  <a:cubicBezTo>
                    <a:pt x="20306" y="20396"/>
                    <a:pt x="20144" y="20780"/>
                    <a:pt x="19998" y="20985"/>
                  </a:cubicBezTo>
                  <a:cubicBezTo>
                    <a:pt x="19853" y="21216"/>
                    <a:pt x="19658" y="21369"/>
                    <a:pt x="19400" y="21446"/>
                  </a:cubicBezTo>
                  <a:cubicBezTo>
                    <a:pt x="19141" y="21549"/>
                    <a:pt x="18752" y="21600"/>
                    <a:pt x="18267" y="21600"/>
                  </a:cubicBezTo>
                  <a:cubicBezTo>
                    <a:pt x="17927" y="21600"/>
                    <a:pt x="17652" y="21574"/>
                    <a:pt x="17426" y="21549"/>
                  </a:cubicBezTo>
                  <a:cubicBezTo>
                    <a:pt x="17199" y="21523"/>
                    <a:pt x="17021" y="21446"/>
                    <a:pt x="16876" y="21395"/>
                  </a:cubicBezTo>
                  <a:cubicBezTo>
                    <a:pt x="16730" y="21318"/>
                    <a:pt x="16633" y="21216"/>
                    <a:pt x="16584" y="21088"/>
                  </a:cubicBezTo>
                  <a:cubicBezTo>
                    <a:pt x="16536" y="20960"/>
                    <a:pt x="16487" y="20806"/>
                    <a:pt x="16487" y="20652"/>
                  </a:cubicBezTo>
                  <a:cubicBezTo>
                    <a:pt x="16487" y="20421"/>
                    <a:pt x="16584" y="20088"/>
                    <a:pt x="16762" y="19653"/>
                  </a:cubicBezTo>
                  <a:cubicBezTo>
                    <a:pt x="16940" y="19217"/>
                    <a:pt x="17134" y="18653"/>
                    <a:pt x="17345" y="17987"/>
                  </a:cubicBezTo>
                  <a:cubicBezTo>
                    <a:pt x="17555" y="17295"/>
                    <a:pt x="17749" y="16501"/>
                    <a:pt x="17927" y="15553"/>
                  </a:cubicBezTo>
                  <a:cubicBezTo>
                    <a:pt x="18105" y="14605"/>
                    <a:pt x="18186" y="13503"/>
                    <a:pt x="18186" y="12273"/>
                  </a:cubicBezTo>
                  <a:cubicBezTo>
                    <a:pt x="18186" y="11453"/>
                    <a:pt x="18121" y="10710"/>
                    <a:pt x="18008" y="10070"/>
                  </a:cubicBezTo>
                  <a:cubicBezTo>
                    <a:pt x="17879" y="9429"/>
                    <a:pt x="17717" y="8865"/>
                    <a:pt x="17490" y="8430"/>
                  </a:cubicBezTo>
                  <a:cubicBezTo>
                    <a:pt x="17264" y="7969"/>
                    <a:pt x="16989" y="7636"/>
                    <a:pt x="16649" y="7405"/>
                  </a:cubicBezTo>
                  <a:cubicBezTo>
                    <a:pt x="16309" y="7174"/>
                    <a:pt x="15937" y="7046"/>
                    <a:pt x="15533" y="7046"/>
                  </a:cubicBezTo>
                  <a:cubicBezTo>
                    <a:pt x="15063" y="7046"/>
                    <a:pt x="14659" y="7251"/>
                    <a:pt x="14319" y="7661"/>
                  </a:cubicBezTo>
                  <a:cubicBezTo>
                    <a:pt x="13979" y="8071"/>
                    <a:pt x="13672" y="8609"/>
                    <a:pt x="13413" y="9250"/>
                  </a:cubicBezTo>
                  <a:cubicBezTo>
                    <a:pt x="13154" y="9916"/>
                    <a:pt x="12895" y="10659"/>
                    <a:pt x="12669" y="11479"/>
                  </a:cubicBezTo>
                  <a:cubicBezTo>
                    <a:pt x="12442" y="12324"/>
                    <a:pt x="12200" y="13170"/>
                    <a:pt x="11941" y="14067"/>
                  </a:cubicBezTo>
                  <a:cubicBezTo>
                    <a:pt x="11682" y="14964"/>
                    <a:pt x="11391" y="15809"/>
                    <a:pt x="11067" y="16655"/>
                  </a:cubicBezTo>
                  <a:cubicBezTo>
                    <a:pt x="10743" y="17500"/>
                    <a:pt x="10339" y="18243"/>
                    <a:pt x="9886" y="18884"/>
                  </a:cubicBezTo>
                  <a:cubicBezTo>
                    <a:pt x="9433" y="19550"/>
                    <a:pt x="8883" y="20063"/>
                    <a:pt x="8268" y="20473"/>
                  </a:cubicBezTo>
                  <a:cubicBezTo>
                    <a:pt x="7637" y="20882"/>
                    <a:pt x="6893" y="21087"/>
                    <a:pt x="6019" y="21087"/>
                  </a:cubicBezTo>
                  <a:cubicBezTo>
                    <a:pt x="5016" y="21087"/>
                    <a:pt x="4142" y="20780"/>
                    <a:pt x="3382" y="20216"/>
                  </a:cubicBezTo>
                  <a:cubicBezTo>
                    <a:pt x="2621" y="19653"/>
                    <a:pt x="1990" y="18833"/>
                    <a:pt x="1489" y="17833"/>
                  </a:cubicBezTo>
                  <a:cubicBezTo>
                    <a:pt x="987" y="16834"/>
                    <a:pt x="615" y="15655"/>
                    <a:pt x="372" y="14297"/>
                  </a:cubicBezTo>
                  <a:cubicBezTo>
                    <a:pt x="129" y="12939"/>
                    <a:pt x="0" y="11505"/>
                    <a:pt x="0" y="9993"/>
                  </a:cubicBezTo>
                  <a:cubicBezTo>
                    <a:pt x="0" y="9198"/>
                    <a:pt x="32" y="8430"/>
                    <a:pt x="113" y="7635"/>
                  </a:cubicBezTo>
                  <a:cubicBezTo>
                    <a:pt x="194" y="6841"/>
                    <a:pt x="291" y="6124"/>
                    <a:pt x="421" y="5432"/>
                  </a:cubicBezTo>
                  <a:cubicBezTo>
                    <a:pt x="550" y="4740"/>
                    <a:pt x="696" y="4151"/>
                    <a:pt x="858" y="3613"/>
                  </a:cubicBezTo>
                  <a:cubicBezTo>
                    <a:pt x="1019" y="3075"/>
                    <a:pt x="1149" y="2742"/>
                    <a:pt x="1262" y="2562"/>
                  </a:cubicBezTo>
                  <a:cubicBezTo>
                    <a:pt x="1375" y="2383"/>
                    <a:pt x="1456" y="2280"/>
                    <a:pt x="1537" y="2229"/>
                  </a:cubicBezTo>
                  <a:cubicBezTo>
                    <a:pt x="1618" y="2178"/>
                    <a:pt x="1715" y="2127"/>
                    <a:pt x="1844" y="2075"/>
                  </a:cubicBezTo>
                  <a:cubicBezTo>
                    <a:pt x="1974" y="2024"/>
                    <a:pt x="2120" y="1998"/>
                    <a:pt x="2314" y="1973"/>
                  </a:cubicBezTo>
                  <a:cubicBezTo>
                    <a:pt x="2508" y="1947"/>
                    <a:pt x="2734" y="1947"/>
                    <a:pt x="3009" y="1947"/>
                  </a:cubicBezTo>
                  <a:cubicBezTo>
                    <a:pt x="3317" y="1947"/>
                    <a:pt x="3592" y="1947"/>
                    <a:pt x="3802" y="1998"/>
                  </a:cubicBezTo>
                  <a:cubicBezTo>
                    <a:pt x="4013" y="2024"/>
                    <a:pt x="4191" y="2075"/>
                    <a:pt x="4336" y="2127"/>
                  </a:cubicBezTo>
                  <a:cubicBezTo>
                    <a:pt x="4482" y="2178"/>
                    <a:pt x="4579" y="2280"/>
                    <a:pt x="4644" y="2383"/>
                  </a:cubicBezTo>
                  <a:cubicBezTo>
                    <a:pt x="4708" y="2485"/>
                    <a:pt x="4741" y="2639"/>
                    <a:pt x="4741" y="2818"/>
                  </a:cubicBezTo>
                  <a:cubicBezTo>
                    <a:pt x="4741" y="2998"/>
                    <a:pt x="4660" y="3305"/>
                    <a:pt x="4514" y="3715"/>
                  </a:cubicBezTo>
                  <a:cubicBezTo>
                    <a:pt x="4369" y="4125"/>
                    <a:pt x="4207" y="4638"/>
                    <a:pt x="4029" y="5227"/>
                  </a:cubicBezTo>
                  <a:cubicBezTo>
                    <a:pt x="3851" y="5816"/>
                    <a:pt x="3689" y="6508"/>
                    <a:pt x="3543" y="7302"/>
                  </a:cubicBezTo>
                  <a:cubicBezTo>
                    <a:pt x="3398" y="8097"/>
                    <a:pt x="3333" y="8942"/>
                    <a:pt x="3333" y="9890"/>
                  </a:cubicBezTo>
                  <a:cubicBezTo>
                    <a:pt x="3333" y="10633"/>
                    <a:pt x="3398" y="11274"/>
                    <a:pt x="3495" y="11812"/>
                  </a:cubicBezTo>
                  <a:cubicBezTo>
                    <a:pt x="3608" y="12350"/>
                    <a:pt x="3770" y="12811"/>
                    <a:pt x="3964" y="13196"/>
                  </a:cubicBezTo>
                  <a:cubicBezTo>
                    <a:pt x="4158" y="13554"/>
                    <a:pt x="4401" y="13836"/>
                    <a:pt x="4676" y="14016"/>
                  </a:cubicBezTo>
                  <a:cubicBezTo>
                    <a:pt x="4951" y="14195"/>
                    <a:pt x="5258" y="14272"/>
                    <a:pt x="5566" y="14272"/>
                  </a:cubicBezTo>
                  <a:cubicBezTo>
                    <a:pt x="6035" y="14272"/>
                    <a:pt x="6423" y="14067"/>
                    <a:pt x="6763" y="13682"/>
                  </a:cubicBezTo>
                  <a:cubicBezTo>
                    <a:pt x="7103" y="13273"/>
                    <a:pt x="7410" y="12734"/>
                    <a:pt x="7669" y="12068"/>
                  </a:cubicBezTo>
                  <a:cubicBezTo>
                    <a:pt x="7928" y="11402"/>
                    <a:pt x="8187" y="10633"/>
                    <a:pt x="8413" y="9788"/>
                  </a:cubicBezTo>
                  <a:cubicBezTo>
                    <a:pt x="8640" y="8942"/>
                    <a:pt x="8883" y="8071"/>
                    <a:pt x="9142" y="7174"/>
                  </a:cubicBezTo>
                  <a:cubicBezTo>
                    <a:pt x="9400" y="6277"/>
                    <a:pt x="9692" y="5406"/>
                    <a:pt x="10015" y="4561"/>
                  </a:cubicBezTo>
                  <a:cubicBezTo>
                    <a:pt x="10339" y="3715"/>
                    <a:pt x="10743" y="2947"/>
                    <a:pt x="11196" y="2280"/>
                  </a:cubicBezTo>
                  <a:cubicBezTo>
                    <a:pt x="11649" y="1614"/>
                    <a:pt x="12200" y="1076"/>
                    <a:pt x="12814" y="666"/>
                  </a:cubicBezTo>
                  <a:cubicBezTo>
                    <a:pt x="13397" y="205"/>
                    <a:pt x="14125" y="0"/>
                    <a:pt x="14966" y="0"/>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605" name="Shape">
              <a:extLst>
                <a:ext uri="{FF2B5EF4-FFF2-40B4-BE49-F238E27FC236}">
                  <a16:creationId xmlns:a16="http://schemas.microsoft.com/office/drawing/2014/main" id="{D7AF72C1-9F28-4DA1-A8B4-A52405C9EBCF}"/>
                </a:ext>
              </a:extLst>
            </p:cNvPr>
            <p:cNvSpPr/>
            <p:nvPr/>
          </p:nvSpPr>
          <p:spPr>
            <a:xfrm>
              <a:off x="1562099" y="4419599"/>
              <a:ext cx="169546" cy="107062"/>
            </a:xfrm>
            <a:custGeom>
              <a:avLst/>
              <a:gdLst/>
              <a:ahLst/>
              <a:cxnLst>
                <a:cxn ang="0">
                  <a:pos x="wd2" y="hd2"/>
                </a:cxn>
                <a:cxn ang="5400000">
                  <a:pos x="wd2" y="hd2"/>
                </a:cxn>
                <a:cxn ang="10800000">
                  <a:pos x="wd2" y="hd2"/>
                </a:cxn>
                <a:cxn ang="16200000">
                  <a:pos x="wd2" y="hd2"/>
                </a:cxn>
              </a:cxnLst>
              <a:rect l="0" t="0" r="r" b="b"/>
              <a:pathLst>
                <a:path w="21600" h="21600" extrusionOk="0">
                  <a:moveTo>
                    <a:pt x="14966" y="0"/>
                  </a:moveTo>
                  <a:cubicBezTo>
                    <a:pt x="16067" y="0"/>
                    <a:pt x="17021" y="333"/>
                    <a:pt x="17862" y="974"/>
                  </a:cubicBezTo>
                  <a:cubicBezTo>
                    <a:pt x="18704" y="1614"/>
                    <a:pt x="19383" y="2511"/>
                    <a:pt x="19933" y="3613"/>
                  </a:cubicBezTo>
                  <a:cubicBezTo>
                    <a:pt x="20484" y="4715"/>
                    <a:pt x="20904" y="6021"/>
                    <a:pt x="21179" y="7507"/>
                  </a:cubicBezTo>
                  <a:cubicBezTo>
                    <a:pt x="21454" y="8994"/>
                    <a:pt x="21600" y="10582"/>
                    <a:pt x="21600" y="12273"/>
                  </a:cubicBezTo>
                  <a:cubicBezTo>
                    <a:pt x="21600" y="13426"/>
                    <a:pt x="21535" y="14477"/>
                    <a:pt x="21422" y="15450"/>
                  </a:cubicBezTo>
                  <a:cubicBezTo>
                    <a:pt x="21309" y="16424"/>
                    <a:pt x="21163" y="17295"/>
                    <a:pt x="21001" y="18038"/>
                  </a:cubicBezTo>
                  <a:cubicBezTo>
                    <a:pt x="20840" y="18781"/>
                    <a:pt x="20662" y="19422"/>
                    <a:pt x="20484" y="19909"/>
                  </a:cubicBezTo>
                  <a:cubicBezTo>
                    <a:pt x="20306" y="20396"/>
                    <a:pt x="20144" y="20780"/>
                    <a:pt x="19998" y="20985"/>
                  </a:cubicBezTo>
                  <a:cubicBezTo>
                    <a:pt x="19853" y="21216"/>
                    <a:pt x="19658" y="21369"/>
                    <a:pt x="19400" y="21446"/>
                  </a:cubicBezTo>
                  <a:cubicBezTo>
                    <a:pt x="19141" y="21549"/>
                    <a:pt x="18752" y="21600"/>
                    <a:pt x="18267" y="21600"/>
                  </a:cubicBezTo>
                  <a:cubicBezTo>
                    <a:pt x="17927" y="21600"/>
                    <a:pt x="17652" y="21574"/>
                    <a:pt x="17426" y="21549"/>
                  </a:cubicBezTo>
                  <a:cubicBezTo>
                    <a:pt x="17199" y="21523"/>
                    <a:pt x="17021" y="21446"/>
                    <a:pt x="16876" y="21395"/>
                  </a:cubicBezTo>
                  <a:cubicBezTo>
                    <a:pt x="16730" y="21318"/>
                    <a:pt x="16633" y="21216"/>
                    <a:pt x="16584" y="21088"/>
                  </a:cubicBezTo>
                  <a:cubicBezTo>
                    <a:pt x="16536" y="20960"/>
                    <a:pt x="16487" y="20806"/>
                    <a:pt x="16487" y="20652"/>
                  </a:cubicBezTo>
                  <a:cubicBezTo>
                    <a:pt x="16487" y="20421"/>
                    <a:pt x="16584" y="20088"/>
                    <a:pt x="16762" y="19653"/>
                  </a:cubicBezTo>
                  <a:cubicBezTo>
                    <a:pt x="16940" y="19217"/>
                    <a:pt x="17134" y="18653"/>
                    <a:pt x="17345" y="17987"/>
                  </a:cubicBezTo>
                  <a:cubicBezTo>
                    <a:pt x="17555" y="17295"/>
                    <a:pt x="17749" y="16501"/>
                    <a:pt x="17927" y="15553"/>
                  </a:cubicBezTo>
                  <a:cubicBezTo>
                    <a:pt x="18105" y="14605"/>
                    <a:pt x="18186" y="13503"/>
                    <a:pt x="18186" y="12273"/>
                  </a:cubicBezTo>
                  <a:cubicBezTo>
                    <a:pt x="18186" y="11453"/>
                    <a:pt x="18121" y="10710"/>
                    <a:pt x="18008" y="10070"/>
                  </a:cubicBezTo>
                  <a:cubicBezTo>
                    <a:pt x="17879" y="9429"/>
                    <a:pt x="17717" y="8865"/>
                    <a:pt x="17490" y="8430"/>
                  </a:cubicBezTo>
                  <a:cubicBezTo>
                    <a:pt x="17264" y="7969"/>
                    <a:pt x="16989" y="7636"/>
                    <a:pt x="16649" y="7405"/>
                  </a:cubicBezTo>
                  <a:cubicBezTo>
                    <a:pt x="16309" y="7174"/>
                    <a:pt x="15937" y="7046"/>
                    <a:pt x="15533" y="7046"/>
                  </a:cubicBezTo>
                  <a:cubicBezTo>
                    <a:pt x="15063" y="7046"/>
                    <a:pt x="14659" y="7251"/>
                    <a:pt x="14319" y="7661"/>
                  </a:cubicBezTo>
                  <a:cubicBezTo>
                    <a:pt x="13979" y="8071"/>
                    <a:pt x="13672" y="8609"/>
                    <a:pt x="13413" y="9250"/>
                  </a:cubicBezTo>
                  <a:cubicBezTo>
                    <a:pt x="13154" y="9916"/>
                    <a:pt x="12895" y="10659"/>
                    <a:pt x="12669" y="11479"/>
                  </a:cubicBezTo>
                  <a:cubicBezTo>
                    <a:pt x="12442" y="12324"/>
                    <a:pt x="12200" y="13170"/>
                    <a:pt x="11941" y="14067"/>
                  </a:cubicBezTo>
                  <a:cubicBezTo>
                    <a:pt x="11682" y="14964"/>
                    <a:pt x="11391" y="15809"/>
                    <a:pt x="11067" y="16655"/>
                  </a:cubicBezTo>
                  <a:cubicBezTo>
                    <a:pt x="10743" y="17500"/>
                    <a:pt x="10339" y="18243"/>
                    <a:pt x="9886" y="18884"/>
                  </a:cubicBezTo>
                  <a:cubicBezTo>
                    <a:pt x="9433" y="19550"/>
                    <a:pt x="8883" y="20063"/>
                    <a:pt x="8268" y="20473"/>
                  </a:cubicBezTo>
                  <a:cubicBezTo>
                    <a:pt x="7637" y="20882"/>
                    <a:pt x="6893" y="21087"/>
                    <a:pt x="6019" y="21087"/>
                  </a:cubicBezTo>
                  <a:cubicBezTo>
                    <a:pt x="5016" y="21087"/>
                    <a:pt x="4142" y="20780"/>
                    <a:pt x="3382" y="20216"/>
                  </a:cubicBezTo>
                  <a:cubicBezTo>
                    <a:pt x="2621" y="19653"/>
                    <a:pt x="1990" y="18833"/>
                    <a:pt x="1489" y="17833"/>
                  </a:cubicBezTo>
                  <a:cubicBezTo>
                    <a:pt x="987" y="16834"/>
                    <a:pt x="615" y="15655"/>
                    <a:pt x="372" y="14297"/>
                  </a:cubicBezTo>
                  <a:cubicBezTo>
                    <a:pt x="129" y="12939"/>
                    <a:pt x="0" y="11505"/>
                    <a:pt x="0" y="9993"/>
                  </a:cubicBezTo>
                  <a:cubicBezTo>
                    <a:pt x="0" y="9198"/>
                    <a:pt x="32" y="8430"/>
                    <a:pt x="113" y="7635"/>
                  </a:cubicBezTo>
                  <a:cubicBezTo>
                    <a:pt x="194" y="6841"/>
                    <a:pt x="291" y="6124"/>
                    <a:pt x="421" y="5432"/>
                  </a:cubicBezTo>
                  <a:cubicBezTo>
                    <a:pt x="550" y="4740"/>
                    <a:pt x="696" y="4151"/>
                    <a:pt x="858" y="3613"/>
                  </a:cubicBezTo>
                  <a:cubicBezTo>
                    <a:pt x="1019" y="3075"/>
                    <a:pt x="1149" y="2742"/>
                    <a:pt x="1262" y="2562"/>
                  </a:cubicBezTo>
                  <a:cubicBezTo>
                    <a:pt x="1375" y="2383"/>
                    <a:pt x="1456" y="2280"/>
                    <a:pt x="1537" y="2229"/>
                  </a:cubicBezTo>
                  <a:cubicBezTo>
                    <a:pt x="1618" y="2178"/>
                    <a:pt x="1715" y="2127"/>
                    <a:pt x="1844" y="2075"/>
                  </a:cubicBezTo>
                  <a:cubicBezTo>
                    <a:pt x="1974" y="2024"/>
                    <a:pt x="2120" y="1998"/>
                    <a:pt x="2314" y="1973"/>
                  </a:cubicBezTo>
                  <a:cubicBezTo>
                    <a:pt x="2508" y="1947"/>
                    <a:pt x="2734" y="1947"/>
                    <a:pt x="3009" y="1947"/>
                  </a:cubicBezTo>
                  <a:cubicBezTo>
                    <a:pt x="3317" y="1947"/>
                    <a:pt x="3592" y="1947"/>
                    <a:pt x="3802" y="1998"/>
                  </a:cubicBezTo>
                  <a:cubicBezTo>
                    <a:pt x="4013" y="2024"/>
                    <a:pt x="4191" y="2075"/>
                    <a:pt x="4336" y="2127"/>
                  </a:cubicBezTo>
                  <a:cubicBezTo>
                    <a:pt x="4482" y="2178"/>
                    <a:pt x="4579" y="2280"/>
                    <a:pt x="4644" y="2383"/>
                  </a:cubicBezTo>
                  <a:cubicBezTo>
                    <a:pt x="4708" y="2485"/>
                    <a:pt x="4741" y="2639"/>
                    <a:pt x="4741" y="2818"/>
                  </a:cubicBezTo>
                  <a:cubicBezTo>
                    <a:pt x="4741" y="2998"/>
                    <a:pt x="4660" y="3305"/>
                    <a:pt x="4514" y="3715"/>
                  </a:cubicBezTo>
                  <a:cubicBezTo>
                    <a:pt x="4369" y="4125"/>
                    <a:pt x="4207" y="4638"/>
                    <a:pt x="4029" y="5227"/>
                  </a:cubicBezTo>
                  <a:cubicBezTo>
                    <a:pt x="3851" y="5816"/>
                    <a:pt x="3689" y="6508"/>
                    <a:pt x="3543" y="7302"/>
                  </a:cubicBezTo>
                  <a:cubicBezTo>
                    <a:pt x="3398" y="8097"/>
                    <a:pt x="3333" y="8942"/>
                    <a:pt x="3333" y="9890"/>
                  </a:cubicBezTo>
                  <a:cubicBezTo>
                    <a:pt x="3333" y="10633"/>
                    <a:pt x="3398" y="11274"/>
                    <a:pt x="3495" y="11812"/>
                  </a:cubicBezTo>
                  <a:cubicBezTo>
                    <a:pt x="3608" y="12350"/>
                    <a:pt x="3770" y="12811"/>
                    <a:pt x="3964" y="13196"/>
                  </a:cubicBezTo>
                  <a:cubicBezTo>
                    <a:pt x="4158" y="13554"/>
                    <a:pt x="4401" y="13836"/>
                    <a:pt x="4676" y="14016"/>
                  </a:cubicBezTo>
                  <a:cubicBezTo>
                    <a:pt x="4951" y="14195"/>
                    <a:pt x="5258" y="14272"/>
                    <a:pt x="5566" y="14272"/>
                  </a:cubicBezTo>
                  <a:cubicBezTo>
                    <a:pt x="6035" y="14272"/>
                    <a:pt x="6423" y="14067"/>
                    <a:pt x="6763" y="13682"/>
                  </a:cubicBezTo>
                  <a:cubicBezTo>
                    <a:pt x="7103" y="13273"/>
                    <a:pt x="7410" y="12734"/>
                    <a:pt x="7669" y="12068"/>
                  </a:cubicBezTo>
                  <a:cubicBezTo>
                    <a:pt x="7928" y="11402"/>
                    <a:pt x="8187" y="10633"/>
                    <a:pt x="8413" y="9788"/>
                  </a:cubicBezTo>
                  <a:cubicBezTo>
                    <a:pt x="8640" y="8942"/>
                    <a:pt x="8883" y="8071"/>
                    <a:pt x="9142" y="7174"/>
                  </a:cubicBezTo>
                  <a:cubicBezTo>
                    <a:pt x="9400" y="6277"/>
                    <a:pt x="9692" y="5406"/>
                    <a:pt x="10015" y="4561"/>
                  </a:cubicBezTo>
                  <a:cubicBezTo>
                    <a:pt x="10339" y="3715"/>
                    <a:pt x="10743" y="2947"/>
                    <a:pt x="11196" y="2280"/>
                  </a:cubicBezTo>
                  <a:cubicBezTo>
                    <a:pt x="11649" y="1614"/>
                    <a:pt x="12200" y="1076"/>
                    <a:pt x="12814" y="666"/>
                  </a:cubicBezTo>
                  <a:cubicBezTo>
                    <a:pt x="13397" y="205"/>
                    <a:pt x="14125" y="0"/>
                    <a:pt x="14966" y="0"/>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606" name="Shape">
              <a:extLst>
                <a:ext uri="{FF2B5EF4-FFF2-40B4-BE49-F238E27FC236}">
                  <a16:creationId xmlns:a16="http://schemas.microsoft.com/office/drawing/2014/main" id="{359DEAF2-E7B9-4B4B-AAB6-6F3246044221}"/>
                </a:ext>
              </a:extLst>
            </p:cNvPr>
            <p:cNvSpPr/>
            <p:nvPr/>
          </p:nvSpPr>
          <p:spPr>
            <a:xfrm>
              <a:off x="3708399" y="3187700"/>
              <a:ext cx="103634" cy="140589"/>
            </a:xfrm>
            <a:custGeom>
              <a:avLst/>
              <a:gdLst/>
              <a:ahLst/>
              <a:cxnLst>
                <a:cxn ang="0">
                  <a:pos x="wd2" y="hd2"/>
                </a:cxn>
                <a:cxn ang="5400000">
                  <a:pos x="wd2" y="hd2"/>
                </a:cxn>
                <a:cxn ang="10800000">
                  <a:pos x="wd2" y="hd2"/>
                </a:cxn>
                <a:cxn ang="16200000">
                  <a:pos x="wd2" y="hd2"/>
                </a:cxn>
              </a:cxnLst>
              <a:rect l="0" t="0" r="r" b="b"/>
              <a:pathLst>
                <a:path w="21600" h="21600" extrusionOk="0">
                  <a:moveTo>
                    <a:pt x="21600" y="20917"/>
                  </a:moveTo>
                  <a:cubicBezTo>
                    <a:pt x="21600" y="21034"/>
                    <a:pt x="21574" y="21132"/>
                    <a:pt x="21521" y="21229"/>
                  </a:cubicBezTo>
                  <a:cubicBezTo>
                    <a:pt x="21468" y="21307"/>
                    <a:pt x="21309" y="21385"/>
                    <a:pt x="21097" y="21444"/>
                  </a:cubicBezTo>
                  <a:cubicBezTo>
                    <a:pt x="20859" y="21502"/>
                    <a:pt x="20541" y="21541"/>
                    <a:pt x="20118" y="21561"/>
                  </a:cubicBezTo>
                  <a:cubicBezTo>
                    <a:pt x="19694" y="21580"/>
                    <a:pt x="19085" y="21600"/>
                    <a:pt x="18344" y="21600"/>
                  </a:cubicBezTo>
                  <a:cubicBezTo>
                    <a:pt x="17709" y="21600"/>
                    <a:pt x="17206" y="21580"/>
                    <a:pt x="16835" y="21561"/>
                  </a:cubicBezTo>
                  <a:cubicBezTo>
                    <a:pt x="16465" y="21541"/>
                    <a:pt x="16174" y="21502"/>
                    <a:pt x="15935" y="21444"/>
                  </a:cubicBezTo>
                  <a:cubicBezTo>
                    <a:pt x="15724" y="21385"/>
                    <a:pt x="15565" y="21307"/>
                    <a:pt x="15485" y="21210"/>
                  </a:cubicBezTo>
                  <a:cubicBezTo>
                    <a:pt x="15406" y="21112"/>
                    <a:pt x="15326" y="20995"/>
                    <a:pt x="15247" y="20878"/>
                  </a:cubicBezTo>
                  <a:lnTo>
                    <a:pt x="12626" y="16078"/>
                  </a:lnTo>
                  <a:cubicBezTo>
                    <a:pt x="12309" y="15532"/>
                    <a:pt x="11991" y="15063"/>
                    <a:pt x="11700" y="14634"/>
                  </a:cubicBezTo>
                  <a:cubicBezTo>
                    <a:pt x="11409" y="14205"/>
                    <a:pt x="11065" y="13854"/>
                    <a:pt x="10694" y="13580"/>
                  </a:cubicBezTo>
                  <a:cubicBezTo>
                    <a:pt x="10323" y="13307"/>
                    <a:pt x="9900" y="13093"/>
                    <a:pt x="9423" y="12937"/>
                  </a:cubicBezTo>
                  <a:cubicBezTo>
                    <a:pt x="8947" y="12800"/>
                    <a:pt x="8391" y="12722"/>
                    <a:pt x="7756" y="12722"/>
                  </a:cubicBezTo>
                  <a:lnTo>
                    <a:pt x="5903" y="12722"/>
                  </a:lnTo>
                  <a:lnTo>
                    <a:pt x="5903" y="20898"/>
                  </a:lnTo>
                  <a:cubicBezTo>
                    <a:pt x="5903" y="21015"/>
                    <a:pt x="5850" y="21112"/>
                    <a:pt x="5744" y="21190"/>
                  </a:cubicBezTo>
                  <a:cubicBezTo>
                    <a:pt x="5638" y="21288"/>
                    <a:pt x="5479" y="21346"/>
                    <a:pt x="5268" y="21405"/>
                  </a:cubicBezTo>
                  <a:cubicBezTo>
                    <a:pt x="5029" y="21463"/>
                    <a:pt x="4738" y="21502"/>
                    <a:pt x="4368" y="21541"/>
                  </a:cubicBezTo>
                  <a:cubicBezTo>
                    <a:pt x="3997" y="21580"/>
                    <a:pt x="3521" y="21600"/>
                    <a:pt x="2938" y="21600"/>
                  </a:cubicBezTo>
                  <a:cubicBezTo>
                    <a:pt x="2356" y="21600"/>
                    <a:pt x="1879" y="21580"/>
                    <a:pt x="1509" y="21541"/>
                  </a:cubicBezTo>
                  <a:cubicBezTo>
                    <a:pt x="1138" y="21502"/>
                    <a:pt x="820" y="21463"/>
                    <a:pt x="609" y="21405"/>
                  </a:cubicBezTo>
                  <a:cubicBezTo>
                    <a:pt x="397" y="21346"/>
                    <a:pt x="238" y="21288"/>
                    <a:pt x="132" y="21190"/>
                  </a:cubicBezTo>
                  <a:cubicBezTo>
                    <a:pt x="53" y="21112"/>
                    <a:pt x="0" y="20995"/>
                    <a:pt x="0" y="20898"/>
                  </a:cubicBezTo>
                  <a:lnTo>
                    <a:pt x="0" y="1385"/>
                  </a:lnTo>
                  <a:cubicBezTo>
                    <a:pt x="0" y="898"/>
                    <a:pt x="159" y="546"/>
                    <a:pt x="503" y="332"/>
                  </a:cubicBezTo>
                  <a:cubicBezTo>
                    <a:pt x="847" y="117"/>
                    <a:pt x="1271" y="0"/>
                    <a:pt x="1747" y="0"/>
                  </a:cubicBezTo>
                  <a:lnTo>
                    <a:pt x="9291" y="0"/>
                  </a:lnTo>
                  <a:cubicBezTo>
                    <a:pt x="10059" y="0"/>
                    <a:pt x="10694" y="20"/>
                    <a:pt x="11171" y="39"/>
                  </a:cubicBezTo>
                  <a:cubicBezTo>
                    <a:pt x="11673" y="59"/>
                    <a:pt x="12123" y="98"/>
                    <a:pt x="12521" y="117"/>
                  </a:cubicBezTo>
                  <a:cubicBezTo>
                    <a:pt x="13685" y="234"/>
                    <a:pt x="14744" y="449"/>
                    <a:pt x="15697" y="741"/>
                  </a:cubicBezTo>
                  <a:cubicBezTo>
                    <a:pt x="16624" y="1034"/>
                    <a:pt x="17444" y="1424"/>
                    <a:pt x="18079" y="1912"/>
                  </a:cubicBezTo>
                  <a:cubicBezTo>
                    <a:pt x="18741" y="2400"/>
                    <a:pt x="19244" y="2966"/>
                    <a:pt x="19588" y="3629"/>
                  </a:cubicBezTo>
                  <a:cubicBezTo>
                    <a:pt x="19932" y="4293"/>
                    <a:pt x="20118" y="5034"/>
                    <a:pt x="20118" y="5893"/>
                  </a:cubicBezTo>
                  <a:cubicBezTo>
                    <a:pt x="20118" y="6615"/>
                    <a:pt x="19985" y="7278"/>
                    <a:pt x="19747" y="7863"/>
                  </a:cubicBezTo>
                  <a:cubicBezTo>
                    <a:pt x="19509" y="8449"/>
                    <a:pt x="19138" y="8976"/>
                    <a:pt x="18662" y="9444"/>
                  </a:cubicBezTo>
                  <a:cubicBezTo>
                    <a:pt x="18185" y="9912"/>
                    <a:pt x="17576" y="10322"/>
                    <a:pt x="16888" y="10654"/>
                  </a:cubicBezTo>
                  <a:cubicBezTo>
                    <a:pt x="16200" y="10985"/>
                    <a:pt x="15379" y="11278"/>
                    <a:pt x="14479" y="11473"/>
                  </a:cubicBezTo>
                  <a:cubicBezTo>
                    <a:pt x="14903" y="11629"/>
                    <a:pt x="15326" y="11824"/>
                    <a:pt x="15697" y="12039"/>
                  </a:cubicBezTo>
                  <a:cubicBezTo>
                    <a:pt x="16068" y="12254"/>
                    <a:pt x="16438" y="12527"/>
                    <a:pt x="16782" y="12839"/>
                  </a:cubicBezTo>
                  <a:cubicBezTo>
                    <a:pt x="17126" y="13151"/>
                    <a:pt x="17444" y="13522"/>
                    <a:pt x="17735" y="13912"/>
                  </a:cubicBezTo>
                  <a:cubicBezTo>
                    <a:pt x="18026" y="14322"/>
                    <a:pt x="18318" y="14771"/>
                    <a:pt x="18609" y="15278"/>
                  </a:cubicBezTo>
                  <a:lnTo>
                    <a:pt x="21070" y="19512"/>
                  </a:lnTo>
                  <a:cubicBezTo>
                    <a:pt x="21282" y="19922"/>
                    <a:pt x="21441" y="20234"/>
                    <a:pt x="21520" y="20429"/>
                  </a:cubicBezTo>
                  <a:cubicBezTo>
                    <a:pt x="21574" y="20644"/>
                    <a:pt x="21600" y="20800"/>
                    <a:pt x="21600" y="20917"/>
                  </a:cubicBezTo>
                  <a:close/>
                  <a:moveTo>
                    <a:pt x="13976" y="6341"/>
                  </a:moveTo>
                  <a:cubicBezTo>
                    <a:pt x="13976" y="5639"/>
                    <a:pt x="13765" y="5034"/>
                    <a:pt x="13315" y="4546"/>
                  </a:cubicBezTo>
                  <a:cubicBezTo>
                    <a:pt x="12891" y="4059"/>
                    <a:pt x="12177" y="3727"/>
                    <a:pt x="11171" y="3512"/>
                  </a:cubicBezTo>
                  <a:cubicBezTo>
                    <a:pt x="10879" y="3454"/>
                    <a:pt x="10535" y="3415"/>
                    <a:pt x="10138" y="3376"/>
                  </a:cubicBezTo>
                  <a:cubicBezTo>
                    <a:pt x="9768" y="3337"/>
                    <a:pt x="9238" y="3317"/>
                    <a:pt x="8550" y="3317"/>
                  </a:cubicBezTo>
                  <a:lnTo>
                    <a:pt x="5903" y="3317"/>
                  </a:lnTo>
                  <a:lnTo>
                    <a:pt x="5903" y="9405"/>
                  </a:lnTo>
                  <a:lnTo>
                    <a:pt x="8921" y="9405"/>
                  </a:lnTo>
                  <a:cubicBezTo>
                    <a:pt x="9768" y="9405"/>
                    <a:pt x="10509" y="9327"/>
                    <a:pt x="11118" y="9171"/>
                  </a:cubicBezTo>
                  <a:cubicBezTo>
                    <a:pt x="11753" y="9015"/>
                    <a:pt x="12282" y="8820"/>
                    <a:pt x="12706" y="8546"/>
                  </a:cubicBezTo>
                  <a:cubicBezTo>
                    <a:pt x="13129" y="8273"/>
                    <a:pt x="13447" y="7961"/>
                    <a:pt x="13659" y="7571"/>
                  </a:cubicBezTo>
                  <a:cubicBezTo>
                    <a:pt x="13871" y="7219"/>
                    <a:pt x="13976" y="6790"/>
                    <a:pt x="13976" y="6341"/>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07" name="Shape">
              <a:extLst>
                <a:ext uri="{FF2B5EF4-FFF2-40B4-BE49-F238E27FC236}">
                  <a16:creationId xmlns:a16="http://schemas.microsoft.com/office/drawing/2014/main" id="{7D0F90A0-234C-44A7-812B-FB77591BEF2F}"/>
                </a:ext>
              </a:extLst>
            </p:cNvPr>
            <p:cNvSpPr/>
            <p:nvPr/>
          </p:nvSpPr>
          <p:spPr>
            <a:xfrm>
              <a:off x="3835399" y="3187700"/>
              <a:ext cx="82805" cy="139955"/>
            </a:xfrm>
            <a:custGeom>
              <a:avLst/>
              <a:gdLst/>
              <a:ahLst/>
              <a:cxnLst>
                <a:cxn ang="0">
                  <a:pos x="wd2" y="hd2"/>
                </a:cxn>
                <a:cxn ang="5400000">
                  <a:pos x="wd2" y="hd2"/>
                </a:cxn>
                <a:cxn ang="10800000">
                  <a:pos x="wd2" y="hd2"/>
                </a:cxn>
                <a:cxn ang="16200000">
                  <a:pos x="wd2" y="hd2"/>
                </a:cxn>
              </a:cxnLst>
              <a:rect l="0" t="0" r="r" b="b"/>
              <a:pathLst>
                <a:path w="21600" h="21600" extrusionOk="0">
                  <a:moveTo>
                    <a:pt x="21600" y="19875"/>
                  </a:moveTo>
                  <a:cubicBezTo>
                    <a:pt x="21600" y="20189"/>
                    <a:pt x="21567" y="20463"/>
                    <a:pt x="21534" y="20679"/>
                  </a:cubicBezTo>
                  <a:cubicBezTo>
                    <a:pt x="21501" y="20894"/>
                    <a:pt x="21401" y="21071"/>
                    <a:pt x="21335" y="21208"/>
                  </a:cubicBezTo>
                  <a:cubicBezTo>
                    <a:pt x="21236" y="21345"/>
                    <a:pt x="21136" y="21443"/>
                    <a:pt x="20971" y="21502"/>
                  </a:cubicBezTo>
                  <a:cubicBezTo>
                    <a:pt x="20838" y="21561"/>
                    <a:pt x="20672" y="21600"/>
                    <a:pt x="20507" y="21600"/>
                  </a:cubicBezTo>
                  <a:lnTo>
                    <a:pt x="2187" y="21600"/>
                  </a:lnTo>
                  <a:cubicBezTo>
                    <a:pt x="1557" y="21600"/>
                    <a:pt x="1060" y="21482"/>
                    <a:pt x="629" y="21267"/>
                  </a:cubicBezTo>
                  <a:cubicBezTo>
                    <a:pt x="199" y="21051"/>
                    <a:pt x="0" y="20698"/>
                    <a:pt x="0" y="20208"/>
                  </a:cubicBezTo>
                  <a:lnTo>
                    <a:pt x="0" y="1392"/>
                  </a:lnTo>
                  <a:cubicBezTo>
                    <a:pt x="0" y="902"/>
                    <a:pt x="199" y="549"/>
                    <a:pt x="629" y="333"/>
                  </a:cubicBezTo>
                  <a:cubicBezTo>
                    <a:pt x="1060" y="118"/>
                    <a:pt x="1590" y="0"/>
                    <a:pt x="2187" y="0"/>
                  </a:cubicBezTo>
                  <a:lnTo>
                    <a:pt x="20407" y="0"/>
                  </a:lnTo>
                  <a:cubicBezTo>
                    <a:pt x="20573" y="0"/>
                    <a:pt x="20739" y="20"/>
                    <a:pt x="20871" y="78"/>
                  </a:cubicBezTo>
                  <a:cubicBezTo>
                    <a:pt x="21004" y="137"/>
                    <a:pt x="21103" y="235"/>
                    <a:pt x="21203" y="372"/>
                  </a:cubicBezTo>
                  <a:cubicBezTo>
                    <a:pt x="21302" y="510"/>
                    <a:pt x="21368" y="686"/>
                    <a:pt x="21401" y="902"/>
                  </a:cubicBezTo>
                  <a:cubicBezTo>
                    <a:pt x="21434" y="1117"/>
                    <a:pt x="21468" y="1392"/>
                    <a:pt x="21468" y="1725"/>
                  </a:cubicBezTo>
                  <a:cubicBezTo>
                    <a:pt x="21468" y="2038"/>
                    <a:pt x="21434" y="2293"/>
                    <a:pt x="21401" y="2509"/>
                  </a:cubicBezTo>
                  <a:cubicBezTo>
                    <a:pt x="21368" y="2724"/>
                    <a:pt x="21269" y="2901"/>
                    <a:pt x="21203" y="3038"/>
                  </a:cubicBezTo>
                  <a:cubicBezTo>
                    <a:pt x="21103" y="3175"/>
                    <a:pt x="21004" y="3273"/>
                    <a:pt x="20871" y="3332"/>
                  </a:cubicBezTo>
                  <a:cubicBezTo>
                    <a:pt x="20739" y="3391"/>
                    <a:pt x="20606" y="3430"/>
                    <a:pt x="20407" y="3430"/>
                  </a:cubicBezTo>
                  <a:lnTo>
                    <a:pt x="7388" y="3430"/>
                  </a:lnTo>
                  <a:lnTo>
                    <a:pt x="7388" y="8703"/>
                  </a:lnTo>
                  <a:lnTo>
                    <a:pt x="18420" y="8703"/>
                  </a:lnTo>
                  <a:cubicBezTo>
                    <a:pt x="18585" y="8703"/>
                    <a:pt x="18751" y="8742"/>
                    <a:pt x="18884" y="8801"/>
                  </a:cubicBezTo>
                  <a:cubicBezTo>
                    <a:pt x="19016" y="8859"/>
                    <a:pt x="19148" y="8958"/>
                    <a:pt x="19248" y="9075"/>
                  </a:cubicBezTo>
                  <a:cubicBezTo>
                    <a:pt x="19347" y="9193"/>
                    <a:pt x="19413" y="9369"/>
                    <a:pt x="19447" y="9585"/>
                  </a:cubicBezTo>
                  <a:cubicBezTo>
                    <a:pt x="19480" y="9800"/>
                    <a:pt x="19513" y="10075"/>
                    <a:pt x="19513" y="10369"/>
                  </a:cubicBezTo>
                  <a:cubicBezTo>
                    <a:pt x="19513" y="10702"/>
                    <a:pt x="19480" y="10957"/>
                    <a:pt x="19447" y="11172"/>
                  </a:cubicBezTo>
                  <a:cubicBezTo>
                    <a:pt x="19413" y="11388"/>
                    <a:pt x="19314" y="11545"/>
                    <a:pt x="19248" y="11682"/>
                  </a:cubicBezTo>
                  <a:cubicBezTo>
                    <a:pt x="19182" y="11819"/>
                    <a:pt x="19049" y="11898"/>
                    <a:pt x="18884" y="11956"/>
                  </a:cubicBezTo>
                  <a:cubicBezTo>
                    <a:pt x="18751" y="12015"/>
                    <a:pt x="18585" y="12035"/>
                    <a:pt x="18420" y="12035"/>
                  </a:cubicBezTo>
                  <a:lnTo>
                    <a:pt x="7388" y="12035"/>
                  </a:lnTo>
                  <a:lnTo>
                    <a:pt x="7388" y="18131"/>
                  </a:lnTo>
                  <a:lnTo>
                    <a:pt x="20507" y="18131"/>
                  </a:lnTo>
                  <a:cubicBezTo>
                    <a:pt x="20672" y="18131"/>
                    <a:pt x="20838" y="18170"/>
                    <a:pt x="20971" y="18229"/>
                  </a:cubicBezTo>
                  <a:cubicBezTo>
                    <a:pt x="21103" y="18287"/>
                    <a:pt x="21236" y="18385"/>
                    <a:pt x="21335" y="18523"/>
                  </a:cubicBezTo>
                  <a:cubicBezTo>
                    <a:pt x="21434" y="18660"/>
                    <a:pt x="21501" y="18836"/>
                    <a:pt x="21534" y="19052"/>
                  </a:cubicBezTo>
                  <a:cubicBezTo>
                    <a:pt x="21567" y="19267"/>
                    <a:pt x="21600" y="19542"/>
                    <a:pt x="21600" y="19875"/>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08" name="Shape">
              <a:extLst>
                <a:ext uri="{FF2B5EF4-FFF2-40B4-BE49-F238E27FC236}">
                  <a16:creationId xmlns:a16="http://schemas.microsoft.com/office/drawing/2014/main" id="{6A705D12-DE9E-4A4E-A97F-CA21A283D586}"/>
                </a:ext>
              </a:extLst>
            </p:cNvPr>
            <p:cNvSpPr/>
            <p:nvPr/>
          </p:nvSpPr>
          <p:spPr>
            <a:xfrm>
              <a:off x="3936999" y="3187699"/>
              <a:ext cx="91315" cy="145036"/>
            </a:xfrm>
            <a:custGeom>
              <a:avLst/>
              <a:gdLst/>
              <a:ahLst/>
              <a:cxnLst>
                <a:cxn ang="0">
                  <a:pos x="wd2" y="hd2"/>
                </a:cxn>
                <a:cxn ang="5400000">
                  <a:pos x="wd2" y="hd2"/>
                </a:cxn>
                <a:cxn ang="10800000">
                  <a:pos x="wd2" y="hd2"/>
                </a:cxn>
                <a:cxn ang="16200000">
                  <a:pos x="wd2" y="hd2"/>
                </a:cxn>
              </a:cxnLst>
              <a:rect l="0" t="0" r="r" b="b"/>
              <a:pathLst>
                <a:path w="21600" h="21600" extrusionOk="0">
                  <a:moveTo>
                    <a:pt x="21600" y="14999"/>
                  </a:moveTo>
                  <a:cubicBezTo>
                    <a:pt x="21600" y="16096"/>
                    <a:pt x="21270" y="17061"/>
                    <a:pt x="20639" y="17874"/>
                  </a:cubicBezTo>
                  <a:cubicBezTo>
                    <a:pt x="19978" y="18706"/>
                    <a:pt x="19106" y="19387"/>
                    <a:pt x="17995" y="19936"/>
                  </a:cubicBezTo>
                  <a:cubicBezTo>
                    <a:pt x="16883" y="20484"/>
                    <a:pt x="15592" y="20900"/>
                    <a:pt x="14120" y="21184"/>
                  </a:cubicBezTo>
                  <a:cubicBezTo>
                    <a:pt x="12647" y="21468"/>
                    <a:pt x="11055" y="21600"/>
                    <a:pt x="9373" y="21600"/>
                  </a:cubicBezTo>
                  <a:cubicBezTo>
                    <a:pt x="8231" y="21600"/>
                    <a:pt x="7180" y="21543"/>
                    <a:pt x="6189" y="21430"/>
                  </a:cubicBezTo>
                  <a:cubicBezTo>
                    <a:pt x="5197" y="21316"/>
                    <a:pt x="4356" y="21165"/>
                    <a:pt x="3605" y="20995"/>
                  </a:cubicBezTo>
                  <a:cubicBezTo>
                    <a:pt x="2854" y="20825"/>
                    <a:pt x="2223" y="20654"/>
                    <a:pt x="1712" y="20465"/>
                  </a:cubicBezTo>
                  <a:cubicBezTo>
                    <a:pt x="1202" y="20276"/>
                    <a:pt x="841" y="20125"/>
                    <a:pt x="631" y="19973"/>
                  </a:cubicBezTo>
                  <a:cubicBezTo>
                    <a:pt x="421" y="19841"/>
                    <a:pt x="240" y="19633"/>
                    <a:pt x="150" y="19368"/>
                  </a:cubicBezTo>
                  <a:cubicBezTo>
                    <a:pt x="60" y="19103"/>
                    <a:pt x="0" y="18725"/>
                    <a:pt x="0" y="18233"/>
                  </a:cubicBezTo>
                  <a:cubicBezTo>
                    <a:pt x="0" y="17893"/>
                    <a:pt x="30" y="17628"/>
                    <a:pt x="60" y="17401"/>
                  </a:cubicBezTo>
                  <a:cubicBezTo>
                    <a:pt x="90" y="17174"/>
                    <a:pt x="150" y="17004"/>
                    <a:pt x="240" y="16852"/>
                  </a:cubicBezTo>
                  <a:cubicBezTo>
                    <a:pt x="330" y="16720"/>
                    <a:pt x="421" y="16607"/>
                    <a:pt x="541" y="16550"/>
                  </a:cubicBezTo>
                  <a:cubicBezTo>
                    <a:pt x="661" y="16493"/>
                    <a:pt x="811" y="16455"/>
                    <a:pt x="991" y="16455"/>
                  </a:cubicBezTo>
                  <a:cubicBezTo>
                    <a:pt x="1232" y="16455"/>
                    <a:pt x="1562" y="16550"/>
                    <a:pt x="2013" y="16720"/>
                  </a:cubicBezTo>
                  <a:cubicBezTo>
                    <a:pt x="2433" y="16890"/>
                    <a:pt x="3004" y="17098"/>
                    <a:pt x="3695" y="17306"/>
                  </a:cubicBezTo>
                  <a:cubicBezTo>
                    <a:pt x="4386" y="17514"/>
                    <a:pt x="5197" y="17723"/>
                    <a:pt x="6128" y="17893"/>
                  </a:cubicBezTo>
                  <a:cubicBezTo>
                    <a:pt x="7060" y="18063"/>
                    <a:pt x="8171" y="18158"/>
                    <a:pt x="9403" y="18158"/>
                  </a:cubicBezTo>
                  <a:cubicBezTo>
                    <a:pt x="10214" y="18158"/>
                    <a:pt x="10965" y="18101"/>
                    <a:pt x="11596" y="17968"/>
                  </a:cubicBezTo>
                  <a:cubicBezTo>
                    <a:pt x="12257" y="17836"/>
                    <a:pt x="12798" y="17666"/>
                    <a:pt x="13248" y="17439"/>
                  </a:cubicBezTo>
                  <a:cubicBezTo>
                    <a:pt x="13699" y="17212"/>
                    <a:pt x="14059" y="16928"/>
                    <a:pt x="14270" y="16607"/>
                  </a:cubicBezTo>
                  <a:cubicBezTo>
                    <a:pt x="14510" y="16266"/>
                    <a:pt x="14630" y="15907"/>
                    <a:pt x="14630" y="15491"/>
                  </a:cubicBezTo>
                  <a:cubicBezTo>
                    <a:pt x="14630" y="15018"/>
                    <a:pt x="14420" y="14621"/>
                    <a:pt x="14029" y="14280"/>
                  </a:cubicBezTo>
                  <a:cubicBezTo>
                    <a:pt x="13609" y="13940"/>
                    <a:pt x="13098" y="13637"/>
                    <a:pt x="12437" y="13372"/>
                  </a:cubicBezTo>
                  <a:cubicBezTo>
                    <a:pt x="11776" y="13107"/>
                    <a:pt x="11025" y="12862"/>
                    <a:pt x="10214" y="12635"/>
                  </a:cubicBezTo>
                  <a:cubicBezTo>
                    <a:pt x="9373" y="12408"/>
                    <a:pt x="8532" y="12162"/>
                    <a:pt x="7631" y="11897"/>
                  </a:cubicBezTo>
                  <a:cubicBezTo>
                    <a:pt x="6729" y="11632"/>
                    <a:pt x="5888" y="11348"/>
                    <a:pt x="5047" y="11027"/>
                  </a:cubicBezTo>
                  <a:cubicBezTo>
                    <a:pt x="4206" y="10705"/>
                    <a:pt x="3455" y="10308"/>
                    <a:pt x="2824" y="9854"/>
                  </a:cubicBezTo>
                  <a:cubicBezTo>
                    <a:pt x="2193" y="9400"/>
                    <a:pt x="1622" y="8852"/>
                    <a:pt x="1232" y="8247"/>
                  </a:cubicBezTo>
                  <a:cubicBezTo>
                    <a:pt x="841" y="7641"/>
                    <a:pt x="631" y="6885"/>
                    <a:pt x="631" y="6015"/>
                  </a:cubicBezTo>
                  <a:cubicBezTo>
                    <a:pt x="631" y="5012"/>
                    <a:pt x="931" y="4142"/>
                    <a:pt x="1502" y="3386"/>
                  </a:cubicBezTo>
                  <a:cubicBezTo>
                    <a:pt x="2103" y="2629"/>
                    <a:pt x="2884" y="2005"/>
                    <a:pt x="3875" y="1494"/>
                  </a:cubicBezTo>
                  <a:cubicBezTo>
                    <a:pt x="4867" y="1002"/>
                    <a:pt x="6038" y="624"/>
                    <a:pt x="7390" y="378"/>
                  </a:cubicBezTo>
                  <a:cubicBezTo>
                    <a:pt x="8742" y="132"/>
                    <a:pt x="10184" y="0"/>
                    <a:pt x="11686" y="0"/>
                  </a:cubicBezTo>
                  <a:cubicBezTo>
                    <a:pt x="12467" y="0"/>
                    <a:pt x="13248" y="38"/>
                    <a:pt x="14030" y="113"/>
                  </a:cubicBezTo>
                  <a:cubicBezTo>
                    <a:pt x="14811" y="189"/>
                    <a:pt x="15532" y="284"/>
                    <a:pt x="16223" y="416"/>
                  </a:cubicBezTo>
                  <a:cubicBezTo>
                    <a:pt x="16914" y="549"/>
                    <a:pt x="17514" y="700"/>
                    <a:pt x="18025" y="851"/>
                  </a:cubicBezTo>
                  <a:cubicBezTo>
                    <a:pt x="18536" y="1002"/>
                    <a:pt x="18896" y="1154"/>
                    <a:pt x="19077" y="1248"/>
                  </a:cubicBezTo>
                  <a:cubicBezTo>
                    <a:pt x="19257" y="1362"/>
                    <a:pt x="19377" y="1456"/>
                    <a:pt x="19437" y="1532"/>
                  </a:cubicBezTo>
                  <a:cubicBezTo>
                    <a:pt x="19497" y="1608"/>
                    <a:pt x="19557" y="1702"/>
                    <a:pt x="19587" y="1835"/>
                  </a:cubicBezTo>
                  <a:cubicBezTo>
                    <a:pt x="19617" y="1967"/>
                    <a:pt x="19647" y="2118"/>
                    <a:pt x="19677" y="2308"/>
                  </a:cubicBezTo>
                  <a:cubicBezTo>
                    <a:pt x="19708" y="2497"/>
                    <a:pt x="19708" y="2724"/>
                    <a:pt x="19708" y="3007"/>
                  </a:cubicBezTo>
                  <a:cubicBezTo>
                    <a:pt x="19708" y="3329"/>
                    <a:pt x="19708" y="3575"/>
                    <a:pt x="19677" y="3802"/>
                  </a:cubicBezTo>
                  <a:cubicBezTo>
                    <a:pt x="19647" y="4010"/>
                    <a:pt x="19617" y="4199"/>
                    <a:pt x="19557" y="4331"/>
                  </a:cubicBezTo>
                  <a:cubicBezTo>
                    <a:pt x="19497" y="4464"/>
                    <a:pt x="19407" y="4577"/>
                    <a:pt x="19317" y="4634"/>
                  </a:cubicBezTo>
                  <a:cubicBezTo>
                    <a:pt x="19197" y="4691"/>
                    <a:pt x="19047" y="4729"/>
                    <a:pt x="18866" y="4729"/>
                  </a:cubicBezTo>
                  <a:cubicBezTo>
                    <a:pt x="18686" y="4729"/>
                    <a:pt x="18386" y="4653"/>
                    <a:pt x="17965" y="4502"/>
                  </a:cubicBezTo>
                  <a:cubicBezTo>
                    <a:pt x="17545" y="4350"/>
                    <a:pt x="17064" y="4180"/>
                    <a:pt x="16463" y="4010"/>
                  </a:cubicBezTo>
                  <a:cubicBezTo>
                    <a:pt x="15862" y="3840"/>
                    <a:pt x="15171" y="3669"/>
                    <a:pt x="14390" y="3537"/>
                  </a:cubicBezTo>
                  <a:cubicBezTo>
                    <a:pt x="13609" y="3386"/>
                    <a:pt x="12738" y="3310"/>
                    <a:pt x="11807" y="3310"/>
                  </a:cubicBezTo>
                  <a:cubicBezTo>
                    <a:pt x="11086" y="3310"/>
                    <a:pt x="10425" y="3367"/>
                    <a:pt x="9884" y="3480"/>
                  </a:cubicBezTo>
                  <a:cubicBezTo>
                    <a:pt x="9343" y="3594"/>
                    <a:pt x="8893" y="3745"/>
                    <a:pt x="8502" y="3953"/>
                  </a:cubicBezTo>
                  <a:cubicBezTo>
                    <a:pt x="8141" y="4161"/>
                    <a:pt x="7871" y="4388"/>
                    <a:pt x="7691" y="4672"/>
                  </a:cubicBezTo>
                  <a:cubicBezTo>
                    <a:pt x="7511" y="4956"/>
                    <a:pt x="7421" y="5239"/>
                    <a:pt x="7421" y="5561"/>
                  </a:cubicBezTo>
                  <a:cubicBezTo>
                    <a:pt x="7421" y="6015"/>
                    <a:pt x="7631" y="6431"/>
                    <a:pt x="8021" y="6752"/>
                  </a:cubicBezTo>
                  <a:cubicBezTo>
                    <a:pt x="8412" y="7074"/>
                    <a:pt x="8953" y="7395"/>
                    <a:pt x="9644" y="7660"/>
                  </a:cubicBezTo>
                  <a:cubicBezTo>
                    <a:pt x="10305" y="7925"/>
                    <a:pt x="11086" y="8171"/>
                    <a:pt x="11927" y="8398"/>
                  </a:cubicBezTo>
                  <a:cubicBezTo>
                    <a:pt x="12768" y="8625"/>
                    <a:pt x="13639" y="8871"/>
                    <a:pt x="14541" y="9136"/>
                  </a:cubicBezTo>
                  <a:cubicBezTo>
                    <a:pt x="15442" y="9400"/>
                    <a:pt x="16283" y="9684"/>
                    <a:pt x="17154" y="10006"/>
                  </a:cubicBezTo>
                  <a:cubicBezTo>
                    <a:pt x="17995" y="10327"/>
                    <a:pt x="18776" y="10724"/>
                    <a:pt x="19437" y="11178"/>
                  </a:cubicBezTo>
                  <a:cubicBezTo>
                    <a:pt x="20098" y="11632"/>
                    <a:pt x="20639" y="12162"/>
                    <a:pt x="21060" y="12786"/>
                  </a:cubicBezTo>
                  <a:cubicBezTo>
                    <a:pt x="21480" y="13410"/>
                    <a:pt x="21600" y="14167"/>
                    <a:pt x="21600" y="14999"/>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09" name="Shape">
              <a:extLst>
                <a:ext uri="{FF2B5EF4-FFF2-40B4-BE49-F238E27FC236}">
                  <a16:creationId xmlns:a16="http://schemas.microsoft.com/office/drawing/2014/main" id="{F827549D-73BF-4AFE-83E9-D9A1D9F4B31E}"/>
                </a:ext>
              </a:extLst>
            </p:cNvPr>
            <p:cNvSpPr/>
            <p:nvPr/>
          </p:nvSpPr>
          <p:spPr>
            <a:xfrm>
              <a:off x="4051299" y="3187700"/>
              <a:ext cx="82805" cy="139955"/>
            </a:xfrm>
            <a:custGeom>
              <a:avLst/>
              <a:gdLst/>
              <a:ahLst/>
              <a:cxnLst>
                <a:cxn ang="0">
                  <a:pos x="wd2" y="hd2"/>
                </a:cxn>
                <a:cxn ang="5400000">
                  <a:pos x="wd2" y="hd2"/>
                </a:cxn>
                <a:cxn ang="10800000">
                  <a:pos x="wd2" y="hd2"/>
                </a:cxn>
                <a:cxn ang="16200000">
                  <a:pos x="wd2" y="hd2"/>
                </a:cxn>
              </a:cxnLst>
              <a:rect l="0" t="0" r="r" b="b"/>
              <a:pathLst>
                <a:path w="21600" h="21600" extrusionOk="0">
                  <a:moveTo>
                    <a:pt x="21600" y="19875"/>
                  </a:moveTo>
                  <a:cubicBezTo>
                    <a:pt x="21600" y="20189"/>
                    <a:pt x="21567" y="20463"/>
                    <a:pt x="21534" y="20679"/>
                  </a:cubicBezTo>
                  <a:cubicBezTo>
                    <a:pt x="21501" y="20894"/>
                    <a:pt x="21401" y="21071"/>
                    <a:pt x="21335" y="21208"/>
                  </a:cubicBezTo>
                  <a:cubicBezTo>
                    <a:pt x="21236" y="21345"/>
                    <a:pt x="21136" y="21443"/>
                    <a:pt x="20971" y="21502"/>
                  </a:cubicBezTo>
                  <a:cubicBezTo>
                    <a:pt x="20838" y="21561"/>
                    <a:pt x="20672" y="21600"/>
                    <a:pt x="20507" y="21600"/>
                  </a:cubicBezTo>
                  <a:lnTo>
                    <a:pt x="2187" y="21600"/>
                  </a:lnTo>
                  <a:cubicBezTo>
                    <a:pt x="1557" y="21600"/>
                    <a:pt x="1060" y="21482"/>
                    <a:pt x="629" y="21267"/>
                  </a:cubicBezTo>
                  <a:cubicBezTo>
                    <a:pt x="199" y="21051"/>
                    <a:pt x="0" y="20698"/>
                    <a:pt x="0" y="20208"/>
                  </a:cubicBezTo>
                  <a:lnTo>
                    <a:pt x="0" y="1392"/>
                  </a:lnTo>
                  <a:cubicBezTo>
                    <a:pt x="0" y="902"/>
                    <a:pt x="199" y="549"/>
                    <a:pt x="629" y="333"/>
                  </a:cubicBezTo>
                  <a:cubicBezTo>
                    <a:pt x="1060" y="118"/>
                    <a:pt x="1590" y="0"/>
                    <a:pt x="2187" y="0"/>
                  </a:cubicBezTo>
                  <a:lnTo>
                    <a:pt x="20407" y="0"/>
                  </a:lnTo>
                  <a:cubicBezTo>
                    <a:pt x="20573" y="0"/>
                    <a:pt x="20739" y="20"/>
                    <a:pt x="20871" y="78"/>
                  </a:cubicBezTo>
                  <a:cubicBezTo>
                    <a:pt x="21004" y="137"/>
                    <a:pt x="21103" y="235"/>
                    <a:pt x="21203" y="372"/>
                  </a:cubicBezTo>
                  <a:cubicBezTo>
                    <a:pt x="21302" y="510"/>
                    <a:pt x="21368" y="686"/>
                    <a:pt x="21401" y="902"/>
                  </a:cubicBezTo>
                  <a:cubicBezTo>
                    <a:pt x="21434" y="1117"/>
                    <a:pt x="21468" y="1392"/>
                    <a:pt x="21468" y="1725"/>
                  </a:cubicBezTo>
                  <a:cubicBezTo>
                    <a:pt x="21468" y="2038"/>
                    <a:pt x="21434" y="2293"/>
                    <a:pt x="21401" y="2509"/>
                  </a:cubicBezTo>
                  <a:cubicBezTo>
                    <a:pt x="21368" y="2724"/>
                    <a:pt x="21269" y="2901"/>
                    <a:pt x="21203" y="3038"/>
                  </a:cubicBezTo>
                  <a:cubicBezTo>
                    <a:pt x="21103" y="3175"/>
                    <a:pt x="21004" y="3273"/>
                    <a:pt x="20871" y="3332"/>
                  </a:cubicBezTo>
                  <a:cubicBezTo>
                    <a:pt x="20739" y="3391"/>
                    <a:pt x="20606" y="3430"/>
                    <a:pt x="20407" y="3430"/>
                  </a:cubicBezTo>
                  <a:lnTo>
                    <a:pt x="7388" y="3430"/>
                  </a:lnTo>
                  <a:lnTo>
                    <a:pt x="7388" y="8703"/>
                  </a:lnTo>
                  <a:lnTo>
                    <a:pt x="18420" y="8703"/>
                  </a:lnTo>
                  <a:cubicBezTo>
                    <a:pt x="18585" y="8703"/>
                    <a:pt x="18751" y="8742"/>
                    <a:pt x="18884" y="8801"/>
                  </a:cubicBezTo>
                  <a:cubicBezTo>
                    <a:pt x="19016" y="8859"/>
                    <a:pt x="19148" y="8958"/>
                    <a:pt x="19248" y="9075"/>
                  </a:cubicBezTo>
                  <a:cubicBezTo>
                    <a:pt x="19347" y="9193"/>
                    <a:pt x="19413" y="9369"/>
                    <a:pt x="19447" y="9585"/>
                  </a:cubicBezTo>
                  <a:cubicBezTo>
                    <a:pt x="19480" y="9800"/>
                    <a:pt x="19513" y="10075"/>
                    <a:pt x="19513" y="10369"/>
                  </a:cubicBezTo>
                  <a:cubicBezTo>
                    <a:pt x="19513" y="10702"/>
                    <a:pt x="19480" y="10957"/>
                    <a:pt x="19447" y="11172"/>
                  </a:cubicBezTo>
                  <a:cubicBezTo>
                    <a:pt x="19413" y="11388"/>
                    <a:pt x="19314" y="11545"/>
                    <a:pt x="19248" y="11682"/>
                  </a:cubicBezTo>
                  <a:cubicBezTo>
                    <a:pt x="19182" y="11819"/>
                    <a:pt x="19049" y="11898"/>
                    <a:pt x="18884" y="11956"/>
                  </a:cubicBezTo>
                  <a:cubicBezTo>
                    <a:pt x="18751" y="12015"/>
                    <a:pt x="18585" y="12035"/>
                    <a:pt x="18420" y="12035"/>
                  </a:cubicBezTo>
                  <a:lnTo>
                    <a:pt x="7388" y="12035"/>
                  </a:lnTo>
                  <a:lnTo>
                    <a:pt x="7388" y="18131"/>
                  </a:lnTo>
                  <a:lnTo>
                    <a:pt x="20507" y="18131"/>
                  </a:lnTo>
                  <a:cubicBezTo>
                    <a:pt x="20672" y="18131"/>
                    <a:pt x="20838" y="18170"/>
                    <a:pt x="20971" y="18229"/>
                  </a:cubicBezTo>
                  <a:cubicBezTo>
                    <a:pt x="21103" y="18287"/>
                    <a:pt x="21236" y="18385"/>
                    <a:pt x="21335" y="18523"/>
                  </a:cubicBezTo>
                  <a:cubicBezTo>
                    <a:pt x="21434" y="18660"/>
                    <a:pt x="21501" y="18836"/>
                    <a:pt x="21534" y="19052"/>
                  </a:cubicBezTo>
                  <a:cubicBezTo>
                    <a:pt x="21567" y="19267"/>
                    <a:pt x="21600" y="19542"/>
                    <a:pt x="21600" y="19875"/>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10" name="Shape">
              <a:extLst>
                <a:ext uri="{FF2B5EF4-FFF2-40B4-BE49-F238E27FC236}">
                  <a16:creationId xmlns:a16="http://schemas.microsoft.com/office/drawing/2014/main" id="{9D356CD0-E8D6-482B-B18D-55C682BE04DA}"/>
                </a:ext>
              </a:extLst>
            </p:cNvPr>
            <p:cNvSpPr/>
            <p:nvPr/>
          </p:nvSpPr>
          <p:spPr>
            <a:xfrm>
              <a:off x="4140200" y="3187700"/>
              <a:ext cx="128697" cy="141224"/>
            </a:xfrm>
            <a:custGeom>
              <a:avLst/>
              <a:gdLst/>
              <a:ahLst/>
              <a:cxnLst>
                <a:cxn ang="0">
                  <a:pos x="wd2" y="hd2"/>
                </a:cxn>
                <a:cxn ang="5400000">
                  <a:pos x="wd2" y="hd2"/>
                </a:cxn>
                <a:cxn ang="10800000">
                  <a:pos x="wd2" y="hd2"/>
                </a:cxn>
                <a:cxn ang="16200000">
                  <a:pos x="wd2" y="hd2"/>
                </a:cxn>
              </a:cxnLst>
              <a:rect l="0" t="0" r="r" b="b"/>
              <a:pathLst>
                <a:path w="21544" h="21600" extrusionOk="0">
                  <a:moveTo>
                    <a:pt x="21254" y="19871"/>
                  </a:moveTo>
                  <a:cubicBezTo>
                    <a:pt x="21403" y="20260"/>
                    <a:pt x="21488" y="20590"/>
                    <a:pt x="21530" y="20823"/>
                  </a:cubicBezTo>
                  <a:cubicBezTo>
                    <a:pt x="21573" y="21056"/>
                    <a:pt x="21509" y="21231"/>
                    <a:pt x="21382" y="21347"/>
                  </a:cubicBezTo>
                  <a:cubicBezTo>
                    <a:pt x="21254" y="21464"/>
                    <a:pt x="21020" y="21542"/>
                    <a:pt x="20680" y="21561"/>
                  </a:cubicBezTo>
                  <a:cubicBezTo>
                    <a:pt x="20340" y="21581"/>
                    <a:pt x="19872" y="21600"/>
                    <a:pt x="19298" y="21600"/>
                  </a:cubicBezTo>
                  <a:cubicBezTo>
                    <a:pt x="18682" y="21600"/>
                    <a:pt x="18193" y="21600"/>
                    <a:pt x="17853" y="21580"/>
                  </a:cubicBezTo>
                  <a:cubicBezTo>
                    <a:pt x="17512" y="21561"/>
                    <a:pt x="17257" y="21522"/>
                    <a:pt x="17066" y="21483"/>
                  </a:cubicBezTo>
                  <a:cubicBezTo>
                    <a:pt x="16896" y="21425"/>
                    <a:pt x="16768" y="21367"/>
                    <a:pt x="16683" y="21270"/>
                  </a:cubicBezTo>
                  <a:cubicBezTo>
                    <a:pt x="16619" y="21192"/>
                    <a:pt x="16556" y="21075"/>
                    <a:pt x="16513" y="20920"/>
                  </a:cubicBezTo>
                  <a:lnTo>
                    <a:pt x="14940" y="16627"/>
                  </a:lnTo>
                  <a:lnTo>
                    <a:pt x="6160" y="16627"/>
                  </a:lnTo>
                  <a:lnTo>
                    <a:pt x="4671" y="20804"/>
                  </a:lnTo>
                  <a:cubicBezTo>
                    <a:pt x="4629" y="20959"/>
                    <a:pt x="4565" y="21095"/>
                    <a:pt x="4480" y="21192"/>
                  </a:cubicBezTo>
                  <a:cubicBezTo>
                    <a:pt x="4395" y="21289"/>
                    <a:pt x="4267" y="21386"/>
                    <a:pt x="4097" y="21445"/>
                  </a:cubicBezTo>
                  <a:cubicBezTo>
                    <a:pt x="3927" y="21503"/>
                    <a:pt x="3672" y="21542"/>
                    <a:pt x="3353" y="21561"/>
                  </a:cubicBezTo>
                  <a:cubicBezTo>
                    <a:pt x="3034" y="21581"/>
                    <a:pt x="2609" y="21600"/>
                    <a:pt x="2099" y="21600"/>
                  </a:cubicBezTo>
                  <a:cubicBezTo>
                    <a:pt x="1546" y="21600"/>
                    <a:pt x="1100" y="21581"/>
                    <a:pt x="802" y="21542"/>
                  </a:cubicBezTo>
                  <a:cubicBezTo>
                    <a:pt x="483" y="21503"/>
                    <a:pt x="271" y="21425"/>
                    <a:pt x="143" y="21309"/>
                  </a:cubicBezTo>
                  <a:cubicBezTo>
                    <a:pt x="15" y="21192"/>
                    <a:pt x="-27" y="20998"/>
                    <a:pt x="15" y="20765"/>
                  </a:cubicBezTo>
                  <a:cubicBezTo>
                    <a:pt x="58" y="20532"/>
                    <a:pt x="143" y="20221"/>
                    <a:pt x="292" y="19832"/>
                  </a:cubicBezTo>
                  <a:lnTo>
                    <a:pt x="7520" y="855"/>
                  </a:lnTo>
                  <a:cubicBezTo>
                    <a:pt x="7584" y="660"/>
                    <a:pt x="7669" y="524"/>
                    <a:pt x="7775" y="408"/>
                  </a:cubicBezTo>
                  <a:cubicBezTo>
                    <a:pt x="7882" y="291"/>
                    <a:pt x="8030" y="194"/>
                    <a:pt x="8243" y="136"/>
                  </a:cubicBezTo>
                  <a:cubicBezTo>
                    <a:pt x="8456" y="78"/>
                    <a:pt x="8753" y="39"/>
                    <a:pt x="9115" y="19"/>
                  </a:cubicBezTo>
                  <a:cubicBezTo>
                    <a:pt x="9476" y="0"/>
                    <a:pt x="9986" y="0"/>
                    <a:pt x="10603" y="0"/>
                  </a:cubicBezTo>
                  <a:cubicBezTo>
                    <a:pt x="11305" y="0"/>
                    <a:pt x="11879" y="0"/>
                    <a:pt x="12304" y="19"/>
                  </a:cubicBezTo>
                  <a:cubicBezTo>
                    <a:pt x="12729" y="39"/>
                    <a:pt x="13048" y="78"/>
                    <a:pt x="13282" y="136"/>
                  </a:cubicBezTo>
                  <a:cubicBezTo>
                    <a:pt x="13516" y="194"/>
                    <a:pt x="13686" y="291"/>
                    <a:pt x="13792" y="408"/>
                  </a:cubicBezTo>
                  <a:cubicBezTo>
                    <a:pt x="13898" y="524"/>
                    <a:pt x="13983" y="699"/>
                    <a:pt x="14047" y="894"/>
                  </a:cubicBezTo>
                  <a:lnTo>
                    <a:pt x="21254" y="19871"/>
                  </a:lnTo>
                  <a:close/>
                  <a:moveTo>
                    <a:pt x="10518" y="4196"/>
                  </a:moveTo>
                  <a:lnTo>
                    <a:pt x="10518" y="4196"/>
                  </a:lnTo>
                  <a:lnTo>
                    <a:pt x="7180" y="13286"/>
                  </a:lnTo>
                  <a:lnTo>
                    <a:pt x="13813" y="13286"/>
                  </a:lnTo>
                  <a:lnTo>
                    <a:pt x="10518" y="4196"/>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11" name="Shape">
              <a:extLst>
                <a:ext uri="{FF2B5EF4-FFF2-40B4-BE49-F238E27FC236}">
                  <a16:creationId xmlns:a16="http://schemas.microsoft.com/office/drawing/2014/main" id="{D2200977-E38C-486B-8C10-21EA93D0BEDF}"/>
                </a:ext>
              </a:extLst>
            </p:cNvPr>
            <p:cNvSpPr/>
            <p:nvPr/>
          </p:nvSpPr>
          <p:spPr>
            <a:xfrm>
              <a:off x="4279899" y="3187700"/>
              <a:ext cx="103634" cy="140589"/>
            </a:xfrm>
            <a:custGeom>
              <a:avLst/>
              <a:gdLst/>
              <a:ahLst/>
              <a:cxnLst>
                <a:cxn ang="0">
                  <a:pos x="wd2" y="hd2"/>
                </a:cxn>
                <a:cxn ang="5400000">
                  <a:pos x="wd2" y="hd2"/>
                </a:cxn>
                <a:cxn ang="10800000">
                  <a:pos x="wd2" y="hd2"/>
                </a:cxn>
                <a:cxn ang="16200000">
                  <a:pos x="wd2" y="hd2"/>
                </a:cxn>
              </a:cxnLst>
              <a:rect l="0" t="0" r="r" b="b"/>
              <a:pathLst>
                <a:path w="21600" h="21600" extrusionOk="0">
                  <a:moveTo>
                    <a:pt x="21600" y="20917"/>
                  </a:moveTo>
                  <a:cubicBezTo>
                    <a:pt x="21600" y="21034"/>
                    <a:pt x="21574" y="21132"/>
                    <a:pt x="21521" y="21229"/>
                  </a:cubicBezTo>
                  <a:cubicBezTo>
                    <a:pt x="21468" y="21307"/>
                    <a:pt x="21309" y="21385"/>
                    <a:pt x="21097" y="21444"/>
                  </a:cubicBezTo>
                  <a:cubicBezTo>
                    <a:pt x="20859" y="21502"/>
                    <a:pt x="20541" y="21541"/>
                    <a:pt x="20118" y="21561"/>
                  </a:cubicBezTo>
                  <a:cubicBezTo>
                    <a:pt x="19694" y="21580"/>
                    <a:pt x="19085" y="21600"/>
                    <a:pt x="18344" y="21600"/>
                  </a:cubicBezTo>
                  <a:cubicBezTo>
                    <a:pt x="17709" y="21600"/>
                    <a:pt x="17206" y="21580"/>
                    <a:pt x="16835" y="21561"/>
                  </a:cubicBezTo>
                  <a:cubicBezTo>
                    <a:pt x="16465" y="21541"/>
                    <a:pt x="16174" y="21502"/>
                    <a:pt x="15935" y="21444"/>
                  </a:cubicBezTo>
                  <a:cubicBezTo>
                    <a:pt x="15724" y="21385"/>
                    <a:pt x="15565" y="21307"/>
                    <a:pt x="15485" y="21210"/>
                  </a:cubicBezTo>
                  <a:cubicBezTo>
                    <a:pt x="15406" y="21112"/>
                    <a:pt x="15326" y="20995"/>
                    <a:pt x="15247" y="20878"/>
                  </a:cubicBezTo>
                  <a:lnTo>
                    <a:pt x="12626" y="16078"/>
                  </a:lnTo>
                  <a:cubicBezTo>
                    <a:pt x="12309" y="15532"/>
                    <a:pt x="11991" y="15063"/>
                    <a:pt x="11700" y="14634"/>
                  </a:cubicBezTo>
                  <a:cubicBezTo>
                    <a:pt x="11409" y="14205"/>
                    <a:pt x="11065" y="13854"/>
                    <a:pt x="10694" y="13580"/>
                  </a:cubicBezTo>
                  <a:cubicBezTo>
                    <a:pt x="10323" y="13307"/>
                    <a:pt x="9900" y="13093"/>
                    <a:pt x="9423" y="12937"/>
                  </a:cubicBezTo>
                  <a:cubicBezTo>
                    <a:pt x="8947" y="12800"/>
                    <a:pt x="8391" y="12722"/>
                    <a:pt x="7756" y="12722"/>
                  </a:cubicBezTo>
                  <a:lnTo>
                    <a:pt x="5903" y="12722"/>
                  </a:lnTo>
                  <a:lnTo>
                    <a:pt x="5903" y="20898"/>
                  </a:lnTo>
                  <a:cubicBezTo>
                    <a:pt x="5903" y="21015"/>
                    <a:pt x="5850" y="21112"/>
                    <a:pt x="5744" y="21190"/>
                  </a:cubicBezTo>
                  <a:cubicBezTo>
                    <a:pt x="5638" y="21288"/>
                    <a:pt x="5479" y="21346"/>
                    <a:pt x="5268" y="21405"/>
                  </a:cubicBezTo>
                  <a:cubicBezTo>
                    <a:pt x="5029" y="21463"/>
                    <a:pt x="4738" y="21502"/>
                    <a:pt x="4368" y="21541"/>
                  </a:cubicBezTo>
                  <a:cubicBezTo>
                    <a:pt x="3997" y="21580"/>
                    <a:pt x="3521" y="21600"/>
                    <a:pt x="2938" y="21600"/>
                  </a:cubicBezTo>
                  <a:cubicBezTo>
                    <a:pt x="2356" y="21600"/>
                    <a:pt x="1879" y="21580"/>
                    <a:pt x="1509" y="21541"/>
                  </a:cubicBezTo>
                  <a:cubicBezTo>
                    <a:pt x="1138" y="21502"/>
                    <a:pt x="820" y="21463"/>
                    <a:pt x="609" y="21405"/>
                  </a:cubicBezTo>
                  <a:cubicBezTo>
                    <a:pt x="397" y="21346"/>
                    <a:pt x="238" y="21288"/>
                    <a:pt x="132" y="21190"/>
                  </a:cubicBezTo>
                  <a:cubicBezTo>
                    <a:pt x="53" y="21112"/>
                    <a:pt x="0" y="20995"/>
                    <a:pt x="0" y="20898"/>
                  </a:cubicBezTo>
                  <a:lnTo>
                    <a:pt x="0" y="1385"/>
                  </a:lnTo>
                  <a:cubicBezTo>
                    <a:pt x="0" y="898"/>
                    <a:pt x="159" y="546"/>
                    <a:pt x="503" y="332"/>
                  </a:cubicBezTo>
                  <a:cubicBezTo>
                    <a:pt x="847" y="117"/>
                    <a:pt x="1271" y="0"/>
                    <a:pt x="1747" y="0"/>
                  </a:cubicBezTo>
                  <a:lnTo>
                    <a:pt x="9291" y="0"/>
                  </a:lnTo>
                  <a:cubicBezTo>
                    <a:pt x="10059" y="0"/>
                    <a:pt x="10694" y="20"/>
                    <a:pt x="11171" y="39"/>
                  </a:cubicBezTo>
                  <a:cubicBezTo>
                    <a:pt x="11673" y="59"/>
                    <a:pt x="12123" y="98"/>
                    <a:pt x="12521" y="117"/>
                  </a:cubicBezTo>
                  <a:cubicBezTo>
                    <a:pt x="13685" y="234"/>
                    <a:pt x="14744" y="449"/>
                    <a:pt x="15697" y="741"/>
                  </a:cubicBezTo>
                  <a:cubicBezTo>
                    <a:pt x="16624" y="1034"/>
                    <a:pt x="17444" y="1424"/>
                    <a:pt x="18079" y="1912"/>
                  </a:cubicBezTo>
                  <a:cubicBezTo>
                    <a:pt x="18741" y="2400"/>
                    <a:pt x="19244" y="2966"/>
                    <a:pt x="19588" y="3629"/>
                  </a:cubicBezTo>
                  <a:cubicBezTo>
                    <a:pt x="19932" y="4293"/>
                    <a:pt x="20118" y="5034"/>
                    <a:pt x="20118" y="5893"/>
                  </a:cubicBezTo>
                  <a:cubicBezTo>
                    <a:pt x="20118" y="6615"/>
                    <a:pt x="19985" y="7278"/>
                    <a:pt x="19747" y="7863"/>
                  </a:cubicBezTo>
                  <a:cubicBezTo>
                    <a:pt x="19509" y="8449"/>
                    <a:pt x="19138" y="8976"/>
                    <a:pt x="18662" y="9444"/>
                  </a:cubicBezTo>
                  <a:cubicBezTo>
                    <a:pt x="18185" y="9912"/>
                    <a:pt x="17576" y="10322"/>
                    <a:pt x="16888" y="10654"/>
                  </a:cubicBezTo>
                  <a:cubicBezTo>
                    <a:pt x="16200" y="10985"/>
                    <a:pt x="15379" y="11278"/>
                    <a:pt x="14479" y="11473"/>
                  </a:cubicBezTo>
                  <a:cubicBezTo>
                    <a:pt x="14903" y="11629"/>
                    <a:pt x="15326" y="11824"/>
                    <a:pt x="15697" y="12039"/>
                  </a:cubicBezTo>
                  <a:cubicBezTo>
                    <a:pt x="16068" y="12254"/>
                    <a:pt x="16438" y="12527"/>
                    <a:pt x="16782" y="12839"/>
                  </a:cubicBezTo>
                  <a:cubicBezTo>
                    <a:pt x="17126" y="13151"/>
                    <a:pt x="17444" y="13522"/>
                    <a:pt x="17735" y="13912"/>
                  </a:cubicBezTo>
                  <a:cubicBezTo>
                    <a:pt x="18026" y="14322"/>
                    <a:pt x="18318" y="14771"/>
                    <a:pt x="18609" y="15278"/>
                  </a:cubicBezTo>
                  <a:lnTo>
                    <a:pt x="21070" y="19512"/>
                  </a:lnTo>
                  <a:cubicBezTo>
                    <a:pt x="21282" y="19922"/>
                    <a:pt x="21441" y="20234"/>
                    <a:pt x="21520" y="20429"/>
                  </a:cubicBezTo>
                  <a:cubicBezTo>
                    <a:pt x="21574" y="20644"/>
                    <a:pt x="21600" y="20800"/>
                    <a:pt x="21600" y="20917"/>
                  </a:cubicBezTo>
                  <a:close/>
                  <a:moveTo>
                    <a:pt x="13976" y="6341"/>
                  </a:moveTo>
                  <a:cubicBezTo>
                    <a:pt x="13976" y="5639"/>
                    <a:pt x="13765" y="5034"/>
                    <a:pt x="13315" y="4546"/>
                  </a:cubicBezTo>
                  <a:cubicBezTo>
                    <a:pt x="12891" y="4059"/>
                    <a:pt x="12177" y="3727"/>
                    <a:pt x="11171" y="3512"/>
                  </a:cubicBezTo>
                  <a:cubicBezTo>
                    <a:pt x="10879" y="3454"/>
                    <a:pt x="10535" y="3415"/>
                    <a:pt x="10138" y="3376"/>
                  </a:cubicBezTo>
                  <a:cubicBezTo>
                    <a:pt x="9768" y="3337"/>
                    <a:pt x="9238" y="3317"/>
                    <a:pt x="8550" y="3317"/>
                  </a:cubicBezTo>
                  <a:lnTo>
                    <a:pt x="5903" y="3317"/>
                  </a:lnTo>
                  <a:lnTo>
                    <a:pt x="5903" y="9405"/>
                  </a:lnTo>
                  <a:lnTo>
                    <a:pt x="8921" y="9405"/>
                  </a:lnTo>
                  <a:cubicBezTo>
                    <a:pt x="9768" y="9405"/>
                    <a:pt x="10509" y="9327"/>
                    <a:pt x="11118" y="9171"/>
                  </a:cubicBezTo>
                  <a:cubicBezTo>
                    <a:pt x="11753" y="9015"/>
                    <a:pt x="12282" y="8820"/>
                    <a:pt x="12706" y="8546"/>
                  </a:cubicBezTo>
                  <a:cubicBezTo>
                    <a:pt x="13129" y="8273"/>
                    <a:pt x="13447" y="7961"/>
                    <a:pt x="13659" y="7571"/>
                  </a:cubicBezTo>
                  <a:cubicBezTo>
                    <a:pt x="13871" y="7219"/>
                    <a:pt x="13976" y="6790"/>
                    <a:pt x="13976" y="6341"/>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12" name="Shape">
              <a:extLst>
                <a:ext uri="{FF2B5EF4-FFF2-40B4-BE49-F238E27FC236}">
                  <a16:creationId xmlns:a16="http://schemas.microsoft.com/office/drawing/2014/main" id="{E83E46CF-7972-4CA1-A163-0036EAD5BAB3}"/>
                </a:ext>
              </a:extLst>
            </p:cNvPr>
            <p:cNvSpPr/>
            <p:nvPr/>
          </p:nvSpPr>
          <p:spPr>
            <a:xfrm>
              <a:off x="4394199" y="3187700"/>
              <a:ext cx="103507" cy="144272"/>
            </a:xfrm>
            <a:custGeom>
              <a:avLst/>
              <a:gdLst/>
              <a:ahLst/>
              <a:cxnLst>
                <a:cxn ang="0">
                  <a:pos x="wd2" y="hd2"/>
                </a:cxn>
                <a:cxn ang="5400000">
                  <a:pos x="wd2" y="hd2"/>
                </a:cxn>
                <a:cxn ang="10800000">
                  <a:pos x="wd2" y="hd2"/>
                </a:cxn>
                <a:cxn ang="16200000">
                  <a:pos x="wd2" y="hd2"/>
                </a:cxn>
              </a:cxnLst>
              <a:rect l="0" t="0" r="r" b="b"/>
              <a:pathLst>
                <a:path w="21600" h="21600" extrusionOk="0">
                  <a:moveTo>
                    <a:pt x="21600" y="18139"/>
                  </a:moveTo>
                  <a:cubicBezTo>
                    <a:pt x="21600" y="18406"/>
                    <a:pt x="21600" y="18634"/>
                    <a:pt x="21573" y="18824"/>
                  </a:cubicBezTo>
                  <a:cubicBezTo>
                    <a:pt x="21547" y="19014"/>
                    <a:pt x="21520" y="19166"/>
                    <a:pt x="21467" y="19299"/>
                  </a:cubicBezTo>
                  <a:cubicBezTo>
                    <a:pt x="21414" y="19432"/>
                    <a:pt x="21361" y="19546"/>
                    <a:pt x="21282" y="19642"/>
                  </a:cubicBezTo>
                  <a:cubicBezTo>
                    <a:pt x="21202" y="19737"/>
                    <a:pt x="21096" y="19851"/>
                    <a:pt x="20911" y="19965"/>
                  </a:cubicBezTo>
                  <a:cubicBezTo>
                    <a:pt x="20725" y="20079"/>
                    <a:pt x="20434" y="20250"/>
                    <a:pt x="19957" y="20440"/>
                  </a:cubicBezTo>
                  <a:cubicBezTo>
                    <a:pt x="19480" y="20630"/>
                    <a:pt x="18897" y="20820"/>
                    <a:pt x="18208" y="20992"/>
                  </a:cubicBezTo>
                  <a:cubicBezTo>
                    <a:pt x="17518" y="21163"/>
                    <a:pt x="16750" y="21315"/>
                    <a:pt x="15875" y="21429"/>
                  </a:cubicBezTo>
                  <a:cubicBezTo>
                    <a:pt x="15001" y="21543"/>
                    <a:pt x="14047" y="21600"/>
                    <a:pt x="13013" y="21600"/>
                  </a:cubicBezTo>
                  <a:cubicBezTo>
                    <a:pt x="11025" y="21600"/>
                    <a:pt x="9197" y="21372"/>
                    <a:pt x="7606" y="20934"/>
                  </a:cubicBezTo>
                  <a:cubicBezTo>
                    <a:pt x="5990" y="20497"/>
                    <a:pt x="4638" y="19832"/>
                    <a:pt x="3498" y="18957"/>
                  </a:cubicBezTo>
                  <a:cubicBezTo>
                    <a:pt x="2359" y="18082"/>
                    <a:pt x="1511" y="16980"/>
                    <a:pt x="901" y="15668"/>
                  </a:cubicBezTo>
                  <a:cubicBezTo>
                    <a:pt x="291" y="14356"/>
                    <a:pt x="0" y="12815"/>
                    <a:pt x="0" y="11066"/>
                  </a:cubicBezTo>
                  <a:cubicBezTo>
                    <a:pt x="0" y="9279"/>
                    <a:pt x="318" y="7701"/>
                    <a:pt x="981" y="6332"/>
                  </a:cubicBezTo>
                  <a:cubicBezTo>
                    <a:pt x="1643" y="4944"/>
                    <a:pt x="2571" y="3784"/>
                    <a:pt x="3763" y="2852"/>
                  </a:cubicBezTo>
                  <a:cubicBezTo>
                    <a:pt x="4956" y="1920"/>
                    <a:pt x="6387" y="1198"/>
                    <a:pt x="8030" y="723"/>
                  </a:cubicBezTo>
                  <a:cubicBezTo>
                    <a:pt x="9700" y="247"/>
                    <a:pt x="11529" y="0"/>
                    <a:pt x="13516" y="0"/>
                  </a:cubicBezTo>
                  <a:cubicBezTo>
                    <a:pt x="14338" y="0"/>
                    <a:pt x="15107" y="57"/>
                    <a:pt x="15849" y="152"/>
                  </a:cubicBezTo>
                  <a:cubicBezTo>
                    <a:pt x="16591" y="247"/>
                    <a:pt x="17306" y="380"/>
                    <a:pt x="17942" y="532"/>
                  </a:cubicBezTo>
                  <a:cubicBezTo>
                    <a:pt x="18579" y="685"/>
                    <a:pt x="19162" y="875"/>
                    <a:pt x="19665" y="1065"/>
                  </a:cubicBezTo>
                  <a:cubicBezTo>
                    <a:pt x="20169" y="1274"/>
                    <a:pt x="20540" y="1445"/>
                    <a:pt x="20725" y="1597"/>
                  </a:cubicBezTo>
                  <a:cubicBezTo>
                    <a:pt x="20937" y="1749"/>
                    <a:pt x="21070" y="1863"/>
                    <a:pt x="21149" y="1958"/>
                  </a:cubicBezTo>
                  <a:cubicBezTo>
                    <a:pt x="21229" y="2054"/>
                    <a:pt x="21282" y="2187"/>
                    <a:pt x="21335" y="2339"/>
                  </a:cubicBezTo>
                  <a:cubicBezTo>
                    <a:pt x="21388" y="2491"/>
                    <a:pt x="21414" y="2662"/>
                    <a:pt x="21441" y="2871"/>
                  </a:cubicBezTo>
                  <a:cubicBezTo>
                    <a:pt x="21467" y="3080"/>
                    <a:pt x="21467" y="3327"/>
                    <a:pt x="21467" y="3632"/>
                  </a:cubicBezTo>
                  <a:cubicBezTo>
                    <a:pt x="21467" y="3955"/>
                    <a:pt x="21441" y="4221"/>
                    <a:pt x="21414" y="4449"/>
                  </a:cubicBezTo>
                  <a:cubicBezTo>
                    <a:pt x="21388" y="4677"/>
                    <a:pt x="21335" y="4868"/>
                    <a:pt x="21255" y="5001"/>
                  </a:cubicBezTo>
                  <a:cubicBezTo>
                    <a:pt x="21176" y="5134"/>
                    <a:pt x="21096" y="5248"/>
                    <a:pt x="20990" y="5305"/>
                  </a:cubicBezTo>
                  <a:cubicBezTo>
                    <a:pt x="20884" y="5362"/>
                    <a:pt x="20778" y="5400"/>
                    <a:pt x="20619" y="5400"/>
                  </a:cubicBezTo>
                  <a:cubicBezTo>
                    <a:pt x="20407" y="5400"/>
                    <a:pt x="20116" y="5305"/>
                    <a:pt x="19771" y="5115"/>
                  </a:cubicBezTo>
                  <a:cubicBezTo>
                    <a:pt x="19427" y="4925"/>
                    <a:pt x="18976" y="4715"/>
                    <a:pt x="18420" y="4487"/>
                  </a:cubicBezTo>
                  <a:cubicBezTo>
                    <a:pt x="17863" y="4259"/>
                    <a:pt x="17227" y="4050"/>
                    <a:pt x="16458" y="3860"/>
                  </a:cubicBezTo>
                  <a:cubicBezTo>
                    <a:pt x="15690" y="3670"/>
                    <a:pt x="14789" y="3575"/>
                    <a:pt x="13729" y="3575"/>
                  </a:cubicBezTo>
                  <a:cubicBezTo>
                    <a:pt x="12562" y="3575"/>
                    <a:pt x="11529" y="3746"/>
                    <a:pt x="10628" y="4088"/>
                  </a:cubicBezTo>
                  <a:cubicBezTo>
                    <a:pt x="9726" y="4430"/>
                    <a:pt x="8931" y="4906"/>
                    <a:pt x="8295" y="5552"/>
                  </a:cubicBezTo>
                  <a:cubicBezTo>
                    <a:pt x="7659" y="6180"/>
                    <a:pt x="7182" y="6940"/>
                    <a:pt x="6838" y="7834"/>
                  </a:cubicBezTo>
                  <a:cubicBezTo>
                    <a:pt x="6520" y="8727"/>
                    <a:pt x="6334" y="9735"/>
                    <a:pt x="6334" y="10857"/>
                  </a:cubicBezTo>
                  <a:cubicBezTo>
                    <a:pt x="6334" y="12093"/>
                    <a:pt x="6520" y="13158"/>
                    <a:pt x="6864" y="14051"/>
                  </a:cubicBezTo>
                  <a:cubicBezTo>
                    <a:pt x="7209" y="14945"/>
                    <a:pt x="7712" y="15686"/>
                    <a:pt x="8375" y="16276"/>
                  </a:cubicBezTo>
                  <a:cubicBezTo>
                    <a:pt x="9038" y="16865"/>
                    <a:pt x="9806" y="17284"/>
                    <a:pt x="10734" y="17569"/>
                  </a:cubicBezTo>
                  <a:cubicBezTo>
                    <a:pt x="11661" y="17854"/>
                    <a:pt x="12695" y="18006"/>
                    <a:pt x="13861" y="18006"/>
                  </a:cubicBezTo>
                  <a:cubicBezTo>
                    <a:pt x="14921" y="18006"/>
                    <a:pt x="15822" y="17911"/>
                    <a:pt x="16591" y="17740"/>
                  </a:cubicBezTo>
                  <a:cubicBezTo>
                    <a:pt x="17360" y="17569"/>
                    <a:pt x="18022" y="17360"/>
                    <a:pt x="18552" y="17151"/>
                  </a:cubicBezTo>
                  <a:cubicBezTo>
                    <a:pt x="19109" y="16941"/>
                    <a:pt x="19559" y="16751"/>
                    <a:pt x="19904" y="16561"/>
                  </a:cubicBezTo>
                  <a:cubicBezTo>
                    <a:pt x="20248" y="16371"/>
                    <a:pt x="20540" y="16295"/>
                    <a:pt x="20725" y="16295"/>
                  </a:cubicBezTo>
                  <a:cubicBezTo>
                    <a:pt x="20884" y="16295"/>
                    <a:pt x="20990" y="16314"/>
                    <a:pt x="21096" y="16352"/>
                  </a:cubicBezTo>
                  <a:cubicBezTo>
                    <a:pt x="21202" y="16390"/>
                    <a:pt x="21255" y="16485"/>
                    <a:pt x="21308" y="16618"/>
                  </a:cubicBezTo>
                  <a:cubicBezTo>
                    <a:pt x="21361" y="16751"/>
                    <a:pt x="21414" y="16922"/>
                    <a:pt x="21441" y="17151"/>
                  </a:cubicBezTo>
                  <a:cubicBezTo>
                    <a:pt x="21600" y="17436"/>
                    <a:pt x="21600" y="17740"/>
                    <a:pt x="21600" y="18139"/>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13" name="Shape">
              <a:extLst>
                <a:ext uri="{FF2B5EF4-FFF2-40B4-BE49-F238E27FC236}">
                  <a16:creationId xmlns:a16="http://schemas.microsoft.com/office/drawing/2014/main" id="{CB5DB751-8271-4F63-8064-C541D3EF2B50}"/>
                </a:ext>
              </a:extLst>
            </p:cNvPr>
            <p:cNvSpPr/>
            <p:nvPr/>
          </p:nvSpPr>
          <p:spPr>
            <a:xfrm>
              <a:off x="4521200" y="3187700"/>
              <a:ext cx="109219" cy="141224"/>
            </a:xfrm>
            <a:custGeom>
              <a:avLst/>
              <a:gdLst/>
              <a:ahLst/>
              <a:cxnLst>
                <a:cxn ang="0">
                  <a:pos x="wd2" y="hd2"/>
                </a:cxn>
                <a:cxn ang="5400000">
                  <a:pos x="wd2" y="hd2"/>
                </a:cxn>
                <a:cxn ang="10800000">
                  <a:pos x="wd2" y="hd2"/>
                </a:cxn>
                <a:cxn ang="16200000">
                  <a:pos x="wd2" y="hd2"/>
                </a:cxn>
              </a:cxnLst>
              <a:rect l="0" t="0" r="r" b="b"/>
              <a:pathLst>
                <a:path w="21600" h="21600" extrusionOk="0">
                  <a:moveTo>
                    <a:pt x="21600" y="20901"/>
                  </a:moveTo>
                  <a:cubicBezTo>
                    <a:pt x="21600" y="21017"/>
                    <a:pt x="21550" y="21114"/>
                    <a:pt x="21449" y="21192"/>
                  </a:cubicBezTo>
                  <a:cubicBezTo>
                    <a:pt x="21349" y="21289"/>
                    <a:pt x="21198" y="21347"/>
                    <a:pt x="20997" y="21406"/>
                  </a:cubicBezTo>
                  <a:cubicBezTo>
                    <a:pt x="20796" y="21464"/>
                    <a:pt x="20495" y="21503"/>
                    <a:pt x="20143" y="21542"/>
                  </a:cubicBezTo>
                  <a:cubicBezTo>
                    <a:pt x="19792" y="21581"/>
                    <a:pt x="19340" y="21600"/>
                    <a:pt x="18787" y="21600"/>
                  </a:cubicBezTo>
                  <a:cubicBezTo>
                    <a:pt x="18234" y="21600"/>
                    <a:pt x="17782" y="21581"/>
                    <a:pt x="17406" y="21542"/>
                  </a:cubicBezTo>
                  <a:cubicBezTo>
                    <a:pt x="17054" y="21503"/>
                    <a:pt x="16753" y="21464"/>
                    <a:pt x="16552" y="21406"/>
                  </a:cubicBezTo>
                  <a:cubicBezTo>
                    <a:pt x="16351" y="21347"/>
                    <a:pt x="16200" y="21289"/>
                    <a:pt x="16100" y="21192"/>
                  </a:cubicBezTo>
                  <a:cubicBezTo>
                    <a:pt x="15999" y="21114"/>
                    <a:pt x="15949" y="20998"/>
                    <a:pt x="15949" y="20901"/>
                  </a:cubicBezTo>
                  <a:lnTo>
                    <a:pt x="15949" y="12257"/>
                  </a:lnTo>
                  <a:lnTo>
                    <a:pt x="5601" y="12257"/>
                  </a:lnTo>
                  <a:lnTo>
                    <a:pt x="5601" y="20901"/>
                  </a:lnTo>
                  <a:cubicBezTo>
                    <a:pt x="5601" y="21017"/>
                    <a:pt x="5551" y="21114"/>
                    <a:pt x="5475" y="21192"/>
                  </a:cubicBezTo>
                  <a:cubicBezTo>
                    <a:pt x="5400" y="21289"/>
                    <a:pt x="5249" y="21347"/>
                    <a:pt x="5023" y="21406"/>
                  </a:cubicBezTo>
                  <a:cubicBezTo>
                    <a:pt x="4822" y="21464"/>
                    <a:pt x="4521" y="21503"/>
                    <a:pt x="4169" y="21542"/>
                  </a:cubicBezTo>
                  <a:cubicBezTo>
                    <a:pt x="3818" y="21581"/>
                    <a:pt x="3366" y="21600"/>
                    <a:pt x="2813" y="21600"/>
                  </a:cubicBezTo>
                  <a:cubicBezTo>
                    <a:pt x="2260" y="21600"/>
                    <a:pt x="1808" y="21581"/>
                    <a:pt x="1457" y="21542"/>
                  </a:cubicBezTo>
                  <a:cubicBezTo>
                    <a:pt x="1105" y="21503"/>
                    <a:pt x="804" y="21464"/>
                    <a:pt x="603" y="21406"/>
                  </a:cubicBezTo>
                  <a:cubicBezTo>
                    <a:pt x="402" y="21347"/>
                    <a:pt x="226" y="21289"/>
                    <a:pt x="151" y="21192"/>
                  </a:cubicBezTo>
                  <a:cubicBezTo>
                    <a:pt x="50" y="21114"/>
                    <a:pt x="0" y="20998"/>
                    <a:pt x="0" y="20901"/>
                  </a:cubicBezTo>
                  <a:lnTo>
                    <a:pt x="0" y="699"/>
                  </a:lnTo>
                  <a:cubicBezTo>
                    <a:pt x="0" y="583"/>
                    <a:pt x="50" y="486"/>
                    <a:pt x="151" y="408"/>
                  </a:cubicBezTo>
                  <a:cubicBezTo>
                    <a:pt x="251" y="330"/>
                    <a:pt x="402" y="253"/>
                    <a:pt x="603" y="194"/>
                  </a:cubicBezTo>
                  <a:cubicBezTo>
                    <a:pt x="804" y="136"/>
                    <a:pt x="1105" y="97"/>
                    <a:pt x="1457" y="58"/>
                  </a:cubicBezTo>
                  <a:cubicBezTo>
                    <a:pt x="1833" y="19"/>
                    <a:pt x="2260" y="0"/>
                    <a:pt x="2813" y="0"/>
                  </a:cubicBezTo>
                  <a:cubicBezTo>
                    <a:pt x="3366" y="0"/>
                    <a:pt x="3818" y="19"/>
                    <a:pt x="4169" y="58"/>
                  </a:cubicBezTo>
                  <a:cubicBezTo>
                    <a:pt x="4521" y="97"/>
                    <a:pt x="4822" y="136"/>
                    <a:pt x="5023" y="194"/>
                  </a:cubicBezTo>
                  <a:cubicBezTo>
                    <a:pt x="5224" y="253"/>
                    <a:pt x="5375" y="330"/>
                    <a:pt x="5475" y="408"/>
                  </a:cubicBezTo>
                  <a:cubicBezTo>
                    <a:pt x="5551" y="505"/>
                    <a:pt x="5601" y="602"/>
                    <a:pt x="5601" y="699"/>
                  </a:cubicBezTo>
                  <a:lnTo>
                    <a:pt x="5601" y="8547"/>
                  </a:lnTo>
                  <a:lnTo>
                    <a:pt x="15949" y="8547"/>
                  </a:lnTo>
                  <a:lnTo>
                    <a:pt x="15949" y="699"/>
                  </a:lnTo>
                  <a:cubicBezTo>
                    <a:pt x="15949" y="583"/>
                    <a:pt x="15999" y="486"/>
                    <a:pt x="16100" y="408"/>
                  </a:cubicBezTo>
                  <a:cubicBezTo>
                    <a:pt x="16200" y="330"/>
                    <a:pt x="16351" y="253"/>
                    <a:pt x="16552" y="194"/>
                  </a:cubicBezTo>
                  <a:cubicBezTo>
                    <a:pt x="16753" y="136"/>
                    <a:pt x="17054" y="97"/>
                    <a:pt x="17406" y="58"/>
                  </a:cubicBezTo>
                  <a:cubicBezTo>
                    <a:pt x="17757" y="19"/>
                    <a:pt x="18234" y="0"/>
                    <a:pt x="18787" y="0"/>
                  </a:cubicBezTo>
                  <a:cubicBezTo>
                    <a:pt x="19340" y="0"/>
                    <a:pt x="19767" y="19"/>
                    <a:pt x="20143" y="58"/>
                  </a:cubicBezTo>
                  <a:cubicBezTo>
                    <a:pt x="20495" y="97"/>
                    <a:pt x="20796" y="136"/>
                    <a:pt x="20997" y="194"/>
                  </a:cubicBezTo>
                  <a:cubicBezTo>
                    <a:pt x="21198" y="253"/>
                    <a:pt x="21374" y="330"/>
                    <a:pt x="21449" y="408"/>
                  </a:cubicBezTo>
                  <a:cubicBezTo>
                    <a:pt x="21550" y="505"/>
                    <a:pt x="21600" y="602"/>
                    <a:pt x="21600" y="699"/>
                  </a:cubicBezTo>
                  <a:lnTo>
                    <a:pt x="21600" y="20901"/>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14" name="Shape">
              <a:extLst>
                <a:ext uri="{FF2B5EF4-FFF2-40B4-BE49-F238E27FC236}">
                  <a16:creationId xmlns:a16="http://schemas.microsoft.com/office/drawing/2014/main" id="{FC8F698D-85CE-4F44-9646-F70EE9D1839C}"/>
                </a:ext>
              </a:extLst>
            </p:cNvPr>
            <p:cNvSpPr/>
            <p:nvPr/>
          </p:nvSpPr>
          <p:spPr>
            <a:xfrm>
              <a:off x="1752600" y="3416300"/>
              <a:ext cx="240030" cy="151385"/>
            </a:xfrm>
            <a:custGeom>
              <a:avLst/>
              <a:gdLst/>
              <a:ahLst/>
              <a:cxnLst>
                <a:cxn ang="0">
                  <a:pos x="wd2" y="hd2"/>
                </a:cxn>
                <a:cxn ang="5400000">
                  <a:pos x="wd2" y="hd2"/>
                </a:cxn>
                <a:cxn ang="10800000">
                  <a:pos x="wd2" y="hd2"/>
                </a:cxn>
                <a:cxn ang="16200000">
                  <a:pos x="wd2" y="hd2"/>
                </a:cxn>
              </a:cxnLst>
              <a:rect l="0" t="0" r="r" b="b"/>
              <a:pathLst>
                <a:path w="21600" h="21600" extrusionOk="0">
                  <a:moveTo>
                    <a:pt x="14971" y="0"/>
                  </a:moveTo>
                  <a:cubicBezTo>
                    <a:pt x="16069" y="0"/>
                    <a:pt x="17029" y="326"/>
                    <a:pt x="17863" y="979"/>
                  </a:cubicBezTo>
                  <a:cubicBezTo>
                    <a:pt x="18697" y="1631"/>
                    <a:pt x="19383" y="2501"/>
                    <a:pt x="19931" y="3606"/>
                  </a:cubicBezTo>
                  <a:cubicBezTo>
                    <a:pt x="20480" y="4711"/>
                    <a:pt x="20903" y="6016"/>
                    <a:pt x="21177" y="7484"/>
                  </a:cubicBezTo>
                  <a:cubicBezTo>
                    <a:pt x="21451" y="8970"/>
                    <a:pt x="21600" y="10546"/>
                    <a:pt x="21600" y="12232"/>
                  </a:cubicBezTo>
                  <a:cubicBezTo>
                    <a:pt x="21600" y="13373"/>
                    <a:pt x="21543" y="14442"/>
                    <a:pt x="21417" y="15421"/>
                  </a:cubicBezTo>
                  <a:cubicBezTo>
                    <a:pt x="21303" y="16399"/>
                    <a:pt x="21154" y="17269"/>
                    <a:pt x="20994" y="18012"/>
                  </a:cubicBezTo>
                  <a:cubicBezTo>
                    <a:pt x="20823" y="18755"/>
                    <a:pt x="20651" y="19389"/>
                    <a:pt x="20469" y="19897"/>
                  </a:cubicBezTo>
                  <a:cubicBezTo>
                    <a:pt x="20286" y="20404"/>
                    <a:pt x="20126" y="20766"/>
                    <a:pt x="19989" y="20984"/>
                  </a:cubicBezTo>
                  <a:cubicBezTo>
                    <a:pt x="19851" y="21201"/>
                    <a:pt x="19646" y="21364"/>
                    <a:pt x="19383" y="21455"/>
                  </a:cubicBezTo>
                  <a:cubicBezTo>
                    <a:pt x="19120" y="21546"/>
                    <a:pt x="18743" y="21600"/>
                    <a:pt x="18251" y="21600"/>
                  </a:cubicBezTo>
                  <a:cubicBezTo>
                    <a:pt x="17920" y="21600"/>
                    <a:pt x="17634" y="21582"/>
                    <a:pt x="17417" y="21546"/>
                  </a:cubicBezTo>
                  <a:cubicBezTo>
                    <a:pt x="17189" y="21509"/>
                    <a:pt x="17006" y="21455"/>
                    <a:pt x="16869" y="21383"/>
                  </a:cubicBezTo>
                  <a:cubicBezTo>
                    <a:pt x="16731" y="21310"/>
                    <a:pt x="16629" y="21201"/>
                    <a:pt x="16571" y="21074"/>
                  </a:cubicBezTo>
                  <a:cubicBezTo>
                    <a:pt x="16514" y="20948"/>
                    <a:pt x="16480" y="20803"/>
                    <a:pt x="16480" y="20621"/>
                  </a:cubicBezTo>
                  <a:cubicBezTo>
                    <a:pt x="16480" y="20386"/>
                    <a:pt x="16571" y="20042"/>
                    <a:pt x="16743" y="19607"/>
                  </a:cubicBezTo>
                  <a:cubicBezTo>
                    <a:pt x="16914" y="19172"/>
                    <a:pt x="17120" y="18610"/>
                    <a:pt x="17326" y="17940"/>
                  </a:cubicBezTo>
                  <a:cubicBezTo>
                    <a:pt x="17543" y="17251"/>
                    <a:pt x="17737" y="16436"/>
                    <a:pt x="17920" y="15493"/>
                  </a:cubicBezTo>
                  <a:cubicBezTo>
                    <a:pt x="18103" y="14551"/>
                    <a:pt x="18183" y="13446"/>
                    <a:pt x="18183" y="12213"/>
                  </a:cubicBezTo>
                  <a:cubicBezTo>
                    <a:pt x="18183" y="11398"/>
                    <a:pt x="18126" y="10655"/>
                    <a:pt x="18000" y="10021"/>
                  </a:cubicBezTo>
                  <a:cubicBezTo>
                    <a:pt x="17874" y="9369"/>
                    <a:pt x="17703" y="8825"/>
                    <a:pt x="17474" y="8372"/>
                  </a:cubicBezTo>
                  <a:cubicBezTo>
                    <a:pt x="17246" y="7919"/>
                    <a:pt x="16971" y="7575"/>
                    <a:pt x="16640" y="7339"/>
                  </a:cubicBezTo>
                  <a:cubicBezTo>
                    <a:pt x="16309" y="7103"/>
                    <a:pt x="15931" y="6976"/>
                    <a:pt x="15531" y="6976"/>
                  </a:cubicBezTo>
                  <a:cubicBezTo>
                    <a:pt x="15063" y="6976"/>
                    <a:pt x="14651" y="7176"/>
                    <a:pt x="14309" y="7593"/>
                  </a:cubicBezTo>
                  <a:cubicBezTo>
                    <a:pt x="13966" y="8009"/>
                    <a:pt x="13669" y="8535"/>
                    <a:pt x="13406" y="9187"/>
                  </a:cubicBezTo>
                  <a:cubicBezTo>
                    <a:pt x="13143" y="9840"/>
                    <a:pt x="12891" y="10583"/>
                    <a:pt x="12663" y="11434"/>
                  </a:cubicBezTo>
                  <a:cubicBezTo>
                    <a:pt x="12434" y="12268"/>
                    <a:pt x="12183" y="13138"/>
                    <a:pt x="11931" y="14007"/>
                  </a:cubicBezTo>
                  <a:cubicBezTo>
                    <a:pt x="11669" y="14895"/>
                    <a:pt x="11383" y="15747"/>
                    <a:pt x="11051" y="16581"/>
                  </a:cubicBezTo>
                  <a:cubicBezTo>
                    <a:pt x="10720" y="17414"/>
                    <a:pt x="10331" y="18157"/>
                    <a:pt x="9874" y="18809"/>
                  </a:cubicBezTo>
                  <a:cubicBezTo>
                    <a:pt x="9417" y="19462"/>
                    <a:pt x="8880" y="20005"/>
                    <a:pt x="8251" y="20404"/>
                  </a:cubicBezTo>
                  <a:cubicBezTo>
                    <a:pt x="7623" y="20821"/>
                    <a:pt x="6880" y="21020"/>
                    <a:pt x="6011" y="21020"/>
                  </a:cubicBezTo>
                  <a:cubicBezTo>
                    <a:pt x="5006" y="21020"/>
                    <a:pt x="4137" y="20730"/>
                    <a:pt x="3371" y="20132"/>
                  </a:cubicBezTo>
                  <a:cubicBezTo>
                    <a:pt x="2617" y="19534"/>
                    <a:pt x="1989" y="18755"/>
                    <a:pt x="1486" y="17758"/>
                  </a:cubicBezTo>
                  <a:cubicBezTo>
                    <a:pt x="983" y="16762"/>
                    <a:pt x="617" y="15584"/>
                    <a:pt x="366" y="14225"/>
                  </a:cubicBezTo>
                  <a:cubicBezTo>
                    <a:pt x="114" y="12866"/>
                    <a:pt x="0" y="11434"/>
                    <a:pt x="0" y="9912"/>
                  </a:cubicBezTo>
                  <a:cubicBezTo>
                    <a:pt x="0" y="9133"/>
                    <a:pt x="34" y="8336"/>
                    <a:pt x="114" y="7556"/>
                  </a:cubicBezTo>
                  <a:cubicBezTo>
                    <a:pt x="194" y="6777"/>
                    <a:pt x="297" y="6034"/>
                    <a:pt x="423" y="5364"/>
                  </a:cubicBezTo>
                  <a:cubicBezTo>
                    <a:pt x="549" y="4693"/>
                    <a:pt x="697" y="4077"/>
                    <a:pt x="857" y="3552"/>
                  </a:cubicBezTo>
                  <a:cubicBezTo>
                    <a:pt x="1017" y="3026"/>
                    <a:pt x="1154" y="2682"/>
                    <a:pt x="1257" y="2501"/>
                  </a:cubicBezTo>
                  <a:cubicBezTo>
                    <a:pt x="1360" y="2338"/>
                    <a:pt x="1451" y="2211"/>
                    <a:pt x="1531" y="2156"/>
                  </a:cubicBezTo>
                  <a:cubicBezTo>
                    <a:pt x="1611" y="2102"/>
                    <a:pt x="1703" y="2048"/>
                    <a:pt x="1829" y="2012"/>
                  </a:cubicBezTo>
                  <a:cubicBezTo>
                    <a:pt x="1954" y="1975"/>
                    <a:pt x="2114" y="1939"/>
                    <a:pt x="2297" y="1921"/>
                  </a:cubicBezTo>
                  <a:cubicBezTo>
                    <a:pt x="2491" y="1903"/>
                    <a:pt x="2720" y="1903"/>
                    <a:pt x="2994" y="1903"/>
                  </a:cubicBezTo>
                  <a:cubicBezTo>
                    <a:pt x="3303" y="1903"/>
                    <a:pt x="3566" y="1921"/>
                    <a:pt x="3783" y="1939"/>
                  </a:cubicBezTo>
                  <a:cubicBezTo>
                    <a:pt x="4000" y="1957"/>
                    <a:pt x="4171" y="2012"/>
                    <a:pt x="4320" y="2066"/>
                  </a:cubicBezTo>
                  <a:cubicBezTo>
                    <a:pt x="4469" y="2120"/>
                    <a:pt x="4560" y="2211"/>
                    <a:pt x="4629" y="2320"/>
                  </a:cubicBezTo>
                  <a:cubicBezTo>
                    <a:pt x="4697" y="2428"/>
                    <a:pt x="4720" y="2573"/>
                    <a:pt x="4720" y="2773"/>
                  </a:cubicBezTo>
                  <a:cubicBezTo>
                    <a:pt x="4720" y="2972"/>
                    <a:pt x="4640" y="3262"/>
                    <a:pt x="4491" y="3661"/>
                  </a:cubicBezTo>
                  <a:cubicBezTo>
                    <a:pt x="4343" y="4059"/>
                    <a:pt x="4171" y="4567"/>
                    <a:pt x="4000" y="5165"/>
                  </a:cubicBezTo>
                  <a:cubicBezTo>
                    <a:pt x="3817" y="5762"/>
                    <a:pt x="3657" y="6451"/>
                    <a:pt x="3520" y="7230"/>
                  </a:cubicBezTo>
                  <a:cubicBezTo>
                    <a:pt x="3383" y="8010"/>
                    <a:pt x="3303" y="8879"/>
                    <a:pt x="3303" y="9803"/>
                  </a:cubicBezTo>
                  <a:cubicBezTo>
                    <a:pt x="3303" y="10528"/>
                    <a:pt x="3360" y="11181"/>
                    <a:pt x="3474" y="11724"/>
                  </a:cubicBezTo>
                  <a:cubicBezTo>
                    <a:pt x="3589" y="12268"/>
                    <a:pt x="3737" y="12721"/>
                    <a:pt x="3943" y="13083"/>
                  </a:cubicBezTo>
                  <a:cubicBezTo>
                    <a:pt x="4137" y="13446"/>
                    <a:pt x="4377" y="13718"/>
                    <a:pt x="4663" y="13899"/>
                  </a:cubicBezTo>
                  <a:cubicBezTo>
                    <a:pt x="4949" y="14080"/>
                    <a:pt x="5234" y="14171"/>
                    <a:pt x="5554" y="14171"/>
                  </a:cubicBezTo>
                  <a:cubicBezTo>
                    <a:pt x="6011" y="14171"/>
                    <a:pt x="6411" y="13971"/>
                    <a:pt x="6754" y="13573"/>
                  </a:cubicBezTo>
                  <a:cubicBezTo>
                    <a:pt x="7097" y="13174"/>
                    <a:pt x="7394" y="12630"/>
                    <a:pt x="7657" y="11960"/>
                  </a:cubicBezTo>
                  <a:cubicBezTo>
                    <a:pt x="7920" y="11289"/>
                    <a:pt x="8171" y="10528"/>
                    <a:pt x="8400" y="9677"/>
                  </a:cubicBezTo>
                  <a:cubicBezTo>
                    <a:pt x="8629" y="8825"/>
                    <a:pt x="8880" y="7955"/>
                    <a:pt x="9131" y="7067"/>
                  </a:cubicBezTo>
                  <a:cubicBezTo>
                    <a:pt x="9394" y="6179"/>
                    <a:pt x="9680" y="5310"/>
                    <a:pt x="10011" y="4458"/>
                  </a:cubicBezTo>
                  <a:cubicBezTo>
                    <a:pt x="10343" y="3606"/>
                    <a:pt x="10731" y="2845"/>
                    <a:pt x="11189" y="2175"/>
                  </a:cubicBezTo>
                  <a:cubicBezTo>
                    <a:pt x="11646" y="1504"/>
                    <a:pt x="12183" y="979"/>
                    <a:pt x="12800" y="562"/>
                  </a:cubicBezTo>
                  <a:cubicBezTo>
                    <a:pt x="13406" y="217"/>
                    <a:pt x="14137" y="0"/>
                    <a:pt x="14971" y="0"/>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615" name="Shape">
              <a:extLst>
                <a:ext uri="{FF2B5EF4-FFF2-40B4-BE49-F238E27FC236}">
                  <a16:creationId xmlns:a16="http://schemas.microsoft.com/office/drawing/2014/main" id="{B6C0FA5D-50C1-413B-B281-2E541E5F432B}"/>
                </a:ext>
              </a:extLst>
            </p:cNvPr>
            <p:cNvSpPr/>
            <p:nvPr/>
          </p:nvSpPr>
          <p:spPr>
            <a:xfrm>
              <a:off x="1765300" y="3238499"/>
              <a:ext cx="232029" cy="137542"/>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20205" y="0"/>
                    <a:pt x="20477" y="20"/>
                    <a:pt x="20690" y="80"/>
                  </a:cubicBezTo>
                  <a:cubicBezTo>
                    <a:pt x="20902" y="120"/>
                    <a:pt x="21080" y="199"/>
                    <a:pt x="21210" y="299"/>
                  </a:cubicBezTo>
                  <a:cubicBezTo>
                    <a:pt x="21340" y="399"/>
                    <a:pt x="21446" y="519"/>
                    <a:pt x="21505" y="658"/>
                  </a:cubicBezTo>
                  <a:cubicBezTo>
                    <a:pt x="21565" y="798"/>
                    <a:pt x="21600" y="957"/>
                    <a:pt x="21600" y="1117"/>
                  </a:cubicBezTo>
                  <a:lnTo>
                    <a:pt x="21600" y="19406"/>
                  </a:lnTo>
                  <a:cubicBezTo>
                    <a:pt x="21600" y="20024"/>
                    <a:pt x="21494" y="20543"/>
                    <a:pt x="21281" y="20962"/>
                  </a:cubicBezTo>
                  <a:cubicBezTo>
                    <a:pt x="21068" y="21381"/>
                    <a:pt x="20713" y="21600"/>
                    <a:pt x="20217" y="21600"/>
                  </a:cubicBezTo>
                  <a:lnTo>
                    <a:pt x="1395" y="21600"/>
                  </a:lnTo>
                  <a:cubicBezTo>
                    <a:pt x="910" y="21600"/>
                    <a:pt x="556" y="21381"/>
                    <a:pt x="331" y="20962"/>
                  </a:cubicBezTo>
                  <a:cubicBezTo>
                    <a:pt x="118" y="20543"/>
                    <a:pt x="0" y="20024"/>
                    <a:pt x="0" y="19406"/>
                  </a:cubicBezTo>
                  <a:lnTo>
                    <a:pt x="0" y="1237"/>
                  </a:lnTo>
                  <a:cubicBezTo>
                    <a:pt x="0" y="1077"/>
                    <a:pt x="24" y="917"/>
                    <a:pt x="83" y="778"/>
                  </a:cubicBezTo>
                  <a:cubicBezTo>
                    <a:pt x="142" y="638"/>
                    <a:pt x="236" y="539"/>
                    <a:pt x="378" y="439"/>
                  </a:cubicBezTo>
                  <a:cubicBezTo>
                    <a:pt x="520" y="339"/>
                    <a:pt x="698" y="279"/>
                    <a:pt x="910" y="219"/>
                  </a:cubicBezTo>
                  <a:cubicBezTo>
                    <a:pt x="1123" y="179"/>
                    <a:pt x="1407" y="140"/>
                    <a:pt x="1738" y="140"/>
                  </a:cubicBezTo>
                  <a:cubicBezTo>
                    <a:pt x="2045" y="140"/>
                    <a:pt x="2317" y="160"/>
                    <a:pt x="2530" y="219"/>
                  </a:cubicBezTo>
                  <a:cubicBezTo>
                    <a:pt x="2743" y="279"/>
                    <a:pt x="2920" y="339"/>
                    <a:pt x="3050" y="439"/>
                  </a:cubicBezTo>
                  <a:cubicBezTo>
                    <a:pt x="3180" y="539"/>
                    <a:pt x="3287" y="638"/>
                    <a:pt x="3346" y="778"/>
                  </a:cubicBezTo>
                  <a:cubicBezTo>
                    <a:pt x="3405" y="917"/>
                    <a:pt x="3440" y="1057"/>
                    <a:pt x="3440" y="1237"/>
                  </a:cubicBezTo>
                  <a:lnTo>
                    <a:pt x="3440" y="14240"/>
                  </a:lnTo>
                  <a:lnTo>
                    <a:pt x="8713" y="14240"/>
                  </a:lnTo>
                  <a:lnTo>
                    <a:pt x="8713" y="3231"/>
                  </a:lnTo>
                  <a:cubicBezTo>
                    <a:pt x="8713" y="3072"/>
                    <a:pt x="8749" y="2912"/>
                    <a:pt x="8808" y="2772"/>
                  </a:cubicBezTo>
                  <a:cubicBezTo>
                    <a:pt x="8867" y="2633"/>
                    <a:pt x="8962" y="2513"/>
                    <a:pt x="9092" y="2413"/>
                  </a:cubicBezTo>
                  <a:cubicBezTo>
                    <a:pt x="9222" y="2314"/>
                    <a:pt x="9387" y="2254"/>
                    <a:pt x="9612" y="2194"/>
                  </a:cubicBezTo>
                  <a:cubicBezTo>
                    <a:pt x="9825" y="2154"/>
                    <a:pt x="10097" y="2114"/>
                    <a:pt x="10404" y="2114"/>
                  </a:cubicBezTo>
                  <a:cubicBezTo>
                    <a:pt x="10723" y="2114"/>
                    <a:pt x="10995" y="2134"/>
                    <a:pt x="11208" y="2194"/>
                  </a:cubicBezTo>
                  <a:cubicBezTo>
                    <a:pt x="11421" y="2254"/>
                    <a:pt x="11586" y="2314"/>
                    <a:pt x="11716" y="2413"/>
                  </a:cubicBezTo>
                  <a:cubicBezTo>
                    <a:pt x="11846" y="2513"/>
                    <a:pt x="11941" y="2633"/>
                    <a:pt x="11988" y="2772"/>
                  </a:cubicBezTo>
                  <a:cubicBezTo>
                    <a:pt x="12047" y="2912"/>
                    <a:pt x="12071" y="3071"/>
                    <a:pt x="12071" y="3231"/>
                  </a:cubicBezTo>
                  <a:lnTo>
                    <a:pt x="12071" y="14240"/>
                  </a:lnTo>
                  <a:lnTo>
                    <a:pt x="18160" y="14240"/>
                  </a:lnTo>
                  <a:lnTo>
                    <a:pt x="18160" y="1117"/>
                  </a:lnTo>
                  <a:cubicBezTo>
                    <a:pt x="18160" y="957"/>
                    <a:pt x="18195" y="798"/>
                    <a:pt x="18254" y="658"/>
                  </a:cubicBezTo>
                  <a:cubicBezTo>
                    <a:pt x="18313" y="519"/>
                    <a:pt x="18408" y="399"/>
                    <a:pt x="18550" y="299"/>
                  </a:cubicBezTo>
                  <a:cubicBezTo>
                    <a:pt x="18692" y="199"/>
                    <a:pt x="18857" y="140"/>
                    <a:pt x="19070" y="80"/>
                  </a:cubicBezTo>
                  <a:cubicBezTo>
                    <a:pt x="19295" y="20"/>
                    <a:pt x="19566" y="0"/>
                    <a:pt x="19886" y="0"/>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616" name="Shape">
              <a:extLst>
                <a:ext uri="{FF2B5EF4-FFF2-40B4-BE49-F238E27FC236}">
                  <a16:creationId xmlns:a16="http://schemas.microsoft.com/office/drawing/2014/main" id="{877CA6D3-6527-401B-AE69-E4ACBE1DA86E}"/>
                </a:ext>
              </a:extLst>
            </p:cNvPr>
            <p:cNvSpPr/>
            <p:nvPr/>
          </p:nvSpPr>
          <p:spPr>
            <a:xfrm>
              <a:off x="1752600" y="2997200"/>
              <a:ext cx="240157" cy="219584"/>
            </a:xfrm>
            <a:custGeom>
              <a:avLst/>
              <a:gdLst/>
              <a:ahLst/>
              <a:cxnLst>
                <a:cxn ang="0">
                  <a:pos x="wd2" y="hd2"/>
                </a:cxn>
                <a:cxn ang="5400000">
                  <a:pos x="wd2" y="hd2"/>
                </a:cxn>
                <a:cxn ang="10800000">
                  <a:pos x="wd2" y="hd2"/>
                </a:cxn>
                <a:cxn ang="16200000">
                  <a:pos x="wd2" y="hd2"/>
                </a:cxn>
              </a:cxnLst>
              <a:rect l="0" t="0" r="r" b="b"/>
              <a:pathLst>
                <a:path w="21600" h="21600" extrusionOk="0">
                  <a:moveTo>
                    <a:pt x="10566" y="0"/>
                  </a:moveTo>
                  <a:cubicBezTo>
                    <a:pt x="12291" y="0"/>
                    <a:pt x="13844" y="237"/>
                    <a:pt x="15203" y="700"/>
                  </a:cubicBezTo>
                  <a:cubicBezTo>
                    <a:pt x="16563" y="1174"/>
                    <a:pt x="17728" y="1874"/>
                    <a:pt x="18676" y="2798"/>
                  </a:cubicBezTo>
                  <a:cubicBezTo>
                    <a:pt x="19624" y="3723"/>
                    <a:pt x="20355" y="4872"/>
                    <a:pt x="20846" y="6246"/>
                  </a:cubicBezTo>
                  <a:cubicBezTo>
                    <a:pt x="21349" y="7621"/>
                    <a:pt x="21600" y="9195"/>
                    <a:pt x="21600" y="10994"/>
                  </a:cubicBezTo>
                  <a:cubicBezTo>
                    <a:pt x="21600" y="12768"/>
                    <a:pt x="21383" y="14317"/>
                    <a:pt x="20960" y="15641"/>
                  </a:cubicBezTo>
                  <a:cubicBezTo>
                    <a:pt x="20538" y="16965"/>
                    <a:pt x="19887" y="18065"/>
                    <a:pt x="19019" y="18952"/>
                  </a:cubicBezTo>
                  <a:cubicBezTo>
                    <a:pt x="18150" y="19839"/>
                    <a:pt x="17042" y="20488"/>
                    <a:pt x="15695" y="20938"/>
                  </a:cubicBezTo>
                  <a:cubicBezTo>
                    <a:pt x="14347" y="21375"/>
                    <a:pt x="12759" y="21600"/>
                    <a:pt x="10920" y="21600"/>
                  </a:cubicBezTo>
                  <a:cubicBezTo>
                    <a:pt x="9229" y="21600"/>
                    <a:pt x="7710" y="21363"/>
                    <a:pt x="6362" y="20900"/>
                  </a:cubicBezTo>
                  <a:cubicBezTo>
                    <a:pt x="5014" y="20426"/>
                    <a:pt x="3872" y="19726"/>
                    <a:pt x="2924" y="18802"/>
                  </a:cubicBezTo>
                  <a:cubicBezTo>
                    <a:pt x="1976" y="17877"/>
                    <a:pt x="1256" y="16728"/>
                    <a:pt x="754" y="15354"/>
                  </a:cubicBezTo>
                  <a:cubicBezTo>
                    <a:pt x="251" y="13992"/>
                    <a:pt x="0" y="12393"/>
                    <a:pt x="0" y="10581"/>
                  </a:cubicBezTo>
                  <a:cubicBezTo>
                    <a:pt x="0" y="8857"/>
                    <a:pt x="206" y="7333"/>
                    <a:pt x="628" y="6009"/>
                  </a:cubicBezTo>
                  <a:cubicBezTo>
                    <a:pt x="1051" y="4685"/>
                    <a:pt x="1691" y="3585"/>
                    <a:pt x="2559" y="2698"/>
                  </a:cubicBezTo>
                  <a:cubicBezTo>
                    <a:pt x="3427" y="1811"/>
                    <a:pt x="4523" y="1137"/>
                    <a:pt x="5860" y="687"/>
                  </a:cubicBezTo>
                  <a:cubicBezTo>
                    <a:pt x="7196" y="225"/>
                    <a:pt x="8761" y="0"/>
                    <a:pt x="10566" y="0"/>
                  </a:cubicBezTo>
                  <a:close/>
                  <a:moveTo>
                    <a:pt x="10783" y="4872"/>
                  </a:moveTo>
                  <a:cubicBezTo>
                    <a:pt x="9686" y="4872"/>
                    <a:pt x="8693" y="4972"/>
                    <a:pt x="7790" y="5160"/>
                  </a:cubicBezTo>
                  <a:cubicBezTo>
                    <a:pt x="6888" y="5347"/>
                    <a:pt x="6122" y="5672"/>
                    <a:pt x="5483" y="6121"/>
                  </a:cubicBezTo>
                  <a:cubicBezTo>
                    <a:pt x="4843" y="6571"/>
                    <a:pt x="4352" y="7171"/>
                    <a:pt x="3998" y="7933"/>
                  </a:cubicBezTo>
                  <a:cubicBezTo>
                    <a:pt x="3644" y="8683"/>
                    <a:pt x="3472" y="9619"/>
                    <a:pt x="3472" y="10756"/>
                  </a:cubicBezTo>
                  <a:cubicBezTo>
                    <a:pt x="3472" y="11893"/>
                    <a:pt x="3667" y="12843"/>
                    <a:pt x="4066" y="13617"/>
                  </a:cubicBezTo>
                  <a:cubicBezTo>
                    <a:pt x="4466" y="14392"/>
                    <a:pt x="4980" y="15004"/>
                    <a:pt x="5643" y="15466"/>
                  </a:cubicBezTo>
                  <a:cubicBezTo>
                    <a:pt x="6305" y="15928"/>
                    <a:pt x="7059" y="16266"/>
                    <a:pt x="7939" y="16465"/>
                  </a:cubicBezTo>
                  <a:cubicBezTo>
                    <a:pt x="8818" y="16665"/>
                    <a:pt x="9743" y="16753"/>
                    <a:pt x="10714" y="16753"/>
                  </a:cubicBezTo>
                  <a:cubicBezTo>
                    <a:pt x="11857" y="16753"/>
                    <a:pt x="12873" y="16653"/>
                    <a:pt x="13787" y="16465"/>
                  </a:cubicBezTo>
                  <a:cubicBezTo>
                    <a:pt x="14689" y="16278"/>
                    <a:pt x="15466" y="15966"/>
                    <a:pt x="16117" y="15516"/>
                  </a:cubicBezTo>
                  <a:cubicBezTo>
                    <a:pt x="16768" y="15066"/>
                    <a:pt x="17248" y="14467"/>
                    <a:pt x="17591" y="13717"/>
                  </a:cubicBezTo>
                  <a:cubicBezTo>
                    <a:pt x="17933" y="12967"/>
                    <a:pt x="18093" y="12018"/>
                    <a:pt x="18093" y="10881"/>
                  </a:cubicBezTo>
                  <a:cubicBezTo>
                    <a:pt x="18093" y="9744"/>
                    <a:pt x="17899" y="8795"/>
                    <a:pt x="17511" y="8020"/>
                  </a:cubicBezTo>
                  <a:cubicBezTo>
                    <a:pt x="17122" y="7258"/>
                    <a:pt x="16597" y="6634"/>
                    <a:pt x="15934" y="6171"/>
                  </a:cubicBezTo>
                  <a:cubicBezTo>
                    <a:pt x="15272" y="5697"/>
                    <a:pt x="14495" y="5372"/>
                    <a:pt x="13604" y="5172"/>
                  </a:cubicBezTo>
                  <a:cubicBezTo>
                    <a:pt x="12713" y="4972"/>
                    <a:pt x="11788" y="4872"/>
                    <a:pt x="10783" y="4872"/>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617" name="Shape">
              <a:extLst>
                <a:ext uri="{FF2B5EF4-FFF2-40B4-BE49-F238E27FC236}">
                  <a16:creationId xmlns:a16="http://schemas.microsoft.com/office/drawing/2014/main" id="{C3F37A42-171A-4E02-A168-D9D9814DA799}"/>
                </a:ext>
              </a:extLst>
            </p:cNvPr>
            <p:cNvSpPr/>
            <p:nvPr/>
          </p:nvSpPr>
          <p:spPr>
            <a:xfrm>
              <a:off x="3708400" y="4838699"/>
              <a:ext cx="120523" cy="104015"/>
            </a:xfrm>
            <a:custGeom>
              <a:avLst/>
              <a:gdLst/>
              <a:ahLst/>
              <a:cxnLst>
                <a:cxn ang="0">
                  <a:pos x="wd2" y="hd2"/>
                </a:cxn>
                <a:cxn ang="5400000">
                  <a:pos x="wd2" y="hd2"/>
                </a:cxn>
                <a:cxn ang="10800000">
                  <a:pos x="wd2" y="hd2"/>
                </a:cxn>
                <a:cxn ang="16200000">
                  <a:pos x="wd2" y="hd2"/>
                </a:cxn>
              </a:cxnLst>
              <a:rect l="0" t="0" r="r" b="b"/>
              <a:pathLst>
                <a:path w="21600" h="21600" extrusionOk="0">
                  <a:moveTo>
                    <a:pt x="21600" y="20888"/>
                  </a:moveTo>
                  <a:cubicBezTo>
                    <a:pt x="21600" y="20993"/>
                    <a:pt x="21577" y="21099"/>
                    <a:pt x="21532" y="21178"/>
                  </a:cubicBezTo>
                  <a:cubicBezTo>
                    <a:pt x="21486" y="21257"/>
                    <a:pt x="21395" y="21336"/>
                    <a:pt x="21236" y="21389"/>
                  </a:cubicBezTo>
                  <a:cubicBezTo>
                    <a:pt x="21099" y="21442"/>
                    <a:pt x="20917" y="21494"/>
                    <a:pt x="20690" y="21521"/>
                  </a:cubicBezTo>
                  <a:cubicBezTo>
                    <a:pt x="20462" y="21547"/>
                    <a:pt x="20166" y="21573"/>
                    <a:pt x="19825" y="21573"/>
                  </a:cubicBezTo>
                  <a:cubicBezTo>
                    <a:pt x="19483" y="21573"/>
                    <a:pt x="19187" y="21547"/>
                    <a:pt x="18960" y="21521"/>
                  </a:cubicBezTo>
                  <a:cubicBezTo>
                    <a:pt x="18732" y="21494"/>
                    <a:pt x="18550" y="21442"/>
                    <a:pt x="18413" y="21389"/>
                  </a:cubicBezTo>
                  <a:cubicBezTo>
                    <a:pt x="18277" y="21336"/>
                    <a:pt x="18186" y="21257"/>
                    <a:pt x="18118" y="21178"/>
                  </a:cubicBezTo>
                  <a:cubicBezTo>
                    <a:pt x="18072" y="21099"/>
                    <a:pt x="18026" y="20993"/>
                    <a:pt x="18026" y="20888"/>
                  </a:cubicBezTo>
                  <a:lnTo>
                    <a:pt x="18026" y="3402"/>
                  </a:lnTo>
                  <a:lnTo>
                    <a:pt x="18004" y="3402"/>
                  </a:lnTo>
                  <a:lnTo>
                    <a:pt x="12632" y="20888"/>
                  </a:lnTo>
                  <a:cubicBezTo>
                    <a:pt x="12587" y="21020"/>
                    <a:pt x="12541" y="21152"/>
                    <a:pt x="12450" y="21257"/>
                  </a:cubicBezTo>
                  <a:cubicBezTo>
                    <a:pt x="12359" y="21363"/>
                    <a:pt x="12245" y="21415"/>
                    <a:pt x="12109" y="21468"/>
                  </a:cubicBezTo>
                  <a:cubicBezTo>
                    <a:pt x="11972" y="21521"/>
                    <a:pt x="11767" y="21574"/>
                    <a:pt x="11540" y="21574"/>
                  </a:cubicBezTo>
                  <a:cubicBezTo>
                    <a:pt x="11312" y="21574"/>
                    <a:pt x="11039" y="21600"/>
                    <a:pt x="10698" y="21600"/>
                  </a:cubicBezTo>
                  <a:cubicBezTo>
                    <a:pt x="10379" y="21600"/>
                    <a:pt x="10106" y="21574"/>
                    <a:pt x="9855" y="21547"/>
                  </a:cubicBezTo>
                  <a:cubicBezTo>
                    <a:pt x="9628" y="21521"/>
                    <a:pt x="9446" y="21468"/>
                    <a:pt x="9286" y="21415"/>
                  </a:cubicBezTo>
                  <a:cubicBezTo>
                    <a:pt x="9127" y="21363"/>
                    <a:pt x="9013" y="21284"/>
                    <a:pt x="8945" y="21204"/>
                  </a:cubicBezTo>
                  <a:cubicBezTo>
                    <a:pt x="8854" y="21125"/>
                    <a:pt x="8808" y="21020"/>
                    <a:pt x="8763" y="20888"/>
                  </a:cubicBezTo>
                  <a:lnTo>
                    <a:pt x="3573" y="3402"/>
                  </a:lnTo>
                  <a:lnTo>
                    <a:pt x="3551" y="3402"/>
                  </a:lnTo>
                  <a:lnTo>
                    <a:pt x="3551" y="20888"/>
                  </a:lnTo>
                  <a:cubicBezTo>
                    <a:pt x="3551" y="20994"/>
                    <a:pt x="3528" y="21099"/>
                    <a:pt x="3482" y="21178"/>
                  </a:cubicBezTo>
                  <a:cubicBezTo>
                    <a:pt x="3437" y="21257"/>
                    <a:pt x="3323" y="21336"/>
                    <a:pt x="3187" y="21389"/>
                  </a:cubicBezTo>
                  <a:cubicBezTo>
                    <a:pt x="3050" y="21442"/>
                    <a:pt x="2868" y="21495"/>
                    <a:pt x="2640" y="21521"/>
                  </a:cubicBezTo>
                  <a:cubicBezTo>
                    <a:pt x="2413" y="21547"/>
                    <a:pt x="2117" y="21574"/>
                    <a:pt x="1775" y="21574"/>
                  </a:cubicBezTo>
                  <a:cubicBezTo>
                    <a:pt x="1434" y="21574"/>
                    <a:pt x="1138" y="21547"/>
                    <a:pt x="910" y="21521"/>
                  </a:cubicBezTo>
                  <a:cubicBezTo>
                    <a:pt x="683" y="21494"/>
                    <a:pt x="501" y="21442"/>
                    <a:pt x="364" y="21389"/>
                  </a:cubicBezTo>
                  <a:cubicBezTo>
                    <a:pt x="228" y="21336"/>
                    <a:pt x="137" y="21257"/>
                    <a:pt x="68" y="21178"/>
                  </a:cubicBezTo>
                  <a:cubicBezTo>
                    <a:pt x="0" y="21099"/>
                    <a:pt x="0" y="20993"/>
                    <a:pt x="0" y="20888"/>
                  </a:cubicBezTo>
                  <a:lnTo>
                    <a:pt x="0" y="1741"/>
                  </a:lnTo>
                  <a:cubicBezTo>
                    <a:pt x="0" y="1187"/>
                    <a:pt x="137" y="738"/>
                    <a:pt x="387" y="448"/>
                  </a:cubicBezTo>
                  <a:cubicBezTo>
                    <a:pt x="637" y="158"/>
                    <a:pt x="979" y="0"/>
                    <a:pt x="1411" y="0"/>
                  </a:cubicBezTo>
                  <a:lnTo>
                    <a:pt x="3869" y="0"/>
                  </a:lnTo>
                  <a:cubicBezTo>
                    <a:pt x="4302" y="0"/>
                    <a:pt x="4689" y="53"/>
                    <a:pt x="5007" y="132"/>
                  </a:cubicBezTo>
                  <a:cubicBezTo>
                    <a:pt x="5326" y="211"/>
                    <a:pt x="5599" y="343"/>
                    <a:pt x="5827" y="554"/>
                  </a:cubicBezTo>
                  <a:cubicBezTo>
                    <a:pt x="6054" y="738"/>
                    <a:pt x="6259" y="1002"/>
                    <a:pt x="6396" y="1319"/>
                  </a:cubicBezTo>
                  <a:cubicBezTo>
                    <a:pt x="6555" y="1635"/>
                    <a:pt x="6692" y="2031"/>
                    <a:pt x="6805" y="2479"/>
                  </a:cubicBezTo>
                  <a:lnTo>
                    <a:pt x="10811" y="15297"/>
                  </a:lnTo>
                  <a:lnTo>
                    <a:pt x="10857" y="15297"/>
                  </a:lnTo>
                  <a:lnTo>
                    <a:pt x="15022" y="2532"/>
                  </a:lnTo>
                  <a:cubicBezTo>
                    <a:pt x="15136" y="2057"/>
                    <a:pt x="15272" y="1662"/>
                    <a:pt x="15432" y="1345"/>
                  </a:cubicBezTo>
                  <a:cubicBezTo>
                    <a:pt x="15591" y="1029"/>
                    <a:pt x="15750" y="765"/>
                    <a:pt x="15955" y="554"/>
                  </a:cubicBezTo>
                  <a:cubicBezTo>
                    <a:pt x="16160" y="343"/>
                    <a:pt x="16388" y="211"/>
                    <a:pt x="16661" y="132"/>
                  </a:cubicBezTo>
                  <a:cubicBezTo>
                    <a:pt x="16934" y="53"/>
                    <a:pt x="17230" y="0"/>
                    <a:pt x="17594" y="0"/>
                  </a:cubicBezTo>
                  <a:lnTo>
                    <a:pt x="20120" y="0"/>
                  </a:lnTo>
                  <a:cubicBezTo>
                    <a:pt x="20371" y="0"/>
                    <a:pt x="20598" y="26"/>
                    <a:pt x="20781" y="106"/>
                  </a:cubicBezTo>
                  <a:cubicBezTo>
                    <a:pt x="20963" y="185"/>
                    <a:pt x="21122" y="290"/>
                    <a:pt x="21236" y="448"/>
                  </a:cubicBezTo>
                  <a:cubicBezTo>
                    <a:pt x="21350" y="607"/>
                    <a:pt x="21441" y="791"/>
                    <a:pt x="21509" y="1002"/>
                  </a:cubicBezTo>
                  <a:cubicBezTo>
                    <a:pt x="21577" y="1213"/>
                    <a:pt x="21600" y="1451"/>
                    <a:pt x="21600" y="1741"/>
                  </a:cubicBezTo>
                  <a:lnTo>
                    <a:pt x="21600" y="20888"/>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18" name="Shape">
              <a:extLst>
                <a:ext uri="{FF2B5EF4-FFF2-40B4-BE49-F238E27FC236}">
                  <a16:creationId xmlns:a16="http://schemas.microsoft.com/office/drawing/2014/main" id="{7A5532D8-3540-4CC2-8E7D-A85301238B49}"/>
                </a:ext>
              </a:extLst>
            </p:cNvPr>
            <p:cNvSpPr/>
            <p:nvPr/>
          </p:nvSpPr>
          <p:spPr>
            <a:xfrm>
              <a:off x="3848099" y="4838700"/>
              <a:ext cx="84712" cy="105663"/>
            </a:xfrm>
            <a:custGeom>
              <a:avLst/>
              <a:gdLst/>
              <a:ahLst/>
              <a:cxnLst>
                <a:cxn ang="0">
                  <a:pos x="wd2" y="hd2"/>
                </a:cxn>
                <a:cxn ang="5400000">
                  <a:pos x="wd2" y="hd2"/>
                </a:cxn>
                <a:cxn ang="10800000">
                  <a:pos x="wd2" y="hd2"/>
                </a:cxn>
                <a:cxn ang="16200000">
                  <a:pos x="wd2" y="hd2"/>
                </a:cxn>
              </a:cxnLst>
              <a:rect l="0" t="0" r="r" b="b"/>
              <a:pathLst>
                <a:path w="21600" h="21600" extrusionOk="0">
                  <a:moveTo>
                    <a:pt x="21567" y="13370"/>
                  </a:moveTo>
                  <a:cubicBezTo>
                    <a:pt x="21567" y="14668"/>
                    <a:pt x="21341" y="15837"/>
                    <a:pt x="20855" y="16849"/>
                  </a:cubicBezTo>
                  <a:cubicBezTo>
                    <a:pt x="20369" y="17862"/>
                    <a:pt x="19689" y="18744"/>
                    <a:pt x="18750" y="19445"/>
                  </a:cubicBezTo>
                  <a:cubicBezTo>
                    <a:pt x="17811" y="20146"/>
                    <a:pt x="16677" y="20691"/>
                    <a:pt x="15317" y="21055"/>
                  </a:cubicBezTo>
                  <a:cubicBezTo>
                    <a:pt x="13957" y="21418"/>
                    <a:pt x="12403" y="21600"/>
                    <a:pt x="10622" y="21600"/>
                  </a:cubicBezTo>
                  <a:cubicBezTo>
                    <a:pt x="8970" y="21600"/>
                    <a:pt x="7481" y="21444"/>
                    <a:pt x="6153" y="21107"/>
                  </a:cubicBezTo>
                  <a:cubicBezTo>
                    <a:pt x="4825" y="20769"/>
                    <a:pt x="3724" y="20276"/>
                    <a:pt x="2817" y="19601"/>
                  </a:cubicBezTo>
                  <a:cubicBezTo>
                    <a:pt x="1911" y="18926"/>
                    <a:pt x="1198" y="18095"/>
                    <a:pt x="712" y="17083"/>
                  </a:cubicBezTo>
                  <a:cubicBezTo>
                    <a:pt x="227" y="16070"/>
                    <a:pt x="0" y="14902"/>
                    <a:pt x="0" y="13552"/>
                  </a:cubicBezTo>
                  <a:lnTo>
                    <a:pt x="0" y="675"/>
                  </a:lnTo>
                  <a:cubicBezTo>
                    <a:pt x="0" y="571"/>
                    <a:pt x="32" y="467"/>
                    <a:pt x="130" y="389"/>
                  </a:cubicBezTo>
                  <a:cubicBezTo>
                    <a:pt x="227" y="312"/>
                    <a:pt x="356" y="234"/>
                    <a:pt x="583" y="182"/>
                  </a:cubicBezTo>
                  <a:cubicBezTo>
                    <a:pt x="777" y="130"/>
                    <a:pt x="1069" y="78"/>
                    <a:pt x="1393" y="52"/>
                  </a:cubicBezTo>
                  <a:cubicBezTo>
                    <a:pt x="1716" y="26"/>
                    <a:pt x="2170" y="0"/>
                    <a:pt x="2688" y="0"/>
                  </a:cubicBezTo>
                  <a:cubicBezTo>
                    <a:pt x="3206" y="0"/>
                    <a:pt x="3627" y="26"/>
                    <a:pt x="3983" y="52"/>
                  </a:cubicBezTo>
                  <a:cubicBezTo>
                    <a:pt x="4339" y="78"/>
                    <a:pt x="4598" y="130"/>
                    <a:pt x="4793" y="182"/>
                  </a:cubicBezTo>
                  <a:cubicBezTo>
                    <a:pt x="4987" y="234"/>
                    <a:pt x="5149" y="312"/>
                    <a:pt x="5246" y="389"/>
                  </a:cubicBezTo>
                  <a:cubicBezTo>
                    <a:pt x="5343" y="467"/>
                    <a:pt x="5376" y="571"/>
                    <a:pt x="5376" y="675"/>
                  </a:cubicBezTo>
                  <a:lnTo>
                    <a:pt x="5376" y="13188"/>
                  </a:lnTo>
                  <a:cubicBezTo>
                    <a:pt x="5376" y="14019"/>
                    <a:pt x="5505" y="14746"/>
                    <a:pt x="5764" y="15369"/>
                  </a:cubicBezTo>
                  <a:cubicBezTo>
                    <a:pt x="6023" y="15992"/>
                    <a:pt x="6380" y="16486"/>
                    <a:pt x="6865" y="16901"/>
                  </a:cubicBezTo>
                  <a:cubicBezTo>
                    <a:pt x="7351" y="17316"/>
                    <a:pt x="7934" y="17602"/>
                    <a:pt x="8614" y="17810"/>
                  </a:cubicBezTo>
                  <a:cubicBezTo>
                    <a:pt x="9294" y="18017"/>
                    <a:pt x="10039" y="18121"/>
                    <a:pt x="10881" y="18121"/>
                  </a:cubicBezTo>
                  <a:cubicBezTo>
                    <a:pt x="11723" y="18121"/>
                    <a:pt x="12468" y="18017"/>
                    <a:pt x="13148" y="17810"/>
                  </a:cubicBezTo>
                  <a:cubicBezTo>
                    <a:pt x="13828" y="17602"/>
                    <a:pt x="14378" y="17290"/>
                    <a:pt x="14832" y="16901"/>
                  </a:cubicBezTo>
                  <a:cubicBezTo>
                    <a:pt x="15285" y="16512"/>
                    <a:pt x="15641" y="16018"/>
                    <a:pt x="15900" y="15421"/>
                  </a:cubicBezTo>
                  <a:cubicBezTo>
                    <a:pt x="16159" y="14824"/>
                    <a:pt x="16289" y="14175"/>
                    <a:pt x="16289" y="13422"/>
                  </a:cubicBezTo>
                  <a:lnTo>
                    <a:pt x="16289" y="675"/>
                  </a:lnTo>
                  <a:cubicBezTo>
                    <a:pt x="16289" y="571"/>
                    <a:pt x="16321" y="467"/>
                    <a:pt x="16419" y="389"/>
                  </a:cubicBezTo>
                  <a:cubicBezTo>
                    <a:pt x="16516" y="311"/>
                    <a:pt x="16645" y="234"/>
                    <a:pt x="16840" y="182"/>
                  </a:cubicBezTo>
                  <a:cubicBezTo>
                    <a:pt x="17034" y="130"/>
                    <a:pt x="17325" y="78"/>
                    <a:pt x="17682" y="52"/>
                  </a:cubicBezTo>
                  <a:cubicBezTo>
                    <a:pt x="18038" y="26"/>
                    <a:pt x="18459" y="0"/>
                    <a:pt x="18977" y="0"/>
                  </a:cubicBezTo>
                  <a:cubicBezTo>
                    <a:pt x="19495" y="0"/>
                    <a:pt x="19916" y="26"/>
                    <a:pt x="20240" y="52"/>
                  </a:cubicBezTo>
                  <a:cubicBezTo>
                    <a:pt x="20564" y="78"/>
                    <a:pt x="20855" y="130"/>
                    <a:pt x="21049" y="182"/>
                  </a:cubicBezTo>
                  <a:cubicBezTo>
                    <a:pt x="21244" y="234"/>
                    <a:pt x="21406" y="311"/>
                    <a:pt x="21470" y="389"/>
                  </a:cubicBezTo>
                  <a:cubicBezTo>
                    <a:pt x="21535" y="467"/>
                    <a:pt x="21600" y="571"/>
                    <a:pt x="21600" y="675"/>
                  </a:cubicBezTo>
                  <a:lnTo>
                    <a:pt x="21600" y="13370"/>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19" name="Shape">
              <a:extLst>
                <a:ext uri="{FF2B5EF4-FFF2-40B4-BE49-F238E27FC236}">
                  <a16:creationId xmlns:a16="http://schemas.microsoft.com/office/drawing/2014/main" id="{74E4221B-0362-4008-940C-7592533005C8}"/>
                </a:ext>
              </a:extLst>
            </p:cNvPr>
            <p:cNvSpPr/>
            <p:nvPr/>
          </p:nvSpPr>
          <p:spPr>
            <a:xfrm>
              <a:off x="3962400" y="4838700"/>
              <a:ext cx="57023" cy="103885"/>
            </a:xfrm>
            <a:custGeom>
              <a:avLst/>
              <a:gdLst/>
              <a:ahLst/>
              <a:cxnLst>
                <a:cxn ang="0">
                  <a:pos x="wd2" y="hd2"/>
                </a:cxn>
                <a:cxn ang="5400000">
                  <a:pos x="wd2" y="hd2"/>
                </a:cxn>
                <a:cxn ang="10800000">
                  <a:pos x="wd2" y="hd2"/>
                </a:cxn>
                <a:cxn ang="16200000">
                  <a:pos x="wd2" y="hd2"/>
                </a:cxn>
              </a:cxnLst>
              <a:rect l="0" t="0" r="r" b="b"/>
              <a:pathLst>
                <a:path w="21600" h="21600" extrusionOk="0">
                  <a:moveTo>
                    <a:pt x="21600" y="19778"/>
                  </a:moveTo>
                  <a:cubicBezTo>
                    <a:pt x="21600" y="20121"/>
                    <a:pt x="21552" y="20385"/>
                    <a:pt x="21504" y="20623"/>
                  </a:cubicBezTo>
                  <a:cubicBezTo>
                    <a:pt x="21456" y="20861"/>
                    <a:pt x="21360" y="21045"/>
                    <a:pt x="21263" y="21177"/>
                  </a:cubicBezTo>
                  <a:cubicBezTo>
                    <a:pt x="21167" y="21336"/>
                    <a:pt x="21023" y="21442"/>
                    <a:pt x="20879" y="21494"/>
                  </a:cubicBezTo>
                  <a:cubicBezTo>
                    <a:pt x="20734" y="21547"/>
                    <a:pt x="20542" y="21600"/>
                    <a:pt x="20349" y="21600"/>
                  </a:cubicBezTo>
                  <a:lnTo>
                    <a:pt x="2357" y="21600"/>
                  </a:lnTo>
                  <a:cubicBezTo>
                    <a:pt x="1684" y="21600"/>
                    <a:pt x="1155" y="21494"/>
                    <a:pt x="674" y="21283"/>
                  </a:cubicBezTo>
                  <a:cubicBezTo>
                    <a:pt x="241" y="21072"/>
                    <a:pt x="0" y="20729"/>
                    <a:pt x="0" y="20227"/>
                  </a:cubicBezTo>
                  <a:lnTo>
                    <a:pt x="0" y="686"/>
                  </a:lnTo>
                  <a:cubicBezTo>
                    <a:pt x="0" y="581"/>
                    <a:pt x="48" y="475"/>
                    <a:pt x="192" y="396"/>
                  </a:cubicBezTo>
                  <a:cubicBezTo>
                    <a:pt x="337" y="317"/>
                    <a:pt x="529" y="238"/>
                    <a:pt x="866" y="185"/>
                  </a:cubicBezTo>
                  <a:cubicBezTo>
                    <a:pt x="1155" y="132"/>
                    <a:pt x="1588" y="79"/>
                    <a:pt x="2117" y="53"/>
                  </a:cubicBezTo>
                  <a:cubicBezTo>
                    <a:pt x="2646" y="26"/>
                    <a:pt x="3271" y="0"/>
                    <a:pt x="4041" y="0"/>
                  </a:cubicBezTo>
                  <a:cubicBezTo>
                    <a:pt x="4811" y="0"/>
                    <a:pt x="5484" y="26"/>
                    <a:pt x="5965" y="53"/>
                  </a:cubicBezTo>
                  <a:cubicBezTo>
                    <a:pt x="6447" y="79"/>
                    <a:pt x="6879" y="132"/>
                    <a:pt x="7168" y="185"/>
                  </a:cubicBezTo>
                  <a:cubicBezTo>
                    <a:pt x="7457" y="238"/>
                    <a:pt x="7697" y="317"/>
                    <a:pt x="7842" y="396"/>
                  </a:cubicBezTo>
                  <a:cubicBezTo>
                    <a:pt x="7986" y="475"/>
                    <a:pt x="8034" y="581"/>
                    <a:pt x="8034" y="686"/>
                  </a:cubicBezTo>
                  <a:lnTo>
                    <a:pt x="8034" y="18009"/>
                  </a:lnTo>
                  <a:lnTo>
                    <a:pt x="20350" y="18009"/>
                  </a:lnTo>
                  <a:cubicBezTo>
                    <a:pt x="20542" y="18009"/>
                    <a:pt x="20734" y="18035"/>
                    <a:pt x="20879" y="18114"/>
                  </a:cubicBezTo>
                  <a:cubicBezTo>
                    <a:pt x="21023" y="18167"/>
                    <a:pt x="21167" y="18273"/>
                    <a:pt x="21264" y="18405"/>
                  </a:cubicBezTo>
                  <a:cubicBezTo>
                    <a:pt x="21360" y="18537"/>
                    <a:pt x="21456" y="18722"/>
                    <a:pt x="21504" y="18959"/>
                  </a:cubicBezTo>
                  <a:cubicBezTo>
                    <a:pt x="21552" y="19144"/>
                    <a:pt x="21600" y="19435"/>
                    <a:pt x="21600" y="19778"/>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20" name="Shape">
              <a:extLst>
                <a:ext uri="{FF2B5EF4-FFF2-40B4-BE49-F238E27FC236}">
                  <a16:creationId xmlns:a16="http://schemas.microsoft.com/office/drawing/2014/main" id="{247888AD-8258-48C5-8888-7A9F731197B6}"/>
                </a:ext>
              </a:extLst>
            </p:cNvPr>
            <p:cNvSpPr/>
            <p:nvPr/>
          </p:nvSpPr>
          <p:spPr>
            <a:xfrm>
              <a:off x="4000500" y="4838700"/>
              <a:ext cx="79375" cy="104012"/>
            </a:xfrm>
            <a:custGeom>
              <a:avLst/>
              <a:gdLst/>
              <a:ahLst/>
              <a:cxnLst>
                <a:cxn ang="0">
                  <a:pos x="wd2" y="hd2"/>
                </a:cxn>
                <a:cxn ang="5400000">
                  <a:pos x="wd2" y="hd2"/>
                </a:cxn>
                <a:cxn ang="10800000">
                  <a:pos x="wd2" y="hd2"/>
                </a:cxn>
                <a:cxn ang="16200000">
                  <a:pos x="wd2" y="hd2"/>
                </a:cxn>
              </a:cxnLst>
              <a:rect l="0" t="0" r="r" b="b"/>
              <a:pathLst>
                <a:path w="21600" h="21600" extrusionOk="0">
                  <a:moveTo>
                    <a:pt x="21600" y="1793"/>
                  </a:moveTo>
                  <a:cubicBezTo>
                    <a:pt x="21600" y="2110"/>
                    <a:pt x="21565" y="2400"/>
                    <a:pt x="21531" y="2611"/>
                  </a:cubicBezTo>
                  <a:cubicBezTo>
                    <a:pt x="21496" y="2822"/>
                    <a:pt x="21427" y="3033"/>
                    <a:pt x="21358" y="3165"/>
                  </a:cubicBezTo>
                  <a:cubicBezTo>
                    <a:pt x="21289" y="3297"/>
                    <a:pt x="21185" y="3402"/>
                    <a:pt x="21082" y="3481"/>
                  </a:cubicBezTo>
                  <a:cubicBezTo>
                    <a:pt x="20978" y="3560"/>
                    <a:pt x="20840" y="3587"/>
                    <a:pt x="20736" y="3587"/>
                  </a:cubicBezTo>
                  <a:lnTo>
                    <a:pt x="13686" y="3587"/>
                  </a:lnTo>
                  <a:lnTo>
                    <a:pt x="13686" y="20914"/>
                  </a:lnTo>
                  <a:cubicBezTo>
                    <a:pt x="13686" y="21020"/>
                    <a:pt x="13651" y="21125"/>
                    <a:pt x="13548" y="21204"/>
                  </a:cubicBezTo>
                  <a:cubicBezTo>
                    <a:pt x="13444" y="21284"/>
                    <a:pt x="13306" y="21363"/>
                    <a:pt x="13064" y="21415"/>
                  </a:cubicBezTo>
                  <a:cubicBezTo>
                    <a:pt x="12856" y="21468"/>
                    <a:pt x="12545" y="21521"/>
                    <a:pt x="12200" y="21547"/>
                  </a:cubicBezTo>
                  <a:cubicBezTo>
                    <a:pt x="11820" y="21574"/>
                    <a:pt x="11370" y="21600"/>
                    <a:pt x="10817" y="21600"/>
                  </a:cubicBezTo>
                  <a:cubicBezTo>
                    <a:pt x="10264" y="21600"/>
                    <a:pt x="9815" y="21574"/>
                    <a:pt x="9435" y="21547"/>
                  </a:cubicBezTo>
                  <a:cubicBezTo>
                    <a:pt x="9055" y="21521"/>
                    <a:pt x="8778" y="21468"/>
                    <a:pt x="8571" y="21415"/>
                  </a:cubicBezTo>
                  <a:cubicBezTo>
                    <a:pt x="8364" y="21363"/>
                    <a:pt x="8191" y="21284"/>
                    <a:pt x="8087" y="21204"/>
                  </a:cubicBezTo>
                  <a:cubicBezTo>
                    <a:pt x="7983" y="21125"/>
                    <a:pt x="7949" y="21020"/>
                    <a:pt x="7949" y="20914"/>
                  </a:cubicBezTo>
                  <a:lnTo>
                    <a:pt x="7949" y="3587"/>
                  </a:lnTo>
                  <a:lnTo>
                    <a:pt x="898" y="3587"/>
                  </a:lnTo>
                  <a:cubicBezTo>
                    <a:pt x="760" y="3587"/>
                    <a:pt x="622" y="3560"/>
                    <a:pt x="518" y="3481"/>
                  </a:cubicBezTo>
                  <a:cubicBezTo>
                    <a:pt x="415" y="3429"/>
                    <a:pt x="346" y="3323"/>
                    <a:pt x="242" y="3165"/>
                  </a:cubicBezTo>
                  <a:cubicBezTo>
                    <a:pt x="138" y="3007"/>
                    <a:pt x="104" y="2848"/>
                    <a:pt x="69" y="2611"/>
                  </a:cubicBezTo>
                  <a:cubicBezTo>
                    <a:pt x="34" y="2374"/>
                    <a:pt x="0" y="2110"/>
                    <a:pt x="0" y="1793"/>
                  </a:cubicBezTo>
                  <a:cubicBezTo>
                    <a:pt x="0" y="1451"/>
                    <a:pt x="0" y="1187"/>
                    <a:pt x="69" y="949"/>
                  </a:cubicBezTo>
                  <a:cubicBezTo>
                    <a:pt x="104" y="712"/>
                    <a:pt x="173" y="527"/>
                    <a:pt x="242" y="396"/>
                  </a:cubicBezTo>
                  <a:cubicBezTo>
                    <a:pt x="311" y="264"/>
                    <a:pt x="415" y="158"/>
                    <a:pt x="518" y="106"/>
                  </a:cubicBezTo>
                  <a:cubicBezTo>
                    <a:pt x="622" y="53"/>
                    <a:pt x="726" y="0"/>
                    <a:pt x="898" y="0"/>
                  </a:cubicBezTo>
                  <a:lnTo>
                    <a:pt x="20736" y="0"/>
                  </a:lnTo>
                  <a:cubicBezTo>
                    <a:pt x="20874" y="0"/>
                    <a:pt x="20978" y="26"/>
                    <a:pt x="21082" y="106"/>
                  </a:cubicBezTo>
                  <a:cubicBezTo>
                    <a:pt x="21185" y="158"/>
                    <a:pt x="21289" y="264"/>
                    <a:pt x="21358" y="396"/>
                  </a:cubicBezTo>
                  <a:cubicBezTo>
                    <a:pt x="21427" y="527"/>
                    <a:pt x="21496" y="712"/>
                    <a:pt x="21531" y="949"/>
                  </a:cubicBezTo>
                  <a:cubicBezTo>
                    <a:pt x="21565" y="1187"/>
                    <a:pt x="21600" y="1451"/>
                    <a:pt x="21600" y="1793"/>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21" name="Shape">
              <a:extLst>
                <a:ext uri="{FF2B5EF4-FFF2-40B4-BE49-F238E27FC236}">
                  <a16:creationId xmlns:a16="http://schemas.microsoft.com/office/drawing/2014/main" id="{68EA3880-3BD9-47DA-B3BC-E5C1BBBD4319}"/>
                </a:ext>
              </a:extLst>
            </p:cNvPr>
            <p:cNvSpPr/>
            <p:nvPr/>
          </p:nvSpPr>
          <p:spPr>
            <a:xfrm>
              <a:off x="4089400" y="4838700"/>
              <a:ext cx="21209" cy="104393"/>
            </a:xfrm>
            <a:custGeom>
              <a:avLst/>
              <a:gdLst/>
              <a:ahLst/>
              <a:cxnLst>
                <a:cxn ang="0">
                  <a:pos x="wd2" y="hd2"/>
                </a:cxn>
                <a:cxn ang="5400000">
                  <a:pos x="wd2" y="hd2"/>
                </a:cxn>
                <a:cxn ang="10800000">
                  <a:pos x="wd2" y="hd2"/>
                </a:cxn>
                <a:cxn ang="16200000">
                  <a:pos x="wd2" y="hd2"/>
                </a:cxn>
              </a:cxnLst>
              <a:rect l="0" t="0" r="r" b="b"/>
              <a:pathLst>
                <a:path w="21600" h="21600" extrusionOk="0">
                  <a:moveTo>
                    <a:pt x="21600" y="20917"/>
                  </a:moveTo>
                  <a:cubicBezTo>
                    <a:pt x="21600" y="21022"/>
                    <a:pt x="21471" y="21127"/>
                    <a:pt x="21083" y="21206"/>
                  </a:cubicBezTo>
                  <a:cubicBezTo>
                    <a:pt x="20695" y="21285"/>
                    <a:pt x="20177" y="21364"/>
                    <a:pt x="19272" y="21416"/>
                  </a:cubicBezTo>
                  <a:cubicBezTo>
                    <a:pt x="18496" y="21469"/>
                    <a:pt x="17332" y="21521"/>
                    <a:pt x="16038" y="21547"/>
                  </a:cubicBezTo>
                  <a:cubicBezTo>
                    <a:pt x="14745" y="21574"/>
                    <a:pt x="12934" y="21600"/>
                    <a:pt x="10865" y="21600"/>
                  </a:cubicBezTo>
                  <a:cubicBezTo>
                    <a:pt x="8795" y="21600"/>
                    <a:pt x="7114" y="21574"/>
                    <a:pt x="5691" y="21547"/>
                  </a:cubicBezTo>
                  <a:cubicBezTo>
                    <a:pt x="4269" y="21521"/>
                    <a:pt x="3234" y="21469"/>
                    <a:pt x="2328" y="21416"/>
                  </a:cubicBezTo>
                  <a:cubicBezTo>
                    <a:pt x="1552" y="21364"/>
                    <a:pt x="906" y="21285"/>
                    <a:pt x="517" y="21206"/>
                  </a:cubicBezTo>
                  <a:cubicBezTo>
                    <a:pt x="129" y="21127"/>
                    <a:pt x="0" y="21022"/>
                    <a:pt x="0" y="20917"/>
                  </a:cubicBezTo>
                  <a:lnTo>
                    <a:pt x="0" y="683"/>
                  </a:lnTo>
                  <a:cubicBezTo>
                    <a:pt x="0" y="578"/>
                    <a:pt x="129" y="473"/>
                    <a:pt x="517" y="394"/>
                  </a:cubicBezTo>
                  <a:cubicBezTo>
                    <a:pt x="905" y="315"/>
                    <a:pt x="1423" y="236"/>
                    <a:pt x="2328" y="184"/>
                  </a:cubicBezTo>
                  <a:cubicBezTo>
                    <a:pt x="3104" y="131"/>
                    <a:pt x="4268" y="79"/>
                    <a:pt x="5562" y="53"/>
                  </a:cubicBezTo>
                  <a:cubicBezTo>
                    <a:pt x="6855" y="26"/>
                    <a:pt x="8666" y="0"/>
                    <a:pt x="10735" y="0"/>
                  </a:cubicBezTo>
                  <a:cubicBezTo>
                    <a:pt x="12805" y="0"/>
                    <a:pt x="14615" y="26"/>
                    <a:pt x="15909" y="53"/>
                  </a:cubicBezTo>
                  <a:cubicBezTo>
                    <a:pt x="17202" y="79"/>
                    <a:pt x="18366" y="131"/>
                    <a:pt x="19142" y="184"/>
                  </a:cubicBezTo>
                  <a:cubicBezTo>
                    <a:pt x="19918" y="236"/>
                    <a:pt x="20565" y="315"/>
                    <a:pt x="20953" y="394"/>
                  </a:cubicBezTo>
                  <a:cubicBezTo>
                    <a:pt x="21341" y="473"/>
                    <a:pt x="21471" y="578"/>
                    <a:pt x="21471" y="683"/>
                  </a:cubicBezTo>
                  <a:lnTo>
                    <a:pt x="21471" y="20917"/>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22" name="Shape">
              <a:extLst>
                <a:ext uri="{FF2B5EF4-FFF2-40B4-BE49-F238E27FC236}">
                  <a16:creationId xmlns:a16="http://schemas.microsoft.com/office/drawing/2014/main" id="{6C39AC77-1511-40A2-A665-428E2AC8E2FD}"/>
                </a:ext>
              </a:extLst>
            </p:cNvPr>
            <p:cNvSpPr/>
            <p:nvPr/>
          </p:nvSpPr>
          <p:spPr>
            <a:xfrm>
              <a:off x="4140200" y="4838699"/>
              <a:ext cx="120523" cy="104015"/>
            </a:xfrm>
            <a:custGeom>
              <a:avLst/>
              <a:gdLst/>
              <a:ahLst/>
              <a:cxnLst>
                <a:cxn ang="0">
                  <a:pos x="wd2" y="hd2"/>
                </a:cxn>
                <a:cxn ang="5400000">
                  <a:pos x="wd2" y="hd2"/>
                </a:cxn>
                <a:cxn ang="10800000">
                  <a:pos x="wd2" y="hd2"/>
                </a:cxn>
                <a:cxn ang="16200000">
                  <a:pos x="wd2" y="hd2"/>
                </a:cxn>
              </a:cxnLst>
              <a:rect l="0" t="0" r="r" b="b"/>
              <a:pathLst>
                <a:path w="21600" h="21600" extrusionOk="0">
                  <a:moveTo>
                    <a:pt x="21600" y="20888"/>
                  </a:moveTo>
                  <a:cubicBezTo>
                    <a:pt x="21600" y="20993"/>
                    <a:pt x="21577" y="21099"/>
                    <a:pt x="21532" y="21178"/>
                  </a:cubicBezTo>
                  <a:cubicBezTo>
                    <a:pt x="21486" y="21257"/>
                    <a:pt x="21395" y="21336"/>
                    <a:pt x="21236" y="21389"/>
                  </a:cubicBezTo>
                  <a:cubicBezTo>
                    <a:pt x="21099" y="21442"/>
                    <a:pt x="20917" y="21494"/>
                    <a:pt x="20690" y="21521"/>
                  </a:cubicBezTo>
                  <a:cubicBezTo>
                    <a:pt x="20462" y="21547"/>
                    <a:pt x="20166" y="21573"/>
                    <a:pt x="19825" y="21573"/>
                  </a:cubicBezTo>
                  <a:cubicBezTo>
                    <a:pt x="19483" y="21573"/>
                    <a:pt x="19187" y="21547"/>
                    <a:pt x="18960" y="21521"/>
                  </a:cubicBezTo>
                  <a:cubicBezTo>
                    <a:pt x="18732" y="21494"/>
                    <a:pt x="18550" y="21442"/>
                    <a:pt x="18413" y="21389"/>
                  </a:cubicBezTo>
                  <a:cubicBezTo>
                    <a:pt x="18277" y="21336"/>
                    <a:pt x="18186" y="21257"/>
                    <a:pt x="18118" y="21178"/>
                  </a:cubicBezTo>
                  <a:cubicBezTo>
                    <a:pt x="18072" y="21099"/>
                    <a:pt x="18026" y="20993"/>
                    <a:pt x="18026" y="20888"/>
                  </a:cubicBezTo>
                  <a:lnTo>
                    <a:pt x="18026" y="3402"/>
                  </a:lnTo>
                  <a:lnTo>
                    <a:pt x="18004" y="3402"/>
                  </a:lnTo>
                  <a:lnTo>
                    <a:pt x="12632" y="20888"/>
                  </a:lnTo>
                  <a:cubicBezTo>
                    <a:pt x="12587" y="21020"/>
                    <a:pt x="12541" y="21152"/>
                    <a:pt x="12450" y="21257"/>
                  </a:cubicBezTo>
                  <a:cubicBezTo>
                    <a:pt x="12359" y="21363"/>
                    <a:pt x="12245" y="21415"/>
                    <a:pt x="12109" y="21468"/>
                  </a:cubicBezTo>
                  <a:cubicBezTo>
                    <a:pt x="11972" y="21521"/>
                    <a:pt x="11767" y="21574"/>
                    <a:pt x="11540" y="21574"/>
                  </a:cubicBezTo>
                  <a:cubicBezTo>
                    <a:pt x="11312" y="21574"/>
                    <a:pt x="11039" y="21600"/>
                    <a:pt x="10698" y="21600"/>
                  </a:cubicBezTo>
                  <a:cubicBezTo>
                    <a:pt x="10379" y="21600"/>
                    <a:pt x="10106" y="21574"/>
                    <a:pt x="9855" y="21547"/>
                  </a:cubicBezTo>
                  <a:cubicBezTo>
                    <a:pt x="9628" y="21521"/>
                    <a:pt x="9446" y="21468"/>
                    <a:pt x="9286" y="21415"/>
                  </a:cubicBezTo>
                  <a:cubicBezTo>
                    <a:pt x="9127" y="21363"/>
                    <a:pt x="9013" y="21284"/>
                    <a:pt x="8945" y="21204"/>
                  </a:cubicBezTo>
                  <a:cubicBezTo>
                    <a:pt x="8854" y="21125"/>
                    <a:pt x="8808" y="21020"/>
                    <a:pt x="8763" y="20888"/>
                  </a:cubicBezTo>
                  <a:lnTo>
                    <a:pt x="3573" y="3402"/>
                  </a:lnTo>
                  <a:lnTo>
                    <a:pt x="3551" y="3402"/>
                  </a:lnTo>
                  <a:lnTo>
                    <a:pt x="3551" y="20888"/>
                  </a:lnTo>
                  <a:cubicBezTo>
                    <a:pt x="3551" y="20994"/>
                    <a:pt x="3528" y="21099"/>
                    <a:pt x="3482" y="21178"/>
                  </a:cubicBezTo>
                  <a:cubicBezTo>
                    <a:pt x="3437" y="21257"/>
                    <a:pt x="3323" y="21336"/>
                    <a:pt x="3187" y="21389"/>
                  </a:cubicBezTo>
                  <a:cubicBezTo>
                    <a:pt x="3050" y="21442"/>
                    <a:pt x="2868" y="21495"/>
                    <a:pt x="2640" y="21521"/>
                  </a:cubicBezTo>
                  <a:cubicBezTo>
                    <a:pt x="2413" y="21547"/>
                    <a:pt x="2117" y="21574"/>
                    <a:pt x="1775" y="21574"/>
                  </a:cubicBezTo>
                  <a:cubicBezTo>
                    <a:pt x="1434" y="21574"/>
                    <a:pt x="1138" y="21547"/>
                    <a:pt x="910" y="21521"/>
                  </a:cubicBezTo>
                  <a:cubicBezTo>
                    <a:pt x="683" y="21494"/>
                    <a:pt x="501" y="21442"/>
                    <a:pt x="364" y="21389"/>
                  </a:cubicBezTo>
                  <a:cubicBezTo>
                    <a:pt x="228" y="21336"/>
                    <a:pt x="137" y="21257"/>
                    <a:pt x="68" y="21178"/>
                  </a:cubicBezTo>
                  <a:cubicBezTo>
                    <a:pt x="0" y="21099"/>
                    <a:pt x="0" y="20993"/>
                    <a:pt x="0" y="20888"/>
                  </a:cubicBezTo>
                  <a:lnTo>
                    <a:pt x="0" y="1741"/>
                  </a:lnTo>
                  <a:cubicBezTo>
                    <a:pt x="0" y="1187"/>
                    <a:pt x="137" y="738"/>
                    <a:pt x="387" y="448"/>
                  </a:cubicBezTo>
                  <a:cubicBezTo>
                    <a:pt x="637" y="158"/>
                    <a:pt x="979" y="0"/>
                    <a:pt x="1411" y="0"/>
                  </a:cubicBezTo>
                  <a:lnTo>
                    <a:pt x="3869" y="0"/>
                  </a:lnTo>
                  <a:cubicBezTo>
                    <a:pt x="4302" y="0"/>
                    <a:pt x="4689" y="53"/>
                    <a:pt x="5007" y="132"/>
                  </a:cubicBezTo>
                  <a:cubicBezTo>
                    <a:pt x="5326" y="211"/>
                    <a:pt x="5599" y="343"/>
                    <a:pt x="5827" y="554"/>
                  </a:cubicBezTo>
                  <a:cubicBezTo>
                    <a:pt x="6054" y="738"/>
                    <a:pt x="6259" y="1002"/>
                    <a:pt x="6396" y="1319"/>
                  </a:cubicBezTo>
                  <a:cubicBezTo>
                    <a:pt x="6555" y="1635"/>
                    <a:pt x="6692" y="2031"/>
                    <a:pt x="6805" y="2479"/>
                  </a:cubicBezTo>
                  <a:lnTo>
                    <a:pt x="10811" y="15297"/>
                  </a:lnTo>
                  <a:lnTo>
                    <a:pt x="10857" y="15297"/>
                  </a:lnTo>
                  <a:lnTo>
                    <a:pt x="15022" y="2532"/>
                  </a:lnTo>
                  <a:cubicBezTo>
                    <a:pt x="15136" y="2057"/>
                    <a:pt x="15272" y="1662"/>
                    <a:pt x="15432" y="1345"/>
                  </a:cubicBezTo>
                  <a:cubicBezTo>
                    <a:pt x="15591" y="1029"/>
                    <a:pt x="15750" y="765"/>
                    <a:pt x="15955" y="554"/>
                  </a:cubicBezTo>
                  <a:cubicBezTo>
                    <a:pt x="16160" y="343"/>
                    <a:pt x="16388" y="211"/>
                    <a:pt x="16661" y="132"/>
                  </a:cubicBezTo>
                  <a:cubicBezTo>
                    <a:pt x="16934" y="53"/>
                    <a:pt x="17230" y="0"/>
                    <a:pt x="17594" y="0"/>
                  </a:cubicBezTo>
                  <a:lnTo>
                    <a:pt x="20120" y="0"/>
                  </a:lnTo>
                  <a:cubicBezTo>
                    <a:pt x="20371" y="0"/>
                    <a:pt x="20598" y="26"/>
                    <a:pt x="20781" y="106"/>
                  </a:cubicBezTo>
                  <a:cubicBezTo>
                    <a:pt x="20963" y="185"/>
                    <a:pt x="21122" y="290"/>
                    <a:pt x="21236" y="448"/>
                  </a:cubicBezTo>
                  <a:cubicBezTo>
                    <a:pt x="21350" y="607"/>
                    <a:pt x="21441" y="791"/>
                    <a:pt x="21509" y="1002"/>
                  </a:cubicBezTo>
                  <a:cubicBezTo>
                    <a:pt x="21577" y="1213"/>
                    <a:pt x="21600" y="1451"/>
                    <a:pt x="21600" y="1741"/>
                  </a:cubicBezTo>
                  <a:lnTo>
                    <a:pt x="21600" y="20888"/>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23" name="Shape">
              <a:extLst>
                <a:ext uri="{FF2B5EF4-FFF2-40B4-BE49-F238E27FC236}">
                  <a16:creationId xmlns:a16="http://schemas.microsoft.com/office/drawing/2014/main" id="{27853962-E60D-4405-A95E-C4071FB62319}"/>
                </a:ext>
              </a:extLst>
            </p:cNvPr>
            <p:cNvSpPr/>
            <p:nvPr/>
          </p:nvSpPr>
          <p:spPr>
            <a:xfrm>
              <a:off x="4279899" y="4838699"/>
              <a:ext cx="61343" cy="103507"/>
            </a:xfrm>
            <a:custGeom>
              <a:avLst/>
              <a:gdLst/>
              <a:ahLst/>
              <a:cxnLst>
                <a:cxn ang="0">
                  <a:pos x="wd2" y="hd2"/>
                </a:cxn>
                <a:cxn ang="5400000">
                  <a:pos x="wd2" y="hd2"/>
                </a:cxn>
                <a:cxn ang="10800000">
                  <a:pos x="wd2" y="hd2"/>
                </a:cxn>
                <a:cxn ang="16200000">
                  <a:pos x="wd2" y="hd2"/>
                </a:cxn>
              </a:cxnLst>
              <a:rect l="0" t="0" r="r" b="b"/>
              <a:pathLst>
                <a:path w="21600" h="21600" extrusionOk="0">
                  <a:moveTo>
                    <a:pt x="21600" y="19904"/>
                  </a:moveTo>
                  <a:cubicBezTo>
                    <a:pt x="21600" y="20222"/>
                    <a:pt x="21555" y="20487"/>
                    <a:pt x="21511" y="20699"/>
                  </a:cubicBezTo>
                  <a:cubicBezTo>
                    <a:pt x="21466" y="20911"/>
                    <a:pt x="21376" y="21096"/>
                    <a:pt x="21287" y="21229"/>
                  </a:cubicBezTo>
                  <a:cubicBezTo>
                    <a:pt x="21198" y="21361"/>
                    <a:pt x="21064" y="21468"/>
                    <a:pt x="20929" y="21520"/>
                  </a:cubicBezTo>
                  <a:cubicBezTo>
                    <a:pt x="20795" y="21573"/>
                    <a:pt x="20616" y="21600"/>
                    <a:pt x="20482" y="21600"/>
                  </a:cubicBezTo>
                  <a:lnTo>
                    <a:pt x="2191" y="21600"/>
                  </a:lnTo>
                  <a:cubicBezTo>
                    <a:pt x="1565" y="21600"/>
                    <a:pt x="1073" y="21494"/>
                    <a:pt x="626" y="21282"/>
                  </a:cubicBezTo>
                  <a:cubicBezTo>
                    <a:pt x="224" y="21070"/>
                    <a:pt x="0" y="20725"/>
                    <a:pt x="0" y="20222"/>
                  </a:cubicBezTo>
                  <a:lnTo>
                    <a:pt x="0" y="1378"/>
                  </a:lnTo>
                  <a:cubicBezTo>
                    <a:pt x="0" y="901"/>
                    <a:pt x="224" y="530"/>
                    <a:pt x="626" y="318"/>
                  </a:cubicBezTo>
                  <a:cubicBezTo>
                    <a:pt x="1029" y="106"/>
                    <a:pt x="1565" y="0"/>
                    <a:pt x="2191" y="0"/>
                  </a:cubicBezTo>
                  <a:lnTo>
                    <a:pt x="20393" y="0"/>
                  </a:lnTo>
                  <a:cubicBezTo>
                    <a:pt x="20572" y="0"/>
                    <a:pt x="20706" y="27"/>
                    <a:pt x="20840" y="80"/>
                  </a:cubicBezTo>
                  <a:cubicBezTo>
                    <a:pt x="20974" y="132"/>
                    <a:pt x="21064" y="239"/>
                    <a:pt x="21198" y="371"/>
                  </a:cubicBezTo>
                  <a:cubicBezTo>
                    <a:pt x="21287" y="503"/>
                    <a:pt x="21377" y="689"/>
                    <a:pt x="21421" y="901"/>
                  </a:cubicBezTo>
                  <a:cubicBezTo>
                    <a:pt x="21466" y="1113"/>
                    <a:pt x="21511" y="1405"/>
                    <a:pt x="21511" y="1723"/>
                  </a:cubicBezTo>
                  <a:cubicBezTo>
                    <a:pt x="21511" y="2041"/>
                    <a:pt x="21466" y="2306"/>
                    <a:pt x="21421" y="2518"/>
                  </a:cubicBezTo>
                  <a:cubicBezTo>
                    <a:pt x="21376" y="2730"/>
                    <a:pt x="21287" y="2915"/>
                    <a:pt x="21198" y="3048"/>
                  </a:cubicBezTo>
                  <a:cubicBezTo>
                    <a:pt x="21108" y="3180"/>
                    <a:pt x="20974" y="3286"/>
                    <a:pt x="20840" y="3339"/>
                  </a:cubicBezTo>
                  <a:cubicBezTo>
                    <a:pt x="20706" y="3392"/>
                    <a:pt x="20572" y="3419"/>
                    <a:pt x="20393" y="3419"/>
                  </a:cubicBezTo>
                  <a:lnTo>
                    <a:pt x="7379" y="3419"/>
                  </a:lnTo>
                  <a:lnTo>
                    <a:pt x="7379" y="8693"/>
                  </a:lnTo>
                  <a:lnTo>
                    <a:pt x="18380" y="8693"/>
                  </a:lnTo>
                  <a:cubicBezTo>
                    <a:pt x="18559" y="8693"/>
                    <a:pt x="18693" y="8719"/>
                    <a:pt x="18827" y="8799"/>
                  </a:cubicBezTo>
                  <a:cubicBezTo>
                    <a:pt x="18962" y="8852"/>
                    <a:pt x="19096" y="8958"/>
                    <a:pt x="19185" y="9090"/>
                  </a:cubicBezTo>
                  <a:cubicBezTo>
                    <a:pt x="19275" y="9223"/>
                    <a:pt x="19364" y="9382"/>
                    <a:pt x="19409" y="9594"/>
                  </a:cubicBezTo>
                  <a:cubicBezTo>
                    <a:pt x="19453" y="9806"/>
                    <a:pt x="19498" y="10071"/>
                    <a:pt x="19498" y="10389"/>
                  </a:cubicBezTo>
                  <a:cubicBezTo>
                    <a:pt x="19498" y="10707"/>
                    <a:pt x="19453" y="10972"/>
                    <a:pt x="19409" y="11184"/>
                  </a:cubicBezTo>
                  <a:cubicBezTo>
                    <a:pt x="19364" y="11396"/>
                    <a:pt x="19275" y="11555"/>
                    <a:pt x="19185" y="11688"/>
                  </a:cubicBezTo>
                  <a:cubicBezTo>
                    <a:pt x="19096" y="11820"/>
                    <a:pt x="18962" y="11900"/>
                    <a:pt x="18827" y="11953"/>
                  </a:cubicBezTo>
                  <a:cubicBezTo>
                    <a:pt x="18693" y="12006"/>
                    <a:pt x="18514" y="12032"/>
                    <a:pt x="18380" y="12032"/>
                  </a:cubicBezTo>
                  <a:lnTo>
                    <a:pt x="7379" y="12032"/>
                  </a:lnTo>
                  <a:lnTo>
                    <a:pt x="7379" y="18128"/>
                  </a:lnTo>
                  <a:lnTo>
                    <a:pt x="20527" y="18128"/>
                  </a:lnTo>
                  <a:cubicBezTo>
                    <a:pt x="20706" y="18128"/>
                    <a:pt x="20840" y="18155"/>
                    <a:pt x="20974" y="18234"/>
                  </a:cubicBezTo>
                  <a:cubicBezTo>
                    <a:pt x="21108" y="18287"/>
                    <a:pt x="21242" y="18393"/>
                    <a:pt x="21332" y="18526"/>
                  </a:cubicBezTo>
                  <a:cubicBezTo>
                    <a:pt x="21421" y="18658"/>
                    <a:pt x="21511" y="18844"/>
                    <a:pt x="21555" y="19056"/>
                  </a:cubicBezTo>
                  <a:cubicBezTo>
                    <a:pt x="21600" y="19321"/>
                    <a:pt x="21600" y="19586"/>
                    <a:pt x="21600" y="19904"/>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24" name="Shape">
              <a:extLst>
                <a:ext uri="{FF2B5EF4-FFF2-40B4-BE49-F238E27FC236}">
                  <a16:creationId xmlns:a16="http://schemas.microsoft.com/office/drawing/2014/main" id="{1FE3AE90-805D-4294-896D-BEB0FB043899}"/>
                </a:ext>
              </a:extLst>
            </p:cNvPr>
            <p:cNvSpPr/>
            <p:nvPr/>
          </p:nvSpPr>
          <p:spPr>
            <a:xfrm>
              <a:off x="4356100" y="4838699"/>
              <a:ext cx="85980" cy="103507"/>
            </a:xfrm>
            <a:custGeom>
              <a:avLst/>
              <a:gdLst/>
              <a:ahLst/>
              <a:cxnLst>
                <a:cxn ang="0">
                  <a:pos x="wd2" y="hd2"/>
                </a:cxn>
                <a:cxn ang="5400000">
                  <a:pos x="wd2" y="hd2"/>
                </a:cxn>
                <a:cxn ang="10800000">
                  <a:pos x="wd2" y="hd2"/>
                </a:cxn>
                <a:cxn ang="16200000">
                  <a:pos x="wd2" y="hd2"/>
                </a:cxn>
              </a:cxnLst>
              <a:rect l="0" t="0" r="r" b="b"/>
              <a:pathLst>
                <a:path w="21600" h="21600" extrusionOk="0">
                  <a:moveTo>
                    <a:pt x="21600" y="10469"/>
                  </a:moveTo>
                  <a:cubicBezTo>
                    <a:pt x="21600" y="12456"/>
                    <a:pt x="21281" y="14153"/>
                    <a:pt x="20675" y="15557"/>
                  </a:cubicBezTo>
                  <a:cubicBezTo>
                    <a:pt x="20069" y="16962"/>
                    <a:pt x="19143" y="18102"/>
                    <a:pt x="17995" y="19003"/>
                  </a:cubicBezTo>
                  <a:cubicBezTo>
                    <a:pt x="16846" y="19904"/>
                    <a:pt x="15410" y="20540"/>
                    <a:pt x="13751" y="20964"/>
                  </a:cubicBezTo>
                  <a:cubicBezTo>
                    <a:pt x="12092" y="21388"/>
                    <a:pt x="10082" y="21600"/>
                    <a:pt x="7785" y="21600"/>
                  </a:cubicBezTo>
                  <a:lnTo>
                    <a:pt x="1563" y="21600"/>
                  </a:lnTo>
                  <a:cubicBezTo>
                    <a:pt x="1117" y="21600"/>
                    <a:pt x="766" y="21494"/>
                    <a:pt x="447" y="21282"/>
                  </a:cubicBezTo>
                  <a:cubicBezTo>
                    <a:pt x="160" y="21070"/>
                    <a:pt x="0" y="20725"/>
                    <a:pt x="0" y="20222"/>
                  </a:cubicBezTo>
                  <a:lnTo>
                    <a:pt x="0" y="1378"/>
                  </a:lnTo>
                  <a:cubicBezTo>
                    <a:pt x="0" y="901"/>
                    <a:pt x="159" y="530"/>
                    <a:pt x="447" y="318"/>
                  </a:cubicBezTo>
                  <a:cubicBezTo>
                    <a:pt x="734" y="106"/>
                    <a:pt x="1117" y="0"/>
                    <a:pt x="1563" y="0"/>
                  </a:cubicBezTo>
                  <a:lnTo>
                    <a:pt x="8232" y="0"/>
                  </a:lnTo>
                  <a:cubicBezTo>
                    <a:pt x="10561" y="0"/>
                    <a:pt x="12507" y="212"/>
                    <a:pt x="14134" y="689"/>
                  </a:cubicBezTo>
                  <a:cubicBezTo>
                    <a:pt x="15761" y="1140"/>
                    <a:pt x="17101" y="1802"/>
                    <a:pt x="18218" y="2703"/>
                  </a:cubicBezTo>
                  <a:cubicBezTo>
                    <a:pt x="19335" y="3578"/>
                    <a:pt x="20164" y="4691"/>
                    <a:pt x="20739" y="5990"/>
                  </a:cubicBezTo>
                  <a:cubicBezTo>
                    <a:pt x="21313" y="7288"/>
                    <a:pt x="21600" y="8772"/>
                    <a:pt x="21600" y="10469"/>
                  </a:cubicBezTo>
                  <a:close/>
                  <a:moveTo>
                    <a:pt x="16112" y="10628"/>
                  </a:moveTo>
                  <a:cubicBezTo>
                    <a:pt x="16112" y="9594"/>
                    <a:pt x="15985" y="8640"/>
                    <a:pt x="15666" y="7765"/>
                  </a:cubicBezTo>
                  <a:cubicBezTo>
                    <a:pt x="15378" y="6891"/>
                    <a:pt x="14900" y="6122"/>
                    <a:pt x="14294" y="5486"/>
                  </a:cubicBezTo>
                  <a:cubicBezTo>
                    <a:pt x="13655" y="4850"/>
                    <a:pt x="12826" y="4347"/>
                    <a:pt x="11837" y="3975"/>
                  </a:cubicBezTo>
                  <a:cubicBezTo>
                    <a:pt x="10848" y="3604"/>
                    <a:pt x="9540" y="3419"/>
                    <a:pt x="7913" y="3419"/>
                  </a:cubicBezTo>
                  <a:lnTo>
                    <a:pt x="5233" y="3419"/>
                  </a:lnTo>
                  <a:lnTo>
                    <a:pt x="5233" y="18102"/>
                  </a:lnTo>
                  <a:lnTo>
                    <a:pt x="7976" y="18102"/>
                  </a:lnTo>
                  <a:cubicBezTo>
                    <a:pt x="9412" y="18102"/>
                    <a:pt x="10656" y="17943"/>
                    <a:pt x="11645" y="17625"/>
                  </a:cubicBezTo>
                  <a:cubicBezTo>
                    <a:pt x="12635" y="17307"/>
                    <a:pt x="13464" y="16856"/>
                    <a:pt x="14134" y="16220"/>
                  </a:cubicBezTo>
                  <a:cubicBezTo>
                    <a:pt x="14804" y="15584"/>
                    <a:pt x="15283" y="14815"/>
                    <a:pt x="15634" y="13861"/>
                  </a:cubicBezTo>
                  <a:cubicBezTo>
                    <a:pt x="15953" y="12960"/>
                    <a:pt x="16112" y="11873"/>
                    <a:pt x="16112" y="10628"/>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25" name="Shape">
              <a:extLst>
                <a:ext uri="{FF2B5EF4-FFF2-40B4-BE49-F238E27FC236}">
                  <a16:creationId xmlns:a16="http://schemas.microsoft.com/office/drawing/2014/main" id="{D8D521BD-E011-439D-BEC1-6ECF703905A1}"/>
                </a:ext>
              </a:extLst>
            </p:cNvPr>
            <p:cNvSpPr/>
            <p:nvPr/>
          </p:nvSpPr>
          <p:spPr>
            <a:xfrm>
              <a:off x="4470400" y="4838700"/>
              <a:ext cx="21209" cy="104393"/>
            </a:xfrm>
            <a:custGeom>
              <a:avLst/>
              <a:gdLst/>
              <a:ahLst/>
              <a:cxnLst>
                <a:cxn ang="0">
                  <a:pos x="wd2" y="hd2"/>
                </a:cxn>
                <a:cxn ang="5400000">
                  <a:pos x="wd2" y="hd2"/>
                </a:cxn>
                <a:cxn ang="10800000">
                  <a:pos x="wd2" y="hd2"/>
                </a:cxn>
                <a:cxn ang="16200000">
                  <a:pos x="wd2" y="hd2"/>
                </a:cxn>
              </a:cxnLst>
              <a:rect l="0" t="0" r="r" b="b"/>
              <a:pathLst>
                <a:path w="21600" h="21600" extrusionOk="0">
                  <a:moveTo>
                    <a:pt x="21600" y="20917"/>
                  </a:moveTo>
                  <a:cubicBezTo>
                    <a:pt x="21600" y="21022"/>
                    <a:pt x="21471" y="21127"/>
                    <a:pt x="21083" y="21206"/>
                  </a:cubicBezTo>
                  <a:cubicBezTo>
                    <a:pt x="20695" y="21285"/>
                    <a:pt x="20177" y="21364"/>
                    <a:pt x="19272" y="21416"/>
                  </a:cubicBezTo>
                  <a:cubicBezTo>
                    <a:pt x="18496" y="21469"/>
                    <a:pt x="17332" y="21521"/>
                    <a:pt x="16038" y="21547"/>
                  </a:cubicBezTo>
                  <a:cubicBezTo>
                    <a:pt x="14745" y="21574"/>
                    <a:pt x="12934" y="21600"/>
                    <a:pt x="10865" y="21600"/>
                  </a:cubicBezTo>
                  <a:cubicBezTo>
                    <a:pt x="8795" y="21600"/>
                    <a:pt x="7114" y="21574"/>
                    <a:pt x="5691" y="21547"/>
                  </a:cubicBezTo>
                  <a:cubicBezTo>
                    <a:pt x="4269" y="21521"/>
                    <a:pt x="3234" y="21469"/>
                    <a:pt x="2328" y="21416"/>
                  </a:cubicBezTo>
                  <a:cubicBezTo>
                    <a:pt x="1552" y="21364"/>
                    <a:pt x="906" y="21285"/>
                    <a:pt x="517" y="21206"/>
                  </a:cubicBezTo>
                  <a:cubicBezTo>
                    <a:pt x="129" y="21127"/>
                    <a:pt x="0" y="21022"/>
                    <a:pt x="0" y="20917"/>
                  </a:cubicBezTo>
                  <a:lnTo>
                    <a:pt x="0" y="683"/>
                  </a:lnTo>
                  <a:cubicBezTo>
                    <a:pt x="0" y="578"/>
                    <a:pt x="129" y="473"/>
                    <a:pt x="517" y="394"/>
                  </a:cubicBezTo>
                  <a:cubicBezTo>
                    <a:pt x="905" y="315"/>
                    <a:pt x="1423" y="236"/>
                    <a:pt x="2328" y="184"/>
                  </a:cubicBezTo>
                  <a:cubicBezTo>
                    <a:pt x="3104" y="131"/>
                    <a:pt x="4268" y="79"/>
                    <a:pt x="5562" y="53"/>
                  </a:cubicBezTo>
                  <a:cubicBezTo>
                    <a:pt x="6855" y="26"/>
                    <a:pt x="8666" y="0"/>
                    <a:pt x="10735" y="0"/>
                  </a:cubicBezTo>
                  <a:cubicBezTo>
                    <a:pt x="12805" y="0"/>
                    <a:pt x="14615" y="26"/>
                    <a:pt x="15909" y="53"/>
                  </a:cubicBezTo>
                  <a:cubicBezTo>
                    <a:pt x="17202" y="79"/>
                    <a:pt x="18366" y="131"/>
                    <a:pt x="19142" y="184"/>
                  </a:cubicBezTo>
                  <a:cubicBezTo>
                    <a:pt x="19918" y="236"/>
                    <a:pt x="20565" y="315"/>
                    <a:pt x="20953" y="394"/>
                  </a:cubicBezTo>
                  <a:cubicBezTo>
                    <a:pt x="21341" y="473"/>
                    <a:pt x="21471" y="578"/>
                    <a:pt x="21471" y="683"/>
                  </a:cubicBezTo>
                  <a:lnTo>
                    <a:pt x="21471" y="20917"/>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26" name="Shape">
              <a:extLst>
                <a:ext uri="{FF2B5EF4-FFF2-40B4-BE49-F238E27FC236}">
                  <a16:creationId xmlns:a16="http://schemas.microsoft.com/office/drawing/2014/main" id="{DB82A6AB-4F8D-42D7-9348-AB663B4B2EB7}"/>
                </a:ext>
              </a:extLst>
            </p:cNvPr>
            <p:cNvSpPr/>
            <p:nvPr/>
          </p:nvSpPr>
          <p:spPr>
            <a:xfrm>
              <a:off x="4495800" y="4838699"/>
              <a:ext cx="95394" cy="104524"/>
            </a:xfrm>
            <a:custGeom>
              <a:avLst/>
              <a:gdLst/>
              <a:ahLst/>
              <a:cxnLst>
                <a:cxn ang="0">
                  <a:pos x="wd2" y="hd2"/>
                </a:cxn>
                <a:cxn ang="5400000">
                  <a:pos x="wd2" y="hd2"/>
                </a:cxn>
                <a:cxn ang="10800000">
                  <a:pos x="wd2" y="hd2"/>
                </a:cxn>
                <a:cxn ang="16200000">
                  <a:pos x="wd2" y="hd2"/>
                </a:cxn>
              </a:cxnLst>
              <a:rect l="0" t="0" r="r" b="b"/>
              <a:pathLst>
                <a:path w="21546" h="21600" extrusionOk="0">
                  <a:moveTo>
                    <a:pt x="21278" y="19868"/>
                  </a:moveTo>
                  <a:cubicBezTo>
                    <a:pt x="21422" y="20262"/>
                    <a:pt x="21508" y="20576"/>
                    <a:pt x="21536" y="20813"/>
                  </a:cubicBezTo>
                  <a:cubicBezTo>
                    <a:pt x="21565" y="21049"/>
                    <a:pt x="21536" y="21206"/>
                    <a:pt x="21393" y="21338"/>
                  </a:cubicBezTo>
                  <a:cubicBezTo>
                    <a:pt x="21250" y="21443"/>
                    <a:pt x="21020" y="21521"/>
                    <a:pt x="20676" y="21548"/>
                  </a:cubicBezTo>
                  <a:cubicBezTo>
                    <a:pt x="20332" y="21574"/>
                    <a:pt x="19873" y="21600"/>
                    <a:pt x="19270" y="21600"/>
                  </a:cubicBezTo>
                  <a:cubicBezTo>
                    <a:pt x="18668" y="21600"/>
                    <a:pt x="18180" y="21600"/>
                    <a:pt x="17836" y="21574"/>
                  </a:cubicBezTo>
                  <a:cubicBezTo>
                    <a:pt x="17492" y="21547"/>
                    <a:pt x="17234" y="21521"/>
                    <a:pt x="17061" y="21469"/>
                  </a:cubicBezTo>
                  <a:cubicBezTo>
                    <a:pt x="16889" y="21416"/>
                    <a:pt x="16746" y="21364"/>
                    <a:pt x="16689" y="21259"/>
                  </a:cubicBezTo>
                  <a:cubicBezTo>
                    <a:pt x="16603" y="21180"/>
                    <a:pt x="16545" y="21049"/>
                    <a:pt x="16516" y="20918"/>
                  </a:cubicBezTo>
                  <a:lnTo>
                    <a:pt x="14939" y="16613"/>
                  </a:lnTo>
                  <a:lnTo>
                    <a:pt x="6161" y="16613"/>
                  </a:lnTo>
                  <a:lnTo>
                    <a:pt x="4670" y="20786"/>
                  </a:lnTo>
                  <a:cubicBezTo>
                    <a:pt x="4612" y="20944"/>
                    <a:pt x="4555" y="21075"/>
                    <a:pt x="4469" y="21180"/>
                  </a:cubicBezTo>
                  <a:cubicBezTo>
                    <a:pt x="4383" y="21285"/>
                    <a:pt x="4268" y="21364"/>
                    <a:pt x="4096" y="21416"/>
                  </a:cubicBezTo>
                  <a:cubicBezTo>
                    <a:pt x="3924" y="21469"/>
                    <a:pt x="3666" y="21521"/>
                    <a:pt x="3350" y="21547"/>
                  </a:cubicBezTo>
                  <a:cubicBezTo>
                    <a:pt x="3034" y="21574"/>
                    <a:pt x="2604" y="21574"/>
                    <a:pt x="2088" y="21574"/>
                  </a:cubicBezTo>
                  <a:cubicBezTo>
                    <a:pt x="1543" y="21574"/>
                    <a:pt x="1112" y="21547"/>
                    <a:pt x="797" y="21521"/>
                  </a:cubicBezTo>
                  <a:cubicBezTo>
                    <a:pt x="481" y="21495"/>
                    <a:pt x="281" y="21416"/>
                    <a:pt x="137" y="21285"/>
                  </a:cubicBezTo>
                  <a:cubicBezTo>
                    <a:pt x="22" y="21154"/>
                    <a:pt x="-35" y="20970"/>
                    <a:pt x="22" y="20734"/>
                  </a:cubicBezTo>
                  <a:cubicBezTo>
                    <a:pt x="51" y="20498"/>
                    <a:pt x="137" y="20183"/>
                    <a:pt x="280" y="19815"/>
                  </a:cubicBezTo>
                  <a:lnTo>
                    <a:pt x="7481" y="840"/>
                  </a:lnTo>
                  <a:cubicBezTo>
                    <a:pt x="7567" y="656"/>
                    <a:pt x="7624" y="499"/>
                    <a:pt x="7739" y="394"/>
                  </a:cubicBezTo>
                  <a:cubicBezTo>
                    <a:pt x="7853" y="289"/>
                    <a:pt x="7997" y="184"/>
                    <a:pt x="8198" y="131"/>
                  </a:cubicBezTo>
                  <a:cubicBezTo>
                    <a:pt x="8398" y="79"/>
                    <a:pt x="8714" y="26"/>
                    <a:pt x="9087" y="26"/>
                  </a:cubicBezTo>
                  <a:cubicBezTo>
                    <a:pt x="9460" y="0"/>
                    <a:pt x="9947" y="0"/>
                    <a:pt x="10578" y="0"/>
                  </a:cubicBezTo>
                  <a:cubicBezTo>
                    <a:pt x="11296" y="0"/>
                    <a:pt x="11869" y="0"/>
                    <a:pt x="12271" y="26"/>
                  </a:cubicBezTo>
                  <a:cubicBezTo>
                    <a:pt x="12701" y="53"/>
                    <a:pt x="13017" y="79"/>
                    <a:pt x="13246" y="131"/>
                  </a:cubicBezTo>
                  <a:cubicBezTo>
                    <a:pt x="13476" y="184"/>
                    <a:pt x="13648" y="289"/>
                    <a:pt x="13763" y="394"/>
                  </a:cubicBezTo>
                  <a:cubicBezTo>
                    <a:pt x="13877" y="499"/>
                    <a:pt x="13963" y="682"/>
                    <a:pt x="14021" y="892"/>
                  </a:cubicBezTo>
                  <a:lnTo>
                    <a:pt x="21278" y="19868"/>
                  </a:lnTo>
                  <a:close/>
                  <a:moveTo>
                    <a:pt x="10550" y="4173"/>
                  </a:moveTo>
                  <a:lnTo>
                    <a:pt x="10550" y="4173"/>
                  </a:lnTo>
                  <a:lnTo>
                    <a:pt x="7222" y="13254"/>
                  </a:lnTo>
                  <a:lnTo>
                    <a:pt x="13849" y="13254"/>
                  </a:lnTo>
                  <a:lnTo>
                    <a:pt x="10550" y="4173"/>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27" name="Shape">
              <a:extLst>
                <a:ext uri="{FF2B5EF4-FFF2-40B4-BE49-F238E27FC236}">
                  <a16:creationId xmlns:a16="http://schemas.microsoft.com/office/drawing/2014/main" id="{6F442C17-2A40-42CC-9463-65C1A36FCACF}"/>
                </a:ext>
              </a:extLst>
            </p:cNvPr>
            <p:cNvSpPr/>
            <p:nvPr/>
          </p:nvSpPr>
          <p:spPr>
            <a:xfrm>
              <a:off x="5575299" y="4889499"/>
              <a:ext cx="95268" cy="104524"/>
            </a:xfrm>
            <a:custGeom>
              <a:avLst/>
              <a:gdLst/>
              <a:ahLst/>
              <a:cxnLst>
                <a:cxn ang="0">
                  <a:pos x="wd2" y="hd2"/>
                </a:cxn>
                <a:cxn ang="5400000">
                  <a:pos x="wd2" y="hd2"/>
                </a:cxn>
                <a:cxn ang="10800000">
                  <a:pos x="wd2" y="hd2"/>
                </a:cxn>
                <a:cxn ang="16200000">
                  <a:pos x="wd2" y="hd2"/>
                </a:cxn>
              </a:cxnLst>
              <a:rect l="0" t="0" r="r" b="b"/>
              <a:pathLst>
                <a:path w="21546" h="21600" extrusionOk="0">
                  <a:moveTo>
                    <a:pt x="21278" y="19868"/>
                  </a:moveTo>
                  <a:cubicBezTo>
                    <a:pt x="21421" y="20262"/>
                    <a:pt x="21507" y="20576"/>
                    <a:pt x="21536" y="20813"/>
                  </a:cubicBezTo>
                  <a:cubicBezTo>
                    <a:pt x="21565" y="21049"/>
                    <a:pt x="21536" y="21206"/>
                    <a:pt x="21393" y="21338"/>
                  </a:cubicBezTo>
                  <a:cubicBezTo>
                    <a:pt x="21249" y="21469"/>
                    <a:pt x="21019" y="21521"/>
                    <a:pt x="20675" y="21548"/>
                  </a:cubicBezTo>
                  <a:cubicBezTo>
                    <a:pt x="20330" y="21574"/>
                    <a:pt x="19870" y="21600"/>
                    <a:pt x="19296" y="21600"/>
                  </a:cubicBezTo>
                  <a:cubicBezTo>
                    <a:pt x="18693" y="21600"/>
                    <a:pt x="18204" y="21600"/>
                    <a:pt x="17860" y="21574"/>
                  </a:cubicBezTo>
                  <a:cubicBezTo>
                    <a:pt x="17515" y="21547"/>
                    <a:pt x="17257" y="21521"/>
                    <a:pt x="17084" y="21469"/>
                  </a:cubicBezTo>
                  <a:cubicBezTo>
                    <a:pt x="16912" y="21416"/>
                    <a:pt x="16768" y="21364"/>
                    <a:pt x="16711" y="21259"/>
                  </a:cubicBezTo>
                  <a:cubicBezTo>
                    <a:pt x="16625" y="21180"/>
                    <a:pt x="16567" y="21049"/>
                    <a:pt x="16538" y="20918"/>
                  </a:cubicBezTo>
                  <a:lnTo>
                    <a:pt x="14959" y="16613"/>
                  </a:lnTo>
                  <a:lnTo>
                    <a:pt x="6169" y="16613"/>
                  </a:lnTo>
                  <a:lnTo>
                    <a:pt x="4676" y="20786"/>
                  </a:lnTo>
                  <a:cubicBezTo>
                    <a:pt x="4618" y="20944"/>
                    <a:pt x="4561" y="21075"/>
                    <a:pt x="4475" y="21180"/>
                  </a:cubicBezTo>
                  <a:cubicBezTo>
                    <a:pt x="4389" y="21285"/>
                    <a:pt x="4274" y="21364"/>
                    <a:pt x="4101" y="21416"/>
                  </a:cubicBezTo>
                  <a:cubicBezTo>
                    <a:pt x="3929" y="21469"/>
                    <a:pt x="3670" y="21521"/>
                    <a:pt x="3354" y="21547"/>
                  </a:cubicBezTo>
                  <a:cubicBezTo>
                    <a:pt x="3039" y="21574"/>
                    <a:pt x="2608" y="21574"/>
                    <a:pt x="2091" y="21574"/>
                  </a:cubicBezTo>
                  <a:cubicBezTo>
                    <a:pt x="1545" y="21574"/>
                    <a:pt x="1114" y="21547"/>
                    <a:pt x="798" y="21521"/>
                  </a:cubicBezTo>
                  <a:cubicBezTo>
                    <a:pt x="482" y="21495"/>
                    <a:pt x="281" y="21416"/>
                    <a:pt x="137" y="21285"/>
                  </a:cubicBezTo>
                  <a:cubicBezTo>
                    <a:pt x="22" y="21154"/>
                    <a:pt x="-35" y="20970"/>
                    <a:pt x="22" y="20734"/>
                  </a:cubicBezTo>
                  <a:cubicBezTo>
                    <a:pt x="80" y="20498"/>
                    <a:pt x="137" y="20183"/>
                    <a:pt x="281" y="19815"/>
                  </a:cubicBezTo>
                  <a:lnTo>
                    <a:pt x="7490" y="840"/>
                  </a:lnTo>
                  <a:cubicBezTo>
                    <a:pt x="7577" y="656"/>
                    <a:pt x="7634" y="499"/>
                    <a:pt x="7749" y="394"/>
                  </a:cubicBezTo>
                  <a:cubicBezTo>
                    <a:pt x="7835" y="289"/>
                    <a:pt x="8007" y="184"/>
                    <a:pt x="8209" y="131"/>
                  </a:cubicBezTo>
                  <a:cubicBezTo>
                    <a:pt x="8410" y="79"/>
                    <a:pt x="8697" y="26"/>
                    <a:pt x="9099" y="26"/>
                  </a:cubicBezTo>
                  <a:cubicBezTo>
                    <a:pt x="9472" y="0"/>
                    <a:pt x="9961" y="0"/>
                    <a:pt x="10593" y="0"/>
                  </a:cubicBezTo>
                  <a:cubicBezTo>
                    <a:pt x="11311" y="0"/>
                    <a:pt x="11856" y="0"/>
                    <a:pt x="12287" y="26"/>
                  </a:cubicBezTo>
                  <a:cubicBezTo>
                    <a:pt x="12718" y="53"/>
                    <a:pt x="13034" y="79"/>
                    <a:pt x="13264" y="131"/>
                  </a:cubicBezTo>
                  <a:cubicBezTo>
                    <a:pt x="13494" y="184"/>
                    <a:pt x="13666" y="289"/>
                    <a:pt x="13781" y="394"/>
                  </a:cubicBezTo>
                  <a:cubicBezTo>
                    <a:pt x="13896" y="525"/>
                    <a:pt x="13982" y="682"/>
                    <a:pt x="14039" y="892"/>
                  </a:cubicBezTo>
                  <a:lnTo>
                    <a:pt x="21278" y="19868"/>
                  </a:lnTo>
                  <a:close/>
                  <a:moveTo>
                    <a:pt x="10535" y="4199"/>
                  </a:moveTo>
                  <a:lnTo>
                    <a:pt x="10535" y="4199"/>
                  </a:lnTo>
                  <a:lnTo>
                    <a:pt x="7203" y="13280"/>
                  </a:lnTo>
                  <a:lnTo>
                    <a:pt x="13838" y="13280"/>
                  </a:lnTo>
                  <a:lnTo>
                    <a:pt x="10535" y="4199"/>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28" name="Shape">
              <a:extLst>
                <a:ext uri="{FF2B5EF4-FFF2-40B4-BE49-F238E27FC236}">
                  <a16:creationId xmlns:a16="http://schemas.microsoft.com/office/drawing/2014/main" id="{31D77A73-B7DC-4A5E-9AF5-D437C8A24DF6}"/>
                </a:ext>
              </a:extLst>
            </p:cNvPr>
            <p:cNvSpPr/>
            <p:nvPr/>
          </p:nvSpPr>
          <p:spPr>
            <a:xfrm>
              <a:off x="5689599" y="4889500"/>
              <a:ext cx="21083" cy="104393"/>
            </a:xfrm>
            <a:custGeom>
              <a:avLst/>
              <a:gdLst/>
              <a:ahLst/>
              <a:cxnLst>
                <a:cxn ang="0">
                  <a:pos x="wd2" y="hd2"/>
                </a:cxn>
                <a:cxn ang="5400000">
                  <a:pos x="wd2" y="hd2"/>
                </a:cxn>
                <a:cxn ang="10800000">
                  <a:pos x="wd2" y="hd2"/>
                </a:cxn>
                <a:cxn ang="16200000">
                  <a:pos x="wd2" y="hd2"/>
                </a:cxn>
              </a:cxnLst>
              <a:rect l="0" t="0" r="r" b="b"/>
              <a:pathLst>
                <a:path w="21600" h="21600" extrusionOk="0">
                  <a:moveTo>
                    <a:pt x="21470" y="20917"/>
                  </a:moveTo>
                  <a:cubicBezTo>
                    <a:pt x="21470" y="21022"/>
                    <a:pt x="21340" y="21127"/>
                    <a:pt x="20949" y="21206"/>
                  </a:cubicBezTo>
                  <a:cubicBezTo>
                    <a:pt x="20559" y="21285"/>
                    <a:pt x="20038" y="21364"/>
                    <a:pt x="19258" y="21416"/>
                  </a:cubicBezTo>
                  <a:cubicBezTo>
                    <a:pt x="18477" y="21469"/>
                    <a:pt x="17306" y="21521"/>
                    <a:pt x="16005" y="21547"/>
                  </a:cubicBezTo>
                  <a:cubicBezTo>
                    <a:pt x="14574" y="21574"/>
                    <a:pt x="12882" y="21600"/>
                    <a:pt x="10800" y="21600"/>
                  </a:cubicBezTo>
                  <a:cubicBezTo>
                    <a:pt x="8718" y="21600"/>
                    <a:pt x="7026" y="21574"/>
                    <a:pt x="5595" y="21547"/>
                  </a:cubicBezTo>
                  <a:cubicBezTo>
                    <a:pt x="4164" y="21521"/>
                    <a:pt x="3123" y="21469"/>
                    <a:pt x="2342" y="21416"/>
                  </a:cubicBezTo>
                  <a:cubicBezTo>
                    <a:pt x="1562" y="21364"/>
                    <a:pt x="911" y="21285"/>
                    <a:pt x="521" y="21206"/>
                  </a:cubicBezTo>
                  <a:cubicBezTo>
                    <a:pt x="130" y="21127"/>
                    <a:pt x="0" y="21022"/>
                    <a:pt x="0" y="20917"/>
                  </a:cubicBezTo>
                  <a:lnTo>
                    <a:pt x="0" y="683"/>
                  </a:lnTo>
                  <a:cubicBezTo>
                    <a:pt x="0" y="578"/>
                    <a:pt x="130" y="473"/>
                    <a:pt x="521" y="394"/>
                  </a:cubicBezTo>
                  <a:cubicBezTo>
                    <a:pt x="911" y="315"/>
                    <a:pt x="1432" y="236"/>
                    <a:pt x="2342" y="184"/>
                  </a:cubicBezTo>
                  <a:cubicBezTo>
                    <a:pt x="3253" y="131"/>
                    <a:pt x="4294" y="79"/>
                    <a:pt x="5726" y="53"/>
                  </a:cubicBezTo>
                  <a:cubicBezTo>
                    <a:pt x="7027" y="26"/>
                    <a:pt x="8848" y="0"/>
                    <a:pt x="10930" y="0"/>
                  </a:cubicBezTo>
                  <a:cubicBezTo>
                    <a:pt x="13012" y="0"/>
                    <a:pt x="14834" y="26"/>
                    <a:pt x="16135" y="53"/>
                  </a:cubicBezTo>
                  <a:cubicBezTo>
                    <a:pt x="17436" y="79"/>
                    <a:pt x="18607" y="131"/>
                    <a:pt x="19388" y="184"/>
                  </a:cubicBezTo>
                  <a:cubicBezTo>
                    <a:pt x="20168" y="236"/>
                    <a:pt x="20819" y="315"/>
                    <a:pt x="21079" y="394"/>
                  </a:cubicBezTo>
                  <a:cubicBezTo>
                    <a:pt x="21470" y="473"/>
                    <a:pt x="21600" y="578"/>
                    <a:pt x="21600" y="683"/>
                  </a:cubicBezTo>
                  <a:lnTo>
                    <a:pt x="21600" y="20917"/>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29" name="Shape">
              <a:extLst>
                <a:ext uri="{FF2B5EF4-FFF2-40B4-BE49-F238E27FC236}">
                  <a16:creationId xmlns:a16="http://schemas.microsoft.com/office/drawing/2014/main" id="{E4C33E3C-E5D1-465F-A5A8-B7E27143532D}"/>
                </a:ext>
              </a:extLst>
            </p:cNvPr>
            <p:cNvSpPr/>
            <p:nvPr/>
          </p:nvSpPr>
          <p:spPr>
            <a:xfrm>
              <a:off x="1320799" y="3657599"/>
              <a:ext cx="67692" cy="107444"/>
            </a:xfrm>
            <a:custGeom>
              <a:avLst/>
              <a:gdLst/>
              <a:ahLst/>
              <a:cxnLst>
                <a:cxn ang="0">
                  <a:pos x="wd2" y="hd2"/>
                </a:cxn>
                <a:cxn ang="5400000">
                  <a:pos x="wd2" y="hd2"/>
                </a:cxn>
                <a:cxn ang="10800000">
                  <a:pos x="wd2" y="hd2"/>
                </a:cxn>
                <a:cxn ang="16200000">
                  <a:pos x="wd2" y="hd2"/>
                </a:cxn>
              </a:cxnLst>
              <a:rect l="0" t="0" r="r" b="b"/>
              <a:pathLst>
                <a:path w="21600" h="21600" extrusionOk="0">
                  <a:moveTo>
                    <a:pt x="21600" y="14987"/>
                  </a:moveTo>
                  <a:cubicBezTo>
                    <a:pt x="21600" y="16085"/>
                    <a:pt x="21276" y="17030"/>
                    <a:pt x="20627" y="17872"/>
                  </a:cubicBezTo>
                  <a:cubicBezTo>
                    <a:pt x="19979" y="18689"/>
                    <a:pt x="19087" y="19379"/>
                    <a:pt x="17993" y="19940"/>
                  </a:cubicBezTo>
                  <a:cubicBezTo>
                    <a:pt x="16899" y="20502"/>
                    <a:pt x="15602" y="20911"/>
                    <a:pt x="14103" y="21191"/>
                  </a:cubicBezTo>
                  <a:cubicBezTo>
                    <a:pt x="12603" y="21472"/>
                    <a:pt x="11023" y="21600"/>
                    <a:pt x="9361" y="21600"/>
                  </a:cubicBezTo>
                  <a:cubicBezTo>
                    <a:pt x="8227" y="21600"/>
                    <a:pt x="7173" y="21549"/>
                    <a:pt x="6200" y="21421"/>
                  </a:cubicBezTo>
                  <a:cubicBezTo>
                    <a:pt x="5228" y="21294"/>
                    <a:pt x="4377" y="21166"/>
                    <a:pt x="3607" y="20987"/>
                  </a:cubicBezTo>
                  <a:cubicBezTo>
                    <a:pt x="2877" y="20834"/>
                    <a:pt x="2229" y="20655"/>
                    <a:pt x="1743" y="20477"/>
                  </a:cubicBezTo>
                  <a:cubicBezTo>
                    <a:pt x="1256" y="20298"/>
                    <a:pt x="892" y="20145"/>
                    <a:pt x="648" y="19991"/>
                  </a:cubicBezTo>
                  <a:cubicBezTo>
                    <a:pt x="405" y="19838"/>
                    <a:pt x="284" y="19659"/>
                    <a:pt x="162" y="19379"/>
                  </a:cubicBezTo>
                  <a:cubicBezTo>
                    <a:pt x="81" y="19123"/>
                    <a:pt x="0" y="18740"/>
                    <a:pt x="0" y="18255"/>
                  </a:cubicBezTo>
                  <a:cubicBezTo>
                    <a:pt x="0" y="17923"/>
                    <a:pt x="0" y="17643"/>
                    <a:pt x="41" y="17413"/>
                  </a:cubicBezTo>
                  <a:cubicBezTo>
                    <a:pt x="81" y="17183"/>
                    <a:pt x="122" y="17004"/>
                    <a:pt x="203" y="16877"/>
                  </a:cubicBezTo>
                  <a:cubicBezTo>
                    <a:pt x="284" y="16749"/>
                    <a:pt x="365" y="16647"/>
                    <a:pt x="527" y="16570"/>
                  </a:cubicBezTo>
                  <a:cubicBezTo>
                    <a:pt x="648" y="16519"/>
                    <a:pt x="811" y="16468"/>
                    <a:pt x="973" y="16468"/>
                  </a:cubicBezTo>
                  <a:cubicBezTo>
                    <a:pt x="1216" y="16468"/>
                    <a:pt x="1540" y="16570"/>
                    <a:pt x="1986" y="16723"/>
                  </a:cubicBezTo>
                  <a:cubicBezTo>
                    <a:pt x="2432" y="16902"/>
                    <a:pt x="2999" y="17106"/>
                    <a:pt x="3647" y="17311"/>
                  </a:cubicBezTo>
                  <a:cubicBezTo>
                    <a:pt x="4296" y="17515"/>
                    <a:pt x="5147" y="17719"/>
                    <a:pt x="6079" y="17898"/>
                  </a:cubicBezTo>
                  <a:cubicBezTo>
                    <a:pt x="7011" y="18077"/>
                    <a:pt x="8105" y="18153"/>
                    <a:pt x="9361" y="18153"/>
                  </a:cubicBezTo>
                  <a:cubicBezTo>
                    <a:pt x="10172" y="18153"/>
                    <a:pt x="10901" y="18102"/>
                    <a:pt x="11550" y="17975"/>
                  </a:cubicBezTo>
                  <a:cubicBezTo>
                    <a:pt x="12198" y="17847"/>
                    <a:pt x="12725" y="17668"/>
                    <a:pt x="13211" y="17438"/>
                  </a:cubicBezTo>
                  <a:cubicBezTo>
                    <a:pt x="13698" y="17209"/>
                    <a:pt x="14022" y="16928"/>
                    <a:pt x="14265" y="16596"/>
                  </a:cubicBezTo>
                  <a:cubicBezTo>
                    <a:pt x="14508" y="16264"/>
                    <a:pt x="14630" y="15881"/>
                    <a:pt x="14630" y="15498"/>
                  </a:cubicBezTo>
                  <a:cubicBezTo>
                    <a:pt x="14630" y="15013"/>
                    <a:pt x="14427" y="14630"/>
                    <a:pt x="14022" y="14272"/>
                  </a:cubicBezTo>
                  <a:cubicBezTo>
                    <a:pt x="13617" y="13940"/>
                    <a:pt x="13090" y="13634"/>
                    <a:pt x="12441" y="13379"/>
                  </a:cubicBezTo>
                  <a:cubicBezTo>
                    <a:pt x="11793" y="13123"/>
                    <a:pt x="11023" y="12868"/>
                    <a:pt x="10212" y="12638"/>
                  </a:cubicBezTo>
                  <a:cubicBezTo>
                    <a:pt x="9361" y="12409"/>
                    <a:pt x="8510" y="12153"/>
                    <a:pt x="7619" y="11898"/>
                  </a:cubicBezTo>
                  <a:cubicBezTo>
                    <a:pt x="6727" y="11643"/>
                    <a:pt x="5876" y="11362"/>
                    <a:pt x="5025" y="11030"/>
                  </a:cubicBezTo>
                  <a:cubicBezTo>
                    <a:pt x="4174" y="10698"/>
                    <a:pt x="3445" y="10315"/>
                    <a:pt x="2796" y="9855"/>
                  </a:cubicBezTo>
                  <a:cubicBezTo>
                    <a:pt x="2148" y="9396"/>
                    <a:pt x="1621" y="8860"/>
                    <a:pt x="1216" y="8247"/>
                  </a:cubicBezTo>
                  <a:cubicBezTo>
                    <a:pt x="811" y="7634"/>
                    <a:pt x="608" y="6868"/>
                    <a:pt x="608" y="6000"/>
                  </a:cubicBezTo>
                  <a:cubicBezTo>
                    <a:pt x="608" y="5004"/>
                    <a:pt x="892" y="4136"/>
                    <a:pt x="1499" y="3370"/>
                  </a:cubicBezTo>
                  <a:cubicBezTo>
                    <a:pt x="2067" y="2604"/>
                    <a:pt x="2877" y="1991"/>
                    <a:pt x="3890" y="1481"/>
                  </a:cubicBezTo>
                  <a:cubicBezTo>
                    <a:pt x="4904" y="970"/>
                    <a:pt x="6079" y="613"/>
                    <a:pt x="7416" y="357"/>
                  </a:cubicBezTo>
                  <a:cubicBezTo>
                    <a:pt x="8753" y="102"/>
                    <a:pt x="10212" y="0"/>
                    <a:pt x="11712" y="0"/>
                  </a:cubicBezTo>
                  <a:cubicBezTo>
                    <a:pt x="12482" y="0"/>
                    <a:pt x="13292" y="26"/>
                    <a:pt x="14062" y="102"/>
                  </a:cubicBezTo>
                  <a:cubicBezTo>
                    <a:pt x="14832" y="179"/>
                    <a:pt x="15562" y="281"/>
                    <a:pt x="16251" y="409"/>
                  </a:cubicBezTo>
                  <a:cubicBezTo>
                    <a:pt x="16940" y="536"/>
                    <a:pt x="17547" y="689"/>
                    <a:pt x="18074" y="843"/>
                  </a:cubicBezTo>
                  <a:cubicBezTo>
                    <a:pt x="18601" y="996"/>
                    <a:pt x="18966" y="1149"/>
                    <a:pt x="19128" y="1251"/>
                  </a:cubicBezTo>
                  <a:cubicBezTo>
                    <a:pt x="19290" y="1353"/>
                    <a:pt x="19412" y="1455"/>
                    <a:pt x="19452" y="1532"/>
                  </a:cubicBezTo>
                  <a:cubicBezTo>
                    <a:pt x="19493" y="1609"/>
                    <a:pt x="19574" y="1711"/>
                    <a:pt x="19614" y="1838"/>
                  </a:cubicBezTo>
                  <a:cubicBezTo>
                    <a:pt x="19655" y="1966"/>
                    <a:pt x="19695" y="2119"/>
                    <a:pt x="19695" y="2298"/>
                  </a:cubicBezTo>
                  <a:cubicBezTo>
                    <a:pt x="19695" y="2477"/>
                    <a:pt x="19736" y="2732"/>
                    <a:pt x="19736" y="2987"/>
                  </a:cubicBezTo>
                  <a:cubicBezTo>
                    <a:pt x="19736" y="3294"/>
                    <a:pt x="19736" y="3549"/>
                    <a:pt x="19695" y="3779"/>
                  </a:cubicBezTo>
                  <a:cubicBezTo>
                    <a:pt x="19655" y="3983"/>
                    <a:pt x="19614" y="4162"/>
                    <a:pt x="19574" y="4315"/>
                  </a:cubicBezTo>
                  <a:cubicBezTo>
                    <a:pt x="19533" y="4468"/>
                    <a:pt x="19412" y="4545"/>
                    <a:pt x="19331" y="4621"/>
                  </a:cubicBezTo>
                  <a:cubicBezTo>
                    <a:pt x="19250" y="4698"/>
                    <a:pt x="19087" y="4723"/>
                    <a:pt x="18885" y="4723"/>
                  </a:cubicBezTo>
                  <a:cubicBezTo>
                    <a:pt x="18682" y="4723"/>
                    <a:pt x="18399" y="4647"/>
                    <a:pt x="17993" y="4494"/>
                  </a:cubicBezTo>
                  <a:cubicBezTo>
                    <a:pt x="17588" y="4340"/>
                    <a:pt x="17102" y="4187"/>
                    <a:pt x="16494" y="4008"/>
                  </a:cubicBezTo>
                  <a:cubicBezTo>
                    <a:pt x="15886" y="3830"/>
                    <a:pt x="15197" y="3677"/>
                    <a:pt x="14427" y="3523"/>
                  </a:cubicBezTo>
                  <a:cubicBezTo>
                    <a:pt x="13657" y="3370"/>
                    <a:pt x="12765" y="3319"/>
                    <a:pt x="11833" y="3319"/>
                  </a:cubicBezTo>
                  <a:cubicBezTo>
                    <a:pt x="11104" y="3319"/>
                    <a:pt x="10456" y="3370"/>
                    <a:pt x="9929" y="3498"/>
                  </a:cubicBezTo>
                  <a:cubicBezTo>
                    <a:pt x="9402" y="3600"/>
                    <a:pt x="8916" y="3779"/>
                    <a:pt x="8551" y="3957"/>
                  </a:cubicBezTo>
                  <a:cubicBezTo>
                    <a:pt x="8186" y="4162"/>
                    <a:pt x="7902" y="4391"/>
                    <a:pt x="7740" y="4672"/>
                  </a:cubicBezTo>
                  <a:cubicBezTo>
                    <a:pt x="7578" y="4953"/>
                    <a:pt x="7457" y="5234"/>
                    <a:pt x="7457" y="5566"/>
                  </a:cubicBezTo>
                  <a:cubicBezTo>
                    <a:pt x="7457" y="6026"/>
                    <a:pt x="7659" y="6434"/>
                    <a:pt x="8065" y="6766"/>
                  </a:cubicBezTo>
                  <a:cubicBezTo>
                    <a:pt x="8470" y="7098"/>
                    <a:pt x="8997" y="7404"/>
                    <a:pt x="9686" y="7660"/>
                  </a:cubicBezTo>
                  <a:cubicBezTo>
                    <a:pt x="10375" y="7915"/>
                    <a:pt x="11104" y="8170"/>
                    <a:pt x="11955" y="8400"/>
                  </a:cubicBezTo>
                  <a:cubicBezTo>
                    <a:pt x="12806" y="8630"/>
                    <a:pt x="13657" y="8885"/>
                    <a:pt x="14549" y="9140"/>
                  </a:cubicBezTo>
                  <a:cubicBezTo>
                    <a:pt x="15440" y="9396"/>
                    <a:pt x="16291" y="9677"/>
                    <a:pt x="17142" y="10009"/>
                  </a:cubicBezTo>
                  <a:cubicBezTo>
                    <a:pt x="17993" y="10340"/>
                    <a:pt x="18763" y="10723"/>
                    <a:pt x="19412" y="11183"/>
                  </a:cubicBezTo>
                  <a:cubicBezTo>
                    <a:pt x="20060" y="11643"/>
                    <a:pt x="20627" y="12179"/>
                    <a:pt x="21033" y="12792"/>
                  </a:cubicBezTo>
                  <a:cubicBezTo>
                    <a:pt x="21397" y="13430"/>
                    <a:pt x="21600" y="14145"/>
                    <a:pt x="21600" y="14987"/>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30" name="Shape">
              <a:extLst>
                <a:ext uri="{FF2B5EF4-FFF2-40B4-BE49-F238E27FC236}">
                  <a16:creationId xmlns:a16="http://schemas.microsoft.com/office/drawing/2014/main" id="{856D77A9-A0BD-4EE9-AB54-36A9D3B12C13}"/>
                </a:ext>
              </a:extLst>
            </p:cNvPr>
            <p:cNvSpPr/>
            <p:nvPr/>
          </p:nvSpPr>
          <p:spPr>
            <a:xfrm>
              <a:off x="1397000" y="3657600"/>
              <a:ext cx="79375" cy="104012"/>
            </a:xfrm>
            <a:custGeom>
              <a:avLst/>
              <a:gdLst/>
              <a:ahLst/>
              <a:cxnLst>
                <a:cxn ang="0">
                  <a:pos x="wd2" y="hd2"/>
                </a:cxn>
                <a:cxn ang="5400000">
                  <a:pos x="wd2" y="hd2"/>
                </a:cxn>
                <a:cxn ang="10800000">
                  <a:pos x="wd2" y="hd2"/>
                </a:cxn>
                <a:cxn ang="16200000">
                  <a:pos x="wd2" y="hd2"/>
                </a:cxn>
              </a:cxnLst>
              <a:rect l="0" t="0" r="r" b="b"/>
              <a:pathLst>
                <a:path w="21600" h="21600" extrusionOk="0">
                  <a:moveTo>
                    <a:pt x="21600" y="1793"/>
                  </a:moveTo>
                  <a:cubicBezTo>
                    <a:pt x="21600" y="2110"/>
                    <a:pt x="21600" y="2400"/>
                    <a:pt x="21531" y="2611"/>
                  </a:cubicBezTo>
                  <a:cubicBezTo>
                    <a:pt x="21462" y="2822"/>
                    <a:pt x="21427" y="3033"/>
                    <a:pt x="21358" y="3165"/>
                  </a:cubicBezTo>
                  <a:cubicBezTo>
                    <a:pt x="21289" y="3297"/>
                    <a:pt x="21185" y="3402"/>
                    <a:pt x="21082" y="3481"/>
                  </a:cubicBezTo>
                  <a:cubicBezTo>
                    <a:pt x="20978" y="3560"/>
                    <a:pt x="20840" y="3587"/>
                    <a:pt x="20736" y="3587"/>
                  </a:cubicBezTo>
                  <a:lnTo>
                    <a:pt x="13686" y="3587"/>
                  </a:lnTo>
                  <a:lnTo>
                    <a:pt x="13686" y="20914"/>
                  </a:lnTo>
                  <a:cubicBezTo>
                    <a:pt x="13686" y="21020"/>
                    <a:pt x="13651" y="21125"/>
                    <a:pt x="13548" y="21204"/>
                  </a:cubicBezTo>
                  <a:cubicBezTo>
                    <a:pt x="13444" y="21284"/>
                    <a:pt x="13306" y="21363"/>
                    <a:pt x="13064" y="21415"/>
                  </a:cubicBezTo>
                  <a:cubicBezTo>
                    <a:pt x="12856" y="21468"/>
                    <a:pt x="12545" y="21521"/>
                    <a:pt x="12200" y="21547"/>
                  </a:cubicBezTo>
                  <a:cubicBezTo>
                    <a:pt x="11854" y="21574"/>
                    <a:pt x="11370" y="21600"/>
                    <a:pt x="10817" y="21600"/>
                  </a:cubicBezTo>
                  <a:cubicBezTo>
                    <a:pt x="10264" y="21600"/>
                    <a:pt x="9815" y="21574"/>
                    <a:pt x="9435" y="21547"/>
                  </a:cubicBezTo>
                  <a:cubicBezTo>
                    <a:pt x="9055" y="21521"/>
                    <a:pt x="8778" y="21468"/>
                    <a:pt x="8536" y="21415"/>
                  </a:cubicBezTo>
                  <a:cubicBezTo>
                    <a:pt x="8329" y="21363"/>
                    <a:pt x="8156" y="21284"/>
                    <a:pt x="8087" y="21204"/>
                  </a:cubicBezTo>
                  <a:cubicBezTo>
                    <a:pt x="8018" y="21125"/>
                    <a:pt x="7949" y="21020"/>
                    <a:pt x="7949" y="20914"/>
                  </a:cubicBezTo>
                  <a:lnTo>
                    <a:pt x="7949" y="3587"/>
                  </a:lnTo>
                  <a:lnTo>
                    <a:pt x="899" y="3587"/>
                  </a:lnTo>
                  <a:cubicBezTo>
                    <a:pt x="760" y="3587"/>
                    <a:pt x="622" y="3560"/>
                    <a:pt x="518" y="3481"/>
                  </a:cubicBezTo>
                  <a:cubicBezTo>
                    <a:pt x="415" y="3429"/>
                    <a:pt x="346" y="3323"/>
                    <a:pt x="242" y="3165"/>
                  </a:cubicBezTo>
                  <a:cubicBezTo>
                    <a:pt x="173" y="3033"/>
                    <a:pt x="104" y="2848"/>
                    <a:pt x="69" y="2611"/>
                  </a:cubicBezTo>
                  <a:cubicBezTo>
                    <a:pt x="35" y="2374"/>
                    <a:pt x="0" y="2110"/>
                    <a:pt x="0" y="1793"/>
                  </a:cubicBezTo>
                  <a:cubicBezTo>
                    <a:pt x="0" y="1451"/>
                    <a:pt x="35" y="1187"/>
                    <a:pt x="69" y="949"/>
                  </a:cubicBezTo>
                  <a:cubicBezTo>
                    <a:pt x="104" y="712"/>
                    <a:pt x="173" y="527"/>
                    <a:pt x="242" y="396"/>
                  </a:cubicBezTo>
                  <a:cubicBezTo>
                    <a:pt x="311" y="264"/>
                    <a:pt x="415" y="158"/>
                    <a:pt x="518" y="106"/>
                  </a:cubicBezTo>
                  <a:cubicBezTo>
                    <a:pt x="622" y="53"/>
                    <a:pt x="760" y="0"/>
                    <a:pt x="899" y="0"/>
                  </a:cubicBezTo>
                  <a:lnTo>
                    <a:pt x="20771" y="0"/>
                  </a:lnTo>
                  <a:cubicBezTo>
                    <a:pt x="20909" y="0"/>
                    <a:pt x="21012" y="26"/>
                    <a:pt x="21116" y="106"/>
                  </a:cubicBezTo>
                  <a:cubicBezTo>
                    <a:pt x="21220" y="185"/>
                    <a:pt x="21323" y="264"/>
                    <a:pt x="21393" y="396"/>
                  </a:cubicBezTo>
                  <a:cubicBezTo>
                    <a:pt x="21462" y="527"/>
                    <a:pt x="21531" y="712"/>
                    <a:pt x="21565" y="949"/>
                  </a:cubicBezTo>
                  <a:cubicBezTo>
                    <a:pt x="21600" y="1187"/>
                    <a:pt x="21600" y="1451"/>
                    <a:pt x="21600" y="1793"/>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31" name="Shape">
              <a:extLst>
                <a:ext uri="{FF2B5EF4-FFF2-40B4-BE49-F238E27FC236}">
                  <a16:creationId xmlns:a16="http://schemas.microsoft.com/office/drawing/2014/main" id="{24FCAFB1-447E-44B1-8CE3-48C8108300AB}"/>
                </a:ext>
              </a:extLst>
            </p:cNvPr>
            <p:cNvSpPr/>
            <p:nvPr/>
          </p:nvSpPr>
          <p:spPr>
            <a:xfrm>
              <a:off x="1485900" y="3657599"/>
              <a:ext cx="76962" cy="103888"/>
            </a:xfrm>
            <a:custGeom>
              <a:avLst/>
              <a:gdLst/>
              <a:ahLst/>
              <a:cxnLst>
                <a:cxn ang="0">
                  <a:pos x="wd2" y="hd2"/>
                </a:cxn>
                <a:cxn ang="5400000">
                  <a:pos x="wd2" y="hd2"/>
                </a:cxn>
                <a:cxn ang="10800000">
                  <a:pos x="wd2" y="hd2"/>
                </a:cxn>
                <a:cxn ang="16200000">
                  <a:pos x="wd2" y="hd2"/>
                </a:cxn>
              </a:cxnLst>
              <a:rect l="0" t="0" r="r" b="b"/>
              <a:pathLst>
                <a:path w="21600" h="21600" extrusionOk="0">
                  <a:moveTo>
                    <a:pt x="21600" y="20940"/>
                  </a:moveTo>
                  <a:cubicBezTo>
                    <a:pt x="21600" y="21072"/>
                    <a:pt x="21564" y="21151"/>
                    <a:pt x="21493" y="21257"/>
                  </a:cubicBezTo>
                  <a:cubicBezTo>
                    <a:pt x="21422" y="21362"/>
                    <a:pt x="21279" y="21415"/>
                    <a:pt x="21065" y="21468"/>
                  </a:cubicBezTo>
                  <a:cubicBezTo>
                    <a:pt x="20851" y="21521"/>
                    <a:pt x="20495" y="21574"/>
                    <a:pt x="20067" y="21574"/>
                  </a:cubicBezTo>
                  <a:cubicBezTo>
                    <a:pt x="19640" y="21600"/>
                    <a:pt x="19034" y="21600"/>
                    <a:pt x="18285" y="21600"/>
                  </a:cubicBezTo>
                  <a:cubicBezTo>
                    <a:pt x="17644" y="21600"/>
                    <a:pt x="17145" y="21600"/>
                    <a:pt x="16788" y="21574"/>
                  </a:cubicBezTo>
                  <a:cubicBezTo>
                    <a:pt x="16396" y="21547"/>
                    <a:pt x="16111" y="21521"/>
                    <a:pt x="15897" y="21442"/>
                  </a:cubicBezTo>
                  <a:cubicBezTo>
                    <a:pt x="15683" y="21389"/>
                    <a:pt x="15541" y="21310"/>
                    <a:pt x="15434" y="21204"/>
                  </a:cubicBezTo>
                  <a:cubicBezTo>
                    <a:pt x="15327" y="21098"/>
                    <a:pt x="15255" y="20993"/>
                    <a:pt x="15220" y="20861"/>
                  </a:cubicBezTo>
                  <a:lnTo>
                    <a:pt x="12618" y="16055"/>
                  </a:lnTo>
                  <a:cubicBezTo>
                    <a:pt x="12297" y="15500"/>
                    <a:pt x="12012" y="15025"/>
                    <a:pt x="11691" y="14602"/>
                  </a:cubicBezTo>
                  <a:cubicBezTo>
                    <a:pt x="11406" y="14180"/>
                    <a:pt x="11050" y="13837"/>
                    <a:pt x="10693" y="13546"/>
                  </a:cubicBezTo>
                  <a:cubicBezTo>
                    <a:pt x="10337" y="13256"/>
                    <a:pt x="9909" y="13044"/>
                    <a:pt x="9410" y="12912"/>
                  </a:cubicBezTo>
                  <a:cubicBezTo>
                    <a:pt x="8911" y="12780"/>
                    <a:pt x="8376" y="12701"/>
                    <a:pt x="7735" y="12701"/>
                  </a:cubicBezTo>
                  <a:lnTo>
                    <a:pt x="5881" y="12701"/>
                  </a:lnTo>
                  <a:lnTo>
                    <a:pt x="5881" y="20913"/>
                  </a:lnTo>
                  <a:cubicBezTo>
                    <a:pt x="5881" y="21019"/>
                    <a:pt x="5846" y="21125"/>
                    <a:pt x="5739" y="21204"/>
                  </a:cubicBezTo>
                  <a:cubicBezTo>
                    <a:pt x="5632" y="21283"/>
                    <a:pt x="5489" y="21362"/>
                    <a:pt x="5240" y="21415"/>
                  </a:cubicBezTo>
                  <a:cubicBezTo>
                    <a:pt x="5026" y="21468"/>
                    <a:pt x="4705" y="21521"/>
                    <a:pt x="4349" y="21547"/>
                  </a:cubicBezTo>
                  <a:cubicBezTo>
                    <a:pt x="3992" y="21574"/>
                    <a:pt x="3493" y="21600"/>
                    <a:pt x="2923" y="21600"/>
                  </a:cubicBezTo>
                  <a:cubicBezTo>
                    <a:pt x="2352" y="21600"/>
                    <a:pt x="1889" y="21573"/>
                    <a:pt x="1497" y="21547"/>
                  </a:cubicBezTo>
                  <a:cubicBezTo>
                    <a:pt x="1105" y="21521"/>
                    <a:pt x="820" y="21468"/>
                    <a:pt x="606" y="21415"/>
                  </a:cubicBezTo>
                  <a:cubicBezTo>
                    <a:pt x="392" y="21362"/>
                    <a:pt x="214" y="21283"/>
                    <a:pt x="143" y="21204"/>
                  </a:cubicBezTo>
                  <a:cubicBezTo>
                    <a:pt x="71" y="21125"/>
                    <a:pt x="0" y="21019"/>
                    <a:pt x="0" y="20913"/>
                  </a:cubicBezTo>
                  <a:lnTo>
                    <a:pt x="0" y="1373"/>
                  </a:lnTo>
                  <a:cubicBezTo>
                    <a:pt x="0" y="898"/>
                    <a:pt x="178" y="528"/>
                    <a:pt x="499" y="317"/>
                  </a:cubicBezTo>
                  <a:cubicBezTo>
                    <a:pt x="820" y="106"/>
                    <a:pt x="1248" y="0"/>
                    <a:pt x="1747" y="0"/>
                  </a:cubicBezTo>
                  <a:lnTo>
                    <a:pt x="9267" y="0"/>
                  </a:lnTo>
                  <a:cubicBezTo>
                    <a:pt x="10016" y="0"/>
                    <a:pt x="10657" y="0"/>
                    <a:pt x="11156" y="26"/>
                  </a:cubicBezTo>
                  <a:cubicBezTo>
                    <a:pt x="11655" y="53"/>
                    <a:pt x="12083" y="79"/>
                    <a:pt x="12511" y="106"/>
                  </a:cubicBezTo>
                  <a:cubicBezTo>
                    <a:pt x="13687" y="238"/>
                    <a:pt x="14721" y="449"/>
                    <a:pt x="15683" y="739"/>
                  </a:cubicBezTo>
                  <a:cubicBezTo>
                    <a:pt x="16610" y="1030"/>
                    <a:pt x="17394" y="1426"/>
                    <a:pt x="18071" y="1901"/>
                  </a:cubicBezTo>
                  <a:cubicBezTo>
                    <a:pt x="18748" y="2377"/>
                    <a:pt x="19212" y="2957"/>
                    <a:pt x="19568" y="3618"/>
                  </a:cubicBezTo>
                  <a:cubicBezTo>
                    <a:pt x="19925" y="4278"/>
                    <a:pt x="20103" y="5044"/>
                    <a:pt x="20103" y="5888"/>
                  </a:cubicBezTo>
                  <a:cubicBezTo>
                    <a:pt x="20103" y="6601"/>
                    <a:pt x="19960" y="7262"/>
                    <a:pt x="19747" y="7869"/>
                  </a:cubicBezTo>
                  <a:cubicBezTo>
                    <a:pt x="19533" y="8476"/>
                    <a:pt x="19141" y="8978"/>
                    <a:pt x="18642" y="9453"/>
                  </a:cubicBezTo>
                  <a:cubicBezTo>
                    <a:pt x="18178" y="9929"/>
                    <a:pt x="17572" y="10325"/>
                    <a:pt x="16859" y="10668"/>
                  </a:cubicBezTo>
                  <a:cubicBezTo>
                    <a:pt x="16147" y="11011"/>
                    <a:pt x="15362" y="11302"/>
                    <a:pt x="14471" y="11513"/>
                  </a:cubicBezTo>
                  <a:cubicBezTo>
                    <a:pt x="14899" y="11671"/>
                    <a:pt x="15327" y="11856"/>
                    <a:pt x="15683" y="12067"/>
                  </a:cubicBezTo>
                  <a:cubicBezTo>
                    <a:pt x="16040" y="12279"/>
                    <a:pt x="16432" y="12569"/>
                    <a:pt x="16752" y="12886"/>
                  </a:cubicBezTo>
                  <a:cubicBezTo>
                    <a:pt x="17073" y="13203"/>
                    <a:pt x="17394" y="13573"/>
                    <a:pt x="17715" y="13969"/>
                  </a:cubicBezTo>
                  <a:cubicBezTo>
                    <a:pt x="18036" y="14365"/>
                    <a:pt x="18321" y="14840"/>
                    <a:pt x="18606" y="15342"/>
                  </a:cubicBezTo>
                  <a:lnTo>
                    <a:pt x="21065" y="19593"/>
                  </a:lnTo>
                  <a:cubicBezTo>
                    <a:pt x="21279" y="20016"/>
                    <a:pt x="21457" y="20332"/>
                    <a:pt x="21529" y="20517"/>
                  </a:cubicBezTo>
                  <a:cubicBezTo>
                    <a:pt x="21564" y="20676"/>
                    <a:pt x="21600" y="20834"/>
                    <a:pt x="21600" y="20940"/>
                  </a:cubicBezTo>
                  <a:close/>
                  <a:moveTo>
                    <a:pt x="13972" y="6337"/>
                  </a:moveTo>
                  <a:cubicBezTo>
                    <a:pt x="13972" y="5624"/>
                    <a:pt x="13758" y="5017"/>
                    <a:pt x="13331" y="4542"/>
                  </a:cubicBezTo>
                  <a:cubicBezTo>
                    <a:pt x="12903" y="4066"/>
                    <a:pt x="12190" y="3697"/>
                    <a:pt x="11192" y="3512"/>
                  </a:cubicBezTo>
                  <a:cubicBezTo>
                    <a:pt x="10907" y="3459"/>
                    <a:pt x="10550" y="3406"/>
                    <a:pt x="10158" y="3380"/>
                  </a:cubicBezTo>
                  <a:cubicBezTo>
                    <a:pt x="9766" y="3353"/>
                    <a:pt x="9267" y="3327"/>
                    <a:pt x="8590" y="3327"/>
                  </a:cubicBezTo>
                  <a:lnTo>
                    <a:pt x="5952" y="3327"/>
                  </a:lnTo>
                  <a:lnTo>
                    <a:pt x="5952" y="9427"/>
                  </a:lnTo>
                  <a:lnTo>
                    <a:pt x="8947" y="9427"/>
                  </a:lnTo>
                  <a:cubicBezTo>
                    <a:pt x="9802" y="9427"/>
                    <a:pt x="10515" y="9348"/>
                    <a:pt x="11156" y="9216"/>
                  </a:cubicBezTo>
                  <a:cubicBezTo>
                    <a:pt x="11798" y="9057"/>
                    <a:pt x="12297" y="8846"/>
                    <a:pt x="12725" y="8582"/>
                  </a:cubicBezTo>
                  <a:cubicBezTo>
                    <a:pt x="13152" y="8318"/>
                    <a:pt x="13473" y="7975"/>
                    <a:pt x="13651" y="7605"/>
                  </a:cubicBezTo>
                  <a:cubicBezTo>
                    <a:pt x="13865" y="7209"/>
                    <a:pt x="13972" y="6786"/>
                    <a:pt x="13972" y="6337"/>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32" name="Shape">
              <a:extLst>
                <a:ext uri="{FF2B5EF4-FFF2-40B4-BE49-F238E27FC236}">
                  <a16:creationId xmlns:a16="http://schemas.microsoft.com/office/drawing/2014/main" id="{32246FA6-895D-47FC-9C88-DF4DE2A070A3}"/>
                </a:ext>
              </a:extLst>
            </p:cNvPr>
            <p:cNvSpPr/>
            <p:nvPr/>
          </p:nvSpPr>
          <p:spPr>
            <a:xfrm>
              <a:off x="1562100" y="3657599"/>
              <a:ext cx="95267" cy="104524"/>
            </a:xfrm>
            <a:custGeom>
              <a:avLst/>
              <a:gdLst/>
              <a:ahLst/>
              <a:cxnLst>
                <a:cxn ang="0">
                  <a:pos x="wd2" y="hd2"/>
                </a:cxn>
                <a:cxn ang="5400000">
                  <a:pos x="wd2" y="hd2"/>
                </a:cxn>
                <a:cxn ang="10800000">
                  <a:pos x="wd2" y="hd2"/>
                </a:cxn>
                <a:cxn ang="16200000">
                  <a:pos x="wd2" y="hd2"/>
                </a:cxn>
              </a:cxnLst>
              <a:rect l="0" t="0" r="r" b="b"/>
              <a:pathLst>
                <a:path w="21546" h="21600" extrusionOk="0">
                  <a:moveTo>
                    <a:pt x="21278" y="19868"/>
                  </a:moveTo>
                  <a:cubicBezTo>
                    <a:pt x="21421" y="20262"/>
                    <a:pt x="21508" y="20576"/>
                    <a:pt x="21536" y="20813"/>
                  </a:cubicBezTo>
                  <a:cubicBezTo>
                    <a:pt x="21565" y="21049"/>
                    <a:pt x="21536" y="21206"/>
                    <a:pt x="21393" y="21338"/>
                  </a:cubicBezTo>
                  <a:cubicBezTo>
                    <a:pt x="21249" y="21469"/>
                    <a:pt x="21019" y="21521"/>
                    <a:pt x="20675" y="21548"/>
                  </a:cubicBezTo>
                  <a:cubicBezTo>
                    <a:pt x="20330" y="21574"/>
                    <a:pt x="19870" y="21600"/>
                    <a:pt x="19296" y="21600"/>
                  </a:cubicBezTo>
                  <a:cubicBezTo>
                    <a:pt x="18693" y="21600"/>
                    <a:pt x="18204" y="21600"/>
                    <a:pt x="17860" y="21574"/>
                  </a:cubicBezTo>
                  <a:cubicBezTo>
                    <a:pt x="17515" y="21547"/>
                    <a:pt x="17256" y="21521"/>
                    <a:pt x="17084" y="21469"/>
                  </a:cubicBezTo>
                  <a:cubicBezTo>
                    <a:pt x="16912" y="21416"/>
                    <a:pt x="16768" y="21364"/>
                    <a:pt x="16711" y="21259"/>
                  </a:cubicBezTo>
                  <a:cubicBezTo>
                    <a:pt x="16625" y="21180"/>
                    <a:pt x="16567" y="21049"/>
                    <a:pt x="16538" y="20918"/>
                  </a:cubicBezTo>
                  <a:lnTo>
                    <a:pt x="14959" y="16613"/>
                  </a:lnTo>
                  <a:lnTo>
                    <a:pt x="6169" y="16613"/>
                  </a:lnTo>
                  <a:lnTo>
                    <a:pt x="4676" y="20786"/>
                  </a:lnTo>
                  <a:cubicBezTo>
                    <a:pt x="4618" y="20944"/>
                    <a:pt x="4561" y="21075"/>
                    <a:pt x="4475" y="21180"/>
                  </a:cubicBezTo>
                  <a:cubicBezTo>
                    <a:pt x="4388" y="21285"/>
                    <a:pt x="4274" y="21364"/>
                    <a:pt x="4101" y="21416"/>
                  </a:cubicBezTo>
                  <a:cubicBezTo>
                    <a:pt x="3929" y="21469"/>
                    <a:pt x="3670" y="21521"/>
                    <a:pt x="3354" y="21547"/>
                  </a:cubicBezTo>
                  <a:cubicBezTo>
                    <a:pt x="3038" y="21574"/>
                    <a:pt x="2608" y="21574"/>
                    <a:pt x="2091" y="21574"/>
                  </a:cubicBezTo>
                  <a:cubicBezTo>
                    <a:pt x="1545" y="21574"/>
                    <a:pt x="1114" y="21547"/>
                    <a:pt x="798" y="21521"/>
                  </a:cubicBezTo>
                  <a:cubicBezTo>
                    <a:pt x="482" y="21495"/>
                    <a:pt x="281" y="21416"/>
                    <a:pt x="137" y="21285"/>
                  </a:cubicBezTo>
                  <a:cubicBezTo>
                    <a:pt x="22" y="21154"/>
                    <a:pt x="-35" y="20970"/>
                    <a:pt x="22" y="20734"/>
                  </a:cubicBezTo>
                  <a:cubicBezTo>
                    <a:pt x="80" y="20498"/>
                    <a:pt x="137" y="20183"/>
                    <a:pt x="281" y="19815"/>
                  </a:cubicBezTo>
                  <a:lnTo>
                    <a:pt x="7491" y="840"/>
                  </a:lnTo>
                  <a:cubicBezTo>
                    <a:pt x="7577" y="656"/>
                    <a:pt x="7634" y="499"/>
                    <a:pt x="7749" y="394"/>
                  </a:cubicBezTo>
                  <a:cubicBezTo>
                    <a:pt x="7835" y="289"/>
                    <a:pt x="8008" y="184"/>
                    <a:pt x="8209" y="131"/>
                  </a:cubicBezTo>
                  <a:cubicBezTo>
                    <a:pt x="8410" y="79"/>
                    <a:pt x="8697" y="26"/>
                    <a:pt x="9099" y="26"/>
                  </a:cubicBezTo>
                  <a:cubicBezTo>
                    <a:pt x="9472" y="0"/>
                    <a:pt x="9961" y="0"/>
                    <a:pt x="10593" y="0"/>
                  </a:cubicBezTo>
                  <a:cubicBezTo>
                    <a:pt x="11311" y="0"/>
                    <a:pt x="11856" y="0"/>
                    <a:pt x="12287" y="26"/>
                  </a:cubicBezTo>
                  <a:cubicBezTo>
                    <a:pt x="12718" y="53"/>
                    <a:pt x="13034" y="79"/>
                    <a:pt x="13264" y="131"/>
                  </a:cubicBezTo>
                  <a:cubicBezTo>
                    <a:pt x="13494" y="184"/>
                    <a:pt x="13666" y="289"/>
                    <a:pt x="13781" y="394"/>
                  </a:cubicBezTo>
                  <a:cubicBezTo>
                    <a:pt x="13896" y="525"/>
                    <a:pt x="13982" y="682"/>
                    <a:pt x="14039" y="892"/>
                  </a:cubicBezTo>
                  <a:lnTo>
                    <a:pt x="21278" y="19868"/>
                  </a:lnTo>
                  <a:close/>
                  <a:moveTo>
                    <a:pt x="10535" y="4199"/>
                  </a:moveTo>
                  <a:lnTo>
                    <a:pt x="10535" y="4199"/>
                  </a:lnTo>
                  <a:lnTo>
                    <a:pt x="7203" y="13280"/>
                  </a:lnTo>
                  <a:lnTo>
                    <a:pt x="13838" y="13280"/>
                  </a:lnTo>
                  <a:lnTo>
                    <a:pt x="10535" y="4199"/>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33" name="Shape">
              <a:extLst>
                <a:ext uri="{FF2B5EF4-FFF2-40B4-BE49-F238E27FC236}">
                  <a16:creationId xmlns:a16="http://schemas.microsoft.com/office/drawing/2014/main" id="{D664A1E3-9723-40E2-A732-AF3465EE5F38}"/>
                </a:ext>
              </a:extLst>
            </p:cNvPr>
            <p:cNvSpPr/>
            <p:nvPr/>
          </p:nvSpPr>
          <p:spPr>
            <a:xfrm>
              <a:off x="1650999" y="3657600"/>
              <a:ext cx="79377" cy="104012"/>
            </a:xfrm>
            <a:custGeom>
              <a:avLst/>
              <a:gdLst/>
              <a:ahLst/>
              <a:cxnLst>
                <a:cxn ang="0">
                  <a:pos x="wd2" y="hd2"/>
                </a:cxn>
                <a:cxn ang="5400000">
                  <a:pos x="wd2" y="hd2"/>
                </a:cxn>
                <a:cxn ang="10800000">
                  <a:pos x="wd2" y="hd2"/>
                </a:cxn>
                <a:cxn ang="16200000">
                  <a:pos x="wd2" y="hd2"/>
                </a:cxn>
              </a:cxnLst>
              <a:rect l="0" t="0" r="r" b="b"/>
              <a:pathLst>
                <a:path w="21600" h="21600" extrusionOk="0">
                  <a:moveTo>
                    <a:pt x="21600" y="1793"/>
                  </a:moveTo>
                  <a:cubicBezTo>
                    <a:pt x="21600" y="2110"/>
                    <a:pt x="21600" y="2400"/>
                    <a:pt x="21531" y="2611"/>
                  </a:cubicBezTo>
                  <a:cubicBezTo>
                    <a:pt x="21462" y="2822"/>
                    <a:pt x="21427" y="3033"/>
                    <a:pt x="21358" y="3165"/>
                  </a:cubicBezTo>
                  <a:cubicBezTo>
                    <a:pt x="21289" y="3297"/>
                    <a:pt x="21185" y="3402"/>
                    <a:pt x="21081" y="3481"/>
                  </a:cubicBezTo>
                  <a:cubicBezTo>
                    <a:pt x="20978" y="3560"/>
                    <a:pt x="20839" y="3587"/>
                    <a:pt x="20736" y="3587"/>
                  </a:cubicBezTo>
                  <a:lnTo>
                    <a:pt x="13686" y="3587"/>
                  </a:lnTo>
                  <a:lnTo>
                    <a:pt x="13686" y="20914"/>
                  </a:lnTo>
                  <a:cubicBezTo>
                    <a:pt x="13686" y="21020"/>
                    <a:pt x="13651" y="21125"/>
                    <a:pt x="13547" y="21204"/>
                  </a:cubicBezTo>
                  <a:cubicBezTo>
                    <a:pt x="13444" y="21284"/>
                    <a:pt x="13305" y="21363"/>
                    <a:pt x="13064" y="21415"/>
                  </a:cubicBezTo>
                  <a:cubicBezTo>
                    <a:pt x="12856" y="21468"/>
                    <a:pt x="12545" y="21521"/>
                    <a:pt x="12200" y="21547"/>
                  </a:cubicBezTo>
                  <a:cubicBezTo>
                    <a:pt x="11854" y="21574"/>
                    <a:pt x="11370" y="21600"/>
                    <a:pt x="10817" y="21600"/>
                  </a:cubicBezTo>
                  <a:cubicBezTo>
                    <a:pt x="10264" y="21600"/>
                    <a:pt x="9815" y="21574"/>
                    <a:pt x="9435" y="21547"/>
                  </a:cubicBezTo>
                  <a:cubicBezTo>
                    <a:pt x="9055" y="21521"/>
                    <a:pt x="8778" y="21468"/>
                    <a:pt x="8536" y="21415"/>
                  </a:cubicBezTo>
                  <a:cubicBezTo>
                    <a:pt x="8329" y="21363"/>
                    <a:pt x="8156" y="21284"/>
                    <a:pt x="8087" y="21204"/>
                  </a:cubicBezTo>
                  <a:cubicBezTo>
                    <a:pt x="8018" y="21125"/>
                    <a:pt x="7949" y="21020"/>
                    <a:pt x="7949" y="20914"/>
                  </a:cubicBezTo>
                  <a:lnTo>
                    <a:pt x="7949" y="3587"/>
                  </a:lnTo>
                  <a:lnTo>
                    <a:pt x="899" y="3587"/>
                  </a:lnTo>
                  <a:cubicBezTo>
                    <a:pt x="760" y="3587"/>
                    <a:pt x="622" y="3560"/>
                    <a:pt x="518" y="3481"/>
                  </a:cubicBezTo>
                  <a:cubicBezTo>
                    <a:pt x="415" y="3429"/>
                    <a:pt x="346" y="3323"/>
                    <a:pt x="242" y="3165"/>
                  </a:cubicBezTo>
                  <a:cubicBezTo>
                    <a:pt x="173" y="3033"/>
                    <a:pt x="104" y="2848"/>
                    <a:pt x="69" y="2611"/>
                  </a:cubicBezTo>
                  <a:cubicBezTo>
                    <a:pt x="35" y="2374"/>
                    <a:pt x="0" y="2110"/>
                    <a:pt x="0" y="1793"/>
                  </a:cubicBezTo>
                  <a:cubicBezTo>
                    <a:pt x="0" y="1451"/>
                    <a:pt x="35" y="1187"/>
                    <a:pt x="69" y="949"/>
                  </a:cubicBezTo>
                  <a:cubicBezTo>
                    <a:pt x="104" y="712"/>
                    <a:pt x="173" y="527"/>
                    <a:pt x="242" y="396"/>
                  </a:cubicBezTo>
                  <a:cubicBezTo>
                    <a:pt x="311" y="264"/>
                    <a:pt x="415" y="158"/>
                    <a:pt x="518" y="106"/>
                  </a:cubicBezTo>
                  <a:cubicBezTo>
                    <a:pt x="622" y="53"/>
                    <a:pt x="760" y="0"/>
                    <a:pt x="899" y="0"/>
                  </a:cubicBezTo>
                  <a:lnTo>
                    <a:pt x="20770" y="0"/>
                  </a:lnTo>
                  <a:cubicBezTo>
                    <a:pt x="20909" y="0"/>
                    <a:pt x="21012" y="26"/>
                    <a:pt x="21116" y="106"/>
                  </a:cubicBezTo>
                  <a:cubicBezTo>
                    <a:pt x="21220" y="185"/>
                    <a:pt x="21323" y="264"/>
                    <a:pt x="21393" y="396"/>
                  </a:cubicBezTo>
                  <a:cubicBezTo>
                    <a:pt x="21462" y="527"/>
                    <a:pt x="21531" y="712"/>
                    <a:pt x="21565" y="949"/>
                  </a:cubicBezTo>
                  <a:cubicBezTo>
                    <a:pt x="21600" y="1187"/>
                    <a:pt x="21600" y="1451"/>
                    <a:pt x="21600" y="1793"/>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34" name="Shape">
              <a:extLst>
                <a:ext uri="{FF2B5EF4-FFF2-40B4-BE49-F238E27FC236}">
                  <a16:creationId xmlns:a16="http://schemas.microsoft.com/office/drawing/2014/main" id="{7164A48E-FF99-4EF9-9C2A-13367AF14E71}"/>
                </a:ext>
              </a:extLst>
            </p:cNvPr>
            <p:cNvSpPr/>
            <p:nvPr/>
          </p:nvSpPr>
          <p:spPr>
            <a:xfrm>
              <a:off x="1739899" y="3657599"/>
              <a:ext cx="61343" cy="103507"/>
            </a:xfrm>
            <a:custGeom>
              <a:avLst/>
              <a:gdLst/>
              <a:ahLst/>
              <a:cxnLst>
                <a:cxn ang="0">
                  <a:pos x="wd2" y="hd2"/>
                </a:cxn>
                <a:cxn ang="5400000">
                  <a:pos x="wd2" y="hd2"/>
                </a:cxn>
                <a:cxn ang="10800000">
                  <a:pos x="wd2" y="hd2"/>
                </a:cxn>
                <a:cxn ang="16200000">
                  <a:pos x="wd2" y="hd2"/>
                </a:cxn>
              </a:cxnLst>
              <a:rect l="0" t="0" r="r" b="b"/>
              <a:pathLst>
                <a:path w="21600" h="21600" extrusionOk="0">
                  <a:moveTo>
                    <a:pt x="21600" y="19904"/>
                  </a:moveTo>
                  <a:cubicBezTo>
                    <a:pt x="21600" y="20222"/>
                    <a:pt x="21555" y="20487"/>
                    <a:pt x="21511" y="20699"/>
                  </a:cubicBezTo>
                  <a:cubicBezTo>
                    <a:pt x="21466" y="20911"/>
                    <a:pt x="21376" y="21096"/>
                    <a:pt x="21287" y="21229"/>
                  </a:cubicBezTo>
                  <a:cubicBezTo>
                    <a:pt x="21197" y="21361"/>
                    <a:pt x="21063" y="21468"/>
                    <a:pt x="20929" y="21520"/>
                  </a:cubicBezTo>
                  <a:cubicBezTo>
                    <a:pt x="20795" y="21573"/>
                    <a:pt x="20616" y="21600"/>
                    <a:pt x="20482" y="21600"/>
                  </a:cubicBezTo>
                  <a:lnTo>
                    <a:pt x="2191" y="21600"/>
                  </a:lnTo>
                  <a:cubicBezTo>
                    <a:pt x="1565" y="21600"/>
                    <a:pt x="1029" y="21494"/>
                    <a:pt x="626" y="21282"/>
                  </a:cubicBezTo>
                  <a:cubicBezTo>
                    <a:pt x="224" y="21070"/>
                    <a:pt x="0" y="20725"/>
                    <a:pt x="0" y="20222"/>
                  </a:cubicBezTo>
                  <a:lnTo>
                    <a:pt x="0" y="1378"/>
                  </a:lnTo>
                  <a:cubicBezTo>
                    <a:pt x="0" y="901"/>
                    <a:pt x="224" y="530"/>
                    <a:pt x="626" y="318"/>
                  </a:cubicBezTo>
                  <a:cubicBezTo>
                    <a:pt x="1029" y="106"/>
                    <a:pt x="1565" y="0"/>
                    <a:pt x="2191" y="0"/>
                  </a:cubicBezTo>
                  <a:lnTo>
                    <a:pt x="20393" y="0"/>
                  </a:lnTo>
                  <a:cubicBezTo>
                    <a:pt x="20571" y="0"/>
                    <a:pt x="20706" y="27"/>
                    <a:pt x="20840" y="80"/>
                  </a:cubicBezTo>
                  <a:cubicBezTo>
                    <a:pt x="20974" y="132"/>
                    <a:pt x="21063" y="239"/>
                    <a:pt x="21198" y="371"/>
                  </a:cubicBezTo>
                  <a:cubicBezTo>
                    <a:pt x="21287" y="503"/>
                    <a:pt x="21376" y="689"/>
                    <a:pt x="21421" y="901"/>
                  </a:cubicBezTo>
                  <a:cubicBezTo>
                    <a:pt x="21466" y="1113"/>
                    <a:pt x="21511" y="1405"/>
                    <a:pt x="21511" y="1723"/>
                  </a:cubicBezTo>
                  <a:cubicBezTo>
                    <a:pt x="21511" y="2041"/>
                    <a:pt x="21466" y="2306"/>
                    <a:pt x="21421" y="2518"/>
                  </a:cubicBezTo>
                  <a:cubicBezTo>
                    <a:pt x="21376" y="2730"/>
                    <a:pt x="21287" y="2915"/>
                    <a:pt x="21198" y="3048"/>
                  </a:cubicBezTo>
                  <a:cubicBezTo>
                    <a:pt x="21108" y="3180"/>
                    <a:pt x="20974" y="3286"/>
                    <a:pt x="20840" y="3339"/>
                  </a:cubicBezTo>
                  <a:cubicBezTo>
                    <a:pt x="20706" y="3392"/>
                    <a:pt x="20571" y="3419"/>
                    <a:pt x="20393" y="3419"/>
                  </a:cubicBezTo>
                  <a:lnTo>
                    <a:pt x="7379" y="3419"/>
                  </a:lnTo>
                  <a:lnTo>
                    <a:pt x="7379" y="8693"/>
                  </a:lnTo>
                  <a:lnTo>
                    <a:pt x="18380" y="8693"/>
                  </a:lnTo>
                  <a:cubicBezTo>
                    <a:pt x="18559" y="8693"/>
                    <a:pt x="18693" y="8719"/>
                    <a:pt x="18827" y="8799"/>
                  </a:cubicBezTo>
                  <a:cubicBezTo>
                    <a:pt x="18962" y="8879"/>
                    <a:pt x="19096" y="8958"/>
                    <a:pt x="19185" y="9090"/>
                  </a:cubicBezTo>
                  <a:cubicBezTo>
                    <a:pt x="19275" y="9223"/>
                    <a:pt x="19364" y="9382"/>
                    <a:pt x="19409" y="9594"/>
                  </a:cubicBezTo>
                  <a:cubicBezTo>
                    <a:pt x="19453" y="9806"/>
                    <a:pt x="19498" y="10071"/>
                    <a:pt x="19498" y="10389"/>
                  </a:cubicBezTo>
                  <a:cubicBezTo>
                    <a:pt x="19498" y="10707"/>
                    <a:pt x="19498" y="10972"/>
                    <a:pt x="19409" y="11184"/>
                  </a:cubicBezTo>
                  <a:cubicBezTo>
                    <a:pt x="19364" y="11396"/>
                    <a:pt x="19275" y="11555"/>
                    <a:pt x="19185" y="11688"/>
                  </a:cubicBezTo>
                  <a:cubicBezTo>
                    <a:pt x="19096" y="11820"/>
                    <a:pt x="18962" y="11900"/>
                    <a:pt x="18827" y="11953"/>
                  </a:cubicBezTo>
                  <a:cubicBezTo>
                    <a:pt x="18693" y="12006"/>
                    <a:pt x="18514" y="12032"/>
                    <a:pt x="18380" y="12032"/>
                  </a:cubicBezTo>
                  <a:lnTo>
                    <a:pt x="7379" y="12032"/>
                  </a:lnTo>
                  <a:lnTo>
                    <a:pt x="7379" y="18128"/>
                  </a:lnTo>
                  <a:lnTo>
                    <a:pt x="20527" y="18128"/>
                  </a:lnTo>
                  <a:cubicBezTo>
                    <a:pt x="20706" y="18128"/>
                    <a:pt x="20840" y="18155"/>
                    <a:pt x="20974" y="18234"/>
                  </a:cubicBezTo>
                  <a:cubicBezTo>
                    <a:pt x="21108" y="18287"/>
                    <a:pt x="21242" y="18393"/>
                    <a:pt x="21332" y="18526"/>
                  </a:cubicBezTo>
                  <a:cubicBezTo>
                    <a:pt x="21421" y="18658"/>
                    <a:pt x="21511" y="18844"/>
                    <a:pt x="21555" y="19056"/>
                  </a:cubicBezTo>
                  <a:cubicBezTo>
                    <a:pt x="21555" y="19321"/>
                    <a:pt x="21600" y="19586"/>
                    <a:pt x="21600" y="19904"/>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35" name="Shape">
              <a:extLst>
                <a:ext uri="{FF2B5EF4-FFF2-40B4-BE49-F238E27FC236}">
                  <a16:creationId xmlns:a16="http://schemas.microsoft.com/office/drawing/2014/main" id="{663AB1D9-279A-4A56-89F6-B3BDA2071270}"/>
                </a:ext>
              </a:extLst>
            </p:cNvPr>
            <p:cNvSpPr/>
            <p:nvPr/>
          </p:nvSpPr>
          <p:spPr>
            <a:xfrm>
              <a:off x="1816099" y="3657599"/>
              <a:ext cx="88394" cy="107062"/>
            </a:xfrm>
            <a:custGeom>
              <a:avLst/>
              <a:gdLst/>
              <a:ahLst/>
              <a:cxnLst>
                <a:cxn ang="0">
                  <a:pos x="wd2" y="hd2"/>
                </a:cxn>
                <a:cxn ang="5400000">
                  <a:pos x="wd2" y="hd2"/>
                </a:cxn>
                <a:cxn ang="10800000">
                  <a:pos x="wd2" y="hd2"/>
                </a:cxn>
                <a:cxn ang="16200000">
                  <a:pos x="wd2" y="hd2"/>
                </a:cxn>
              </a:cxnLst>
              <a:rect l="0" t="0" r="r" b="b"/>
              <a:pathLst>
                <a:path w="21600" h="21600" extrusionOk="0">
                  <a:moveTo>
                    <a:pt x="21600" y="3690"/>
                  </a:moveTo>
                  <a:cubicBezTo>
                    <a:pt x="21600" y="3997"/>
                    <a:pt x="21569" y="4279"/>
                    <a:pt x="21538" y="4484"/>
                  </a:cubicBezTo>
                  <a:cubicBezTo>
                    <a:pt x="21507" y="4715"/>
                    <a:pt x="21445" y="4894"/>
                    <a:pt x="21414" y="5022"/>
                  </a:cubicBezTo>
                  <a:cubicBezTo>
                    <a:pt x="21352" y="5150"/>
                    <a:pt x="21290" y="5253"/>
                    <a:pt x="21197" y="5304"/>
                  </a:cubicBezTo>
                  <a:cubicBezTo>
                    <a:pt x="21103" y="5355"/>
                    <a:pt x="21010" y="5381"/>
                    <a:pt x="20886" y="5381"/>
                  </a:cubicBezTo>
                  <a:cubicBezTo>
                    <a:pt x="20731" y="5381"/>
                    <a:pt x="20452" y="5278"/>
                    <a:pt x="20079" y="5099"/>
                  </a:cubicBezTo>
                  <a:cubicBezTo>
                    <a:pt x="19707" y="4894"/>
                    <a:pt x="19210" y="4689"/>
                    <a:pt x="18559" y="4458"/>
                  </a:cubicBezTo>
                  <a:cubicBezTo>
                    <a:pt x="17907" y="4228"/>
                    <a:pt x="17193" y="4023"/>
                    <a:pt x="16324" y="3818"/>
                  </a:cubicBezTo>
                  <a:cubicBezTo>
                    <a:pt x="15455" y="3613"/>
                    <a:pt x="14462" y="3536"/>
                    <a:pt x="13314" y="3536"/>
                  </a:cubicBezTo>
                  <a:cubicBezTo>
                    <a:pt x="12103" y="3536"/>
                    <a:pt x="10986" y="3715"/>
                    <a:pt x="9993" y="4074"/>
                  </a:cubicBezTo>
                  <a:cubicBezTo>
                    <a:pt x="9000" y="4433"/>
                    <a:pt x="8162" y="4919"/>
                    <a:pt x="7448" y="5560"/>
                  </a:cubicBezTo>
                  <a:cubicBezTo>
                    <a:pt x="6734" y="6201"/>
                    <a:pt x="6207" y="6969"/>
                    <a:pt x="5834" y="7866"/>
                  </a:cubicBezTo>
                  <a:cubicBezTo>
                    <a:pt x="5462" y="8763"/>
                    <a:pt x="5276" y="9762"/>
                    <a:pt x="5276" y="10838"/>
                  </a:cubicBezTo>
                  <a:cubicBezTo>
                    <a:pt x="5276" y="12043"/>
                    <a:pt x="5462" y="13093"/>
                    <a:pt x="5865" y="13990"/>
                  </a:cubicBezTo>
                  <a:cubicBezTo>
                    <a:pt x="6238" y="14887"/>
                    <a:pt x="6797" y="15655"/>
                    <a:pt x="7479" y="16270"/>
                  </a:cubicBezTo>
                  <a:cubicBezTo>
                    <a:pt x="8162" y="16885"/>
                    <a:pt x="9000" y="17347"/>
                    <a:pt x="9962" y="17654"/>
                  </a:cubicBezTo>
                  <a:cubicBezTo>
                    <a:pt x="10924" y="17962"/>
                    <a:pt x="12010" y="18115"/>
                    <a:pt x="13190" y="18115"/>
                  </a:cubicBezTo>
                  <a:cubicBezTo>
                    <a:pt x="13779" y="18115"/>
                    <a:pt x="14338" y="18064"/>
                    <a:pt x="14896" y="17962"/>
                  </a:cubicBezTo>
                  <a:cubicBezTo>
                    <a:pt x="15455" y="17859"/>
                    <a:pt x="15983" y="17680"/>
                    <a:pt x="16448" y="17475"/>
                  </a:cubicBezTo>
                  <a:lnTo>
                    <a:pt x="16448" y="12632"/>
                  </a:lnTo>
                  <a:lnTo>
                    <a:pt x="11669" y="12632"/>
                  </a:lnTo>
                  <a:cubicBezTo>
                    <a:pt x="11421" y="12632"/>
                    <a:pt x="11265" y="12504"/>
                    <a:pt x="11110" y="12273"/>
                  </a:cubicBezTo>
                  <a:cubicBezTo>
                    <a:pt x="10955" y="12043"/>
                    <a:pt x="10924" y="11633"/>
                    <a:pt x="10924" y="11043"/>
                  </a:cubicBezTo>
                  <a:cubicBezTo>
                    <a:pt x="10924" y="10736"/>
                    <a:pt x="10924" y="10480"/>
                    <a:pt x="10986" y="10275"/>
                  </a:cubicBezTo>
                  <a:cubicBezTo>
                    <a:pt x="11017" y="10070"/>
                    <a:pt x="11079" y="9916"/>
                    <a:pt x="11141" y="9788"/>
                  </a:cubicBezTo>
                  <a:cubicBezTo>
                    <a:pt x="11203" y="9660"/>
                    <a:pt x="11297" y="9583"/>
                    <a:pt x="11390" y="9506"/>
                  </a:cubicBezTo>
                  <a:cubicBezTo>
                    <a:pt x="11483" y="9429"/>
                    <a:pt x="11576" y="9429"/>
                    <a:pt x="11700" y="9429"/>
                  </a:cubicBezTo>
                  <a:lnTo>
                    <a:pt x="20235" y="9429"/>
                  </a:lnTo>
                  <a:cubicBezTo>
                    <a:pt x="20452" y="9429"/>
                    <a:pt x="20638" y="9455"/>
                    <a:pt x="20793" y="9506"/>
                  </a:cubicBezTo>
                  <a:cubicBezTo>
                    <a:pt x="20948" y="9557"/>
                    <a:pt x="21103" y="9660"/>
                    <a:pt x="21228" y="9762"/>
                  </a:cubicBezTo>
                  <a:cubicBezTo>
                    <a:pt x="21352" y="9890"/>
                    <a:pt x="21445" y="10018"/>
                    <a:pt x="21507" y="10198"/>
                  </a:cubicBezTo>
                  <a:cubicBezTo>
                    <a:pt x="21569" y="10377"/>
                    <a:pt x="21600" y="10557"/>
                    <a:pt x="21600" y="10762"/>
                  </a:cubicBezTo>
                  <a:lnTo>
                    <a:pt x="21600" y="19063"/>
                  </a:lnTo>
                  <a:cubicBezTo>
                    <a:pt x="21600" y="19396"/>
                    <a:pt x="21538" y="19678"/>
                    <a:pt x="21383" y="19909"/>
                  </a:cubicBezTo>
                  <a:cubicBezTo>
                    <a:pt x="21228" y="20139"/>
                    <a:pt x="20979" y="20345"/>
                    <a:pt x="20545" y="20473"/>
                  </a:cubicBezTo>
                  <a:cubicBezTo>
                    <a:pt x="20110" y="20601"/>
                    <a:pt x="19614" y="20754"/>
                    <a:pt x="18962" y="20908"/>
                  </a:cubicBezTo>
                  <a:cubicBezTo>
                    <a:pt x="18341" y="21062"/>
                    <a:pt x="17690" y="21190"/>
                    <a:pt x="17007" y="21293"/>
                  </a:cubicBezTo>
                  <a:cubicBezTo>
                    <a:pt x="16324" y="21395"/>
                    <a:pt x="15672" y="21472"/>
                    <a:pt x="14990" y="21523"/>
                  </a:cubicBezTo>
                  <a:cubicBezTo>
                    <a:pt x="14307" y="21574"/>
                    <a:pt x="13624" y="21600"/>
                    <a:pt x="12910" y="21600"/>
                  </a:cubicBezTo>
                  <a:cubicBezTo>
                    <a:pt x="10893" y="21600"/>
                    <a:pt x="9093" y="21369"/>
                    <a:pt x="7479" y="20883"/>
                  </a:cubicBezTo>
                  <a:cubicBezTo>
                    <a:pt x="5866" y="20396"/>
                    <a:pt x="4531" y="19704"/>
                    <a:pt x="3414" y="18807"/>
                  </a:cubicBezTo>
                  <a:cubicBezTo>
                    <a:pt x="2297" y="17885"/>
                    <a:pt x="1459" y="16783"/>
                    <a:pt x="869" y="15476"/>
                  </a:cubicBezTo>
                  <a:cubicBezTo>
                    <a:pt x="279" y="14169"/>
                    <a:pt x="0" y="12683"/>
                    <a:pt x="0" y="11018"/>
                  </a:cubicBezTo>
                  <a:cubicBezTo>
                    <a:pt x="0" y="9301"/>
                    <a:pt x="310" y="7764"/>
                    <a:pt x="931" y="6406"/>
                  </a:cubicBezTo>
                  <a:cubicBezTo>
                    <a:pt x="1552" y="5048"/>
                    <a:pt x="2452" y="3895"/>
                    <a:pt x="3600" y="2947"/>
                  </a:cubicBezTo>
                  <a:cubicBezTo>
                    <a:pt x="4748" y="1999"/>
                    <a:pt x="6145" y="1255"/>
                    <a:pt x="7759" y="769"/>
                  </a:cubicBezTo>
                  <a:cubicBezTo>
                    <a:pt x="9372" y="256"/>
                    <a:pt x="11203" y="0"/>
                    <a:pt x="13190" y="0"/>
                  </a:cubicBezTo>
                  <a:cubicBezTo>
                    <a:pt x="14276" y="0"/>
                    <a:pt x="15269" y="51"/>
                    <a:pt x="16169" y="179"/>
                  </a:cubicBezTo>
                  <a:cubicBezTo>
                    <a:pt x="17069" y="307"/>
                    <a:pt x="17845" y="461"/>
                    <a:pt x="18528" y="641"/>
                  </a:cubicBezTo>
                  <a:cubicBezTo>
                    <a:pt x="19210" y="820"/>
                    <a:pt x="19769" y="999"/>
                    <a:pt x="20203" y="1204"/>
                  </a:cubicBezTo>
                  <a:cubicBezTo>
                    <a:pt x="20638" y="1409"/>
                    <a:pt x="20948" y="1589"/>
                    <a:pt x="21134" y="1742"/>
                  </a:cubicBezTo>
                  <a:cubicBezTo>
                    <a:pt x="21321" y="1896"/>
                    <a:pt x="21445" y="2101"/>
                    <a:pt x="21507" y="2383"/>
                  </a:cubicBezTo>
                  <a:cubicBezTo>
                    <a:pt x="21569" y="2665"/>
                    <a:pt x="21600" y="3151"/>
                    <a:pt x="21600" y="3690"/>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36" name="Shape">
              <a:extLst>
                <a:ext uri="{FF2B5EF4-FFF2-40B4-BE49-F238E27FC236}">
                  <a16:creationId xmlns:a16="http://schemas.microsoft.com/office/drawing/2014/main" id="{6E1925C5-8DD7-460D-9DF2-AFD0C2D2D0BE}"/>
                </a:ext>
              </a:extLst>
            </p:cNvPr>
            <p:cNvSpPr/>
            <p:nvPr/>
          </p:nvSpPr>
          <p:spPr>
            <a:xfrm>
              <a:off x="1917700" y="3657600"/>
              <a:ext cx="81871" cy="104520"/>
            </a:xfrm>
            <a:custGeom>
              <a:avLst/>
              <a:gdLst/>
              <a:ahLst/>
              <a:cxnLst>
                <a:cxn ang="0">
                  <a:pos x="wd2" y="hd2"/>
                </a:cxn>
                <a:cxn ang="5400000">
                  <a:pos x="wd2" y="hd2"/>
                </a:cxn>
                <a:cxn ang="10800000">
                  <a:pos x="wd2" y="hd2"/>
                </a:cxn>
                <a:cxn ang="16200000">
                  <a:pos x="wd2" y="hd2"/>
                </a:cxn>
              </a:cxnLst>
              <a:rect l="0" t="0" r="r" b="b"/>
              <a:pathLst>
                <a:path w="21522" h="21600" extrusionOk="0">
                  <a:moveTo>
                    <a:pt x="13519" y="13385"/>
                  </a:moveTo>
                  <a:lnTo>
                    <a:pt x="13519" y="20918"/>
                  </a:lnTo>
                  <a:cubicBezTo>
                    <a:pt x="13519" y="21023"/>
                    <a:pt x="13486" y="21128"/>
                    <a:pt x="13386" y="21206"/>
                  </a:cubicBezTo>
                  <a:cubicBezTo>
                    <a:pt x="13286" y="21285"/>
                    <a:pt x="13152" y="21364"/>
                    <a:pt x="12918" y="21416"/>
                  </a:cubicBezTo>
                  <a:cubicBezTo>
                    <a:pt x="12718" y="21469"/>
                    <a:pt x="12418" y="21521"/>
                    <a:pt x="12084" y="21548"/>
                  </a:cubicBezTo>
                  <a:cubicBezTo>
                    <a:pt x="11750" y="21574"/>
                    <a:pt x="11282" y="21600"/>
                    <a:pt x="10748" y="21600"/>
                  </a:cubicBezTo>
                  <a:cubicBezTo>
                    <a:pt x="10214" y="21600"/>
                    <a:pt x="9747" y="21574"/>
                    <a:pt x="9413" y="21548"/>
                  </a:cubicBezTo>
                  <a:cubicBezTo>
                    <a:pt x="9046" y="21521"/>
                    <a:pt x="8779" y="21469"/>
                    <a:pt x="8545" y="21416"/>
                  </a:cubicBezTo>
                  <a:cubicBezTo>
                    <a:pt x="8345" y="21364"/>
                    <a:pt x="8178" y="21285"/>
                    <a:pt x="8111" y="21206"/>
                  </a:cubicBezTo>
                  <a:cubicBezTo>
                    <a:pt x="8044" y="21128"/>
                    <a:pt x="7977" y="21023"/>
                    <a:pt x="7977" y="20918"/>
                  </a:cubicBezTo>
                  <a:lnTo>
                    <a:pt x="7977" y="13385"/>
                  </a:lnTo>
                  <a:lnTo>
                    <a:pt x="533" y="1732"/>
                  </a:lnTo>
                  <a:cubicBezTo>
                    <a:pt x="265" y="1312"/>
                    <a:pt x="99" y="997"/>
                    <a:pt x="32" y="787"/>
                  </a:cubicBezTo>
                  <a:cubicBezTo>
                    <a:pt x="-35" y="551"/>
                    <a:pt x="-2" y="394"/>
                    <a:pt x="165" y="262"/>
                  </a:cubicBezTo>
                  <a:cubicBezTo>
                    <a:pt x="332" y="157"/>
                    <a:pt x="633" y="79"/>
                    <a:pt x="1067" y="52"/>
                  </a:cubicBezTo>
                  <a:cubicBezTo>
                    <a:pt x="1501" y="26"/>
                    <a:pt x="2102" y="0"/>
                    <a:pt x="2869" y="0"/>
                  </a:cubicBezTo>
                  <a:cubicBezTo>
                    <a:pt x="3504" y="0"/>
                    <a:pt x="4038" y="0"/>
                    <a:pt x="4405" y="26"/>
                  </a:cubicBezTo>
                  <a:cubicBezTo>
                    <a:pt x="4806" y="53"/>
                    <a:pt x="5106" y="79"/>
                    <a:pt x="5307" y="157"/>
                  </a:cubicBezTo>
                  <a:cubicBezTo>
                    <a:pt x="5507" y="236"/>
                    <a:pt x="5707" y="289"/>
                    <a:pt x="5807" y="394"/>
                  </a:cubicBezTo>
                  <a:cubicBezTo>
                    <a:pt x="5908" y="499"/>
                    <a:pt x="6008" y="630"/>
                    <a:pt x="6108" y="787"/>
                  </a:cubicBezTo>
                  <a:lnTo>
                    <a:pt x="9146" y="6036"/>
                  </a:lnTo>
                  <a:cubicBezTo>
                    <a:pt x="9446" y="6535"/>
                    <a:pt x="9713" y="7086"/>
                    <a:pt x="10014" y="7637"/>
                  </a:cubicBezTo>
                  <a:cubicBezTo>
                    <a:pt x="10314" y="8189"/>
                    <a:pt x="10581" y="8792"/>
                    <a:pt x="10882" y="9396"/>
                  </a:cubicBezTo>
                  <a:lnTo>
                    <a:pt x="10915" y="9396"/>
                  </a:lnTo>
                  <a:cubicBezTo>
                    <a:pt x="11182" y="8792"/>
                    <a:pt x="11449" y="8215"/>
                    <a:pt x="11750" y="7664"/>
                  </a:cubicBezTo>
                  <a:cubicBezTo>
                    <a:pt x="12017" y="7113"/>
                    <a:pt x="12317" y="6561"/>
                    <a:pt x="12584" y="6063"/>
                  </a:cubicBezTo>
                  <a:lnTo>
                    <a:pt x="15556" y="840"/>
                  </a:lnTo>
                  <a:cubicBezTo>
                    <a:pt x="15623" y="656"/>
                    <a:pt x="15723" y="525"/>
                    <a:pt x="15823" y="420"/>
                  </a:cubicBezTo>
                  <a:cubicBezTo>
                    <a:pt x="15923" y="315"/>
                    <a:pt x="16090" y="236"/>
                    <a:pt x="16290" y="157"/>
                  </a:cubicBezTo>
                  <a:cubicBezTo>
                    <a:pt x="16491" y="79"/>
                    <a:pt x="16791" y="52"/>
                    <a:pt x="17158" y="26"/>
                  </a:cubicBezTo>
                  <a:cubicBezTo>
                    <a:pt x="17525" y="0"/>
                    <a:pt x="17993" y="0"/>
                    <a:pt x="18594" y="0"/>
                  </a:cubicBezTo>
                  <a:cubicBezTo>
                    <a:pt x="19395" y="0"/>
                    <a:pt x="20029" y="0"/>
                    <a:pt x="20463" y="52"/>
                  </a:cubicBezTo>
                  <a:cubicBezTo>
                    <a:pt x="20897" y="79"/>
                    <a:pt x="21198" y="157"/>
                    <a:pt x="21365" y="262"/>
                  </a:cubicBezTo>
                  <a:cubicBezTo>
                    <a:pt x="21532" y="367"/>
                    <a:pt x="21565" y="551"/>
                    <a:pt x="21465" y="787"/>
                  </a:cubicBezTo>
                  <a:cubicBezTo>
                    <a:pt x="21365" y="1024"/>
                    <a:pt x="21198" y="1338"/>
                    <a:pt x="20964" y="1732"/>
                  </a:cubicBezTo>
                  <a:lnTo>
                    <a:pt x="13519" y="13385"/>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37" name="Shape">
              <a:extLst>
                <a:ext uri="{FF2B5EF4-FFF2-40B4-BE49-F238E27FC236}">
                  <a16:creationId xmlns:a16="http://schemas.microsoft.com/office/drawing/2014/main" id="{3DAD694A-9B68-4523-8E0B-D070E17C5A5C}"/>
                </a:ext>
              </a:extLst>
            </p:cNvPr>
            <p:cNvSpPr/>
            <p:nvPr/>
          </p:nvSpPr>
          <p:spPr>
            <a:xfrm>
              <a:off x="393699" y="4152900"/>
              <a:ext cx="116206" cy="141732"/>
            </a:xfrm>
            <a:custGeom>
              <a:avLst/>
              <a:gdLst/>
              <a:ahLst/>
              <a:cxnLst>
                <a:cxn ang="0">
                  <a:pos x="wd2" y="hd2"/>
                </a:cxn>
                <a:cxn ang="5400000">
                  <a:pos x="wd2" y="hd2"/>
                </a:cxn>
                <a:cxn ang="10800000">
                  <a:pos x="wd2" y="hd2"/>
                </a:cxn>
                <a:cxn ang="16200000">
                  <a:pos x="wd2" y="hd2"/>
                </a:cxn>
              </a:cxnLst>
              <a:rect l="0" t="0" r="r" b="b"/>
              <a:pathLst>
                <a:path w="21600" h="21600" extrusionOk="0">
                  <a:moveTo>
                    <a:pt x="21553" y="19974"/>
                  </a:moveTo>
                  <a:cubicBezTo>
                    <a:pt x="21553" y="20226"/>
                    <a:pt x="21506" y="20458"/>
                    <a:pt x="21388" y="20652"/>
                  </a:cubicBezTo>
                  <a:cubicBezTo>
                    <a:pt x="21270" y="20845"/>
                    <a:pt x="21128" y="21019"/>
                    <a:pt x="20963" y="21155"/>
                  </a:cubicBezTo>
                  <a:cubicBezTo>
                    <a:pt x="20797" y="21290"/>
                    <a:pt x="20561" y="21387"/>
                    <a:pt x="20325" y="21445"/>
                  </a:cubicBezTo>
                  <a:cubicBezTo>
                    <a:pt x="20066" y="21503"/>
                    <a:pt x="19830" y="21542"/>
                    <a:pt x="19570" y="21542"/>
                  </a:cubicBezTo>
                  <a:lnTo>
                    <a:pt x="17304" y="21542"/>
                  </a:lnTo>
                  <a:cubicBezTo>
                    <a:pt x="16831" y="21542"/>
                    <a:pt x="16430" y="21503"/>
                    <a:pt x="16076" y="21426"/>
                  </a:cubicBezTo>
                  <a:cubicBezTo>
                    <a:pt x="15722" y="21348"/>
                    <a:pt x="15415" y="21213"/>
                    <a:pt x="15132" y="21000"/>
                  </a:cubicBezTo>
                  <a:cubicBezTo>
                    <a:pt x="14849" y="20787"/>
                    <a:pt x="14565" y="20516"/>
                    <a:pt x="14282" y="20168"/>
                  </a:cubicBezTo>
                  <a:cubicBezTo>
                    <a:pt x="13999" y="19819"/>
                    <a:pt x="13715" y="19374"/>
                    <a:pt x="13361" y="18813"/>
                  </a:cubicBezTo>
                  <a:lnTo>
                    <a:pt x="6846" y="8787"/>
                  </a:lnTo>
                  <a:cubicBezTo>
                    <a:pt x="6468" y="8187"/>
                    <a:pt x="6090" y="7548"/>
                    <a:pt x="5689" y="6852"/>
                  </a:cubicBezTo>
                  <a:cubicBezTo>
                    <a:pt x="5288" y="6155"/>
                    <a:pt x="4957" y="5497"/>
                    <a:pt x="4627" y="4839"/>
                  </a:cubicBezTo>
                  <a:lnTo>
                    <a:pt x="4603" y="4839"/>
                  </a:lnTo>
                  <a:cubicBezTo>
                    <a:pt x="4650" y="5632"/>
                    <a:pt x="4698" y="6426"/>
                    <a:pt x="4721" y="7219"/>
                  </a:cubicBezTo>
                  <a:cubicBezTo>
                    <a:pt x="4745" y="8013"/>
                    <a:pt x="4769" y="8826"/>
                    <a:pt x="4769" y="9658"/>
                  </a:cubicBezTo>
                  <a:lnTo>
                    <a:pt x="4769" y="20884"/>
                  </a:lnTo>
                  <a:cubicBezTo>
                    <a:pt x="4769" y="21000"/>
                    <a:pt x="4721" y="21097"/>
                    <a:pt x="4650" y="21174"/>
                  </a:cubicBezTo>
                  <a:cubicBezTo>
                    <a:pt x="4580" y="21271"/>
                    <a:pt x="4438" y="21329"/>
                    <a:pt x="4273" y="21406"/>
                  </a:cubicBezTo>
                  <a:cubicBezTo>
                    <a:pt x="4108" y="21484"/>
                    <a:pt x="3848" y="21523"/>
                    <a:pt x="3541" y="21542"/>
                  </a:cubicBezTo>
                  <a:cubicBezTo>
                    <a:pt x="3234" y="21581"/>
                    <a:pt x="2833" y="21600"/>
                    <a:pt x="2361" y="21600"/>
                  </a:cubicBezTo>
                  <a:cubicBezTo>
                    <a:pt x="1889" y="21600"/>
                    <a:pt x="1487" y="21581"/>
                    <a:pt x="1180" y="21542"/>
                  </a:cubicBezTo>
                  <a:cubicBezTo>
                    <a:pt x="873" y="21503"/>
                    <a:pt x="637" y="21465"/>
                    <a:pt x="449" y="21406"/>
                  </a:cubicBezTo>
                  <a:cubicBezTo>
                    <a:pt x="260" y="21348"/>
                    <a:pt x="165" y="21271"/>
                    <a:pt x="94" y="21174"/>
                  </a:cubicBezTo>
                  <a:cubicBezTo>
                    <a:pt x="24" y="21097"/>
                    <a:pt x="0" y="20981"/>
                    <a:pt x="0" y="20884"/>
                  </a:cubicBezTo>
                  <a:lnTo>
                    <a:pt x="0" y="1607"/>
                  </a:lnTo>
                  <a:cubicBezTo>
                    <a:pt x="0" y="1084"/>
                    <a:pt x="189" y="697"/>
                    <a:pt x="567" y="445"/>
                  </a:cubicBezTo>
                  <a:cubicBezTo>
                    <a:pt x="944" y="194"/>
                    <a:pt x="1393" y="58"/>
                    <a:pt x="1936" y="58"/>
                  </a:cubicBezTo>
                  <a:lnTo>
                    <a:pt x="4792" y="58"/>
                  </a:lnTo>
                  <a:cubicBezTo>
                    <a:pt x="5311" y="58"/>
                    <a:pt x="5736" y="97"/>
                    <a:pt x="6090" y="174"/>
                  </a:cubicBezTo>
                  <a:cubicBezTo>
                    <a:pt x="6445" y="252"/>
                    <a:pt x="6751" y="368"/>
                    <a:pt x="7035" y="523"/>
                  </a:cubicBezTo>
                  <a:cubicBezTo>
                    <a:pt x="7318" y="697"/>
                    <a:pt x="7578" y="929"/>
                    <a:pt x="7814" y="1219"/>
                  </a:cubicBezTo>
                  <a:cubicBezTo>
                    <a:pt x="8050" y="1510"/>
                    <a:pt x="8310" y="1877"/>
                    <a:pt x="8569" y="2303"/>
                  </a:cubicBezTo>
                  <a:lnTo>
                    <a:pt x="13668" y="10142"/>
                  </a:lnTo>
                  <a:cubicBezTo>
                    <a:pt x="13975" y="10626"/>
                    <a:pt x="14258" y="11090"/>
                    <a:pt x="14542" y="11535"/>
                  </a:cubicBezTo>
                  <a:cubicBezTo>
                    <a:pt x="14825" y="11981"/>
                    <a:pt x="15108" y="12445"/>
                    <a:pt x="15391" y="12910"/>
                  </a:cubicBezTo>
                  <a:cubicBezTo>
                    <a:pt x="15675" y="13374"/>
                    <a:pt x="15934" y="13819"/>
                    <a:pt x="16170" y="14264"/>
                  </a:cubicBezTo>
                  <a:cubicBezTo>
                    <a:pt x="16407" y="14710"/>
                    <a:pt x="16666" y="15155"/>
                    <a:pt x="16926" y="15581"/>
                  </a:cubicBezTo>
                  <a:lnTo>
                    <a:pt x="16950" y="15581"/>
                  </a:lnTo>
                  <a:cubicBezTo>
                    <a:pt x="16902" y="14806"/>
                    <a:pt x="16879" y="13993"/>
                    <a:pt x="16855" y="13161"/>
                  </a:cubicBezTo>
                  <a:cubicBezTo>
                    <a:pt x="16831" y="12329"/>
                    <a:pt x="16831" y="11516"/>
                    <a:pt x="16831" y="10761"/>
                  </a:cubicBezTo>
                  <a:lnTo>
                    <a:pt x="16831" y="697"/>
                  </a:lnTo>
                  <a:cubicBezTo>
                    <a:pt x="16831" y="581"/>
                    <a:pt x="16879" y="484"/>
                    <a:pt x="16950" y="406"/>
                  </a:cubicBezTo>
                  <a:cubicBezTo>
                    <a:pt x="17020" y="329"/>
                    <a:pt x="17162" y="232"/>
                    <a:pt x="17351" y="174"/>
                  </a:cubicBezTo>
                  <a:cubicBezTo>
                    <a:pt x="17540" y="116"/>
                    <a:pt x="17799" y="58"/>
                    <a:pt x="18106" y="39"/>
                  </a:cubicBezTo>
                  <a:cubicBezTo>
                    <a:pt x="18413" y="19"/>
                    <a:pt x="18814" y="0"/>
                    <a:pt x="19287" y="0"/>
                  </a:cubicBezTo>
                  <a:cubicBezTo>
                    <a:pt x="19735" y="0"/>
                    <a:pt x="20136" y="19"/>
                    <a:pt x="20443" y="39"/>
                  </a:cubicBezTo>
                  <a:cubicBezTo>
                    <a:pt x="20750" y="58"/>
                    <a:pt x="20986" y="116"/>
                    <a:pt x="21151" y="174"/>
                  </a:cubicBezTo>
                  <a:cubicBezTo>
                    <a:pt x="21317" y="232"/>
                    <a:pt x="21435" y="310"/>
                    <a:pt x="21506" y="406"/>
                  </a:cubicBezTo>
                  <a:cubicBezTo>
                    <a:pt x="21576" y="503"/>
                    <a:pt x="21600" y="600"/>
                    <a:pt x="21600" y="697"/>
                  </a:cubicBezTo>
                  <a:lnTo>
                    <a:pt x="21600" y="19974"/>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38" name="Shape">
              <a:extLst>
                <a:ext uri="{FF2B5EF4-FFF2-40B4-BE49-F238E27FC236}">
                  <a16:creationId xmlns:a16="http://schemas.microsoft.com/office/drawing/2014/main" id="{D4148E59-DB83-4FD6-B8A4-CCDE3576C332}"/>
                </a:ext>
              </a:extLst>
            </p:cNvPr>
            <p:cNvSpPr/>
            <p:nvPr/>
          </p:nvSpPr>
          <p:spPr>
            <a:xfrm>
              <a:off x="546099" y="4152900"/>
              <a:ext cx="83441" cy="140716"/>
            </a:xfrm>
            <a:custGeom>
              <a:avLst/>
              <a:gdLst/>
              <a:ahLst/>
              <a:cxnLst>
                <a:cxn ang="0">
                  <a:pos x="wd2" y="hd2"/>
                </a:cxn>
                <a:cxn ang="5400000">
                  <a:pos x="wd2" y="hd2"/>
                </a:cxn>
                <a:cxn ang="10800000">
                  <a:pos x="wd2" y="hd2"/>
                </a:cxn>
                <a:cxn ang="16200000">
                  <a:pos x="wd2" y="hd2"/>
                </a:cxn>
              </a:cxnLst>
              <a:rect l="0" t="0" r="r" b="b"/>
              <a:pathLst>
                <a:path w="21600" h="21600" extrusionOk="0">
                  <a:moveTo>
                    <a:pt x="21600" y="19865"/>
                  </a:moveTo>
                  <a:cubicBezTo>
                    <a:pt x="21600" y="20196"/>
                    <a:pt x="21567" y="20450"/>
                    <a:pt x="21534" y="20684"/>
                  </a:cubicBezTo>
                  <a:cubicBezTo>
                    <a:pt x="21501" y="20918"/>
                    <a:pt x="21403" y="21074"/>
                    <a:pt x="21337" y="21210"/>
                  </a:cubicBezTo>
                  <a:cubicBezTo>
                    <a:pt x="21271" y="21347"/>
                    <a:pt x="21140" y="21444"/>
                    <a:pt x="20975" y="21503"/>
                  </a:cubicBezTo>
                  <a:cubicBezTo>
                    <a:pt x="20844" y="21561"/>
                    <a:pt x="20679" y="21600"/>
                    <a:pt x="20515" y="21600"/>
                  </a:cubicBezTo>
                  <a:lnTo>
                    <a:pt x="2203" y="21600"/>
                  </a:lnTo>
                  <a:cubicBezTo>
                    <a:pt x="1578" y="21600"/>
                    <a:pt x="1052" y="21483"/>
                    <a:pt x="625" y="21269"/>
                  </a:cubicBezTo>
                  <a:cubicBezTo>
                    <a:pt x="197" y="21054"/>
                    <a:pt x="0" y="20703"/>
                    <a:pt x="0" y="20216"/>
                  </a:cubicBezTo>
                  <a:lnTo>
                    <a:pt x="0" y="1384"/>
                  </a:lnTo>
                  <a:cubicBezTo>
                    <a:pt x="0" y="897"/>
                    <a:pt x="197" y="546"/>
                    <a:pt x="625" y="331"/>
                  </a:cubicBezTo>
                  <a:cubicBezTo>
                    <a:pt x="1052" y="117"/>
                    <a:pt x="1578" y="0"/>
                    <a:pt x="2203" y="0"/>
                  </a:cubicBezTo>
                  <a:lnTo>
                    <a:pt x="20384" y="0"/>
                  </a:lnTo>
                  <a:cubicBezTo>
                    <a:pt x="20548" y="0"/>
                    <a:pt x="20712" y="20"/>
                    <a:pt x="20844" y="78"/>
                  </a:cubicBezTo>
                  <a:cubicBezTo>
                    <a:pt x="20975" y="136"/>
                    <a:pt x="21074" y="234"/>
                    <a:pt x="21173" y="370"/>
                  </a:cubicBezTo>
                  <a:cubicBezTo>
                    <a:pt x="21271" y="507"/>
                    <a:pt x="21337" y="682"/>
                    <a:pt x="21370" y="897"/>
                  </a:cubicBezTo>
                  <a:cubicBezTo>
                    <a:pt x="21403" y="1111"/>
                    <a:pt x="21436" y="1384"/>
                    <a:pt x="21436" y="1716"/>
                  </a:cubicBezTo>
                  <a:cubicBezTo>
                    <a:pt x="21436" y="2027"/>
                    <a:pt x="21403" y="2300"/>
                    <a:pt x="21370" y="2515"/>
                  </a:cubicBezTo>
                  <a:cubicBezTo>
                    <a:pt x="21337" y="2729"/>
                    <a:pt x="21238" y="2905"/>
                    <a:pt x="21173" y="3041"/>
                  </a:cubicBezTo>
                  <a:cubicBezTo>
                    <a:pt x="21074" y="3178"/>
                    <a:pt x="20975" y="3275"/>
                    <a:pt x="20844" y="3334"/>
                  </a:cubicBezTo>
                  <a:cubicBezTo>
                    <a:pt x="20712" y="3392"/>
                    <a:pt x="20548" y="3431"/>
                    <a:pt x="20384" y="3431"/>
                  </a:cubicBezTo>
                  <a:lnTo>
                    <a:pt x="7364" y="3431"/>
                  </a:lnTo>
                  <a:lnTo>
                    <a:pt x="7364" y="8714"/>
                  </a:lnTo>
                  <a:lnTo>
                    <a:pt x="18378" y="8714"/>
                  </a:lnTo>
                  <a:cubicBezTo>
                    <a:pt x="18542" y="8714"/>
                    <a:pt x="18707" y="8753"/>
                    <a:pt x="18838" y="8811"/>
                  </a:cubicBezTo>
                  <a:cubicBezTo>
                    <a:pt x="18970" y="8870"/>
                    <a:pt x="19101" y="8967"/>
                    <a:pt x="19200" y="9104"/>
                  </a:cubicBezTo>
                  <a:cubicBezTo>
                    <a:pt x="19299" y="9240"/>
                    <a:pt x="19364" y="9396"/>
                    <a:pt x="19397" y="9630"/>
                  </a:cubicBezTo>
                  <a:cubicBezTo>
                    <a:pt x="19430" y="9845"/>
                    <a:pt x="19463" y="10118"/>
                    <a:pt x="19463" y="10429"/>
                  </a:cubicBezTo>
                  <a:cubicBezTo>
                    <a:pt x="19463" y="10761"/>
                    <a:pt x="19430" y="11014"/>
                    <a:pt x="19397" y="11229"/>
                  </a:cubicBezTo>
                  <a:cubicBezTo>
                    <a:pt x="19364" y="11443"/>
                    <a:pt x="19266" y="11619"/>
                    <a:pt x="19200" y="11736"/>
                  </a:cubicBezTo>
                  <a:cubicBezTo>
                    <a:pt x="19101" y="11872"/>
                    <a:pt x="19003" y="11950"/>
                    <a:pt x="18838" y="12009"/>
                  </a:cubicBezTo>
                  <a:cubicBezTo>
                    <a:pt x="18707" y="12067"/>
                    <a:pt x="18542" y="12087"/>
                    <a:pt x="18378" y="12087"/>
                  </a:cubicBezTo>
                  <a:lnTo>
                    <a:pt x="7364" y="12087"/>
                  </a:lnTo>
                  <a:lnTo>
                    <a:pt x="7364" y="18188"/>
                  </a:lnTo>
                  <a:lnTo>
                    <a:pt x="20482" y="18188"/>
                  </a:lnTo>
                  <a:cubicBezTo>
                    <a:pt x="20647" y="18188"/>
                    <a:pt x="20811" y="18227"/>
                    <a:pt x="20942" y="18286"/>
                  </a:cubicBezTo>
                  <a:cubicBezTo>
                    <a:pt x="21074" y="18344"/>
                    <a:pt x="21205" y="18442"/>
                    <a:pt x="21304" y="18578"/>
                  </a:cubicBezTo>
                  <a:cubicBezTo>
                    <a:pt x="21403" y="18715"/>
                    <a:pt x="21468" y="18890"/>
                    <a:pt x="21501" y="19105"/>
                  </a:cubicBezTo>
                  <a:cubicBezTo>
                    <a:pt x="21534" y="19319"/>
                    <a:pt x="21600" y="19534"/>
                    <a:pt x="21600" y="19865"/>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39" name="Shape">
              <a:extLst>
                <a:ext uri="{FF2B5EF4-FFF2-40B4-BE49-F238E27FC236}">
                  <a16:creationId xmlns:a16="http://schemas.microsoft.com/office/drawing/2014/main" id="{79C8BE8A-AC63-4454-AA74-43D3393E0637}"/>
                </a:ext>
              </a:extLst>
            </p:cNvPr>
            <p:cNvSpPr/>
            <p:nvPr/>
          </p:nvSpPr>
          <p:spPr>
            <a:xfrm>
              <a:off x="634999" y="4152900"/>
              <a:ext cx="107571" cy="141352"/>
            </a:xfrm>
            <a:custGeom>
              <a:avLst/>
              <a:gdLst/>
              <a:ahLst/>
              <a:cxnLst>
                <a:cxn ang="0">
                  <a:pos x="wd2" y="hd2"/>
                </a:cxn>
                <a:cxn ang="5400000">
                  <a:pos x="wd2" y="hd2"/>
                </a:cxn>
                <a:cxn ang="10800000">
                  <a:pos x="wd2" y="hd2"/>
                </a:cxn>
                <a:cxn ang="16200000">
                  <a:pos x="wd2" y="hd2"/>
                </a:cxn>
              </a:cxnLst>
              <a:rect l="0" t="0" r="r" b="b"/>
              <a:pathLst>
                <a:path w="21600" h="21600" extrusionOk="0">
                  <a:moveTo>
                    <a:pt x="21600" y="1805"/>
                  </a:moveTo>
                  <a:cubicBezTo>
                    <a:pt x="21600" y="2135"/>
                    <a:pt x="21575" y="2406"/>
                    <a:pt x="21549" y="2620"/>
                  </a:cubicBezTo>
                  <a:cubicBezTo>
                    <a:pt x="21523" y="2853"/>
                    <a:pt x="21447" y="3027"/>
                    <a:pt x="21396" y="3163"/>
                  </a:cubicBezTo>
                  <a:cubicBezTo>
                    <a:pt x="21319" y="3299"/>
                    <a:pt x="21243" y="3396"/>
                    <a:pt x="21115" y="3474"/>
                  </a:cubicBezTo>
                  <a:cubicBezTo>
                    <a:pt x="20988" y="3552"/>
                    <a:pt x="20886" y="3571"/>
                    <a:pt x="20758" y="3571"/>
                  </a:cubicBezTo>
                  <a:lnTo>
                    <a:pt x="13694" y="3571"/>
                  </a:lnTo>
                  <a:lnTo>
                    <a:pt x="13694" y="20901"/>
                  </a:lnTo>
                  <a:cubicBezTo>
                    <a:pt x="13694" y="21018"/>
                    <a:pt x="13643" y="21115"/>
                    <a:pt x="13541" y="21192"/>
                  </a:cubicBezTo>
                  <a:cubicBezTo>
                    <a:pt x="13439" y="21270"/>
                    <a:pt x="13286" y="21348"/>
                    <a:pt x="13082" y="21406"/>
                  </a:cubicBezTo>
                  <a:cubicBezTo>
                    <a:pt x="12878" y="21464"/>
                    <a:pt x="12572" y="21503"/>
                    <a:pt x="12190" y="21542"/>
                  </a:cubicBezTo>
                  <a:cubicBezTo>
                    <a:pt x="11807" y="21581"/>
                    <a:pt x="11348" y="21600"/>
                    <a:pt x="10813" y="21600"/>
                  </a:cubicBezTo>
                  <a:cubicBezTo>
                    <a:pt x="10277" y="21600"/>
                    <a:pt x="9793" y="21581"/>
                    <a:pt x="9436" y="21542"/>
                  </a:cubicBezTo>
                  <a:cubicBezTo>
                    <a:pt x="9053" y="21503"/>
                    <a:pt x="8773" y="21464"/>
                    <a:pt x="8543" y="21406"/>
                  </a:cubicBezTo>
                  <a:cubicBezTo>
                    <a:pt x="8339" y="21348"/>
                    <a:pt x="8161" y="21270"/>
                    <a:pt x="8084" y="21192"/>
                  </a:cubicBezTo>
                  <a:cubicBezTo>
                    <a:pt x="8008" y="21115"/>
                    <a:pt x="7931" y="20998"/>
                    <a:pt x="7931" y="20901"/>
                  </a:cubicBezTo>
                  <a:lnTo>
                    <a:pt x="7931" y="3571"/>
                  </a:lnTo>
                  <a:lnTo>
                    <a:pt x="842" y="3571"/>
                  </a:lnTo>
                  <a:cubicBezTo>
                    <a:pt x="689" y="3571"/>
                    <a:pt x="561" y="3532"/>
                    <a:pt x="459" y="3474"/>
                  </a:cubicBezTo>
                  <a:cubicBezTo>
                    <a:pt x="357" y="3416"/>
                    <a:pt x="281" y="3299"/>
                    <a:pt x="204" y="3163"/>
                  </a:cubicBezTo>
                  <a:cubicBezTo>
                    <a:pt x="128" y="3027"/>
                    <a:pt x="77" y="2833"/>
                    <a:pt x="51" y="2620"/>
                  </a:cubicBezTo>
                  <a:cubicBezTo>
                    <a:pt x="25" y="2407"/>
                    <a:pt x="0" y="2115"/>
                    <a:pt x="0" y="1805"/>
                  </a:cubicBezTo>
                  <a:cubicBezTo>
                    <a:pt x="0" y="1475"/>
                    <a:pt x="25" y="1184"/>
                    <a:pt x="51" y="951"/>
                  </a:cubicBezTo>
                  <a:cubicBezTo>
                    <a:pt x="77" y="718"/>
                    <a:pt x="153" y="524"/>
                    <a:pt x="204" y="388"/>
                  </a:cubicBezTo>
                  <a:cubicBezTo>
                    <a:pt x="255" y="252"/>
                    <a:pt x="357" y="155"/>
                    <a:pt x="459" y="97"/>
                  </a:cubicBezTo>
                  <a:cubicBezTo>
                    <a:pt x="561" y="39"/>
                    <a:pt x="689" y="0"/>
                    <a:pt x="842" y="0"/>
                  </a:cubicBezTo>
                  <a:lnTo>
                    <a:pt x="20758" y="0"/>
                  </a:lnTo>
                  <a:cubicBezTo>
                    <a:pt x="20886" y="0"/>
                    <a:pt x="21013" y="39"/>
                    <a:pt x="21115" y="97"/>
                  </a:cubicBezTo>
                  <a:cubicBezTo>
                    <a:pt x="21217" y="155"/>
                    <a:pt x="21319" y="252"/>
                    <a:pt x="21396" y="388"/>
                  </a:cubicBezTo>
                  <a:cubicBezTo>
                    <a:pt x="21472" y="524"/>
                    <a:pt x="21523" y="718"/>
                    <a:pt x="21549" y="951"/>
                  </a:cubicBezTo>
                  <a:cubicBezTo>
                    <a:pt x="21574" y="1184"/>
                    <a:pt x="21600" y="1475"/>
                    <a:pt x="21600" y="1805"/>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40" name="Shape">
              <a:extLst>
                <a:ext uri="{FF2B5EF4-FFF2-40B4-BE49-F238E27FC236}">
                  <a16:creationId xmlns:a16="http://schemas.microsoft.com/office/drawing/2014/main" id="{923C7FEC-1B20-46D7-B37C-7F6A70230748}"/>
                </a:ext>
              </a:extLst>
            </p:cNvPr>
            <p:cNvSpPr/>
            <p:nvPr/>
          </p:nvSpPr>
          <p:spPr>
            <a:xfrm>
              <a:off x="749299" y="4152899"/>
              <a:ext cx="192069" cy="142367"/>
            </a:xfrm>
            <a:custGeom>
              <a:avLst/>
              <a:gdLst/>
              <a:ahLst/>
              <a:cxnLst>
                <a:cxn ang="0">
                  <a:pos x="wd2" y="hd2"/>
                </a:cxn>
                <a:cxn ang="5400000">
                  <a:pos x="wd2" y="hd2"/>
                </a:cxn>
                <a:cxn ang="10800000">
                  <a:pos x="wd2" y="hd2"/>
                </a:cxn>
                <a:cxn ang="16200000">
                  <a:pos x="wd2" y="hd2"/>
                </a:cxn>
              </a:cxnLst>
              <a:rect l="0" t="0" r="r" b="b"/>
              <a:pathLst>
                <a:path w="21576" h="21600" extrusionOk="0">
                  <a:moveTo>
                    <a:pt x="17836" y="20386"/>
                  </a:moveTo>
                  <a:cubicBezTo>
                    <a:pt x="17793" y="20656"/>
                    <a:pt x="17722" y="20868"/>
                    <a:pt x="17636" y="21022"/>
                  </a:cubicBezTo>
                  <a:cubicBezTo>
                    <a:pt x="17550" y="21176"/>
                    <a:pt x="17422" y="21311"/>
                    <a:pt x="17251" y="21388"/>
                  </a:cubicBezTo>
                  <a:cubicBezTo>
                    <a:pt x="17080" y="21465"/>
                    <a:pt x="16866" y="21523"/>
                    <a:pt x="16595" y="21561"/>
                  </a:cubicBezTo>
                  <a:cubicBezTo>
                    <a:pt x="16324" y="21581"/>
                    <a:pt x="15981" y="21600"/>
                    <a:pt x="15567" y="21600"/>
                  </a:cubicBezTo>
                  <a:cubicBezTo>
                    <a:pt x="15097" y="21600"/>
                    <a:pt x="14726" y="21581"/>
                    <a:pt x="14455" y="21561"/>
                  </a:cubicBezTo>
                  <a:cubicBezTo>
                    <a:pt x="14169" y="21542"/>
                    <a:pt x="13955" y="21484"/>
                    <a:pt x="13784" y="21388"/>
                  </a:cubicBezTo>
                  <a:cubicBezTo>
                    <a:pt x="13613" y="21292"/>
                    <a:pt x="13499" y="21176"/>
                    <a:pt x="13427" y="21022"/>
                  </a:cubicBezTo>
                  <a:cubicBezTo>
                    <a:pt x="13356" y="20868"/>
                    <a:pt x="13299" y="20656"/>
                    <a:pt x="13256" y="20386"/>
                  </a:cubicBezTo>
                  <a:lnTo>
                    <a:pt x="10731" y="6860"/>
                  </a:lnTo>
                  <a:lnTo>
                    <a:pt x="10702" y="6860"/>
                  </a:lnTo>
                  <a:lnTo>
                    <a:pt x="8306" y="20386"/>
                  </a:lnTo>
                  <a:cubicBezTo>
                    <a:pt x="8263" y="20637"/>
                    <a:pt x="8206" y="20849"/>
                    <a:pt x="8134" y="21003"/>
                  </a:cubicBezTo>
                  <a:cubicBezTo>
                    <a:pt x="8063" y="21157"/>
                    <a:pt x="7949" y="21292"/>
                    <a:pt x="7792" y="21369"/>
                  </a:cubicBezTo>
                  <a:cubicBezTo>
                    <a:pt x="7635" y="21446"/>
                    <a:pt x="7421" y="21523"/>
                    <a:pt x="7150" y="21542"/>
                  </a:cubicBezTo>
                  <a:cubicBezTo>
                    <a:pt x="6879" y="21562"/>
                    <a:pt x="6522" y="21581"/>
                    <a:pt x="6066" y="21581"/>
                  </a:cubicBezTo>
                  <a:cubicBezTo>
                    <a:pt x="5595" y="21581"/>
                    <a:pt x="5210" y="21561"/>
                    <a:pt x="4939" y="21542"/>
                  </a:cubicBezTo>
                  <a:cubicBezTo>
                    <a:pt x="4653" y="21523"/>
                    <a:pt x="4439" y="21465"/>
                    <a:pt x="4268" y="21369"/>
                  </a:cubicBezTo>
                  <a:cubicBezTo>
                    <a:pt x="4097" y="21273"/>
                    <a:pt x="3983" y="21157"/>
                    <a:pt x="3911" y="21003"/>
                  </a:cubicBezTo>
                  <a:cubicBezTo>
                    <a:pt x="3840" y="20849"/>
                    <a:pt x="3783" y="20637"/>
                    <a:pt x="3726" y="20367"/>
                  </a:cubicBezTo>
                  <a:lnTo>
                    <a:pt x="131" y="1734"/>
                  </a:lnTo>
                  <a:cubicBezTo>
                    <a:pt x="59" y="1329"/>
                    <a:pt x="17" y="1021"/>
                    <a:pt x="2" y="809"/>
                  </a:cubicBezTo>
                  <a:cubicBezTo>
                    <a:pt x="-12" y="597"/>
                    <a:pt x="45" y="405"/>
                    <a:pt x="145" y="289"/>
                  </a:cubicBezTo>
                  <a:cubicBezTo>
                    <a:pt x="245" y="173"/>
                    <a:pt x="416" y="96"/>
                    <a:pt x="644" y="58"/>
                  </a:cubicBezTo>
                  <a:cubicBezTo>
                    <a:pt x="873" y="38"/>
                    <a:pt x="1201" y="19"/>
                    <a:pt x="1614" y="19"/>
                  </a:cubicBezTo>
                  <a:cubicBezTo>
                    <a:pt x="2000" y="19"/>
                    <a:pt x="2299" y="19"/>
                    <a:pt x="2527" y="38"/>
                  </a:cubicBezTo>
                  <a:cubicBezTo>
                    <a:pt x="2756" y="58"/>
                    <a:pt x="2927" y="96"/>
                    <a:pt x="3041" y="154"/>
                  </a:cubicBezTo>
                  <a:cubicBezTo>
                    <a:pt x="3155" y="212"/>
                    <a:pt x="3227" y="308"/>
                    <a:pt x="3269" y="424"/>
                  </a:cubicBezTo>
                  <a:cubicBezTo>
                    <a:pt x="3312" y="539"/>
                    <a:pt x="3341" y="694"/>
                    <a:pt x="3369" y="906"/>
                  </a:cubicBezTo>
                  <a:lnTo>
                    <a:pt x="6137" y="17265"/>
                  </a:lnTo>
                  <a:lnTo>
                    <a:pt x="6151" y="17265"/>
                  </a:lnTo>
                  <a:lnTo>
                    <a:pt x="9033" y="1021"/>
                  </a:lnTo>
                  <a:cubicBezTo>
                    <a:pt x="9062" y="809"/>
                    <a:pt x="9105" y="636"/>
                    <a:pt x="9162" y="501"/>
                  </a:cubicBezTo>
                  <a:cubicBezTo>
                    <a:pt x="9219" y="366"/>
                    <a:pt x="9304" y="270"/>
                    <a:pt x="9433" y="193"/>
                  </a:cubicBezTo>
                  <a:cubicBezTo>
                    <a:pt x="9561" y="116"/>
                    <a:pt x="9732" y="77"/>
                    <a:pt x="9946" y="39"/>
                  </a:cubicBezTo>
                  <a:cubicBezTo>
                    <a:pt x="10160" y="19"/>
                    <a:pt x="10460" y="0"/>
                    <a:pt x="10831" y="0"/>
                  </a:cubicBezTo>
                  <a:cubicBezTo>
                    <a:pt x="11216" y="0"/>
                    <a:pt x="11530" y="19"/>
                    <a:pt x="11772" y="39"/>
                  </a:cubicBezTo>
                  <a:cubicBezTo>
                    <a:pt x="12001" y="58"/>
                    <a:pt x="12186" y="116"/>
                    <a:pt x="12315" y="173"/>
                  </a:cubicBezTo>
                  <a:cubicBezTo>
                    <a:pt x="12443" y="251"/>
                    <a:pt x="12529" y="347"/>
                    <a:pt x="12586" y="482"/>
                  </a:cubicBezTo>
                  <a:cubicBezTo>
                    <a:pt x="12643" y="617"/>
                    <a:pt x="12685" y="790"/>
                    <a:pt x="12714" y="1002"/>
                  </a:cubicBezTo>
                  <a:lnTo>
                    <a:pt x="15696" y="17245"/>
                  </a:lnTo>
                  <a:lnTo>
                    <a:pt x="15724" y="17245"/>
                  </a:lnTo>
                  <a:lnTo>
                    <a:pt x="18492" y="944"/>
                  </a:lnTo>
                  <a:cubicBezTo>
                    <a:pt x="18521" y="771"/>
                    <a:pt x="18549" y="617"/>
                    <a:pt x="18592" y="482"/>
                  </a:cubicBezTo>
                  <a:cubicBezTo>
                    <a:pt x="18635" y="347"/>
                    <a:pt x="18706" y="251"/>
                    <a:pt x="18820" y="193"/>
                  </a:cubicBezTo>
                  <a:cubicBezTo>
                    <a:pt x="18934" y="135"/>
                    <a:pt x="19091" y="77"/>
                    <a:pt x="19305" y="39"/>
                  </a:cubicBezTo>
                  <a:cubicBezTo>
                    <a:pt x="19519" y="19"/>
                    <a:pt x="19819" y="0"/>
                    <a:pt x="20190" y="0"/>
                  </a:cubicBezTo>
                  <a:cubicBezTo>
                    <a:pt x="20547" y="0"/>
                    <a:pt x="20832" y="19"/>
                    <a:pt x="21032" y="39"/>
                  </a:cubicBezTo>
                  <a:cubicBezTo>
                    <a:pt x="21231" y="58"/>
                    <a:pt x="21374" y="135"/>
                    <a:pt x="21460" y="270"/>
                  </a:cubicBezTo>
                  <a:cubicBezTo>
                    <a:pt x="21545" y="385"/>
                    <a:pt x="21588" y="578"/>
                    <a:pt x="21574" y="809"/>
                  </a:cubicBezTo>
                  <a:cubicBezTo>
                    <a:pt x="21559" y="1041"/>
                    <a:pt x="21517" y="1368"/>
                    <a:pt x="21445" y="1773"/>
                  </a:cubicBezTo>
                  <a:lnTo>
                    <a:pt x="17836" y="20386"/>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41" name="Shape">
              <a:extLst>
                <a:ext uri="{FF2B5EF4-FFF2-40B4-BE49-F238E27FC236}">
                  <a16:creationId xmlns:a16="http://schemas.microsoft.com/office/drawing/2014/main" id="{F924D67B-90E7-428E-BF58-265A78872A78}"/>
                </a:ext>
              </a:extLst>
            </p:cNvPr>
            <p:cNvSpPr/>
            <p:nvPr/>
          </p:nvSpPr>
          <p:spPr>
            <a:xfrm>
              <a:off x="952500" y="4152899"/>
              <a:ext cx="133223" cy="145797"/>
            </a:xfrm>
            <a:custGeom>
              <a:avLst/>
              <a:gdLst/>
              <a:ahLst/>
              <a:cxnLst>
                <a:cxn ang="0">
                  <a:pos x="wd2" y="hd2"/>
                </a:cxn>
                <a:cxn ang="5400000">
                  <a:pos x="wd2" y="hd2"/>
                </a:cxn>
                <a:cxn ang="10800000">
                  <a:pos x="wd2" y="hd2"/>
                </a:cxn>
                <a:cxn ang="16200000">
                  <a:pos x="wd2" y="hd2"/>
                </a:cxn>
              </a:cxnLst>
              <a:rect l="0" t="0" r="r" b="b"/>
              <a:pathLst>
                <a:path w="21600" h="21600" extrusionOk="0">
                  <a:moveTo>
                    <a:pt x="21600" y="10537"/>
                  </a:moveTo>
                  <a:cubicBezTo>
                    <a:pt x="21600" y="12268"/>
                    <a:pt x="21373" y="13810"/>
                    <a:pt x="20900" y="15184"/>
                  </a:cubicBezTo>
                  <a:cubicBezTo>
                    <a:pt x="20426" y="16558"/>
                    <a:pt x="19726" y="17705"/>
                    <a:pt x="18800" y="18665"/>
                  </a:cubicBezTo>
                  <a:cubicBezTo>
                    <a:pt x="17873" y="19624"/>
                    <a:pt x="16720" y="20339"/>
                    <a:pt x="15361" y="20847"/>
                  </a:cubicBezTo>
                  <a:cubicBezTo>
                    <a:pt x="14002" y="21355"/>
                    <a:pt x="12416" y="21600"/>
                    <a:pt x="10604" y="21600"/>
                  </a:cubicBezTo>
                  <a:cubicBezTo>
                    <a:pt x="8834" y="21600"/>
                    <a:pt x="7289" y="21393"/>
                    <a:pt x="5951" y="20960"/>
                  </a:cubicBezTo>
                  <a:cubicBezTo>
                    <a:pt x="4633" y="20528"/>
                    <a:pt x="3521" y="19888"/>
                    <a:pt x="2636" y="19022"/>
                  </a:cubicBezTo>
                  <a:cubicBezTo>
                    <a:pt x="1750" y="18157"/>
                    <a:pt x="1091" y="17047"/>
                    <a:pt x="659" y="15711"/>
                  </a:cubicBezTo>
                  <a:cubicBezTo>
                    <a:pt x="227" y="14375"/>
                    <a:pt x="0" y="12776"/>
                    <a:pt x="0" y="10932"/>
                  </a:cubicBezTo>
                  <a:cubicBezTo>
                    <a:pt x="0" y="9238"/>
                    <a:pt x="227" y="7733"/>
                    <a:pt x="700" y="6378"/>
                  </a:cubicBezTo>
                  <a:cubicBezTo>
                    <a:pt x="1174" y="5024"/>
                    <a:pt x="1874" y="3876"/>
                    <a:pt x="2800" y="2935"/>
                  </a:cubicBezTo>
                  <a:cubicBezTo>
                    <a:pt x="3727" y="1994"/>
                    <a:pt x="4880" y="1261"/>
                    <a:pt x="6239" y="753"/>
                  </a:cubicBezTo>
                  <a:cubicBezTo>
                    <a:pt x="7619" y="245"/>
                    <a:pt x="9204" y="0"/>
                    <a:pt x="11016" y="0"/>
                  </a:cubicBezTo>
                  <a:cubicBezTo>
                    <a:pt x="12746" y="0"/>
                    <a:pt x="14270" y="207"/>
                    <a:pt x="15587" y="621"/>
                  </a:cubicBezTo>
                  <a:cubicBezTo>
                    <a:pt x="16905" y="1035"/>
                    <a:pt x="18017" y="1693"/>
                    <a:pt x="18903" y="2559"/>
                  </a:cubicBezTo>
                  <a:cubicBezTo>
                    <a:pt x="19788" y="3424"/>
                    <a:pt x="20468" y="4534"/>
                    <a:pt x="20921" y="5852"/>
                  </a:cubicBezTo>
                  <a:cubicBezTo>
                    <a:pt x="21374" y="7169"/>
                    <a:pt x="21600" y="8730"/>
                    <a:pt x="21600" y="10537"/>
                  </a:cubicBezTo>
                  <a:close/>
                  <a:moveTo>
                    <a:pt x="16741" y="10762"/>
                  </a:moveTo>
                  <a:cubicBezTo>
                    <a:pt x="16741" y="9671"/>
                    <a:pt x="16638" y="8674"/>
                    <a:pt x="16452" y="7771"/>
                  </a:cubicBezTo>
                  <a:cubicBezTo>
                    <a:pt x="16267" y="6868"/>
                    <a:pt x="15937" y="6115"/>
                    <a:pt x="15484" y="5475"/>
                  </a:cubicBezTo>
                  <a:cubicBezTo>
                    <a:pt x="15031" y="4836"/>
                    <a:pt x="14434" y="4346"/>
                    <a:pt x="13672" y="3989"/>
                  </a:cubicBezTo>
                  <a:cubicBezTo>
                    <a:pt x="12911" y="3650"/>
                    <a:pt x="11984" y="3462"/>
                    <a:pt x="10851" y="3462"/>
                  </a:cubicBezTo>
                  <a:cubicBezTo>
                    <a:pt x="9719" y="3462"/>
                    <a:pt x="8751" y="3650"/>
                    <a:pt x="7989" y="4045"/>
                  </a:cubicBezTo>
                  <a:cubicBezTo>
                    <a:pt x="7227" y="4440"/>
                    <a:pt x="6610" y="4967"/>
                    <a:pt x="6136" y="5607"/>
                  </a:cubicBezTo>
                  <a:cubicBezTo>
                    <a:pt x="5663" y="6265"/>
                    <a:pt x="5333" y="7018"/>
                    <a:pt x="5148" y="7902"/>
                  </a:cubicBezTo>
                  <a:cubicBezTo>
                    <a:pt x="4962" y="8787"/>
                    <a:pt x="4859" y="9709"/>
                    <a:pt x="4859" y="10687"/>
                  </a:cubicBezTo>
                  <a:cubicBezTo>
                    <a:pt x="4859" y="11835"/>
                    <a:pt x="4962" y="12851"/>
                    <a:pt x="5148" y="13754"/>
                  </a:cubicBezTo>
                  <a:cubicBezTo>
                    <a:pt x="5333" y="14657"/>
                    <a:pt x="5663" y="15429"/>
                    <a:pt x="6095" y="16087"/>
                  </a:cubicBezTo>
                  <a:cubicBezTo>
                    <a:pt x="6527" y="16746"/>
                    <a:pt x="7145" y="17216"/>
                    <a:pt x="7886" y="17555"/>
                  </a:cubicBezTo>
                  <a:cubicBezTo>
                    <a:pt x="8648" y="17893"/>
                    <a:pt x="9595" y="18063"/>
                    <a:pt x="10728" y="18063"/>
                  </a:cubicBezTo>
                  <a:cubicBezTo>
                    <a:pt x="11860" y="18063"/>
                    <a:pt x="12828" y="17874"/>
                    <a:pt x="13590" y="17479"/>
                  </a:cubicBezTo>
                  <a:cubicBezTo>
                    <a:pt x="14352" y="17084"/>
                    <a:pt x="14970" y="16557"/>
                    <a:pt x="15443" y="15899"/>
                  </a:cubicBezTo>
                  <a:cubicBezTo>
                    <a:pt x="15917" y="15240"/>
                    <a:pt x="16246" y="14450"/>
                    <a:pt x="16432" y="13566"/>
                  </a:cubicBezTo>
                  <a:cubicBezTo>
                    <a:pt x="16638" y="12700"/>
                    <a:pt x="16741" y="11760"/>
                    <a:pt x="16741" y="10762"/>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42" name="Shape">
              <a:extLst>
                <a:ext uri="{FF2B5EF4-FFF2-40B4-BE49-F238E27FC236}">
                  <a16:creationId xmlns:a16="http://schemas.microsoft.com/office/drawing/2014/main" id="{FC364995-9380-4130-BE03-4AFC9D12B1FD}"/>
                </a:ext>
              </a:extLst>
            </p:cNvPr>
            <p:cNvSpPr/>
            <p:nvPr/>
          </p:nvSpPr>
          <p:spPr>
            <a:xfrm>
              <a:off x="1117599" y="4152900"/>
              <a:ext cx="104269" cy="141479"/>
            </a:xfrm>
            <a:custGeom>
              <a:avLst/>
              <a:gdLst/>
              <a:ahLst/>
              <a:cxnLst>
                <a:cxn ang="0">
                  <a:pos x="wd2" y="hd2"/>
                </a:cxn>
                <a:cxn ang="5400000">
                  <a:pos x="wd2" y="hd2"/>
                </a:cxn>
                <a:cxn ang="10800000">
                  <a:pos x="wd2" y="hd2"/>
                </a:cxn>
                <a:cxn ang="16200000">
                  <a:pos x="wd2" y="hd2"/>
                </a:cxn>
              </a:cxnLst>
              <a:rect l="0" t="0" r="r" b="b"/>
              <a:pathLst>
                <a:path w="21600" h="21600" extrusionOk="0">
                  <a:moveTo>
                    <a:pt x="21600" y="20921"/>
                  </a:moveTo>
                  <a:cubicBezTo>
                    <a:pt x="21600" y="21038"/>
                    <a:pt x="21574" y="21154"/>
                    <a:pt x="21495" y="21232"/>
                  </a:cubicBezTo>
                  <a:cubicBezTo>
                    <a:pt x="21442" y="21309"/>
                    <a:pt x="21284" y="21387"/>
                    <a:pt x="21074" y="21445"/>
                  </a:cubicBezTo>
                  <a:cubicBezTo>
                    <a:pt x="20863" y="21503"/>
                    <a:pt x="20521" y="21542"/>
                    <a:pt x="20074" y="21561"/>
                  </a:cubicBezTo>
                  <a:cubicBezTo>
                    <a:pt x="19627" y="21581"/>
                    <a:pt x="19048" y="21600"/>
                    <a:pt x="18285" y="21600"/>
                  </a:cubicBezTo>
                  <a:cubicBezTo>
                    <a:pt x="17654" y="21600"/>
                    <a:pt x="17154" y="21581"/>
                    <a:pt x="16785" y="21561"/>
                  </a:cubicBezTo>
                  <a:cubicBezTo>
                    <a:pt x="16417" y="21542"/>
                    <a:pt x="16101" y="21503"/>
                    <a:pt x="15891" y="21445"/>
                  </a:cubicBezTo>
                  <a:cubicBezTo>
                    <a:pt x="15680" y="21387"/>
                    <a:pt x="15523" y="21309"/>
                    <a:pt x="15417" y="21212"/>
                  </a:cubicBezTo>
                  <a:cubicBezTo>
                    <a:pt x="15338" y="21115"/>
                    <a:pt x="15259" y="20999"/>
                    <a:pt x="15207" y="20863"/>
                  </a:cubicBezTo>
                  <a:lnTo>
                    <a:pt x="12602" y="16055"/>
                  </a:lnTo>
                  <a:cubicBezTo>
                    <a:pt x="12286" y="15512"/>
                    <a:pt x="11971" y="15027"/>
                    <a:pt x="11681" y="14600"/>
                  </a:cubicBezTo>
                  <a:cubicBezTo>
                    <a:pt x="11392" y="14174"/>
                    <a:pt x="11050" y="13825"/>
                    <a:pt x="10682" y="13553"/>
                  </a:cubicBezTo>
                  <a:cubicBezTo>
                    <a:pt x="10313" y="13262"/>
                    <a:pt x="9892" y="13069"/>
                    <a:pt x="9419" y="12913"/>
                  </a:cubicBezTo>
                  <a:cubicBezTo>
                    <a:pt x="8945" y="12758"/>
                    <a:pt x="8393" y="12700"/>
                    <a:pt x="7761" y="12700"/>
                  </a:cubicBezTo>
                  <a:lnTo>
                    <a:pt x="5920" y="12700"/>
                  </a:lnTo>
                  <a:lnTo>
                    <a:pt x="5920" y="20883"/>
                  </a:lnTo>
                  <a:cubicBezTo>
                    <a:pt x="5920" y="20999"/>
                    <a:pt x="5867" y="21096"/>
                    <a:pt x="5762" y="21173"/>
                  </a:cubicBezTo>
                  <a:cubicBezTo>
                    <a:pt x="5657" y="21251"/>
                    <a:pt x="5499" y="21329"/>
                    <a:pt x="5288" y="21387"/>
                  </a:cubicBezTo>
                  <a:cubicBezTo>
                    <a:pt x="5078" y="21445"/>
                    <a:pt x="4762" y="21484"/>
                    <a:pt x="4394" y="21522"/>
                  </a:cubicBezTo>
                  <a:cubicBezTo>
                    <a:pt x="4025" y="21561"/>
                    <a:pt x="3525" y="21581"/>
                    <a:pt x="2947" y="21581"/>
                  </a:cubicBezTo>
                  <a:cubicBezTo>
                    <a:pt x="2368" y="21581"/>
                    <a:pt x="1894" y="21561"/>
                    <a:pt x="1526" y="21522"/>
                  </a:cubicBezTo>
                  <a:cubicBezTo>
                    <a:pt x="1131" y="21484"/>
                    <a:pt x="842" y="21445"/>
                    <a:pt x="605" y="21387"/>
                  </a:cubicBezTo>
                  <a:cubicBezTo>
                    <a:pt x="395" y="21329"/>
                    <a:pt x="210" y="21251"/>
                    <a:pt x="132" y="21173"/>
                  </a:cubicBezTo>
                  <a:cubicBezTo>
                    <a:pt x="53" y="21096"/>
                    <a:pt x="0" y="20980"/>
                    <a:pt x="0" y="20883"/>
                  </a:cubicBezTo>
                  <a:lnTo>
                    <a:pt x="0" y="1377"/>
                  </a:lnTo>
                  <a:cubicBezTo>
                    <a:pt x="0" y="892"/>
                    <a:pt x="158" y="543"/>
                    <a:pt x="500" y="330"/>
                  </a:cubicBezTo>
                  <a:cubicBezTo>
                    <a:pt x="842" y="116"/>
                    <a:pt x="1263" y="0"/>
                    <a:pt x="1763" y="0"/>
                  </a:cubicBezTo>
                  <a:lnTo>
                    <a:pt x="9314" y="0"/>
                  </a:lnTo>
                  <a:cubicBezTo>
                    <a:pt x="10077" y="0"/>
                    <a:pt x="10708" y="19"/>
                    <a:pt x="11208" y="39"/>
                  </a:cubicBezTo>
                  <a:cubicBezTo>
                    <a:pt x="11708" y="58"/>
                    <a:pt x="12155" y="97"/>
                    <a:pt x="12550" y="116"/>
                  </a:cubicBezTo>
                  <a:cubicBezTo>
                    <a:pt x="13734" y="233"/>
                    <a:pt x="14786" y="446"/>
                    <a:pt x="15707" y="756"/>
                  </a:cubicBezTo>
                  <a:cubicBezTo>
                    <a:pt x="16654" y="1047"/>
                    <a:pt x="17443" y="1435"/>
                    <a:pt x="18101" y="1920"/>
                  </a:cubicBezTo>
                  <a:cubicBezTo>
                    <a:pt x="18759" y="2404"/>
                    <a:pt x="19259" y="2967"/>
                    <a:pt x="19601" y="3626"/>
                  </a:cubicBezTo>
                  <a:cubicBezTo>
                    <a:pt x="19943" y="4285"/>
                    <a:pt x="20127" y="5041"/>
                    <a:pt x="20127" y="5894"/>
                  </a:cubicBezTo>
                  <a:cubicBezTo>
                    <a:pt x="20127" y="6612"/>
                    <a:pt x="19995" y="7271"/>
                    <a:pt x="19758" y="7853"/>
                  </a:cubicBezTo>
                  <a:cubicBezTo>
                    <a:pt x="19522" y="8454"/>
                    <a:pt x="19153" y="8977"/>
                    <a:pt x="18653" y="9443"/>
                  </a:cubicBezTo>
                  <a:cubicBezTo>
                    <a:pt x="18180" y="9908"/>
                    <a:pt x="17575" y="10315"/>
                    <a:pt x="16864" y="10645"/>
                  </a:cubicBezTo>
                  <a:cubicBezTo>
                    <a:pt x="16154" y="10975"/>
                    <a:pt x="15365" y="11265"/>
                    <a:pt x="14444" y="11479"/>
                  </a:cubicBezTo>
                  <a:cubicBezTo>
                    <a:pt x="14891" y="11634"/>
                    <a:pt x="15286" y="11828"/>
                    <a:pt x="15680" y="12041"/>
                  </a:cubicBezTo>
                  <a:cubicBezTo>
                    <a:pt x="16075" y="12254"/>
                    <a:pt x="16417" y="12526"/>
                    <a:pt x="16759" y="12855"/>
                  </a:cubicBezTo>
                  <a:cubicBezTo>
                    <a:pt x="17101" y="13166"/>
                    <a:pt x="17417" y="13534"/>
                    <a:pt x="17706" y="13941"/>
                  </a:cubicBezTo>
                  <a:cubicBezTo>
                    <a:pt x="17996" y="14348"/>
                    <a:pt x="18311" y="14794"/>
                    <a:pt x="18574" y="15318"/>
                  </a:cubicBezTo>
                  <a:lnTo>
                    <a:pt x="21021" y="19545"/>
                  </a:lnTo>
                  <a:cubicBezTo>
                    <a:pt x="21258" y="19971"/>
                    <a:pt x="21390" y="20282"/>
                    <a:pt x="21469" y="20475"/>
                  </a:cubicBezTo>
                  <a:cubicBezTo>
                    <a:pt x="21547" y="20650"/>
                    <a:pt x="21600" y="20805"/>
                    <a:pt x="21600" y="20921"/>
                  </a:cubicBezTo>
                  <a:close/>
                  <a:moveTo>
                    <a:pt x="13944" y="6340"/>
                  </a:moveTo>
                  <a:cubicBezTo>
                    <a:pt x="13944" y="5623"/>
                    <a:pt x="13733" y="5041"/>
                    <a:pt x="13286" y="4557"/>
                  </a:cubicBezTo>
                  <a:cubicBezTo>
                    <a:pt x="12839" y="4072"/>
                    <a:pt x="12129" y="3723"/>
                    <a:pt x="11155" y="3529"/>
                  </a:cubicBezTo>
                  <a:cubicBezTo>
                    <a:pt x="10866" y="3471"/>
                    <a:pt x="10524" y="3432"/>
                    <a:pt x="10129" y="3393"/>
                  </a:cubicBezTo>
                  <a:cubicBezTo>
                    <a:pt x="9734" y="3354"/>
                    <a:pt x="9208" y="3335"/>
                    <a:pt x="8551" y="3335"/>
                  </a:cubicBezTo>
                  <a:lnTo>
                    <a:pt x="5893" y="3335"/>
                  </a:lnTo>
                  <a:lnTo>
                    <a:pt x="5893" y="9423"/>
                  </a:lnTo>
                  <a:lnTo>
                    <a:pt x="8919" y="9423"/>
                  </a:lnTo>
                  <a:cubicBezTo>
                    <a:pt x="9761" y="9423"/>
                    <a:pt x="10497" y="9346"/>
                    <a:pt x="11129" y="9191"/>
                  </a:cubicBezTo>
                  <a:cubicBezTo>
                    <a:pt x="11760" y="9036"/>
                    <a:pt x="12286" y="8822"/>
                    <a:pt x="12707" y="8551"/>
                  </a:cubicBezTo>
                  <a:cubicBezTo>
                    <a:pt x="13128" y="8279"/>
                    <a:pt x="13444" y="7950"/>
                    <a:pt x="13655" y="7581"/>
                  </a:cubicBezTo>
                  <a:cubicBezTo>
                    <a:pt x="13839" y="7213"/>
                    <a:pt x="13944" y="6806"/>
                    <a:pt x="13944" y="6340"/>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43" name="Shape">
              <a:extLst>
                <a:ext uri="{FF2B5EF4-FFF2-40B4-BE49-F238E27FC236}">
                  <a16:creationId xmlns:a16="http://schemas.microsoft.com/office/drawing/2014/main" id="{79BFBFB4-1E1E-4640-A011-C939B2F0DE45}"/>
                </a:ext>
              </a:extLst>
            </p:cNvPr>
            <p:cNvSpPr/>
            <p:nvPr/>
          </p:nvSpPr>
          <p:spPr>
            <a:xfrm>
              <a:off x="1231899" y="4152900"/>
              <a:ext cx="102744" cy="142114"/>
            </a:xfrm>
            <a:custGeom>
              <a:avLst/>
              <a:gdLst/>
              <a:ahLst/>
              <a:cxnLst>
                <a:cxn ang="0">
                  <a:pos x="wd2" y="hd2"/>
                </a:cxn>
                <a:cxn ang="5400000">
                  <a:pos x="wd2" y="hd2"/>
                </a:cxn>
                <a:cxn ang="10800000">
                  <a:pos x="wd2" y="hd2"/>
                </a:cxn>
                <a:cxn ang="16200000">
                  <a:pos x="wd2" y="hd2"/>
                </a:cxn>
              </a:cxnLst>
              <a:rect l="0" t="0" r="r" b="b"/>
              <a:pathLst>
                <a:path w="21600" h="21600" extrusionOk="0">
                  <a:moveTo>
                    <a:pt x="21600" y="20847"/>
                  </a:moveTo>
                  <a:cubicBezTo>
                    <a:pt x="21600" y="20963"/>
                    <a:pt x="21547" y="21079"/>
                    <a:pt x="21466" y="21175"/>
                  </a:cubicBezTo>
                  <a:cubicBezTo>
                    <a:pt x="21386" y="21272"/>
                    <a:pt x="21226" y="21349"/>
                    <a:pt x="20986" y="21407"/>
                  </a:cubicBezTo>
                  <a:cubicBezTo>
                    <a:pt x="20746" y="21465"/>
                    <a:pt x="20425" y="21523"/>
                    <a:pt x="20025" y="21542"/>
                  </a:cubicBezTo>
                  <a:cubicBezTo>
                    <a:pt x="19624" y="21581"/>
                    <a:pt x="19090" y="21600"/>
                    <a:pt x="18476" y="21600"/>
                  </a:cubicBezTo>
                  <a:cubicBezTo>
                    <a:pt x="17488" y="21600"/>
                    <a:pt x="16767" y="21581"/>
                    <a:pt x="16340" y="21523"/>
                  </a:cubicBezTo>
                  <a:cubicBezTo>
                    <a:pt x="15913" y="21465"/>
                    <a:pt x="15593" y="21388"/>
                    <a:pt x="15406" y="21272"/>
                  </a:cubicBezTo>
                  <a:cubicBezTo>
                    <a:pt x="15219" y="21156"/>
                    <a:pt x="15059" y="21040"/>
                    <a:pt x="14952" y="20866"/>
                  </a:cubicBezTo>
                  <a:lnTo>
                    <a:pt x="6007" y="10713"/>
                  </a:lnTo>
                  <a:lnTo>
                    <a:pt x="6007" y="20866"/>
                  </a:lnTo>
                  <a:cubicBezTo>
                    <a:pt x="6007" y="20982"/>
                    <a:pt x="5954" y="21098"/>
                    <a:pt x="5874" y="21175"/>
                  </a:cubicBezTo>
                  <a:cubicBezTo>
                    <a:pt x="5794" y="21272"/>
                    <a:pt x="5634" y="21330"/>
                    <a:pt x="5393" y="21407"/>
                  </a:cubicBezTo>
                  <a:cubicBezTo>
                    <a:pt x="5180" y="21465"/>
                    <a:pt x="4859" y="21523"/>
                    <a:pt x="4486" y="21542"/>
                  </a:cubicBezTo>
                  <a:cubicBezTo>
                    <a:pt x="4112" y="21581"/>
                    <a:pt x="3604" y="21600"/>
                    <a:pt x="3017" y="21600"/>
                  </a:cubicBezTo>
                  <a:cubicBezTo>
                    <a:pt x="2430" y="21600"/>
                    <a:pt x="1949" y="21581"/>
                    <a:pt x="1575" y="21542"/>
                  </a:cubicBezTo>
                  <a:cubicBezTo>
                    <a:pt x="1175" y="21504"/>
                    <a:pt x="881" y="21465"/>
                    <a:pt x="641" y="21407"/>
                  </a:cubicBezTo>
                  <a:cubicBezTo>
                    <a:pt x="400" y="21349"/>
                    <a:pt x="240" y="21272"/>
                    <a:pt x="160" y="21175"/>
                  </a:cubicBezTo>
                  <a:cubicBezTo>
                    <a:pt x="53" y="21098"/>
                    <a:pt x="0" y="20982"/>
                    <a:pt x="0" y="20866"/>
                  </a:cubicBezTo>
                  <a:lnTo>
                    <a:pt x="0" y="714"/>
                  </a:lnTo>
                  <a:cubicBezTo>
                    <a:pt x="0" y="598"/>
                    <a:pt x="53" y="483"/>
                    <a:pt x="160" y="405"/>
                  </a:cubicBezTo>
                  <a:cubicBezTo>
                    <a:pt x="267" y="309"/>
                    <a:pt x="427" y="251"/>
                    <a:pt x="641" y="193"/>
                  </a:cubicBezTo>
                  <a:cubicBezTo>
                    <a:pt x="854" y="135"/>
                    <a:pt x="1175" y="97"/>
                    <a:pt x="1575" y="58"/>
                  </a:cubicBezTo>
                  <a:cubicBezTo>
                    <a:pt x="1976" y="19"/>
                    <a:pt x="2456" y="0"/>
                    <a:pt x="3017" y="0"/>
                  </a:cubicBezTo>
                  <a:cubicBezTo>
                    <a:pt x="3604" y="0"/>
                    <a:pt x="4112" y="19"/>
                    <a:pt x="4486" y="58"/>
                  </a:cubicBezTo>
                  <a:cubicBezTo>
                    <a:pt x="4859" y="96"/>
                    <a:pt x="5180" y="135"/>
                    <a:pt x="5393" y="193"/>
                  </a:cubicBezTo>
                  <a:cubicBezTo>
                    <a:pt x="5634" y="251"/>
                    <a:pt x="5794" y="328"/>
                    <a:pt x="5874" y="405"/>
                  </a:cubicBezTo>
                  <a:cubicBezTo>
                    <a:pt x="5954" y="483"/>
                    <a:pt x="6007" y="598"/>
                    <a:pt x="6007" y="714"/>
                  </a:cubicBezTo>
                  <a:lnTo>
                    <a:pt x="6007" y="9825"/>
                  </a:lnTo>
                  <a:lnTo>
                    <a:pt x="14685" y="734"/>
                  </a:lnTo>
                  <a:cubicBezTo>
                    <a:pt x="14792" y="598"/>
                    <a:pt x="14925" y="463"/>
                    <a:pt x="15085" y="386"/>
                  </a:cubicBezTo>
                  <a:cubicBezTo>
                    <a:pt x="15245" y="290"/>
                    <a:pt x="15432" y="212"/>
                    <a:pt x="15673" y="154"/>
                  </a:cubicBezTo>
                  <a:cubicBezTo>
                    <a:pt x="15913" y="97"/>
                    <a:pt x="16233" y="58"/>
                    <a:pt x="16607" y="39"/>
                  </a:cubicBezTo>
                  <a:cubicBezTo>
                    <a:pt x="16981" y="19"/>
                    <a:pt x="17488" y="0"/>
                    <a:pt x="18076" y="0"/>
                  </a:cubicBezTo>
                  <a:cubicBezTo>
                    <a:pt x="18690" y="0"/>
                    <a:pt x="19197" y="19"/>
                    <a:pt x="19571" y="58"/>
                  </a:cubicBezTo>
                  <a:cubicBezTo>
                    <a:pt x="19971" y="97"/>
                    <a:pt x="20292" y="135"/>
                    <a:pt x="20532" y="193"/>
                  </a:cubicBezTo>
                  <a:cubicBezTo>
                    <a:pt x="20772" y="251"/>
                    <a:pt x="20933" y="328"/>
                    <a:pt x="21013" y="425"/>
                  </a:cubicBezTo>
                  <a:cubicBezTo>
                    <a:pt x="21093" y="502"/>
                    <a:pt x="21146" y="618"/>
                    <a:pt x="21146" y="714"/>
                  </a:cubicBezTo>
                  <a:cubicBezTo>
                    <a:pt x="21146" y="907"/>
                    <a:pt x="21066" y="1100"/>
                    <a:pt x="20933" y="1293"/>
                  </a:cubicBezTo>
                  <a:cubicBezTo>
                    <a:pt x="20799" y="1486"/>
                    <a:pt x="20532" y="1814"/>
                    <a:pt x="20158" y="2239"/>
                  </a:cubicBezTo>
                  <a:lnTo>
                    <a:pt x="12042" y="9922"/>
                  </a:lnTo>
                  <a:lnTo>
                    <a:pt x="20879" y="19593"/>
                  </a:lnTo>
                  <a:cubicBezTo>
                    <a:pt x="21226" y="20037"/>
                    <a:pt x="21413" y="20345"/>
                    <a:pt x="21493" y="20500"/>
                  </a:cubicBezTo>
                  <a:cubicBezTo>
                    <a:pt x="21573" y="20654"/>
                    <a:pt x="21600" y="20770"/>
                    <a:pt x="21600" y="20847"/>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44" name="Shape">
              <a:extLst>
                <a:ext uri="{FF2B5EF4-FFF2-40B4-BE49-F238E27FC236}">
                  <a16:creationId xmlns:a16="http://schemas.microsoft.com/office/drawing/2014/main" id="{BE66A44C-E29E-4B84-B4C8-59A48606DB30}"/>
                </a:ext>
              </a:extLst>
            </p:cNvPr>
            <p:cNvSpPr/>
            <p:nvPr/>
          </p:nvSpPr>
          <p:spPr>
            <a:xfrm>
              <a:off x="1409700" y="4178299"/>
              <a:ext cx="120523" cy="168657"/>
            </a:xfrm>
            <a:custGeom>
              <a:avLst/>
              <a:gdLst/>
              <a:ahLst/>
              <a:cxnLst>
                <a:cxn ang="0">
                  <a:pos x="wd2" y="hd2"/>
                </a:cxn>
                <a:cxn ang="5400000">
                  <a:pos x="wd2" y="hd2"/>
                </a:cxn>
                <a:cxn ang="10800000">
                  <a:pos x="wd2" y="hd2"/>
                </a:cxn>
                <a:cxn ang="16200000">
                  <a:pos x="wd2" y="hd2"/>
                </a:cxn>
              </a:cxnLst>
              <a:rect l="0" t="0" r="r" b="b"/>
              <a:pathLst>
                <a:path w="21600" h="21600" extrusionOk="0">
                  <a:moveTo>
                    <a:pt x="21600" y="18119"/>
                  </a:moveTo>
                  <a:cubicBezTo>
                    <a:pt x="21600" y="18396"/>
                    <a:pt x="21600" y="18624"/>
                    <a:pt x="21577" y="18802"/>
                  </a:cubicBezTo>
                  <a:cubicBezTo>
                    <a:pt x="21554" y="18998"/>
                    <a:pt x="21509" y="19144"/>
                    <a:pt x="21486" y="19290"/>
                  </a:cubicBezTo>
                  <a:cubicBezTo>
                    <a:pt x="21463" y="19437"/>
                    <a:pt x="21372" y="19534"/>
                    <a:pt x="21304" y="19632"/>
                  </a:cubicBezTo>
                  <a:cubicBezTo>
                    <a:pt x="21236" y="19730"/>
                    <a:pt x="21099" y="19843"/>
                    <a:pt x="20940" y="19957"/>
                  </a:cubicBezTo>
                  <a:cubicBezTo>
                    <a:pt x="20781" y="20071"/>
                    <a:pt x="20462" y="20234"/>
                    <a:pt x="19984" y="20429"/>
                  </a:cubicBezTo>
                  <a:cubicBezTo>
                    <a:pt x="19506" y="20624"/>
                    <a:pt x="18937" y="20803"/>
                    <a:pt x="18254" y="20982"/>
                  </a:cubicBezTo>
                  <a:cubicBezTo>
                    <a:pt x="17571" y="21161"/>
                    <a:pt x="16775" y="21307"/>
                    <a:pt x="15910" y="21421"/>
                  </a:cubicBezTo>
                  <a:cubicBezTo>
                    <a:pt x="15022" y="21535"/>
                    <a:pt x="14066" y="21600"/>
                    <a:pt x="13042" y="21600"/>
                  </a:cubicBezTo>
                  <a:cubicBezTo>
                    <a:pt x="11039" y="21600"/>
                    <a:pt x="9218" y="21372"/>
                    <a:pt x="7625" y="20933"/>
                  </a:cubicBezTo>
                  <a:cubicBezTo>
                    <a:pt x="6009" y="20494"/>
                    <a:pt x="4643" y="19827"/>
                    <a:pt x="3505" y="18949"/>
                  </a:cubicBezTo>
                  <a:cubicBezTo>
                    <a:pt x="2367" y="18070"/>
                    <a:pt x="1502" y="16981"/>
                    <a:pt x="910" y="15663"/>
                  </a:cubicBezTo>
                  <a:cubicBezTo>
                    <a:pt x="319" y="14346"/>
                    <a:pt x="0" y="12817"/>
                    <a:pt x="0" y="11077"/>
                  </a:cubicBezTo>
                  <a:cubicBezTo>
                    <a:pt x="0" y="9304"/>
                    <a:pt x="341" y="7726"/>
                    <a:pt x="1001" y="6343"/>
                  </a:cubicBezTo>
                  <a:cubicBezTo>
                    <a:pt x="1662" y="4961"/>
                    <a:pt x="2595" y="3806"/>
                    <a:pt x="3778" y="2863"/>
                  </a:cubicBezTo>
                  <a:cubicBezTo>
                    <a:pt x="4962" y="1919"/>
                    <a:pt x="6396" y="1220"/>
                    <a:pt x="8057" y="732"/>
                  </a:cubicBezTo>
                  <a:cubicBezTo>
                    <a:pt x="9719" y="244"/>
                    <a:pt x="11562" y="0"/>
                    <a:pt x="13565" y="0"/>
                  </a:cubicBezTo>
                  <a:cubicBezTo>
                    <a:pt x="14385" y="0"/>
                    <a:pt x="15159" y="49"/>
                    <a:pt x="15910" y="146"/>
                  </a:cubicBezTo>
                  <a:cubicBezTo>
                    <a:pt x="16661" y="244"/>
                    <a:pt x="17366" y="374"/>
                    <a:pt x="18004" y="520"/>
                  </a:cubicBezTo>
                  <a:cubicBezTo>
                    <a:pt x="18641" y="683"/>
                    <a:pt x="19210" y="862"/>
                    <a:pt x="19734" y="1057"/>
                  </a:cubicBezTo>
                  <a:cubicBezTo>
                    <a:pt x="20234" y="1269"/>
                    <a:pt x="20599" y="1431"/>
                    <a:pt x="20803" y="1578"/>
                  </a:cubicBezTo>
                  <a:cubicBezTo>
                    <a:pt x="21008" y="1724"/>
                    <a:pt x="21145" y="1838"/>
                    <a:pt x="21213" y="1936"/>
                  </a:cubicBezTo>
                  <a:cubicBezTo>
                    <a:pt x="21281" y="2033"/>
                    <a:pt x="21350" y="2163"/>
                    <a:pt x="21395" y="2310"/>
                  </a:cubicBezTo>
                  <a:cubicBezTo>
                    <a:pt x="21441" y="2456"/>
                    <a:pt x="21486" y="2635"/>
                    <a:pt x="21486" y="2846"/>
                  </a:cubicBezTo>
                  <a:cubicBezTo>
                    <a:pt x="21486" y="3058"/>
                    <a:pt x="21509" y="3302"/>
                    <a:pt x="21509" y="3611"/>
                  </a:cubicBezTo>
                  <a:cubicBezTo>
                    <a:pt x="21509" y="3936"/>
                    <a:pt x="21486" y="4213"/>
                    <a:pt x="21463" y="4440"/>
                  </a:cubicBezTo>
                  <a:cubicBezTo>
                    <a:pt x="21441" y="4668"/>
                    <a:pt x="21372" y="4847"/>
                    <a:pt x="21304" y="4993"/>
                  </a:cubicBezTo>
                  <a:cubicBezTo>
                    <a:pt x="21236" y="5140"/>
                    <a:pt x="21145" y="5237"/>
                    <a:pt x="21031" y="5302"/>
                  </a:cubicBezTo>
                  <a:cubicBezTo>
                    <a:pt x="20917" y="5367"/>
                    <a:pt x="20803" y="5400"/>
                    <a:pt x="20667" y="5400"/>
                  </a:cubicBezTo>
                  <a:cubicBezTo>
                    <a:pt x="20439" y="5400"/>
                    <a:pt x="20166" y="5302"/>
                    <a:pt x="19802" y="5123"/>
                  </a:cubicBezTo>
                  <a:cubicBezTo>
                    <a:pt x="19438" y="4945"/>
                    <a:pt x="19005" y="4717"/>
                    <a:pt x="18459" y="4489"/>
                  </a:cubicBezTo>
                  <a:cubicBezTo>
                    <a:pt x="17913" y="4261"/>
                    <a:pt x="17253" y="4050"/>
                    <a:pt x="16502" y="3855"/>
                  </a:cubicBezTo>
                  <a:cubicBezTo>
                    <a:pt x="15750" y="3660"/>
                    <a:pt x="14840" y="3578"/>
                    <a:pt x="13770" y="3578"/>
                  </a:cubicBezTo>
                  <a:cubicBezTo>
                    <a:pt x="12609" y="3578"/>
                    <a:pt x="11585" y="3741"/>
                    <a:pt x="10652" y="4082"/>
                  </a:cubicBezTo>
                  <a:cubicBezTo>
                    <a:pt x="9742" y="4424"/>
                    <a:pt x="8968" y="4912"/>
                    <a:pt x="8330" y="5530"/>
                  </a:cubicBezTo>
                  <a:cubicBezTo>
                    <a:pt x="7693" y="6164"/>
                    <a:pt x="7192" y="6929"/>
                    <a:pt x="6874" y="7823"/>
                  </a:cubicBezTo>
                  <a:cubicBezTo>
                    <a:pt x="6532" y="8718"/>
                    <a:pt x="6373" y="9726"/>
                    <a:pt x="6373" y="10849"/>
                  </a:cubicBezTo>
                  <a:cubicBezTo>
                    <a:pt x="6373" y="12069"/>
                    <a:pt x="6555" y="13142"/>
                    <a:pt x="6897" y="14037"/>
                  </a:cubicBezTo>
                  <a:cubicBezTo>
                    <a:pt x="7261" y="14931"/>
                    <a:pt x="7761" y="15679"/>
                    <a:pt x="8422" y="16265"/>
                  </a:cubicBezTo>
                  <a:cubicBezTo>
                    <a:pt x="9082" y="16850"/>
                    <a:pt x="9878" y="17273"/>
                    <a:pt x="10789" y="17566"/>
                  </a:cubicBezTo>
                  <a:cubicBezTo>
                    <a:pt x="11699" y="17859"/>
                    <a:pt x="12769" y="17989"/>
                    <a:pt x="13930" y="17989"/>
                  </a:cubicBezTo>
                  <a:cubicBezTo>
                    <a:pt x="14977" y="17989"/>
                    <a:pt x="15887" y="17908"/>
                    <a:pt x="16661" y="17729"/>
                  </a:cubicBezTo>
                  <a:cubicBezTo>
                    <a:pt x="17435" y="17550"/>
                    <a:pt x="18095" y="17355"/>
                    <a:pt x="18641" y="17143"/>
                  </a:cubicBezTo>
                  <a:cubicBezTo>
                    <a:pt x="19187" y="16932"/>
                    <a:pt x="19643" y="16737"/>
                    <a:pt x="20007" y="16558"/>
                  </a:cubicBezTo>
                  <a:cubicBezTo>
                    <a:pt x="20371" y="16379"/>
                    <a:pt x="20644" y="16297"/>
                    <a:pt x="20826" y="16297"/>
                  </a:cubicBezTo>
                  <a:cubicBezTo>
                    <a:pt x="20985" y="16297"/>
                    <a:pt x="21099" y="16314"/>
                    <a:pt x="21190" y="16363"/>
                  </a:cubicBezTo>
                  <a:cubicBezTo>
                    <a:pt x="21281" y="16411"/>
                    <a:pt x="21350" y="16493"/>
                    <a:pt x="21418" y="16623"/>
                  </a:cubicBezTo>
                  <a:cubicBezTo>
                    <a:pt x="21486" y="16753"/>
                    <a:pt x="21532" y="16932"/>
                    <a:pt x="21554" y="17160"/>
                  </a:cubicBezTo>
                  <a:cubicBezTo>
                    <a:pt x="21577" y="17420"/>
                    <a:pt x="21600" y="17729"/>
                    <a:pt x="21600" y="18119"/>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45" name="Shape">
              <a:extLst>
                <a:ext uri="{FF2B5EF4-FFF2-40B4-BE49-F238E27FC236}">
                  <a16:creationId xmlns:a16="http://schemas.microsoft.com/office/drawing/2014/main" id="{CB4CFA0F-43A8-4BBA-BCC9-7700330C4EFE}"/>
                </a:ext>
              </a:extLst>
            </p:cNvPr>
            <p:cNvSpPr/>
            <p:nvPr/>
          </p:nvSpPr>
          <p:spPr>
            <a:xfrm>
              <a:off x="1536699" y="4178300"/>
              <a:ext cx="154561" cy="169164"/>
            </a:xfrm>
            <a:custGeom>
              <a:avLst/>
              <a:gdLst/>
              <a:ahLst/>
              <a:cxnLst>
                <a:cxn ang="0">
                  <a:pos x="wd2" y="hd2"/>
                </a:cxn>
                <a:cxn ang="5400000">
                  <a:pos x="wd2" y="hd2"/>
                </a:cxn>
                <a:cxn ang="10800000">
                  <a:pos x="wd2" y="hd2"/>
                </a:cxn>
                <a:cxn ang="16200000">
                  <a:pos x="wd2" y="hd2"/>
                </a:cxn>
              </a:cxnLst>
              <a:rect l="0" t="0" r="r" b="b"/>
              <a:pathLst>
                <a:path w="21600" h="21600" extrusionOk="0">
                  <a:moveTo>
                    <a:pt x="21600" y="10573"/>
                  </a:moveTo>
                  <a:cubicBezTo>
                    <a:pt x="21600" y="12308"/>
                    <a:pt x="21369" y="13849"/>
                    <a:pt x="20890" y="15211"/>
                  </a:cubicBezTo>
                  <a:cubicBezTo>
                    <a:pt x="20429" y="16573"/>
                    <a:pt x="19719" y="17724"/>
                    <a:pt x="18796" y="18681"/>
                  </a:cubicBezTo>
                  <a:cubicBezTo>
                    <a:pt x="17873" y="19638"/>
                    <a:pt x="16719" y="20351"/>
                    <a:pt x="15353" y="20854"/>
                  </a:cubicBezTo>
                  <a:cubicBezTo>
                    <a:pt x="13986" y="21357"/>
                    <a:pt x="12406" y="21600"/>
                    <a:pt x="10596" y="21600"/>
                  </a:cubicBezTo>
                  <a:cubicBezTo>
                    <a:pt x="8821" y="21600"/>
                    <a:pt x="7277" y="21389"/>
                    <a:pt x="5946" y="20968"/>
                  </a:cubicBezTo>
                  <a:cubicBezTo>
                    <a:pt x="4615" y="20546"/>
                    <a:pt x="3514" y="19897"/>
                    <a:pt x="2645" y="19022"/>
                  </a:cubicBezTo>
                  <a:cubicBezTo>
                    <a:pt x="1757" y="18146"/>
                    <a:pt x="1100" y="17043"/>
                    <a:pt x="657" y="15697"/>
                  </a:cubicBezTo>
                  <a:cubicBezTo>
                    <a:pt x="213" y="14351"/>
                    <a:pt x="0" y="12762"/>
                    <a:pt x="0" y="10930"/>
                  </a:cubicBezTo>
                  <a:cubicBezTo>
                    <a:pt x="0" y="9243"/>
                    <a:pt x="231" y="7719"/>
                    <a:pt x="710" y="6373"/>
                  </a:cubicBezTo>
                  <a:cubicBezTo>
                    <a:pt x="1189" y="5027"/>
                    <a:pt x="1881" y="3876"/>
                    <a:pt x="2804" y="2935"/>
                  </a:cubicBezTo>
                  <a:cubicBezTo>
                    <a:pt x="3727" y="1995"/>
                    <a:pt x="4881" y="1265"/>
                    <a:pt x="6248" y="762"/>
                  </a:cubicBezTo>
                  <a:cubicBezTo>
                    <a:pt x="7614" y="259"/>
                    <a:pt x="9212" y="0"/>
                    <a:pt x="11022" y="0"/>
                  </a:cubicBezTo>
                  <a:cubicBezTo>
                    <a:pt x="12743" y="0"/>
                    <a:pt x="14270" y="211"/>
                    <a:pt x="15601" y="632"/>
                  </a:cubicBezTo>
                  <a:cubicBezTo>
                    <a:pt x="16932" y="1054"/>
                    <a:pt x="18033" y="1703"/>
                    <a:pt x="18920" y="2562"/>
                  </a:cubicBezTo>
                  <a:cubicBezTo>
                    <a:pt x="19807" y="3438"/>
                    <a:pt x="20482" y="4524"/>
                    <a:pt x="20926" y="5854"/>
                  </a:cubicBezTo>
                  <a:cubicBezTo>
                    <a:pt x="21369" y="7200"/>
                    <a:pt x="21600" y="8773"/>
                    <a:pt x="21600" y="10573"/>
                  </a:cubicBezTo>
                  <a:close/>
                  <a:moveTo>
                    <a:pt x="16737" y="10800"/>
                  </a:moveTo>
                  <a:cubicBezTo>
                    <a:pt x="16737" y="9697"/>
                    <a:pt x="16648" y="8708"/>
                    <a:pt x="16453" y="7816"/>
                  </a:cubicBezTo>
                  <a:cubicBezTo>
                    <a:pt x="16258" y="6924"/>
                    <a:pt x="15938" y="6146"/>
                    <a:pt x="15494" y="5514"/>
                  </a:cubicBezTo>
                  <a:cubicBezTo>
                    <a:pt x="15051" y="4881"/>
                    <a:pt x="14447" y="4378"/>
                    <a:pt x="13684" y="4038"/>
                  </a:cubicBezTo>
                  <a:cubicBezTo>
                    <a:pt x="12921" y="3697"/>
                    <a:pt x="11998" y="3519"/>
                    <a:pt x="10862" y="3519"/>
                  </a:cubicBezTo>
                  <a:cubicBezTo>
                    <a:pt x="9726" y="3519"/>
                    <a:pt x="8768" y="3714"/>
                    <a:pt x="8005" y="4103"/>
                  </a:cubicBezTo>
                  <a:cubicBezTo>
                    <a:pt x="7241" y="4492"/>
                    <a:pt x="6620" y="5011"/>
                    <a:pt x="6159" y="5676"/>
                  </a:cubicBezTo>
                  <a:cubicBezTo>
                    <a:pt x="5697" y="6324"/>
                    <a:pt x="5360" y="7103"/>
                    <a:pt x="5165" y="7978"/>
                  </a:cubicBezTo>
                  <a:cubicBezTo>
                    <a:pt x="4970" y="8854"/>
                    <a:pt x="4881" y="9778"/>
                    <a:pt x="4881" y="10751"/>
                  </a:cubicBezTo>
                  <a:cubicBezTo>
                    <a:pt x="4881" y="11887"/>
                    <a:pt x="4970" y="12908"/>
                    <a:pt x="5165" y="13816"/>
                  </a:cubicBezTo>
                  <a:cubicBezTo>
                    <a:pt x="5360" y="14724"/>
                    <a:pt x="5680" y="15503"/>
                    <a:pt x="6123" y="16151"/>
                  </a:cubicBezTo>
                  <a:cubicBezTo>
                    <a:pt x="6567" y="16800"/>
                    <a:pt x="7170" y="17287"/>
                    <a:pt x="7916" y="17627"/>
                  </a:cubicBezTo>
                  <a:cubicBezTo>
                    <a:pt x="8661" y="17968"/>
                    <a:pt x="9620" y="18130"/>
                    <a:pt x="10756" y="18130"/>
                  </a:cubicBezTo>
                  <a:cubicBezTo>
                    <a:pt x="11892" y="18130"/>
                    <a:pt x="12850" y="17935"/>
                    <a:pt x="13613" y="17546"/>
                  </a:cubicBezTo>
                  <a:cubicBezTo>
                    <a:pt x="14376" y="17157"/>
                    <a:pt x="14998" y="16638"/>
                    <a:pt x="15459" y="15973"/>
                  </a:cubicBezTo>
                  <a:cubicBezTo>
                    <a:pt x="15938" y="15308"/>
                    <a:pt x="16258" y="14530"/>
                    <a:pt x="16453" y="13638"/>
                  </a:cubicBezTo>
                  <a:cubicBezTo>
                    <a:pt x="16648" y="12746"/>
                    <a:pt x="16737" y="11805"/>
                    <a:pt x="16737" y="10800"/>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46" name="Shape">
              <a:extLst>
                <a:ext uri="{FF2B5EF4-FFF2-40B4-BE49-F238E27FC236}">
                  <a16:creationId xmlns:a16="http://schemas.microsoft.com/office/drawing/2014/main" id="{B8F48DB7-C189-42DA-9E4D-510CEF53556D}"/>
                </a:ext>
              </a:extLst>
            </p:cNvPr>
            <p:cNvSpPr/>
            <p:nvPr/>
          </p:nvSpPr>
          <p:spPr>
            <a:xfrm>
              <a:off x="1727199" y="4191000"/>
              <a:ext cx="190249" cy="164085"/>
            </a:xfrm>
            <a:custGeom>
              <a:avLst/>
              <a:gdLst/>
              <a:ahLst/>
              <a:cxnLst>
                <a:cxn ang="0">
                  <a:pos x="wd2" y="hd2"/>
                </a:cxn>
                <a:cxn ang="5400000">
                  <a:pos x="wd2" y="hd2"/>
                </a:cxn>
                <a:cxn ang="10800000">
                  <a:pos x="wd2" y="hd2"/>
                </a:cxn>
                <a:cxn ang="16200000">
                  <a:pos x="wd2" y="hd2"/>
                </a:cxn>
              </a:cxnLst>
              <a:rect l="0" t="0" r="r" b="b"/>
              <a:pathLst>
                <a:path w="21600" h="21600" extrusionOk="0">
                  <a:moveTo>
                    <a:pt x="21600" y="20898"/>
                  </a:moveTo>
                  <a:cubicBezTo>
                    <a:pt x="21600" y="21015"/>
                    <a:pt x="21571" y="21115"/>
                    <a:pt x="21528" y="21199"/>
                  </a:cubicBezTo>
                  <a:cubicBezTo>
                    <a:pt x="21470" y="21282"/>
                    <a:pt x="21384" y="21366"/>
                    <a:pt x="21240" y="21416"/>
                  </a:cubicBezTo>
                  <a:cubicBezTo>
                    <a:pt x="21095" y="21466"/>
                    <a:pt x="20922" y="21516"/>
                    <a:pt x="20692" y="21550"/>
                  </a:cubicBezTo>
                  <a:cubicBezTo>
                    <a:pt x="20461" y="21583"/>
                    <a:pt x="20172" y="21600"/>
                    <a:pt x="19812" y="21600"/>
                  </a:cubicBezTo>
                  <a:cubicBezTo>
                    <a:pt x="19466" y="21600"/>
                    <a:pt x="19178" y="21583"/>
                    <a:pt x="18947" y="21550"/>
                  </a:cubicBezTo>
                  <a:cubicBezTo>
                    <a:pt x="18716" y="21516"/>
                    <a:pt x="18529" y="21466"/>
                    <a:pt x="18399" y="21416"/>
                  </a:cubicBezTo>
                  <a:cubicBezTo>
                    <a:pt x="18269" y="21366"/>
                    <a:pt x="18168" y="21282"/>
                    <a:pt x="18111" y="21199"/>
                  </a:cubicBezTo>
                  <a:cubicBezTo>
                    <a:pt x="18053" y="21115"/>
                    <a:pt x="18024" y="21015"/>
                    <a:pt x="18024" y="20898"/>
                  </a:cubicBezTo>
                  <a:lnTo>
                    <a:pt x="18024" y="3411"/>
                  </a:lnTo>
                  <a:lnTo>
                    <a:pt x="17995" y="3411"/>
                  </a:lnTo>
                  <a:lnTo>
                    <a:pt x="12617" y="20881"/>
                  </a:lnTo>
                  <a:cubicBezTo>
                    <a:pt x="12574" y="21032"/>
                    <a:pt x="12516" y="21149"/>
                    <a:pt x="12429" y="21232"/>
                  </a:cubicBezTo>
                  <a:cubicBezTo>
                    <a:pt x="12343" y="21333"/>
                    <a:pt x="12228" y="21399"/>
                    <a:pt x="12083" y="21450"/>
                  </a:cubicBezTo>
                  <a:cubicBezTo>
                    <a:pt x="11939" y="21500"/>
                    <a:pt x="11752" y="21533"/>
                    <a:pt x="11521" y="21550"/>
                  </a:cubicBezTo>
                  <a:cubicBezTo>
                    <a:pt x="11290" y="21567"/>
                    <a:pt x="11016" y="21567"/>
                    <a:pt x="10685" y="21567"/>
                  </a:cubicBezTo>
                  <a:cubicBezTo>
                    <a:pt x="10367" y="21567"/>
                    <a:pt x="10079" y="21550"/>
                    <a:pt x="9848" y="21533"/>
                  </a:cubicBezTo>
                  <a:cubicBezTo>
                    <a:pt x="9618" y="21500"/>
                    <a:pt x="9430" y="21466"/>
                    <a:pt x="9286" y="21399"/>
                  </a:cubicBezTo>
                  <a:cubicBezTo>
                    <a:pt x="9142" y="21333"/>
                    <a:pt x="9026" y="21266"/>
                    <a:pt x="8940" y="21182"/>
                  </a:cubicBezTo>
                  <a:cubicBezTo>
                    <a:pt x="8853" y="21099"/>
                    <a:pt x="8796" y="20982"/>
                    <a:pt x="8767" y="20864"/>
                  </a:cubicBezTo>
                  <a:lnTo>
                    <a:pt x="3576" y="3394"/>
                  </a:lnTo>
                  <a:lnTo>
                    <a:pt x="3547" y="3394"/>
                  </a:lnTo>
                  <a:lnTo>
                    <a:pt x="3547" y="20881"/>
                  </a:lnTo>
                  <a:cubicBezTo>
                    <a:pt x="3547" y="20998"/>
                    <a:pt x="3518" y="21099"/>
                    <a:pt x="3475" y="21182"/>
                  </a:cubicBezTo>
                  <a:cubicBezTo>
                    <a:pt x="3432" y="21266"/>
                    <a:pt x="3331" y="21349"/>
                    <a:pt x="3187" y="21399"/>
                  </a:cubicBezTo>
                  <a:cubicBezTo>
                    <a:pt x="3042" y="21450"/>
                    <a:pt x="2855" y="21500"/>
                    <a:pt x="2639" y="21533"/>
                  </a:cubicBezTo>
                  <a:cubicBezTo>
                    <a:pt x="2408" y="21567"/>
                    <a:pt x="2120" y="21583"/>
                    <a:pt x="1774" y="21583"/>
                  </a:cubicBezTo>
                  <a:cubicBezTo>
                    <a:pt x="1428" y="21583"/>
                    <a:pt x="1139" y="21567"/>
                    <a:pt x="908" y="21533"/>
                  </a:cubicBezTo>
                  <a:cubicBezTo>
                    <a:pt x="678" y="21500"/>
                    <a:pt x="490" y="21450"/>
                    <a:pt x="360" y="21399"/>
                  </a:cubicBezTo>
                  <a:cubicBezTo>
                    <a:pt x="216" y="21349"/>
                    <a:pt x="130" y="21266"/>
                    <a:pt x="72" y="21182"/>
                  </a:cubicBezTo>
                  <a:cubicBezTo>
                    <a:pt x="14" y="21099"/>
                    <a:pt x="0" y="20998"/>
                    <a:pt x="0" y="20881"/>
                  </a:cubicBezTo>
                  <a:lnTo>
                    <a:pt x="0" y="1739"/>
                  </a:lnTo>
                  <a:cubicBezTo>
                    <a:pt x="0" y="1170"/>
                    <a:pt x="130" y="736"/>
                    <a:pt x="389" y="451"/>
                  </a:cubicBezTo>
                  <a:cubicBezTo>
                    <a:pt x="649" y="167"/>
                    <a:pt x="995" y="0"/>
                    <a:pt x="1413" y="0"/>
                  </a:cubicBezTo>
                  <a:lnTo>
                    <a:pt x="3879" y="0"/>
                  </a:lnTo>
                  <a:cubicBezTo>
                    <a:pt x="4311" y="0"/>
                    <a:pt x="4701" y="50"/>
                    <a:pt x="5003" y="134"/>
                  </a:cubicBezTo>
                  <a:cubicBezTo>
                    <a:pt x="5321" y="217"/>
                    <a:pt x="5595" y="351"/>
                    <a:pt x="5825" y="552"/>
                  </a:cubicBezTo>
                  <a:cubicBezTo>
                    <a:pt x="6056" y="752"/>
                    <a:pt x="6244" y="1003"/>
                    <a:pt x="6402" y="1321"/>
                  </a:cubicBezTo>
                  <a:cubicBezTo>
                    <a:pt x="6561" y="1638"/>
                    <a:pt x="6691" y="2023"/>
                    <a:pt x="6806" y="2491"/>
                  </a:cubicBezTo>
                  <a:lnTo>
                    <a:pt x="10814" y="15297"/>
                  </a:lnTo>
                  <a:lnTo>
                    <a:pt x="10872" y="15297"/>
                  </a:lnTo>
                  <a:lnTo>
                    <a:pt x="15025" y="2524"/>
                  </a:lnTo>
                  <a:cubicBezTo>
                    <a:pt x="15155" y="2056"/>
                    <a:pt x="15284" y="1672"/>
                    <a:pt x="15429" y="1337"/>
                  </a:cubicBezTo>
                  <a:cubicBezTo>
                    <a:pt x="15573" y="1003"/>
                    <a:pt x="15746" y="752"/>
                    <a:pt x="15948" y="552"/>
                  </a:cubicBezTo>
                  <a:cubicBezTo>
                    <a:pt x="16149" y="351"/>
                    <a:pt x="16380" y="217"/>
                    <a:pt x="16640" y="134"/>
                  </a:cubicBezTo>
                  <a:cubicBezTo>
                    <a:pt x="16899" y="50"/>
                    <a:pt x="17216" y="0"/>
                    <a:pt x="17577" y="0"/>
                  </a:cubicBezTo>
                  <a:lnTo>
                    <a:pt x="20115" y="0"/>
                  </a:lnTo>
                  <a:cubicBezTo>
                    <a:pt x="20374" y="0"/>
                    <a:pt x="20591" y="33"/>
                    <a:pt x="20778" y="117"/>
                  </a:cubicBezTo>
                  <a:cubicBezTo>
                    <a:pt x="20965" y="201"/>
                    <a:pt x="21110" y="301"/>
                    <a:pt x="21239" y="451"/>
                  </a:cubicBezTo>
                  <a:cubicBezTo>
                    <a:pt x="21355" y="602"/>
                    <a:pt x="21456" y="786"/>
                    <a:pt x="21513" y="1003"/>
                  </a:cubicBezTo>
                  <a:cubicBezTo>
                    <a:pt x="21571" y="1220"/>
                    <a:pt x="21600" y="1471"/>
                    <a:pt x="21600" y="1739"/>
                  </a:cubicBezTo>
                  <a:lnTo>
                    <a:pt x="21600" y="20898"/>
                  </a:ln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47" name="Shape">
              <a:extLst>
                <a:ext uri="{FF2B5EF4-FFF2-40B4-BE49-F238E27FC236}">
                  <a16:creationId xmlns:a16="http://schemas.microsoft.com/office/drawing/2014/main" id="{E1976BD5-5272-4D24-A491-36B9A5D72F6B}"/>
                </a:ext>
              </a:extLst>
            </p:cNvPr>
            <p:cNvSpPr/>
            <p:nvPr/>
          </p:nvSpPr>
          <p:spPr>
            <a:xfrm>
              <a:off x="1955800" y="4191000"/>
              <a:ext cx="111633" cy="163957"/>
            </a:xfrm>
            <a:custGeom>
              <a:avLst/>
              <a:gdLst/>
              <a:ahLst/>
              <a:cxnLst>
                <a:cxn ang="0">
                  <a:pos x="wd2" y="hd2"/>
                </a:cxn>
                <a:cxn ang="5400000">
                  <a:pos x="wd2" y="hd2"/>
                </a:cxn>
                <a:cxn ang="10800000">
                  <a:pos x="wd2" y="hd2"/>
                </a:cxn>
                <a:cxn ang="16200000">
                  <a:pos x="wd2" y="hd2"/>
                </a:cxn>
              </a:cxnLst>
              <a:rect l="0" t="0" r="r" b="b"/>
              <a:pathLst>
                <a:path w="21600" h="21600" extrusionOk="0">
                  <a:moveTo>
                    <a:pt x="21600" y="6508"/>
                  </a:moveTo>
                  <a:cubicBezTo>
                    <a:pt x="21600" y="7713"/>
                    <a:pt x="21330" y="8784"/>
                    <a:pt x="20765" y="9721"/>
                  </a:cubicBezTo>
                  <a:cubicBezTo>
                    <a:pt x="20199" y="10658"/>
                    <a:pt x="19413" y="11427"/>
                    <a:pt x="18356" y="12080"/>
                  </a:cubicBezTo>
                  <a:cubicBezTo>
                    <a:pt x="17300" y="12733"/>
                    <a:pt x="15997" y="13201"/>
                    <a:pt x="14474" y="13536"/>
                  </a:cubicBezTo>
                  <a:cubicBezTo>
                    <a:pt x="12926" y="13870"/>
                    <a:pt x="11132" y="14038"/>
                    <a:pt x="9043" y="14038"/>
                  </a:cubicBezTo>
                  <a:lnTo>
                    <a:pt x="6414" y="14038"/>
                  </a:lnTo>
                  <a:lnTo>
                    <a:pt x="6414" y="20897"/>
                  </a:lnTo>
                  <a:cubicBezTo>
                    <a:pt x="6414" y="21014"/>
                    <a:pt x="6364" y="21115"/>
                    <a:pt x="6266" y="21198"/>
                  </a:cubicBezTo>
                  <a:cubicBezTo>
                    <a:pt x="6168" y="21282"/>
                    <a:pt x="5996" y="21366"/>
                    <a:pt x="5750" y="21416"/>
                  </a:cubicBezTo>
                  <a:cubicBezTo>
                    <a:pt x="5504" y="21466"/>
                    <a:pt x="5185" y="21516"/>
                    <a:pt x="4767" y="21550"/>
                  </a:cubicBezTo>
                  <a:cubicBezTo>
                    <a:pt x="4349" y="21583"/>
                    <a:pt x="3833" y="21600"/>
                    <a:pt x="3195" y="21600"/>
                  </a:cubicBezTo>
                  <a:cubicBezTo>
                    <a:pt x="2580" y="21600"/>
                    <a:pt x="2064" y="21583"/>
                    <a:pt x="1646" y="21550"/>
                  </a:cubicBezTo>
                  <a:cubicBezTo>
                    <a:pt x="1229" y="21516"/>
                    <a:pt x="909" y="21466"/>
                    <a:pt x="663" y="21416"/>
                  </a:cubicBezTo>
                  <a:cubicBezTo>
                    <a:pt x="418" y="21366"/>
                    <a:pt x="246" y="21282"/>
                    <a:pt x="147" y="21198"/>
                  </a:cubicBezTo>
                  <a:cubicBezTo>
                    <a:pt x="49" y="21115"/>
                    <a:pt x="0" y="21014"/>
                    <a:pt x="0" y="20897"/>
                  </a:cubicBezTo>
                  <a:lnTo>
                    <a:pt x="0" y="1556"/>
                  </a:lnTo>
                  <a:cubicBezTo>
                    <a:pt x="0" y="1037"/>
                    <a:pt x="197" y="653"/>
                    <a:pt x="590" y="385"/>
                  </a:cubicBezTo>
                  <a:cubicBezTo>
                    <a:pt x="983" y="117"/>
                    <a:pt x="1524" y="0"/>
                    <a:pt x="2162" y="0"/>
                  </a:cubicBezTo>
                  <a:lnTo>
                    <a:pt x="9608" y="0"/>
                  </a:lnTo>
                  <a:cubicBezTo>
                    <a:pt x="10345" y="0"/>
                    <a:pt x="11058" y="17"/>
                    <a:pt x="11746" y="67"/>
                  </a:cubicBezTo>
                  <a:cubicBezTo>
                    <a:pt x="12434" y="100"/>
                    <a:pt x="13220" y="184"/>
                    <a:pt x="14179" y="318"/>
                  </a:cubicBezTo>
                  <a:cubicBezTo>
                    <a:pt x="15113" y="452"/>
                    <a:pt x="16071" y="686"/>
                    <a:pt x="17054" y="1021"/>
                  </a:cubicBezTo>
                  <a:cubicBezTo>
                    <a:pt x="18012" y="1372"/>
                    <a:pt x="18848" y="1790"/>
                    <a:pt x="19536" y="2326"/>
                  </a:cubicBezTo>
                  <a:cubicBezTo>
                    <a:pt x="20224" y="2861"/>
                    <a:pt x="20740" y="3463"/>
                    <a:pt x="21109" y="4166"/>
                  </a:cubicBezTo>
                  <a:cubicBezTo>
                    <a:pt x="21428" y="4835"/>
                    <a:pt x="21600" y="5638"/>
                    <a:pt x="21600" y="6508"/>
                  </a:cubicBezTo>
                  <a:close/>
                  <a:moveTo>
                    <a:pt x="14891" y="6826"/>
                  </a:moveTo>
                  <a:cubicBezTo>
                    <a:pt x="14891" y="6073"/>
                    <a:pt x="14695" y="5454"/>
                    <a:pt x="14302" y="4969"/>
                  </a:cubicBezTo>
                  <a:cubicBezTo>
                    <a:pt x="13909" y="4484"/>
                    <a:pt x="13442" y="4116"/>
                    <a:pt x="12852" y="3882"/>
                  </a:cubicBezTo>
                  <a:cubicBezTo>
                    <a:pt x="12287" y="3647"/>
                    <a:pt x="11697" y="3497"/>
                    <a:pt x="11058" y="3447"/>
                  </a:cubicBezTo>
                  <a:cubicBezTo>
                    <a:pt x="10419" y="3396"/>
                    <a:pt x="9780" y="3363"/>
                    <a:pt x="9117" y="3363"/>
                  </a:cubicBezTo>
                  <a:lnTo>
                    <a:pt x="6389" y="3363"/>
                  </a:lnTo>
                  <a:lnTo>
                    <a:pt x="6389" y="10658"/>
                  </a:lnTo>
                  <a:lnTo>
                    <a:pt x="9264" y="10658"/>
                  </a:lnTo>
                  <a:cubicBezTo>
                    <a:pt x="10296" y="10658"/>
                    <a:pt x="11156" y="10557"/>
                    <a:pt x="11844" y="10373"/>
                  </a:cubicBezTo>
                  <a:cubicBezTo>
                    <a:pt x="12532" y="10189"/>
                    <a:pt x="13098" y="9922"/>
                    <a:pt x="13540" y="9587"/>
                  </a:cubicBezTo>
                  <a:cubicBezTo>
                    <a:pt x="13982" y="9252"/>
                    <a:pt x="14302" y="8851"/>
                    <a:pt x="14547" y="8382"/>
                  </a:cubicBezTo>
                  <a:cubicBezTo>
                    <a:pt x="14793" y="7914"/>
                    <a:pt x="14891" y="7378"/>
                    <a:pt x="14891" y="6826"/>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48" name="Shape">
              <a:extLst>
                <a:ext uri="{FF2B5EF4-FFF2-40B4-BE49-F238E27FC236}">
                  <a16:creationId xmlns:a16="http://schemas.microsoft.com/office/drawing/2014/main" id="{1E9FFE02-A954-4D92-A482-E4891B979C5B}"/>
                </a:ext>
              </a:extLst>
            </p:cNvPr>
            <p:cNvSpPr/>
            <p:nvPr/>
          </p:nvSpPr>
          <p:spPr>
            <a:xfrm>
              <a:off x="2082800" y="4191000"/>
              <a:ext cx="133350" cy="167006"/>
            </a:xfrm>
            <a:custGeom>
              <a:avLst/>
              <a:gdLst/>
              <a:ahLst/>
              <a:cxnLst>
                <a:cxn ang="0">
                  <a:pos x="wd2" y="hd2"/>
                </a:cxn>
                <a:cxn ang="5400000">
                  <a:pos x="wd2" y="hd2"/>
                </a:cxn>
                <a:cxn ang="10800000">
                  <a:pos x="wd2" y="hd2"/>
                </a:cxn>
                <a:cxn ang="16200000">
                  <a:pos x="wd2" y="hd2"/>
                </a:cxn>
              </a:cxnLst>
              <a:rect l="0" t="0" r="r" b="b"/>
              <a:pathLst>
                <a:path w="21600" h="21600" extrusionOk="0">
                  <a:moveTo>
                    <a:pt x="21600" y="13354"/>
                  </a:moveTo>
                  <a:cubicBezTo>
                    <a:pt x="21600" y="14652"/>
                    <a:pt x="21353" y="15802"/>
                    <a:pt x="20880" y="16837"/>
                  </a:cubicBezTo>
                  <a:cubicBezTo>
                    <a:pt x="20407" y="17855"/>
                    <a:pt x="19707" y="18725"/>
                    <a:pt x="18782" y="19432"/>
                  </a:cubicBezTo>
                  <a:cubicBezTo>
                    <a:pt x="17856" y="20138"/>
                    <a:pt x="16704" y="20680"/>
                    <a:pt x="15346" y="21042"/>
                  </a:cubicBezTo>
                  <a:cubicBezTo>
                    <a:pt x="13989" y="21419"/>
                    <a:pt x="12425" y="21600"/>
                    <a:pt x="10635" y="21600"/>
                  </a:cubicBezTo>
                  <a:cubicBezTo>
                    <a:pt x="8969" y="21600"/>
                    <a:pt x="7488" y="21436"/>
                    <a:pt x="6171" y="21107"/>
                  </a:cubicBezTo>
                  <a:cubicBezTo>
                    <a:pt x="4855" y="20779"/>
                    <a:pt x="3723" y="20270"/>
                    <a:pt x="2818" y="19596"/>
                  </a:cubicBezTo>
                  <a:cubicBezTo>
                    <a:pt x="1913" y="18923"/>
                    <a:pt x="1214" y="18085"/>
                    <a:pt x="720" y="17066"/>
                  </a:cubicBezTo>
                  <a:cubicBezTo>
                    <a:pt x="247" y="16065"/>
                    <a:pt x="0" y="14882"/>
                    <a:pt x="0" y="13535"/>
                  </a:cubicBezTo>
                  <a:lnTo>
                    <a:pt x="0" y="690"/>
                  </a:lnTo>
                  <a:cubicBezTo>
                    <a:pt x="0" y="575"/>
                    <a:pt x="41" y="476"/>
                    <a:pt x="123" y="394"/>
                  </a:cubicBezTo>
                  <a:cubicBezTo>
                    <a:pt x="206" y="312"/>
                    <a:pt x="350" y="230"/>
                    <a:pt x="555" y="181"/>
                  </a:cubicBezTo>
                  <a:cubicBezTo>
                    <a:pt x="761" y="131"/>
                    <a:pt x="1049" y="82"/>
                    <a:pt x="1378" y="49"/>
                  </a:cubicBezTo>
                  <a:cubicBezTo>
                    <a:pt x="1728" y="16"/>
                    <a:pt x="2160" y="0"/>
                    <a:pt x="2695" y="0"/>
                  </a:cubicBezTo>
                  <a:cubicBezTo>
                    <a:pt x="3209" y="0"/>
                    <a:pt x="3641" y="16"/>
                    <a:pt x="3991" y="49"/>
                  </a:cubicBezTo>
                  <a:cubicBezTo>
                    <a:pt x="4341" y="82"/>
                    <a:pt x="4608" y="131"/>
                    <a:pt x="4814" y="181"/>
                  </a:cubicBezTo>
                  <a:cubicBezTo>
                    <a:pt x="5019" y="230"/>
                    <a:pt x="5163" y="312"/>
                    <a:pt x="5246" y="394"/>
                  </a:cubicBezTo>
                  <a:cubicBezTo>
                    <a:pt x="5328" y="476"/>
                    <a:pt x="5369" y="575"/>
                    <a:pt x="5369" y="690"/>
                  </a:cubicBezTo>
                  <a:lnTo>
                    <a:pt x="5369" y="13157"/>
                  </a:lnTo>
                  <a:cubicBezTo>
                    <a:pt x="5369" y="13995"/>
                    <a:pt x="5493" y="14718"/>
                    <a:pt x="5760" y="15342"/>
                  </a:cubicBezTo>
                  <a:cubicBezTo>
                    <a:pt x="6007" y="15949"/>
                    <a:pt x="6398" y="16459"/>
                    <a:pt x="6871" y="16869"/>
                  </a:cubicBezTo>
                  <a:cubicBezTo>
                    <a:pt x="7344" y="17280"/>
                    <a:pt x="7941" y="17576"/>
                    <a:pt x="8599" y="17773"/>
                  </a:cubicBezTo>
                  <a:cubicBezTo>
                    <a:pt x="9278" y="17970"/>
                    <a:pt x="10018" y="18068"/>
                    <a:pt x="10862" y="18068"/>
                  </a:cubicBezTo>
                  <a:cubicBezTo>
                    <a:pt x="11705" y="18068"/>
                    <a:pt x="12466" y="17970"/>
                    <a:pt x="13125" y="17756"/>
                  </a:cubicBezTo>
                  <a:cubicBezTo>
                    <a:pt x="13803" y="17543"/>
                    <a:pt x="14359" y="17247"/>
                    <a:pt x="14832" y="16853"/>
                  </a:cubicBezTo>
                  <a:cubicBezTo>
                    <a:pt x="15285" y="16459"/>
                    <a:pt x="15655" y="15966"/>
                    <a:pt x="15902" y="15391"/>
                  </a:cubicBezTo>
                  <a:cubicBezTo>
                    <a:pt x="16149" y="14816"/>
                    <a:pt x="16272" y="14143"/>
                    <a:pt x="16272" y="13403"/>
                  </a:cubicBezTo>
                  <a:lnTo>
                    <a:pt x="16272" y="690"/>
                  </a:lnTo>
                  <a:cubicBezTo>
                    <a:pt x="16272" y="575"/>
                    <a:pt x="16313" y="476"/>
                    <a:pt x="16395" y="394"/>
                  </a:cubicBezTo>
                  <a:cubicBezTo>
                    <a:pt x="16478" y="312"/>
                    <a:pt x="16622" y="230"/>
                    <a:pt x="16827" y="181"/>
                  </a:cubicBezTo>
                  <a:cubicBezTo>
                    <a:pt x="17033" y="131"/>
                    <a:pt x="17301" y="82"/>
                    <a:pt x="17650" y="49"/>
                  </a:cubicBezTo>
                  <a:cubicBezTo>
                    <a:pt x="18000" y="16"/>
                    <a:pt x="18432" y="0"/>
                    <a:pt x="18946" y="0"/>
                  </a:cubicBezTo>
                  <a:cubicBezTo>
                    <a:pt x="19461" y="0"/>
                    <a:pt x="19893" y="16"/>
                    <a:pt x="20222" y="49"/>
                  </a:cubicBezTo>
                  <a:cubicBezTo>
                    <a:pt x="20551" y="82"/>
                    <a:pt x="20818" y="131"/>
                    <a:pt x="21024" y="181"/>
                  </a:cubicBezTo>
                  <a:cubicBezTo>
                    <a:pt x="21230" y="230"/>
                    <a:pt x="21374" y="312"/>
                    <a:pt x="21456" y="394"/>
                  </a:cubicBezTo>
                  <a:cubicBezTo>
                    <a:pt x="21538" y="476"/>
                    <a:pt x="21579" y="575"/>
                    <a:pt x="21579" y="690"/>
                  </a:cubicBezTo>
                  <a:lnTo>
                    <a:pt x="21579" y="13354"/>
                  </a:ln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49" name="Shape">
              <a:extLst>
                <a:ext uri="{FF2B5EF4-FFF2-40B4-BE49-F238E27FC236}">
                  <a16:creationId xmlns:a16="http://schemas.microsoft.com/office/drawing/2014/main" id="{F4F2328D-CFCF-4804-A46F-3FE92822A69F}"/>
                </a:ext>
              </a:extLst>
            </p:cNvPr>
            <p:cNvSpPr/>
            <p:nvPr/>
          </p:nvSpPr>
          <p:spPr>
            <a:xfrm>
              <a:off x="2235200" y="4191000"/>
              <a:ext cx="124714" cy="163956"/>
            </a:xfrm>
            <a:custGeom>
              <a:avLst/>
              <a:gdLst/>
              <a:ahLst/>
              <a:cxnLst>
                <a:cxn ang="0">
                  <a:pos x="wd2" y="hd2"/>
                </a:cxn>
                <a:cxn ang="5400000">
                  <a:pos x="wd2" y="hd2"/>
                </a:cxn>
                <a:cxn ang="10800000">
                  <a:pos x="wd2" y="hd2"/>
                </a:cxn>
                <a:cxn ang="16200000">
                  <a:pos x="wd2" y="hd2"/>
                </a:cxn>
              </a:cxnLst>
              <a:rect l="0" t="0" r="r" b="b"/>
              <a:pathLst>
                <a:path w="21600" h="21600" extrusionOk="0">
                  <a:moveTo>
                    <a:pt x="21600" y="1790"/>
                  </a:moveTo>
                  <a:cubicBezTo>
                    <a:pt x="21600" y="2108"/>
                    <a:pt x="21578" y="2393"/>
                    <a:pt x="21534" y="2610"/>
                  </a:cubicBezTo>
                  <a:cubicBezTo>
                    <a:pt x="21490" y="2828"/>
                    <a:pt x="21446" y="3028"/>
                    <a:pt x="21380" y="3162"/>
                  </a:cubicBezTo>
                  <a:cubicBezTo>
                    <a:pt x="21314" y="3296"/>
                    <a:pt x="21226" y="3396"/>
                    <a:pt x="21116" y="3463"/>
                  </a:cubicBezTo>
                  <a:cubicBezTo>
                    <a:pt x="21006" y="3530"/>
                    <a:pt x="20896" y="3564"/>
                    <a:pt x="20764" y="3564"/>
                  </a:cubicBezTo>
                  <a:lnTo>
                    <a:pt x="13681" y="3564"/>
                  </a:lnTo>
                  <a:lnTo>
                    <a:pt x="13681" y="20897"/>
                  </a:lnTo>
                  <a:cubicBezTo>
                    <a:pt x="13681" y="21014"/>
                    <a:pt x="13637" y="21115"/>
                    <a:pt x="13550" y="21198"/>
                  </a:cubicBezTo>
                  <a:cubicBezTo>
                    <a:pt x="13462" y="21282"/>
                    <a:pt x="13308" y="21366"/>
                    <a:pt x="13088" y="21416"/>
                  </a:cubicBezTo>
                  <a:cubicBezTo>
                    <a:pt x="12868" y="21466"/>
                    <a:pt x="12582" y="21516"/>
                    <a:pt x="12208" y="21550"/>
                  </a:cubicBezTo>
                  <a:cubicBezTo>
                    <a:pt x="11834" y="21583"/>
                    <a:pt x="11372" y="21600"/>
                    <a:pt x="10822" y="21600"/>
                  </a:cubicBezTo>
                  <a:cubicBezTo>
                    <a:pt x="10272" y="21600"/>
                    <a:pt x="9810" y="21583"/>
                    <a:pt x="9436" y="21550"/>
                  </a:cubicBezTo>
                  <a:cubicBezTo>
                    <a:pt x="9062" y="21516"/>
                    <a:pt x="8776" y="21466"/>
                    <a:pt x="8556" y="21416"/>
                  </a:cubicBezTo>
                  <a:cubicBezTo>
                    <a:pt x="8336" y="21366"/>
                    <a:pt x="8183" y="21282"/>
                    <a:pt x="8094" y="21198"/>
                  </a:cubicBezTo>
                  <a:cubicBezTo>
                    <a:pt x="8007" y="21115"/>
                    <a:pt x="7941" y="21014"/>
                    <a:pt x="7941" y="20897"/>
                  </a:cubicBezTo>
                  <a:lnTo>
                    <a:pt x="7941" y="3564"/>
                  </a:lnTo>
                  <a:lnTo>
                    <a:pt x="858" y="3564"/>
                  </a:lnTo>
                  <a:cubicBezTo>
                    <a:pt x="704" y="3564"/>
                    <a:pt x="594" y="3530"/>
                    <a:pt x="484" y="3463"/>
                  </a:cubicBezTo>
                  <a:cubicBezTo>
                    <a:pt x="374" y="3396"/>
                    <a:pt x="286" y="3296"/>
                    <a:pt x="220" y="3162"/>
                  </a:cubicBezTo>
                  <a:cubicBezTo>
                    <a:pt x="154" y="3028"/>
                    <a:pt x="88" y="2844"/>
                    <a:pt x="66" y="2610"/>
                  </a:cubicBezTo>
                  <a:cubicBezTo>
                    <a:pt x="44" y="2376"/>
                    <a:pt x="0" y="2108"/>
                    <a:pt x="0" y="1790"/>
                  </a:cubicBezTo>
                  <a:cubicBezTo>
                    <a:pt x="0" y="1456"/>
                    <a:pt x="22" y="1171"/>
                    <a:pt x="66" y="937"/>
                  </a:cubicBezTo>
                  <a:cubicBezTo>
                    <a:pt x="110" y="703"/>
                    <a:pt x="154" y="519"/>
                    <a:pt x="220" y="385"/>
                  </a:cubicBezTo>
                  <a:cubicBezTo>
                    <a:pt x="286" y="251"/>
                    <a:pt x="374" y="151"/>
                    <a:pt x="484" y="84"/>
                  </a:cubicBezTo>
                  <a:cubicBezTo>
                    <a:pt x="594" y="17"/>
                    <a:pt x="704" y="0"/>
                    <a:pt x="858" y="0"/>
                  </a:cubicBezTo>
                  <a:lnTo>
                    <a:pt x="20786" y="0"/>
                  </a:lnTo>
                  <a:cubicBezTo>
                    <a:pt x="20918" y="0"/>
                    <a:pt x="21028" y="33"/>
                    <a:pt x="21138" y="84"/>
                  </a:cubicBezTo>
                  <a:cubicBezTo>
                    <a:pt x="21248" y="151"/>
                    <a:pt x="21336" y="251"/>
                    <a:pt x="21402" y="385"/>
                  </a:cubicBezTo>
                  <a:cubicBezTo>
                    <a:pt x="21468" y="519"/>
                    <a:pt x="21534" y="703"/>
                    <a:pt x="21556" y="937"/>
                  </a:cubicBezTo>
                  <a:cubicBezTo>
                    <a:pt x="21578" y="1171"/>
                    <a:pt x="21600" y="1456"/>
                    <a:pt x="21600" y="1790"/>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50" name="Shape">
              <a:extLst>
                <a:ext uri="{FF2B5EF4-FFF2-40B4-BE49-F238E27FC236}">
                  <a16:creationId xmlns:a16="http://schemas.microsoft.com/office/drawing/2014/main" id="{2433AE29-B4AA-4E73-B372-6CCB485D9C35}"/>
                </a:ext>
              </a:extLst>
            </p:cNvPr>
            <p:cNvSpPr/>
            <p:nvPr/>
          </p:nvSpPr>
          <p:spPr>
            <a:xfrm>
              <a:off x="2387599" y="4190999"/>
              <a:ext cx="33149" cy="164848"/>
            </a:xfrm>
            <a:custGeom>
              <a:avLst/>
              <a:gdLst/>
              <a:ahLst/>
              <a:cxnLst>
                <a:cxn ang="0">
                  <a:pos x="wd2" y="hd2"/>
                </a:cxn>
                <a:cxn ang="5400000">
                  <a:pos x="wd2" y="hd2"/>
                </a:cxn>
                <a:cxn ang="10800000">
                  <a:pos x="wd2" y="hd2"/>
                </a:cxn>
                <a:cxn ang="16200000">
                  <a:pos x="wd2" y="hd2"/>
                </a:cxn>
              </a:cxnLst>
              <a:rect l="0" t="0" r="r" b="b"/>
              <a:pathLst>
                <a:path w="21600" h="21600" extrusionOk="0">
                  <a:moveTo>
                    <a:pt x="21517" y="20901"/>
                  </a:moveTo>
                  <a:cubicBezTo>
                    <a:pt x="21517" y="21018"/>
                    <a:pt x="21352" y="21117"/>
                    <a:pt x="21021" y="21201"/>
                  </a:cubicBezTo>
                  <a:cubicBezTo>
                    <a:pt x="20690" y="21284"/>
                    <a:pt x="20110" y="21367"/>
                    <a:pt x="19283" y="21417"/>
                  </a:cubicBezTo>
                  <a:cubicBezTo>
                    <a:pt x="18455" y="21467"/>
                    <a:pt x="17379" y="21517"/>
                    <a:pt x="15972" y="21550"/>
                  </a:cubicBezTo>
                  <a:cubicBezTo>
                    <a:pt x="14566" y="21583"/>
                    <a:pt x="12828" y="21600"/>
                    <a:pt x="10759" y="21600"/>
                  </a:cubicBezTo>
                  <a:cubicBezTo>
                    <a:pt x="8690" y="21600"/>
                    <a:pt x="6952" y="21583"/>
                    <a:pt x="5545" y="21550"/>
                  </a:cubicBezTo>
                  <a:cubicBezTo>
                    <a:pt x="4138" y="21517"/>
                    <a:pt x="3062" y="21467"/>
                    <a:pt x="2235" y="21417"/>
                  </a:cubicBezTo>
                  <a:cubicBezTo>
                    <a:pt x="1407" y="21367"/>
                    <a:pt x="828" y="21284"/>
                    <a:pt x="497" y="21201"/>
                  </a:cubicBezTo>
                  <a:cubicBezTo>
                    <a:pt x="165" y="21117"/>
                    <a:pt x="0" y="21018"/>
                    <a:pt x="0" y="20901"/>
                  </a:cubicBezTo>
                  <a:lnTo>
                    <a:pt x="0" y="699"/>
                  </a:lnTo>
                  <a:cubicBezTo>
                    <a:pt x="0" y="582"/>
                    <a:pt x="166" y="483"/>
                    <a:pt x="497" y="399"/>
                  </a:cubicBezTo>
                  <a:cubicBezTo>
                    <a:pt x="828" y="316"/>
                    <a:pt x="1490" y="233"/>
                    <a:pt x="2317" y="183"/>
                  </a:cubicBezTo>
                  <a:cubicBezTo>
                    <a:pt x="3145" y="133"/>
                    <a:pt x="4303" y="83"/>
                    <a:pt x="5628" y="50"/>
                  </a:cubicBezTo>
                  <a:cubicBezTo>
                    <a:pt x="7034" y="17"/>
                    <a:pt x="8690" y="0"/>
                    <a:pt x="10841" y="0"/>
                  </a:cubicBezTo>
                  <a:cubicBezTo>
                    <a:pt x="12993" y="0"/>
                    <a:pt x="14731" y="17"/>
                    <a:pt x="16055" y="50"/>
                  </a:cubicBezTo>
                  <a:cubicBezTo>
                    <a:pt x="17462" y="83"/>
                    <a:pt x="18538" y="133"/>
                    <a:pt x="19365" y="183"/>
                  </a:cubicBezTo>
                  <a:cubicBezTo>
                    <a:pt x="20193" y="233"/>
                    <a:pt x="20772" y="316"/>
                    <a:pt x="21103" y="399"/>
                  </a:cubicBezTo>
                  <a:cubicBezTo>
                    <a:pt x="21434" y="483"/>
                    <a:pt x="21600" y="582"/>
                    <a:pt x="21600" y="699"/>
                  </a:cubicBezTo>
                  <a:lnTo>
                    <a:pt x="21600" y="20901"/>
                  </a:ln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51" name="Shape">
              <a:extLst>
                <a:ext uri="{FF2B5EF4-FFF2-40B4-BE49-F238E27FC236}">
                  <a16:creationId xmlns:a16="http://schemas.microsoft.com/office/drawing/2014/main" id="{6106AE1F-1C44-436D-9DD4-8819384DBCAC}"/>
                </a:ext>
              </a:extLst>
            </p:cNvPr>
            <p:cNvSpPr/>
            <p:nvPr/>
          </p:nvSpPr>
          <p:spPr>
            <a:xfrm>
              <a:off x="2451100" y="4190999"/>
              <a:ext cx="134747" cy="164466"/>
            </a:xfrm>
            <a:custGeom>
              <a:avLst/>
              <a:gdLst/>
              <a:ahLst/>
              <a:cxnLst>
                <a:cxn ang="0">
                  <a:pos x="wd2" y="hd2"/>
                </a:cxn>
                <a:cxn ang="5400000">
                  <a:pos x="wd2" y="hd2"/>
                </a:cxn>
                <a:cxn ang="10800000">
                  <a:pos x="wd2" y="hd2"/>
                </a:cxn>
                <a:cxn ang="16200000">
                  <a:pos x="wd2" y="hd2"/>
                </a:cxn>
              </a:cxnLst>
              <a:rect l="0" t="0" r="r" b="b"/>
              <a:pathLst>
                <a:path w="21600" h="21600" extrusionOk="0">
                  <a:moveTo>
                    <a:pt x="21600" y="20015"/>
                  </a:moveTo>
                  <a:cubicBezTo>
                    <a:pt x="21600" y="20266"/>
                    <a:pt x="21539" y="20499"/>
                    <a:pt x="21437" y="20699"/>
                  </a:cubicBezTo>
                  <a:cubicBezTo>
                    <a:pt x="21335" y="20899"/>
                    <a:pt x="21193" y="21066"/>
                    <a:pt x="21010" y="21200"/>
                  </a:cubicBezTo>
                  <a:cubicBezTo>
                    <a:pt x="20826" y="21333"/>
                    <a:pt x="20602" y="21433"/>
                    <a:pt x="20358" y="21483"/>
                  </a:cubicBezTo>
                  <a:cubicBezTo>
                    <a:pt x="20114" y="21550"/>
                    <a:pt x="19849" y="21567"/>
                    <a:pt x="19605" y="21567"/>
                  </a:cubicBezTo>
                  <a:lnTo>
                    <a:pt x="17345" y="21567"/>
                  </a:lnTo>
                  <a:cubicBezTo>
                    <a:pt x="16877" y="21567"/>
                    <a:pt x="16470" y="21533"/>
                    <a:pt x="16124" y="21450"/>
                  </a:cubicBezTo>
                  <a:cubicBezTo>
                    <a:pt x="15778" y="21367"/>
                    <a:pt x="15452" y="21233"/>
                    <a:pt x="15167" y="21033"/>
                  </a:cubicBezTo>
                  <a:cubicBezTo>
                    <a:pt x="14882" y="20833"/>
                    <a:pt x="14597" y="20549"/>
                    <a:pt x="14332" y="20199"/>
                  </a:cubicBezTo>
                  <a:cubicBezTo>
                    <a:pt x="14067" y="19849"/>
                    <a:pt x="13762" y="19398"/>
                    <a:pt x="13416" y="18848"/>
                  </a:cubicBezTo>
                  <a:lnTo>
                    <a:pt x="6901" y="8823"/>
                  </a:lnTo>
                  <a:cubicBezTo>
                    <a:pt x="6515" y="8223"/>
                    <a:pt x="6128" y="7589"/>
                    <a:pt x="5741" y="6889"/>
                  </a:cubicBezTo>
                  <a:cubicBezTo>
                    <a:pt x="5354" y="6205"/>
                    <a:pt x="5008" y="5521"/>
                    <a:pt x="4682" y="4870"/>
                  </a:cubicBezTo>
                  <a:lnTo>
                    <a:pt x="4642" y="4870"/>
                  </a:lnTo>
                  <a:cubicBezTo>
                    <a:pt x="4703" y="5671"/>
                    <a:pt x="4743" y="6455"/>
                    <a:pt x="4764" y="7239"/>
                  </a:cubicBezTo>
                  <a:cubicBezTo>
                    <a:pt x="4784" y="8023"/>
                    <a:pt x="4805" y="8840"/>
                    <a:pt x="4805" y="9691"/>
                  </a:cubicBezTo>
                  <a:lnTo>
                    <a:pt x="4805" y="20899"/>
                  </a:lnTo>
                  <a:cubicBezTo>
                    <a:pt x="4805" y="21016"/>
                    <a:pt x="4764" y="21116"/>
                    <a:pt x="4703" y="21200"/>
                  </a:cubicBezTo>
                  <a:cubicBezTo>
                    <a:pt x="4642" y="21283"/>
                    <a:pt x="4499" y="21367"/>
                    <a:pt x="4316" y="21417"/>
                  </a:cubicBezTo>
                  <a:cubicBezTo>
                    <a:pt x="4133" y="21483"/>
                    <a:pt x="3888" y="21517"/>
                    <a:pt x="3583" y="21550"/>
                  </a:cubicBezTo>
                  <a:cubicBezTo>
                    <a:pt x="3278" y="21583"/>
                    <a:pt x="2870" y="21600"/>
                    <a:pt x="2382" y="21600"/>
                  </a:cubicBezTo>
                  <a:cubicBezTo>
                    <a:pt x="1914" y="21600"/>
                    <a:pt x="1527" y="21583"/>
                    <a:pt x="1201" y="21550"/>
                  </a:cubicBezTo>
                  <a:cubicBezTo>
                    <a:pt x="896" y="21517"/>
                    <a:pt x="651" y="21467"/>
                    <a:pt x="468" y="21417"/>
                  </a:cubicBezTo>
                  <a:cubicBezTo>
                    <a:pt x="285" y="21367"/>
                    <a:pt x="163" y="21283"/>
                    <a:pt x="102" y="21200"/>
                  </a:cubicBezTo>
                  <a:cubicBezTo>
                    <a:pt x="41" y="21116"/>
                    <a:pt x="0" y="21016"/>
                    <a:pt x="0" y="20899"/>
                  </a:cubicBezTo>
                  <a:lnTo>
                    <a:pt x="0" y="1635"/>
                  </a:lnTo>
                  <a:cubicBezTo>
                    <a:pt x="0" y="1118"/>
                    <a:pt x="183" y="734"/>
                    <a:pt x="550" y="467"/>
                  </a:cubicBezTo>
                  <a:cubicBezTo>
                    <a:pt x="916" y="200"/>
                    <a:pt x="1384" y="83"/>
                    <a:pt x="1914" y="83"/>
                  </a:cubicBezTo>
                  <a:lnTo>
                    <a:pt x="4764" y="83"/>
                  </a:lnTo>
                  <a:cubicBezTo>
                    <a:pt x="5273" y="83"/>
                    <a:pt x="5700" y="117"/>
                    <a:pt x="6067" y="183"/>
                  </a:cubicBezTo>
                  <a:cubicBezTo>
                    <a:pt x="6413" y="250"/>
                    <a:pt x="6739" y="367"/>
                    <a:pt x="7003" y="534"/>
                  </a:cubicBezTo>
                  <a:cubicBezTo>
                    <a:pt x="7268" y="701"/>
                    <a:pt x="7532" y="934"/>
                    <a:pt x="7777" y="1218"/>
                  </a:cubicBezTo>
                  <a:cubicBezTo>
                    <a:pt x="8021" y="1518"/>
                    <a:pt x="8265" y="1868"/>
                    <a:pt x="8530" y="2302"/>
                  </a:cubicBezTo>
                  <a:lnTo>
                    <a:pt x="13620" y="10141"/>
                  </a:lnTo>
                  <a:cubicBezTo>
                    <a:pt x="13925" y="10608"/>
                    <a:pt x="14210" y="11075"/>
                    <a:pt x="14495" y="11542"/>
                  </a:cubicBezTo>
                  <a:cubicBezTo>
                    <a:pt x="14780" y="12009"/>
                    <a:pt x="15065" y="12460"/>
                    <a:pt x="15330" y="12910"/>
                  </a:cubicBezTo>
                  <a:cubicBezTo>
                    <a:pt x="15594" y="13377"/>
                    <a:pt x="15859" y="13811"/>
                    <a:pt x="16124" y="14261"/>
                  </a:cubicBezTo>
                  <a:cubicBezTo>
                    <a:pt x="16388" y="14711"/>
                    <a:pt x="16633" y="15145"/>
                    <a:pt x="16877" y="15579"/>
                  </a:cubicBezTo>
                  <a:lnTo>
                    <a:pt x="16897" y="15579"/>
                  </a:lnTo>
                  <a:cubicBezTo>
                    <a:pt x="16856" y="14811"/>
                    <a:pt x="16816" y="13994"/>
                    <a:pt x="16816" y="13160"/>
                  </a:cubicBezTo>
                  <a:cubicBezTo>
                    <a:pt x="16816" y="12326"/>
                    <a:pt x="16795" y="11526"/>
                    <a:pt x="16795" y="10758"/>
                  </a:cubicBezTo>
                  <a:lnTo>
                    <a:pt x="16795" y="701"/>
                  </a:lnTo>
                  <a:cubicBezTo>
                    <a:pt x="16795" y="584"/>
                    <a:pt x="16836" y="484"/>
                    <a:pt x="16918" y="400"/>
                  </a:cubicBezTo>
                  <a:cubicBezTo>
                    <a:pt x="16999" y="317"/>
                    <a:pt x="17142" y="233"/>
                    <a:pt x="17325" y="167"/>
                  </a:cubicBezTo>
                  <a:cubicBezTo>
                    <a:pt x="17508" y="100"/>
                    <a:pt x="17752" y="50"/>
                    <a:pt x="18078" y="33"/>
                  </a:cubicBezTo>
                  <a:cubicBezTo>
                    <a:pt x="18404" y="17"/>
                    <a:pt x="18791" y="0"/>
                    <a:pt x="19279" y="0"/>
                  </a:cubicBezTo>
                  <a:cubicBezTo>
                    <a:pt x="19747" y="0"/>
                    <a:pt x="20114" y="17"/>
                    <a:pt x="20440" y="33"/>
                  </a:cubicBezTo>
                  <a:cubicBezTo>
                    <a:pt x="20765" y="50"/>
                    <a:pt x="20989" y="100"/>
                    <a:pt x="21152" y="167"/>
                  </a:cubicBezTo>
                  <a:cubicBezTo>
                    <a:pt x="21315" y="233"/>
                    <a:pt x="21437" y="317"/>
                    <a:pt x="21498" y="400"/>
                  </a:cubicBezTo>
                  <a:cubicBezTo>
                    <a:pt x="21559" y="484"/>
                    <a:pt x="21600" y="584"/>
                    <a:pt x="21600" y="701"/>
                  </a:cubicBezTo>
                  <a:lnTo>
                    <a:pt x="21600" y="20015"/>
                  </a:ln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52" name="Shape">
              <a:extLst>
                <a:ext uri="{FF2B5EF4-FFF2-40B4-BE49-F238E27FC236}">
                  <a16:creationId xmlns:a16="http://schemas.microsoft.com/office/drawing/2014/main" id="{E7D872D0-F7B8-40E3-9947-492259C1520E}"/>
                </a:ext>
              </a:extLst>
            </p:cNvPr>
            <p:cNvSpPr/>
            <p:nvPr/>
          </p:nvSpPr>
          <p:spPr>
            <a:xfrm>
              <a:off x="2616200" y="4178300"/>
              <a:ext cx="139573" cy="169038"/>
            </a:xfrm>
            <a:custGeom>
              <a:avLst/>
              <a:gdLst/>
              <a:ahLst/>
              <a:cxnLst>
                <a:cxn ang="0">
                  <a:pos x="wd2" y="hd2"/>
                </a:cxn>
                <a:cxn ang="5400000">
                  <a:pos x="wd2" y="hd2"/>
                </a:cxn>
                <a:cxn ang="10800000">
                  <a:pos x="wd2" y="hd2"/>
                </a:cxn>
                <a:cxn ang="16200000">
                  <a:pos x="wd2" y="hd2"/>
                </a:cxn>
              </a:cxnLst>
              <a:rect l="0" t="0" r="r" b="b"/>
              <a:pathLst>
                <a:path w="21600" h="21600" extrusionOk="0">
                  <a:moveTo>
                    <a:pt x="21600" y="3668"/>
                  </a:moveTo>
                  <a:cubicBezTo>
                    <a:pt x="21600" y="3976"/>
                    <a:pt x="21580" y="4252"/>
                    <a:pt x="21561" y="4479"/>
                  </a:cubicBezTo>
                  <a:cubicBezTo>
                    <a:pt x="21521" y="4706"/>
                    <a:pt x="21482" y="4885"/>
                    <a:pt x="21423" y="5015"/>
                  </a:cubicBezTo>
                  <a:cubicBezTo>
                    <a:pt x="21364" y="5144"/>
                    <a:pt x="21285" y="5242"/>
                    <a:pt x="21207" y="5291"/>
                  </a:cubicBezTo>
                  <a:cubicBezTo>
                    <a:pt x="21128" y="5339"/>
                    <a:pt x="21030" y="5372"/>
                    <a:pt x="20912" y="5372"/>
                  </a:cubicBezTo>
                  <a:cubicBezTo>
                    <a:pt x="20735" y="5372"/>
                    <a:pt x="20460" y="5274"/>
                    <a:pt x="20087" y="5080"/>
                  </a:cubicBezTo>
                  <a:cubicBezTo>
                    <a:pt x="19713" y="4885"/>
                    <a:pt x="19202" y="4674"/>
                    <a:pt x="18593" y="4447"/>
                  </a:cubicBezTo>
                  <a:cubicBezTo>
                    <a:pt x="17964" y="4219"/>
                    <a:pt x="17217" y="4008"/>
                    <a:pt x="16352" y="3814"/>
                  </a:cubicBezTo>
                  <a:cubicBezTo>
                    <a:pt x="15488" y="3619"/>
                    <a:pt x="14485" y="3522"/>
                    <a:pt x="13345" y="3522"/>
                  </a:cubicBezTo>
                  <a:cubicBezTo>
                    <a:pt x="12127" y="3522"/>
                    <a:pt x="11006" y="3700"/>
                    <a:pt x="10024" y="4041"/>
                  </a:cubicBezTo>
                  <a:cubicBezTo>
                    <a:pt x="9041" y="4382"/>
                    <a:pt x="8196" y="4885"/>
                    <a:pt x="7488" y="5518"/>
                  </a:cubicBezTo>
                  <a:cubicBezTo>
                    <a:pt x="6781" y="6151"/>
                    <a:pt x="6250" y="6930"/>
                    <a:pt x="5877" y="7822"/>
                  </a:cubicBezTo>
                  <a:cubicBezTo>
                    <a:pt x="5503" y="8715"/>
                    <a:pt x="5307" y="9705"/>
                    <a:pt x="5307" y="10792"/>
                  </a:cubicBezTo>
                  <a:cubicBezTo>
                    <a:pt x="5307" y="11993"/>
                    <a:pt x="5503" y="13031"/>
                    <a:pt x="5877" y="13940"/>
                  </a:cubicBezTo>
                  <a:cubicBezTo>
                    <a:pt x="6250" y="14849"/>
                    <a:pt x="6800" y="15612"/>
                    <a:pt x="7488" y="16228"/>
                  </a:cubicBezTo>
                  <a:cubicBezTo>
                    <a:pt x="8176" y="16845"/>
                    <a:pt x="9002" y="17300"/>
                    <a:pt x="9984" y="17608"/>
                  </a:cubicBezTo>
                  <a:cubicBezTo>
                    <a:pt x="10947" y="17916"/>
                    <a:pt x="12028" y="18079"/>
                    <a:pt x="13188" y="18079"/>
                  </a:cubicBezTo>
                  <a:cubicBezTo>
                    <a:pt x="13758" y="18079"/>
                    <a:pt x="14328" y="18030"/>
                    <a:pt x="14878" y="17916"/>
                  </a:cubicBezTo>
                  <a:cubicBezTo>
                    <a:pt x="15448" y="17803"/>
                    <a:pt x="15959" y="17640"/>
                    <a:pt x="16431" y="17429"/>
                  </a:cubicBezTo>
                  <a:lnTo>
                    <a:pt x="16431" y="12593"/>
                  </a:lnTo>
                  <a:lnTo>
                    <a:pt x="11655" y="12593"/>
                  </a:lnTo>
                  <a:cubicBezTo>
                    <a:pt x="11419" y="12593"/>
                    <a:pt x="11242" y="12480"/>
                    <a:pt x="11105" y="12236"/>
                  </a:cubicBezTo>
                  <a:cubicBezTo>
                    <a:pt x="10967" y="11993"/>
                    <a:pt x="10908" y="11587"/>
                    <a:pt x="10908" y="11003"/>
                  </a:cubicBezTo>
                  <a:cubicBezTo>
                    <a:pt x="10908" y="10695"/>
                    <a:pt x="10928" y="10451"/>
                    <a:pt x="10967" y="10240"/>
                  </a:cubicBezTo>
                  <a:cubicBezTo>
                    <a:pt x="11006" y="10029"/>
                    <a:pt x="11046" y="9867"/>
                    <a:pt x="11105" y="9753"/>
                  </a:cubicBezTo>
                  <a:cubicBezTo>
                    <a:pt x="11164" y="9640"/>
                    <a:pt x="11242" y="9542"/>
                    <a:pt x="11340" y="9477"/>
                  </a:cubicBezTo>
                  <a:cubicBezTo>
                    <a:pt x="11439" y="9413"/>
                    <a:pt x="11537" y="9396"/>
                    <a:pt x="11655" y="9396"/>
                  </a:cubicBezTo>
                  <a:lnTo>
                    <a:pt x="20185" y="9396"/>
                  </a:lnTo>
                  <a:cubicBezTo>
                    <a:pt x="20401" y="9396"/>
                    <a:pt x="20578" y="9429"/>
                    <a:pt x="20735" y="9477"/>
                  </a:cubicBezTo>
                  <a:cubicBezTo>
                    <a:pt x="20892" y="9542"/>
                    <a:pt x="21050" y="9623"/>
                    <a:pt x="21168" y="9737"/>
                  </a:cubicBezTo>
                  <a:cubicBezTo>
                    <a:pt x="21286" y="9851"/>
                    <a:pt x="21384" y="9997"/>
                    <a:pt x="21443" y="10159"/>
                  </a:cubicBezTo>
                  <a:cubicBezTo>
                    <a:pt x="21502" y="10321"/>
                    <a:pt x="21541" y="10516"/>
                    <a:pt x="21541" y="10727"/>
                  </a:cubicBezTo>
                  <a:lnTo>
                    <a:pt x="21541" y="19036"/>
                  </a:lnTo>
                  <a:cubicBezTo>
                    <a:pt x="21541" y="19361"/>
                    <a:pt x="21462" y="19636"/>
                    <a:pt x="21345" y="19880"/>
                  </a:cubicBezTo>
                  <a:cubicBezTo>
                    <a:pt x="21207" y="20123"/>
                    <a:pt x="20932" y="20318"/>
                    <a:pt x="20499" y="20448"/>
                  </a:cubicBezTo>
                  <a:cubicBezTo>
                    <a:pt x="20087" y="20594"/>
                    <a:pt x="19556" y="20724"/>
                    <a:pt x="18927" y="20886"/>
                  </a:cubicBezTo>
                  <a:cubicBezTo>
                    <a:pt x="18298" y="21032"/>
                    <a:pt x="17650" y="21162"/>
                    <a:pt x="16981" y="21275"/>
                  </a:cubicBezTo>
                  <a:cubicBezTo>
                    <a:pt x="16313" y="21389"/>
                    <a:pt x="15625" y="21470"/>
                    <a:pt x="14957" y="21519"/>
                  </a:cubicBezTo>
                  <a:cubicBezTo>
                    <a:pt x="14289" y="21568"/>
                    <a:pt x="13581" y="21600"/>
                    <a:pt x="12893" y="21600"/>
                  </a:cubicBezTo>
                  <a:cubicBezTo>
                    <a:pt x="10869" y="21600"/>
                    <a:pt x="9061" y="21357"/>
                    <a:pt x="7469" y="20886"/>
                  </a:cubicBezTo>
                  <a:cubicBezTo>
                    <a:pt x="5877" y="20415"/>
                    <a:pt x="4520" y="19717"/>
                    <a:pt x="3420" y="18809"/>
                  </a:cubicBezTo>
                  <a:cubicBezTo>
                    <a:pt x="2319" y="17900"/>
                    <a:pt x="1474" y="16796"/>
                    <a:pt x="884" y="15482"/>
                  </a:cubicBezTo>
                  <a:cubicBezTo>
                    <a:pt x="295" y="14184"/>
                    <a:pt x="0" y="12691"/>
                    <a:pt x="0" y="11035"/>
                  </a:cubicBezTo>
                  <a:cubicBezTo>
                    <a:pt x="0" y="9331"/>
                    <a:pt x="314" y="7790"/>
                    <a:pt x="943" y="6426"/>
                  </a:cubicBezTo>
                  <a:cubicBezTo>
                    <a:pt x="1572" y="5063"/>
                    <a:pt x="2457" y="3911"/>
                    <a:pt x="3597" y="2954"/>
                  </a:cubicBezTo>
                  <a:cubicBezTo>
                    <a:pt x="4737" y="1996"/>
                    <a:pt x="6132" y="1266"/>
                    <a:pt x="7744" y="763"/>
                  </a:cubicBezTo>
                  <a:cubicBezTo>
                    <a:pt x="9355" y="260"/>
                    <a:pt x="11164" y="0"/>
                    <a:pt x="13168" y="0"/>
                  </a:cubicBezTo>
                  <a:cubicBezTo>
                    <a:pt x="14269" y="0"/>
                    <a:pt x="15252" y="65"/>
                    <a:pt x="16156" y="178"/>
                  </a:cubicBezTo>
                  <a:cubicBezTo>
                    <a:pt x="17060" y="308"/>
                    <a:pt x="17846" y="454"/>
                    <a:pt x="18514" y="633"/>
                  </a:cubicBezTo>
                  <a:cubicBezTo>
                    <a:pt x="19183" y="811"/>
                    <a:pt x="19733" y="1006"/>
                    <a:pt x="20185" y="1201"/>
                  </a:cubicBezTo>
                  <a:cubicBezTo>
                    <a:pt x="20617" y="1412"/>
                    <a:pt x="20932" y="1590"/>
                    <a:pt x="21109" y="1736"/>
                  </a:cubicBezTo>
                  <a:cubicBezTo>
                    <a:pt x="21286" y="1882"/>
                    <a:pt x="21404" y="2093"/>
                    <a:pt x="21482" y="2369"/>
                  </a:cubicBezTo>
                  <a:cubicBezTo>
                    <a:pt x="21561" y="2645"/>
                    <a:pt x="21600" y="3132"/>
                    <a:pt x="21600" y="3668"/>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53" name="Shape">
              <a:extLst>
                <a:ext uri="{FF2B5EF4-FFF2-40B4-BE49-F238E27FC236}">
                  <a16:creationId xmlns:a16="http://schemas.microsoft.com/office/drawing/2014/main" id="{38E4BA04-5B01-4162-8F91-114D729F0FD0}"/>
                </a:ext>
              </a:extLst>
            </p:cNvPr>
            <p:cNvSpPr/>
            <p:nvPr/>
          </p:nvSpPr>
          <p:spPr>
            <a:xfrm>
              <a:off x="4737100" y="3949699"/>
              <a:ext cx="202946" cy="127890"/>
            </a:xfrm>
            <a:custGeom>
              <a:avLst/>
              <a:gdLst/>
              <a:ahLst/>
              <a:cxnLst>
                <a:cxn ang="0">
                  <a:pos x="wd2" y="hd2"/>
                </a:cxn>
                <a:cxn ang="5400000">
                  <a:pos x="wd2" y="hd2"/>
                </a:cxn>
                <a:cxn ang="10800000">
                  <a:pos x="wd2" y="hd2"/>
                </a:cxn>
                <a:cxn ang="16200000">
                  <a:pos x="wd2" y="hd2"/>
                </a:cxn>
              </a:cxnLst>
              <a:rect l="0" t="0" r="r" b="b"/>
              <a:pathLst>
                <a:path w="21600" h="21600" extrusionOk="0">
                  <a:moveTo>
                    <a:pt x="14990" y="0"/>
                  </a:moveTo>
                  <a:cubicBezTo>
                    <a:pt x="16085" y="0"/>
                    <a:pt x="17045" y="322"/>
                    <a:pt x="17869" y="965"/>
                  </a:cubicBezTo>
                  <a:cubicBezTo>
                    <a:pt x="18694" y="1609"/>
                    <a:pt x="19383" y="2488"/>
                    <a:pt x="19937" y="3604"/>
                  </a:cubicBezTo>
                  <a:cubicBezTo>
                    <a:pt x="20492" y="4719"/>
                    <a:pt x="20911" y="6006"/>
                    <a:pt x="21181" y="7486"/>
                  </a:cubicBezTo>
                  <a:cubicBezTo>
                    <a:pt x="21465" y="8966"/>
                    <a:pt x="21600" y="10553"/>
                    <a:pt x="21600" y="12226"/>
                  </a:cubicBezTo>
                  <a:cubicBezTo>
                    <a:pt x="21600" y="13363"/>
                    <a:pt x="21546" y="14436"/>
                    <a:pt x="21424" y="15401"/>
                  </a:cubicBezTo>
                  <a:cubicBezTo>
                    <a:pt x="21303" y="16388"/>
                    <a:pt x="21167" y="17246"/>
                    <a:pt x="20992" y="17996"/>
                  </a:cubicBezTo>
                  <a:cubicBezTo>
                    <a:pt x="20816" y="18747"/>
                    <a:pt x="20654" y="19369"/>
                    <a:pt x="20465" y="19884"/>
                  </a:cubicBezTo>
                  <a:cubicBezTo>
                    <a:pt x="20275" y="20399"/>
                    <a:pt x="20127" y="20742"/>
                    <a:pt x="19978" y="20978"/>
                  </a:cubicBezTo>
                  <a:cubicBezTo>
                    <a:pt x="19843" y="21192"/>
                    <a:pt x="19640" y="21364"/>
                    <a:pt x="19370" y="21450"/>
                  </a:cubicBezTo>
                  <a:cubicBezTo>
                    <a:pt x="19113" y="21536"/>
                    <a:pt x="18734" y="21600"/>
                    <a:pt x="18234" y="21600"/>
                  </a:cubicBezTo>
                  <a:cubicBezTo>
                    <a:pt x="17896" y="21600"/>
                    <a:pt x="17626" y="21579"/>
                    <a:pt x="17396" y="21557"/>
                  </a:cubicBezTo>
                  <a:cubicBezTo>
                    <a:pt x="17166" y="21514"/>
                    <a:pt x="16991" y="21471"/>
                    <a:pt x="16856" y="21386"/>
                  </a:cubicBezTo>
                  <a:cubicBezTo>
                    <a:pt x="16720" y="21300"/>
                    <a:pt x="16612" y="21214"/>
                    <a:pt x="16558" y="21085"/>
                  </a:cubicBezTo>
                  <a:cubicBezTo>
                    <a:pt x="16504" y="20957"/>
                    <a:pt x="16464" y="20806"/>
                    <a:pt x="16464" y="20635"/>
                  </a:cubicBezTo>
                  <a:cubicBezTo>
                    <a:pt x="16464" y="20399"/>
                    <a:pt x="16558" y="20056"/>
                    <a:pt x="16734" y="19627"/>
                  </a:cubicBezTo>
                  <a:cubicBezTo>
                    <a:pt x="16910" y="19198"/>
                    <a:pt x="17112" y="18640"/>
                    <a:pt x="17315" y="17954"/>
                  </a:cubicBezTo>
                  <a:cubicBezTo>
                    <a:pt x="17531" y="17267"/>
                    <a:pt x="17721" y="16452"/>
                    <a:pt x="17896" y="15508"/>
                  </a:cubicBezTo>
                  <a:cubicBezTo>
                    <a:pt x="18072" y="14564"/>
                    <a:pt x="18167" y="13471"/>
                    <a:pt x="18167" y="12226"/>
                  </a:cubicBezTo>
                  <a:cubicBezTo>
                    <a:pt x="18167" y="11411"/>
                    <a:pt x="18099" y="10682"/>
                    <a:pt x="17977" y="10039"/>
                  </a:cubicBezTo>
                  <a:cubicBezTo>
                    <a:pt x="17856" y="9395"/>
                    <a:pt x="17680" y="8837"/>
                    <a:pt x="17450" y="8387"/>
                  </a:cubicBezTo>
                  <a:cubicBezTo>
                    <a:pt x="17220" y="7937"/>
                    <a:pt x="16950" y="7593"/>
                    <a:pt x="16612" y="7357"/>
                  </a:cubicBezTo>
                  <a:cubicBezTo>
                    <a:pt x="16274" y="7121"/>
                    <a:pt x="15909" y="6993"/>
                    <a:pt x="15504" y="6993"/>
                  </a:cubicBezTo>
                  <a:cubicBezTo>
                    <a:pt x="15031" y="6993"/>
                    <a:pt x="14625" y="7207"/>
                    <a:pt x="14287" y="7615"/>
                  </a:cubicBezTo>
                  <a:cubicBezTo>
                    <a:pt x="13949" y="8022"/>
                    <a:pt x="13652" y="8559"/>
                    <a:pt x="13382" y="9202"/>
                  </a:cubicBezTo>
                  <a:cubicBezTo>
                    <a:pt x="13111" y="9846"/>
                    <a:pt x="12868" y="10596"/>
                    <a:pt x="12638" y="11433"/>
                  </a:cubicBezTo>
                  <a:cubicBezTo>
                    <a:pt x="12408" y="12269"/>
                    <a:pt x="12165" y="13127"/>
                    <a:pt x="11908" y="14007"/>
                  </a:cubicBezTo>
                  <a:cubicBezTo>
                    <a:pt x="11652" y="14886"/>
                    <a:pt x="11354" y="15744"/>
                    <a:pt x="11030" y="16581"/>
                  </a:cubicBezTo>
                  <a:cubicBezTo>
                    <a:pt x="10705" y="17417"/>
                    <a:pt x="10313" y="18168"/>
                    <a:pt x="9854" y="18812"/>
                  </a:cubicBezTo>
                  <a:cubicBezTo>
                    <a:pt x="9394" y="19477"/>
                    <a:pt x="8854" y="19991"/>
                    <a:pt x="8232" y="20399"/>
                  </a:cubicBezTo>
                  <a:cubicBezTo>
                    <a:pt x="7610" y="20806"/>
                    <a:pt x="6867" y="21021"/>
                    <a:pt x="6001" y="21021"/>
                  </a:cubicBezTo>
                  <a:cubicBezTo>
                    <a:pt x="5001" y="21021"/>
                    <a:pt x="4123" y="20721"/>
                    <a:pt x="3366" y="20141"/>
                  </a:cubicBezTo>
                  <a:cubicBezTo>
                    <a:pt x="2609" y="19562"/>
                    <a:pt x="1987" y="18769"/>
                    <a:pt x="1487" y="17761"/>
                  </a:cubicBezTo>
                  <a:cubicBezTo>
                    <a:pt x="987" y="16774"/>
                    <a:pt x="622" y="15594"/>
                    <a:pt x="365" y="14243"/>
                  </a:cubicBezTo>
                  <a:cubicBezTo>
                    <a:pt x="108" y="12891"/>
                    <a:pt x="0" y="11454"/>
                    <a:pt x="0" y="9931"/>
                  </a:cubicBezTo>
                  <a:cubicBezTo>
                    <a:pt x="0" y="9159"/>
                    <a:pt x="41" y="8366"/>
                    <a:pt x="108" y="7572"/>
                  </a:cubicBezTo>
                  <a:cubicBezTo>
                    <a:pt x="189" y="6800"/>
                    <a:pt x="284" y="6049"/>
                    <a:pt x="419" y="5384"/>
                  </a:cubicBezTo>
                  <a:cubicBezTo>
                    <a:pt x="554" y="4698"/>
                    <a:pt x="689" y="4097"/>
                    <a:pt x="852" y="3561"/>
                  </a:cubicBezTo>
                  <a:cubicBezTo>
                    <a:pt x="1014" y="3025"/>
                    <a:pt x="1149" y="2681"/>
                    <a:pt x="1257" y="2510"/>
                  </a:cubicBezTo>
                  <a:cubicBezTo>
                    <a:pt x="1365" y="2338"/>
                    <a:pt x="1460" y="2231"/>
                    <a:pt x="1527" y="2167"/>
                  </a:cubicBezTo>
                  <a:cubicBezTo>
                    <a:pt x="1609" y="2102"/>
                    <a:pt x="1703" y="2059"/>
                    <a:pt x="1825" y="2016"/>
                  </a:cubicBezTo>
                  <a:cubicBezTo>
                    <a:pt x="1946" y="1974"/>
                    <a:pt x="2109" y="1952"/>
                    <a:pt x="2284" y="1931"/>
                  </a:cubicBezTo>
                  <a:cubicBezTo>
                    <a:pt x="2474" y="1909"/>
                    <a:pt x="2703" y="1909"/>
                    <a:pt x="2987" y="1909"/>
                  </a:cubicBezTo>
                  <a:cubicBezTo>
                    <a:pt x="3298" y="1909"/>
                    <a:pt x="3555" y="1931"/>
                    <a:pt x="3771" y="1952"/>
                  </a:cubicBezTo>
                  <a:cubicBezTo>
                    <a:pt x="3987" y="1973"/>
                    <a:pt x="4163" y="2016"/>
                    <a:pt x="4298" y="2081"/>
                  </a:cubicBezTo>
                  <a:cubicBezTo>
                    <a:pt x="4434" y="2145"/>
                    <a:pt x="4542" y="2231"/>
                    <a:pt x="4609" y="2338"/>
                  </a:cubicBezTo>
                  <a:cubicBezTo>
                    <a:pt x="4677" y="2445"/>
                    <a:pt x="4704" y="2595"/>
                    <a:pt x="4704" y="2789"/>
                  </a:cubicBezTo>
                  <a:cubicBezTo>
                    <a:pt x="4704" y="2982"/>
                    <a:pt x="4623" y="3282"/>
                    <a:pt x="4474" y="3689"/>
                  </a:cubicBezTo>
                  <a:cubicBezTo>
                    <a:pt x="4325" y="4097"/>
                    <a:pt x="4163" y="4590"/>
                    <a:pt x="3987" y="5191"/>
                  </a:cubicBezTo>
                  <a:cubicBezTo>
                    <a:pt x="3812" y="5792"/>
                    <a:pt x="3650" y="6478"/>
                    <a:pt x="3501" y="7250"/>
                  </a:cubicBezTo>
                  <a:cubicBezTo>
                    <a:pt x="3352" y="8044"/>
                    <a:pt x="3285" y="8902"/>
                    <a:pt x="3285" y="9824"/>
                  </a:cubicBezTo>
                  <a:cubicBezTo>
                    <a:pt x="3285" y="10553"/>
                    <a:pt x="3339" y="11197"/>
                    <a:pt x="3447" y="11733"/>
                  </a:cubicBezTo>
                  <a:cubicBezTo>
                    <a:pt x="3555" y="12269"/>
                    <a:pt x="3717" y="12741"/>
                    <a:pt x="3920" y="13106"/>
                  </a:cubicBezTo>
                  <a:cubicBezTo>
                    <a:pt x="4123" y="13471"/>
                    <a:pt x="4352" y="13749"/>
                    <a:pt x="4636" y="13921"/>
                  </a:cubicBezTo>
                  <a:cubicBezTo>
                    <a:pt x="4920" y="14093"/>
                    <a:pt x="5204" y="14178"/>
                    <a:pt x="5515" y="14178"/>
                  </a:cubicBezTo>
                  <a:cubicBezTo>
                    <a:pt x="5974" y="14178"/>
                    <a:pt x="6380" y="13985"/>
                    <a:pt x="6718" y="13578"/>
                  </a:cubicBezTo>
                  <a:cubicBezTo>
                    <a:pt x="7056" y="13170"/>
                    <a:pt x="7353" y="12634"/>
                    <a:pt x="7624" y="11969"/>
                  </a:cubicBezTo>
                  <a:cubicBezTo>
                    <a:pt x="7894" y="11304"/>
                    <a:pt x="8137" y="10532"/>
                    <a:pt x="8367" y="9674"/>
                  </a:cubicBezTo>
                  <a:cubicBezTo>
                    <a:pt x="8597" y="8816"/>
                    <a:pt x="8840" y="7958"/>
                    <a:pt x="9097" y="7079"/>
                  </a:cubicBezTo>
                  <a:cubicBezTo>
                    <a:pt x="9354" y="6199"/>
                    <a:pt x="9651" y="5320"/>
                    <a:pt x="9975" y="4483"/>
                  </a:cubicBezTo>
                  <a:cubicBezTo>
                    <a:pt x="10300" y="3625"/>
                    <a:pt x="10692" y="2874"/>
                    <a:pt x="11151" y="2210"/>
                  </a:cubicBezTo>
                  <a:cubicBezTo>
                    <a:pt x="11611" y="1545"/>
                    <a:pt x="12138" y="1008"/>
                    <a:pt x="12760" y="601"/>
                  </a:cubicBezTo>
                  <a:cubicBezTo>
                    <a:pt x="13382" y="193"/>
                    <a:pt x="14166" y="0"/>
                    <a:pt x="14990" y="0"/>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54" name="Shape">
              <a:extLst>
                <a:ext uri="{FF2B5EF4-FFF2-40B4-BE49-F238E27FC236}">
                  <a16:creationId xmlns:a16="http://schemas.microsoft.com/office/drawing/2014/main" id="{24635246-C554-4611-AB83-F69F06AE5070}"/>
                </a:ext>
              </a:extLst>
            </p:cNvPr>
            <p:cNvSpPr/>
            <p:nvPr/>
          </p:nvSpPr>
          <p:spPr>
            <a:xfrm>
              <a:off x="4737100" y="3746499"/>
              <a:ext cx="202439" cy="185421"/>
            </a:xfrm>
            <a:custGeom>
              <a:avLst/>
              <a:gdLst/>
              <a:ahLst/>
              <a:cxnLst>
                <a:cxn ang="0">
                  <a:pos x="wd2" y="hd2"/>
                </a:cxn>
                <a:cxn ang="5400000">
                  <a:pos x="wd2" y="hd2"/>
                </a:cxn>
                <a:cxn ang="10800000">
                  <a:pos x="wd2" y="hd2"/>
                </a:cxn>
                <a:cxn ang="16200000">
                  <a:pos x="wd2" y="hd2"/>
                </a:cxn>
              </a:cxnLst>
              <a:rect l="0" t="0" r="r" b="b"/>
              <a:pathLst>
                <a:path w="21600" h="21600" extrusionOk="0">
                  <a:moveTo>
                    <a:pt x="10543" y="0"/>
                  </a:moveTo>
                  <a:cubicBezTo>
                    <a:pt x="12277" y="0"/>
                    <a:pt x="13822" y="237"/>
                    <a:pt x="15190" y="710"/>
                  </a:cubicBezTo>
                  <a:cubicBezTo>
                    <a:pt x="16559" y="1184"/>
                    <a:pt x="17711" y="1879"/>
                    <a:pt x="18673" y="2811"/>
                  </a:cubicBezTo>
                  <a:cubicBezTo>
                    <a:pt x="19622" y="3743"/>
                    <a:pt x="20353" y="4882"/>
                    <a:pt x="20855" y="6258"/>
                  </a:cubicBezTo>
                  <a:cubicBezTo>
                    <a:pt x="21356" y="7619"/>
                    <a:pt x="21600" y="9202"/>
                    <a:pt x="21600" y="11007"/>
                  </a:cubicBezTo>
                  <a:cubicBezTo>
                    <a:pt x="21600" y="12782"/>
                    <a:pt x="21383" y="14321"/>
                    <a:pt x="20963" y="15653"/>
                  </a:cubicBezTo>
                  <a:cubicBezTo>
                    <a:pt x="20543" y="16969"/>
                    <a:pt x="19893" y="18079"/>
                    <a:pt x="19025" y="18952"/>
                  </a:cubicBezTo>
                  <a:cubicBezTo>
                    <a:pt x="18158" y="19825"/>
                    <a:pt x="17047" y="20490"/>
                    <a:pt x="15705" y="20934"/>
                  </a:cubicBezTo>
                  <a:cubicBezTo>
                    <a:pt x="14364" y="21378"/>
                    <a:pt x="12765" y="21600"/>
                    <a:pt x="10935" y="21600"/>
                  </a:cubicBezTo>
                  <a:cubicBezTo>
                    <a:pt x="9242" y="21600"/>
                    <a:pt x="7724" y="21363"/>
                    <a:pt x="6382" y="20890"/>
                  </a:cubicBezTo>
                  <a:cubicBezTo>
                    <a:pt x="5027" y="20416"/>
                    <a:pt x="3889" y="19721"/>
                    <a:pt x="2941" y="18789"/>
                  </a:cubicBezTo>
                  <a:cubicBezTo>
                    <a:pt x="1992" y="17857"/>
                    <a:pt x="1274" y="16718"/>
                    <a:pt x="759" y="15342"/>
                  </a:cubicBezTo>
                  <a:cubicBezTo>
                    <a:pt x="257" y="13981"/>
                    <a:pt x="0" y="12383"/>
                    <a:pt x="0" y="10578"/>
                  </a:cubicBezTo>
                  <a:cubicBezTo>
                    <a:pt x="0" y="8847"/>
                    <a:pt x="217" y="7323"/>
                    <a:pt x="623" y="6007"/>
                  </a:cubicBezTo>
                  <a:cubicBezTo>
                    <a:pt x="1043" y="4690"/>
                    <a:pt x="1694" y="3580"/>
                    <a:pt x="2561" y="2693"/>
                  </a:cubicBezTo>
                  <a:cubicBezTo>
                    <a:pt x="3428" y="1805"/>
                    <a:pt x="4539" y="1139"/>
                    <a:pt x="5854" y="681"/>
                  </a:cubicBezTo>
                  <a:cubicBezTo>
                    <a:pt x="7168" y="222"/>
                    <a:pt x="8740" y="0"/>
                    <a:pt x="10543" y="0"/>
                  </a:cubicBezTo>
                  <a:close/>
                  <a:moveTo>
                    <a:pt x="10773" y="4853"/>
                  </a:moveTo>
                  <a:cubicBezTo>
                    <a:pt x="9675" y="4853"/>
                    <a:pt x="8686" y="4941"/>
                    <a:pt x="7778" y="5134"/>
                  </a:cubicBezTo>
                  <a:cubicBezTo>
                    <a:pt x="6884" y="5326"/>
                    <a:pt x="6111" y="5637"/>
                    <a:pt x="5475" y="6095"/>
                  </a:cubicBezTo>
                  <a:cubicBezTo>
                    <a:pt x="4838" y="6554"/>
                    <a:pt x="4336" y="7146"/>
                    <a:pt x="3984" y="7900"/>
                  </a:cubicBezTo>
                  <a:cubicBezTo>
                    <a:pt x="3632" y="8655"/>
                    <a:pt x="3455" y="9587"/>
                    <a:pt x="3455" y="10711"/>
                  </a:cubicBezTo>
                  <a:cubicBezTo>
                    <a:pt x="3455" y="11850"/>
                    <a:pt x="3659" y="12797"/>
                    <a:pt x="4038" y="13567"/>
                  </a:cubicBezTo>
                  <a:cubicBezTo>
                    <a:pt x="4431" y="14336"/>
                    <a:pt x="4960" y="14942"/>
                    <a:pt x="5610" y="15416"/>
                  </a:cubicBezTo>
                  <a:cubicBezTo>
                    <a:pt x="6260" y="15889"/>
                    <a:pt x="7033" y="16215"/>
                    <a:pt x="7914" y="16407"/>
                  </a:cubicBezTo>
                  <a:cubicBezTo>
                    <a:pt x="8794" y="16599"/>
                    <a:pt x="9716" y="16703"/>
                    <a:pt x="10692" y="16703"/>
                  </a:cubicBezTo>
                  <a:cubicBezTo>
                    <a:pt x="11830" y="16703"/>
                    <a:pt x="12860" y="16614"/>
                    <a:pt x="13768" y="16422"/>
                  </a:cubicBezTo>
                  <a:cubicBezTo>
                    <a:pt x="14676" y="16230"/>
                    <a:pt x="15448" y="15919"/>
                    <a:pt x="16098" y="15475"/>
                  </a:cubicBezTo>
                  <a:cubicBezTo>
                    <a:pt x="16749" y="15031"/>
                    <a:pt x="17237" y="14425"/>
                    <a:pt x="17575" y="13685"/>
                  </a:cubicBezTo>
                  <a:cubicBezTo>
                    <a:pt x="17914" y="12945"/>
                    <a:pt x="18090" y="11984"/>
                    <a:pt x="18090" y="10844"/>
                  </a:cubicBezTo>
                  <a:cubicBezTo>
                    <a:pt x="18090" y="9705"/>
                    <a:pt x="17901" y="8758"/>
                    <a:pt x="17508" y="7989"/>
                  </a:cubicBezTo>
                  <a:cubicBezTo>
                    <a:pt x="17115" y="7220"/>
                    <a:pt x="16600" y="6613"/>
                    <a:pt x="15922" y="6140"/>
                  </a:cubicBezTo>
                  <a:cubicBezTo>
                    <a:pt x="15258" y="5666"/>
                    <a:pt x="14472" y="5341"/>
                    <a:pt x="13591" y="5148"/>
                  </a:cubicBezTo>
                  <a:cubicBezTo>
                    <a:pt x="12711" y="4956"/>
                    <a:pt x="11776" y="4853"/>
                    <a:pt x="10773" y="4853"/>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55" name="Shape">
              <a:extLst>
                <a:ext uri="{FF2B5EF4-FFF2-40B4-BE49-F238E27FC236}">
                  <a16:creationId xmlns:a16="http://schemas.microsoft.com/office/drawing/2014/main" id="{201E75D2-4FE9-48D5-A892-47C7067236A8}"/>
                </a:ext>
              </a:extLst>
            </p:cNvPr>
            <p:cNvSpPr/>
            <p:nvPr/>
          </p:nvSpPr>
          <p:spPr>
            <a:xfrm>
              <a:off x="4749799" y="3594100"/>
              <a:ext cx="196597" cy="109984"/>
            </a:xfrm>
            <a:custGeom>
              <a:avLst/>
              <a:gdLst/>
              <a:ahLst/>
              <a:cxnLst>
                <a:cxn ang="0">
                  <a:pos x="wd2" y="hd2"/>
                </a:cxn>
                <a:cxn ang="5400000">
                  <a:pos x="wd2" y="hd2"/>
                </a:cxn>
                <a:cxn ang="10800000">
                  <a:pos x="wd2" y="hd2"/>
                </a:cxn>
                <a:cxn ang="16200000">
                  <a:pos x="wd2" y="hd2"/>
                </a:cxn>
              </a:cxnLst>
              <a:rect l="0" t="0" r="r" b="b"/>
              <a:pathLst>
                <a:path w="21600" h="21600" extrusionOk="0">
                  <a:moveTo>
                    <a:pt x="1800" y="0"/>
                  </a:moveTo>
                  <a:cubicBezTo>
                    <a:pt x="2135" y="0"/>
                    <a:pt x="2414" y="25"/>
                    <a:pt x="2637" y="75"/>
                  </a:cubicBezTo>
                  <a:cubicBezTo>
                    <a:pt x="2860" y="125"/>
                    <a:pt x="3042" y="200"/>
                    <a:pt x="3181" y="324"/>
                  </a:cubicBezTo>
                  <a:cubicBezTo>
                    <a:pt x="3307" y="424"/>
                    <a:pt x="3419" y="549"/>
                    <a:pt x="3474" y="698"/>
                  </a:cubicBezTo>
                  <a:cubicBezTo>
                    <a:pt x="3530" y="848"/>
                    <a:pt x="3572" y="998"/>
                    <a:pt x="3572" y="1172"/>
                  </a:cubicBezTo>
                  <a:lnTo>
                    <a:pt x="3572" y="13743"/>
                  </a:lnTo>
                  <a:lnTo>
                    <a:pt x="9349" y="13743"/>
                  </a:lnTo>
                  <a:lnTo>
                    <a:pt x="9349" y="1945"/>
                  </a:lnTo>
                  <a:cubicBezTo>
                    <a:pt x="9349" y="1771"/>
                    <a:pt x="9377" y="1621"/>
                    <a:pt x="9433" y="1472"/>
                  </a:cubicBezTo>
                  <a:cubicBezTo>
                    <a:pt x="9488" y="1322"/>
                    <a:pt x="9586" y="1222"/>
                    <a:pt x="9712" y="1097"/>
                  </a:cubicBezTo>
                  <a:cubicBezTo>
                    <a:pt x="9837" y="998"/>
                    <a:pt x="10019" y="898"/>
                    <a:pt x="10242" y="848"/>
                  </a:cubicBezTo>
                  <a:cubicBezTo>
                    <a:pt x="10465" y="798"/>
                    <a:pt x="10744" y="773"/>
                    <a:pt x="11065" y="773"/>
                  </a:cubicBezTo>
                  <a:cubicBezTo>
                    <a:pt x="11386" y="773"/>
                    <a:pt x="11679" y="798"/>
                    <a:pt x="11902" y="848"/>
                  </a:cubicBezTo>
                  <a:cubicBezTo>
                    <a:pt x="12126" y="898"/>
                    <a:pt x="12307" y="973"/>
                    <a:pt x="12446" y="1097"/>
                  </a:cubicBezTo>
                  <a:cubicBezTo>
                    <a:pt x="12586" y="1197"/>
                    <a:pt x="12698" y="1322"/>
                    <a:pt x="12753" y="1472"/>
                  </a:cubicBezTo>
                  <a:cubicBezTo>
                    <a:pt x="12809" y="1621"/>
                    <a:pt x="12851" y="1771"/>
                    <a:pt x="12851" y="1945"/>
                  </a:cubicBezTo>
                  <a:lnTo>
                    <a:pt x="12851" y="13743"/>
                  </a:lnTo>
                  <a:lnTo>
                    <a:pt x="20860" y="13743"/>
                  </a:lnTo>
                  <a:cubicBezTo>
                    <a:pt x="20986" y="13743"/>
                    <a:pt x="21084" y="13793"/>
                    <a:pt x="21181" y="13918"/>
                  </a:cubicBezTo>
                  <a:cubicBezTo>
                    <a:pt x="21265" y="14042"/>
                    <a:pt x="21349" y="14242"/>
                    <a:pt x="21405" y="14566"/>
                  </a:cubicBezTo>
                  <a:cubicBezTo>
                    <a:pt x="21460" y="14891"/>
                    <a:pt x="21516" y="15265"/>
                    <a:pt x="21544" y="15763"/>
                  </a:cubicBezTo>
                  <a:cubicBezTo>
                    <a:pt x="21572" y="16262"/>
                    <a:pt x="21600" y="16886"/>
                    <a:pt x="21600" y="17659"/>
                  </a:cubicBezTo>
                  <a:cubicBezTo>
                    <a:pt x="21600" y="18407"/>
                    <a:pt x="21586" y="19031"/>
                    <a:pt x="21544" y="19555"/>
                  </a:cubicBezTo>
                  <a:cubicBezTo>
                    <a:pt x="21516" y="20054"/>
                    <a:pt x="21460" y="20453"/>
                    <a:pt x="21405" y="20752"/>
                  </a:cubicBezTo>
                  <a:cubicBezTo>
                    <a:pt x="21349" y="21051"/>
                    <a:pt x="21265" y="21251"/>
                    <a:pt x="21181" y="21400"/>
                  </a:cubicBezTo>
                  <a:cubicBezTo>
                    <a:pt x="21098" y="21525"/>
                    <a:pt x="20986" y="21600"/>
                    <a:pt x="20860" y="21600"/>
                  </a:cubicBezTo>
                  <a:lnTo>
                    <a:pt x="1381" y="21600"/>
                  </a:lnTo>
                  <a:cubicBezTo>
                    <a:pt x="893" y="21600"/>
                    <a:pt x="544" y="21376"/>
                    <a:pt x="321" y="20927"/>
                  </a:cubicBezTo>
                  <a:cubicBezTo>
                    <a:pt x="112" y="20478"/>
                    <a:pt x="0" y="19929"/>
                    <a:pt x="0" y="19280"/>
                  </a:cubicBezTo>
                  <a:lnTo>
                    <a:pt x="0" y="1197"/>
                  </a:lnTo>
                  <a:cubicBezTo>
                    <a:pt x="0" y="1023"/>
                    <a:pt x="28" y="873"/>
                    <a:pt x="98" y="723"/>
                  </a:cubicBezTo>
                  <a:cubicBezTo>
                    <a:pt x="154" y="574"/>
                    <a:pt x="265" y="474"/>
                    <a:pt x="391" y="349"/>
                  </a:cubicBezTo>
                  <a:cubicBezTo>
                    <a:pt x="530" y="250"/>
                    <a:pt x="712" y="150"/>
                    <a:pt x="949" y="100"/>
                  </a:cubicBezTo>
                  <a:cubicBezTo>
                    <a:pt x="1172" y="25"/>
                    <a:pt x="1465" y="0"/>
                    <a:pt x="1800" y="0"/>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56" name="Shape">
              <a:extLst>
                <a:ext uri="{FF2B5EF4-FFF2-40B4-BE49-F238E27FC236}">
                  <a16:creationId xmlns:a16="http://schemas.microsoft.com/office/drawing/2014/main" id="{1BA8196F-FFE0-4A43-8845-2E5F3B23EC8F}"/>
                </a:ext>
              </a:extLst>
            </p:cNvPr>
            <p:cNvSpPr/>
            <p:nvPr/>
          </p:nvSpPr>
          <p:spPr>
            <a:xfrm>
              <a:off x="4749799" y="3441700"/>
              <a:ext cx="196597" cy="149988"/>
            </a:xfrm>
            <a:custGeom>
              <a:avLst/>
              <a:gdLst/>
              <a:ahLst/>
              <a:cxnLst>
                <a:cxn ang="0">
                  <a:pos x="wd2" y="hd2"/>
                </a:cxn>
                <a:cxn ang="5400000">
                  <a:pos x="wd2" y="hd2"/>
                </a:cxn>
                <a:cxn ang="10800000">
                  <a:pos x="wd2" y="hd2"/>
                </a:cxn>
                <a:cxn ang="16200000">
                  <a:pos x="wd2" y="hd2"/>
                </a:cxn>
              </a:cxnLst>
              <a:rect l="0" t="0" r="r" b="b"/>
              <a:pathLst>
                <a:path w="21600" h="21600" extrusionOk="0">
                  <a:moveTo>
                    <a:pt x="1800" y="0"/>
                  </a:moveTo>
                  <a:cubicBezTo>
                    <a:pt x="2121" y="0"/>
                    <a:pt x="2400" y="18"/>
                    <a:pt x="2623" y="55"/>
                  </a:cubicBezTo>
                  <a:cubicBezTo>
                    <a:pt x="2846" y="91"/>
                    <a:pt x="3028" y="146"/>
                    <a:pt x="3167" y="219"/>
                  </a:cubicBezTo>
                  <a:cubicBezTo>
                    <a:pt x="3307" y="293"/>
                    <a:pt x="3405" y="384"/>
                    <a:pt x="3474" y="494"/>
                  </a:cubicBezTo>
                  <a:cubicBezTo>
                    <a:pt x="3544" y="604"/>
                    <a:pt x="3572" y="713"/>
                    <a:pt x="3572" y="860"/>
                  </a:cubicBezTo>
                  <a:lnTo>
                    <a:pt x="3572" y="7919"/>
                  </a:lnTo>
                  <a:lnTo>
                    <a:pt x="20902" y="7919"/>
                  </a:lnTo>
                  <a:cubicBezTo>
                    <a:pt x="21014" y="7919"/>
                    <a:pt x="21112" y="7974"/>
                    <a:pt x="21195" y="8066"/>
                  </a:cubicBezTo>
                  <a:cubicBezTo>
                    <a:pt x="21279" y="8157"/>
                    <a:pt x="21349" y="8322"/>
                    <a:pt x="21405" y="8541"/>
                  </a:cubicBezTo>
                  <a:cubicBezTo>
                    <a:pt x="21460" y="8761"/>
                    <a:pt x="21502" y="9053"/>
                    <a:pt x="21544" y="9419"/>
                  </a:cubicBezTo>
                  <a:cubicBezTo>
                    <a:pt x="21572" y="9785"/>
                    <a:pt x="21600" y="10242"/>
                    <a:pt x="21600" y="10809"/>
                  </a:cubicBezTo>
                  <a:cubicBezTo>
                    <a:pt x="21600" y="11376"/>
                    <a:pt x="21586" y="11815"/>
                    <a:pt x="21544" y="12199"/>
                  </a:cubicBezTo>
                  <a:cubicBezTo>
                    <a:pt x="21516" y="12565"/>
                    <a:pt x="21460" y="12858"/>
                    <a:pt x="21405" y="13077"/>
                  </a:cubicBezTo>
                  <a:cubicBezTo>
                    <a:pt x="21349" y="13297"/>
                    <a:pt x="21279" y="13443"/>
                    <a:pt x="21195" y="13553"/>
                  </a:cubicBezTo>
                  <a:cubicBezTo>
                    <a:pt x="21112" y="13644"/>
                    <a:pt x="21014" y="13699"/>
                    <a:pt x="20902" y="13699"/>
                  </a:cubicBezTo>
                  <a:lnTo>
                    <a:pt x="3572" y="13699"/>
                  </a:lnTo>
                  <a:lnTo>
                    <a:pt x="3572" y="20759"/>
                  </a:lnTo>
                  <a:cubicBezTo>
                    <a:pt x="3572" y="20905"/>
                    <a:pt x="3544" y="21033"/>
                    <a:pt x="3474" y="21124"/>
                  </a:cubicBezTo>
                  <a:cubicBezTo>
                    <a:pt x="3405" y="21234"/>
                    <a:pt x="3307" y="21307"/>
                    <a:pt x="3167" y="21381"/>
                  </a:cubicBezTo>
                  <a:cubicBezTo>
                    <a:pt x="3028" y="21454"/>
                    <a:pt x="2846" y="21509"/>
                    <a:pt x="2623" y="21545"/>
                  </a:cubicBezTo>
                  <a:cubicBezTo>
                    <a:pt x="2400" y="21582"/>
                    <a:pt x="2121" y="21600"/>
                    <a:pt x="1800" y="21600"/>
                  </a:cubicBezTo>
                  <a:cubicBezTo>
                    <a:pt x="1465" y="21600"/>
                    <a:pt x="1186" y="21582"/>
                    <a:pt x="949" y="21545"/>
                  </a:cubicBezTo>
                  <a:cubicBezTo>
                    <a:pt x="712" y="21509"/>
                    <a:pt x="530" y="21454"/>
                    <a:pt x="391" y="21381"/>
                  </a:cubicBezTo>
                  <a:cubicBezTo>
                    <a:pt x="251" y="21307"/>
                    <a:pt x="153" y="21216"/>
                    <a:pt x="98" y="21124"/>
                  </a:cubicBezTo>
                  <a:cubicBezTo>
                    <a:pt x="42" y="21015"/>
                    <a:pt x="0" y="20905"/>
                    <a:pt x="0" y="20759"/>
                  </a:cubicBezTo>
                  <a:lnTo>
                    <a:pt x="0" y="896"/>
                  </a:lnTo>
                  <a:cubicBezTo>
                    <a:pt x="0" y="768"/>
                    <a:pt x="28" y="640"/>
                    <a:pt x="98" y="530"/>
                  </a:cubicBezTo>
                  <a:cubicBezTo>
                    <a:pt x="154" y="421"/>
                    <a:pt x="265" y="329"/>
                    <a:pt x="391" y="256"/>
                  </a:cubicBezTo>
                  <a:cubicBezTo>
                    <a:pt x="530" y="183"/>
                    <a:pt x="712" y="128"/>
                    <a:pt x="949" y="91"/>
                  </a:cubicBezTo>
                  <a:cubicBezTo>
                    <a:pt x="1172" y="18"/>
                    <a:pt x="1465" y="0"/>
                    <a:pt x="1800" y="0"/>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57" name="Shape">
              <a:extLst>
                <a:ext uri="{FF2B5EF4-FFF2-40B4-BE49-F238E27FC236}">
                  <a16:creationId xmlns:a16="http://schemas.microsoft.com/office/drawing/2014/main" id="{BB07FE19-DD15-4A43-BBD1-F6B85356C512}"/>
                </a:ext>
              </a:extLst>
            </p:cNvPr>
            <p:cNvSpPr/>
            <p:nvPr/>
          </p:nvSpPr>
          <p:spPr>
            <a:xfrm>
              <a:off x="4749799" y="3162300"/>
              <a:ext cx="197486" cy="267248"/>
            </a:xfrm>
            <a:custGeom>
              <a:avLst/>
              <a:gdLst/>
              <a:ahLst/>
              <a:cxnLst>
                <a:cxn ang="0">
                  <a:pos x="wd2" y="hd2"/>
                </a:cxn>
                <a:cxn ang="5400000">
                  <a:pos x="wd2" y="hd2"/>
                </a:cxn>
                <a:cxn ang="10800000">
                  <a:pos x="wd2" y="hd2"/>
                </a:cxn>
                <a:cxn ang="16200000">
                  <a:pos x="wd2" y="hd2"/>
                </a:cxn>
              </a:cxnLst>
              <a:rect l="0" t="0" r="r" b="b"/>
              <a:pathLst>
                <a:path w="21600" h="21583" extrusionOk="0">
                  <a:moveTo>
                    <a:pt x="20392" y="3756"/>
                  </a:moveTo>
                  <a:cubicBezTo>
                    <a:pt x="20655" y="3807"/>
                    <a:pt x="20864" y="3869"/>
                    <a:pt x="21030" y="3961"/>
                  </a:cubicBezTo>
                  <a:cubicBezTo>
                    <a:pt x="21183" y="4043"/>
                    <a:pt x="21308" y="4177"/>
                    <a:pt x="21392" y="4351"/>
                  </a:cubicBezTo>
                  <a:cubicBezTo>
                    <a:pt x="21475" y="4525"/>
                    <a:pt x="21531" y="4741"/>
                    <a:pt x="21558" y="5007"/>
                  </a:cubicBezTo>
                  <a:cubicBezTo>
                    <a:pt x="21586" y="5274"/>
                    <a:pt x="21600" y="5623"/>
                    <a:pt x="21600" y="6033"/>
                  </a:cubicBezTo>
                  <a:cubicBezTo>
                    <a:pt x="21600" y="6495"/>
                    <a:pt x="21586" y="6864"/>
                    <a:pt x="21558" y="7151"/>
                  </a:cubicBezTo>
                  <a:cubicBezTo>
                    <a:pt x="21531" y="7428"/>
                    <a:pt x="21475" y="7654"/>
                    <a:pt x="21392" y="7818"/>
                  </a:cubicBezTo>
                  <a:cubicBezTo>
                    <a:pt x="21308" y="7982"/>
                    <a:pt x="21183" y="8095"/>
                    <a:pt x="21030" y="8177"/>
                  </a:cubicBezTo>
                  <a:cubicBezTo>
                    <a:pt x="20864" y="8248"/>
                    <a:pt x="20655" y="8310"/>
                    <a:pt x="20392" y="8351"/>
                  </a:cubicBezTo>
                  <a:lnTo>
                    <a:pt x="6834" y="10874"/>
                  </a:lnTo>
                  <a:lnTo>
                    <a:pt x="6834" y="10895"/>
                  </a:lnTo>
                  <a:lnTo>
                    <a:pt x="20392" y="13284"/>
                  </a:lnTo>
                  <a:cubicBezTo>
                    <a:pt x="20642" y="13325"/>
                    <a:pt x="20850" y="13387"/>
                    <a:pt x="21017" y="13459"/>
                  </a:cubicBezTo>
                  <a:cubicBezTo>
                    <a:pt x="21183" y="13530"/>
                    <a:pt x="21308" y="13643"/>
                    <a:pt x="21392" y="13807"/>
                  </a:cubicBezTo>
                  <a:cubicBezTo>
                    <a:pt x="21475" y="13972"/>
                    <a:pt x="21531" y="14187"/>
                    <a:pt x="21558" y="14454"/>
                  </a:cubicBezTo>
                  <a:cubicBezTo>
                    <a:pt x="21586" y="14730"/>
                    <a:pt x="21600" y="15089"/>
                    <a:pt x="21600" y="15530"/>
                  </a:cubicBezTo>
                  <a:cubicBezTo>
                    <a:pt x="21600" y="16002"/>
                    <a:pt x="21586" y="16382"/>
                    <a:pt x="21558" y="16659"/>
                  </a:cubicBezTo>
                  <a:cubicBezTo>
                    <a:pt x="21531" y="16936"/>
                    <a:pt x="21475" y="17161"/>
                    <a:pt x="21392" y="17325"/>
                  </a:cubicBezTo>
                  <a:cubicBezTo>
                    <a:pt x="21308" y="17489"/>
                    <a:pt x="21183" y="17602"/>
                    <a:pt x="21030" y="17684"/>
                  </a:cubicBezTo>
                  <a:cubicBezTo>
                    <a:pt x="20864" y="17756"/>
                    <a:pt x="20655" y="17818"/>
                    <a:pt x="20392" y="17869"/>
                  </a:cubicBezTo>
                  <a:lnTo>
                    <a:pt x="1722" y="21459"/>
                  </a:lnTo>
                  <a:cubicBezTo>
                    <a:pt x="1320" y="21530"/>
                    <a:pt x="1014" y="21571"/>
                    <a:pt x="792" y="21582"/>
                  </a:cubicBezTo>
                  <a:cubicBezTo>
                    <a:pt x="569" y="21592"/>
                    <a:pt x="389" y="21541"/>
                    <a:pt x="278" y="21438"/>
                  </a:cubicBezTo>
                  <a:cubicBezTo>
                    <a:pt x="153" y="21336"/>
                    <a:pt x="83" y="21171"/>
                    <a:pt x="56" y="20936"/>
                  </a:cubicBezTo>
                  <a:cubicBezTo>
                    <a:pt x="28" y="20700"/>
                    <a:pt x="14" y="20382"/>
                    <a:pt x="14" y="19961"/>
                  </a:cubicBezTo>
                  <a:cubicBezTo>
                    <a:pt x="14" y="19582"/>
                    <a:pt x="28" y="19274"/>
                    <a:pt x="42" y="19048"/>
                  </a:cubicBezTo>
                  <a:cubicBezTo>
                    <a:pt x="55" y="18823"/>
                    <a:pt x="97" y="18659"/>
                    <a:pt x="153" y="18546"/>
                  </a:cubicBezTo>
                  <a:cubicBezTo>
                    <a:pt x="208" y="18433"/>
                    <a:pt x="306" y="18351"/>
                    <a:pt x="417" y="18310"/>
                  </a:cubicBezTo>
                  <a:cubicBezTo>
                    <a:pt x="528" y="18269"/>
                    <a:pt x="694" y="18238"/>
                    <a:pt x="903" y="18207"/>
                  </a:cubicBezTo>
                  <a:lnTo>
                    <a:pt x="17294" y="15438"/>
                  </a:lnTo>
                  <a:lnTo>
                    <a:pt x="17294" y="15428"/>
                  </a:lnTo>
                  <a:lnTo>
                    <a:pt x="1028" y="12546"/>
                  </a:lnTo>
                  <a:cubicBezTo>
                    <a:pt x="820" y="12515"/>
                    <a:pt x="653" y="12474"/>
                    <a:pt x="514" y="12423"/>
                  </a:cubicBezTo>
                  <a:cubicBezTo>
                    <a:pt x="389" y="12371"/>
                    <a:pt x="278" y="12279"/>
                    <a:pt x="208" y="12156"/>
                  </a:cubicBezTo>
                  <a:cubicBezTo>
                    <a:pt x="139" y="12033"/>
                    <a:pt x="83" y="11859"/>
                    <a:pt x="56" y="11633"/>
                  </a:cubicBezTo>
                  <a:cubicBezTo>
                    <a:pt x="28" y="11418"/>
                    <a:pt x="14" y="11120"/>
                    <a:pt x="14" y="10751"/>
                  </a:cubicBezTo>
                  <a:cubicBezTo>
                    <a:pt x="14" y="10361"/>
                    <a:pt x="28" y="10053"/>
                    <a:pt x="42" y="9818"/>
                  </a:cubicBezTo>
                  <a:cubicBezTo>
                    <a:pt x="55" y="9582"/>
                    <a:pt x="111" y="9407"/>
                    <a:pt x="181" y="9284"/>
                  </a:cubicBezTo>
                  <a:cubicBezTo>
                    <a:pt x="250" y="9161"/>
                    <a:pt x="347" y="9069"/>
                    <a:pt x="486" y="9007"/>
                  </a:cubicBezTo>
                  <a:cubicBezTo>
                    <a:pt x="611" y="8946"/>
                    <a:pt x="792" y="8905"/>
                    <a:pt x="1014" y="8874"/>
                  </a:cubicBezTo>
                  <a:lnTo>
                    <a:pt x="17280" y="5900"/>
                  </a:lnTo>
                  <a:lnTo>
                    <a:pt x="17280" y="5879"/>
                  </a:lnTo>
                  <a:lnTo>
                    <a:pt x="945" y="3110"/>
                  </a:lnTo>
                  <a:cubicBezTo>
                    <a:pt x="764" y="3089"/>
                    <a:pt x="611" y="3048"/>
                    <a:pt x="486" y="3007"/>
                  </a:cubicBezTo>
                  <a:cubicBezTo>
                    <a:pt x="361" y="2966"/>
                    <a:pt x="264" y="2895"/>
                    <a:pt x="194" y="2771"/>
                  </a:cubicBezTo>
                  <a:cubicBezTo>
                    <a:pt x="125" y="2659"/>
                    <a:pt x="69" y="2495"/>
                    <a:pt x="42" y="2279"/>
                  </a:cubicBezTo>
                  <a:cubicBezTo>
                    <a:pt x="14" y="2064"/>
                    <a:pt x="0" y="1766"/>
                    <a:pt x="0" y="1387"/>
                  </a:cubicBezTo>
                  <a:cubicBezTo>
                    <a:pt x="0" y="1028"/>
                    <a:pt x="14" y="751"/>
                    <a:pt x="42" y="546"/>
                  </a:cubicBezTo>
                  <a:cubicBezTo>
                    <a:pt x="69" y="351"/>
                    <a:pt x="139" y="207"/>
                    <a:pt x="264" y="115"/>
                  </a:cubicBezTo>
                  <a:cubicBezTo>
                    <a:pt x="389" y="23"/>
                    <a:pt x="570" y="-8"/>
                    <a:pt x="806" y="2"/>
                  </a:cubicBezTo>
                  <a:cubicBezTo>
                    <a:pt x="1042" y="13"/>
                    <a:pt x="1361" y="54"/>
                    <a:pt x="1778" y="125"/>
                  </a:cubicBezTo>
                  <a:lnTo>
                    <a:pt x="20392" y="3756"/>
                  </a:ln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58" name="Shape">
              <a:extLst>
                <a:ext uri="{FF2B5EF4-FFF2-40B4-BE49-F238E27FC236}">
                  <a16:creationId xmlns:a16="http://schemas.microsoft.com/office/drawing/2014/main" id="{71996488-C900-4054-AC65-037F8A1CD2CC}"/>
                </a:ext>
              </a:extLst>
            </p:cNvPr>
            <p:cNvSpPr/>
            <p:nvPr/>
          </p:nvSpPr>
          <p:spPr>
            <a:xfrm>
              <a:off x="4749799" y="2984500"/>
              <a:ext cx="197613" cy="180434"/>
            </a:xfrm>
            <a:custGeom>
              <a:avLst/>
              <a:gdLst/>
              <a:ahLst/>
              <a:cxnLst>
                <a:cxn ang="0">
                  <a:pos x="wd2" y="hd2"/>
                </a:cxn>
                <a:cxn ang="5400000">
                  <a:pos x="wd2" y="hd2"/>
                </a:cxn>
                <a:cxn ang="10800000">
                  <a:pos x="wd2" y="hd2"/>
                </a:cxn>
                <a:cxn ang="16200000">
                  <a:pos x="wd2" y="hd2"/>
                </a:cxn>
              </a:cxnLst>
              <a:rect l="0" t="0" r="r" b="b"/>
              <a:pathLst>
                <a:path w="21600" h="21550" extrusionOk="0">
                  <a:moveTo>
                    <a:pt x="19865" y="282"/>
                  </a:moveTo>
                  <a:cubicBezTo>
                    <a:pt x="20267" y="131"/>
                    <a:pt x="20573" y="55"/>
                    <a:pt x="20809" y="9"/>
                  </a:cubicBezTo>
                  <a:cubicBezTo>
                    <a:pt x="21045" y="-21"/>
                    <a:pt x="21211" y="25"/>
                    <a:pt x="21336" y="161"/>
                  </a:cubicBezTo>
                  <a:cubicBezTo>
                    <a:pt x="21447" y="298"/>
                    <a:pt x="21517" y="525"/>
                    <a:pt x="21558" y="859"/>
                  </a:cubicBezTo>
                  <a:cubicBezTo>
                    <a:pt x="21586" y="1193"/>
                    <a:pt x="21600" y="1663"/>
                    <a:pt x="21600" y="2254"/>
                  </a:cubicBezTo>
                  <a:cubicBezTo>
                    <a:pt x="21600" y="2861"/>
                    <a:pt x="21586" y="3346"/>
                    <a:pt x="21572" y="3695"/>
                  </a:cubicBezTo>
                  <a:cubicBezTo>
                    <a:pt x="21558" y="4044"/>
                    <a:pt x="21517" y="4302"/>
                    <a:pt x="21475" y="4484"/>
                  </a:cubicBezTo>
                  <a:cubicBezTo>
                    <a:pt x="21420" y="4666"/>
                    <a:pt x="21350" y="4787"/>
                    <a:pt x="21267" y="4863"/>
                  </a:cubicBezTo>
                  <a:cubicBezTo>
                    <a:pt x="21184" y="4939"/>
                    <a:pt x="21059" y="5000"/>
                    <a:pt x="20920" y="5045"/>
                  </a:cubicBezTo>
                  <a:lnTo>
                    <a:pt x="16630" y="6623"/>
                  </a:lnTo>
                  <a:lnTo>
                    <a:pt x="16630" y="15405"/>
                  </a:lnTo>
                  <a:lnTo>
                    <a:pt x="20809" y="16892"/>
                  </a:lnTo>
                  <a:cubicBezTo>
                    <a:pt x="20961" y="16937"/>
                    <a:pt x="21086" y="16998"/>
                    <a:pt x="21197" y="17074"/>
                  </a:cubicBezTo>
                  <a:cubicBezTo>
                    <a:pt x="21308" y="17150"/>
                    <a:pt x="21392" y="17271"/>
                    <a:pt x="21447" y="17453"/>
                  </a:cubicBezTo>
                  <a:cubicBezTo>
                    <a:pt x="21503" y="17620"/>
                    <a:pt x="21545" y="17878"/>
                    <a:pt x="21572" y="18196"/>
                  </a:cubicBezTo>
                  <a:cubicBezTo>
                    <a:pt x="21600" y="18515"/>
                    <a:pt x="21600" y="18940"/>
                    <a:pt x="21600" y="19455"/>
                  </a:cubicBezTo>
                  <a:cubicBezTo>
                    <a:pt x="21600" y="20001"/>
                    <a:pt x="21586" y="20441"/>
                    <a:pt x="21544" y="20760"/>
                  </a:cubicBezTo>
                  <a:cubicBezTo>
                    <a:pt x="21517" y="21078"/>
                    <a:pt x="21433" y="21291"/>
                    <a:pt x="21308" y="21412"/>
                  </a:cubicBezTo>
                  <a:cubicBezTo>
                    <a:pt x="21184" y="21533"/>
                    <a:pt x="21003" y="21579"/>
                    <a:pt x="20767" y="21533"/>
                  </a:cubicBezTo>
                  <a:cubicBezTo>
                    <a:pt x="20531" y="21503"/>
                    <a:pt x="20226" y="21412"/>
                    <a:pt x="19837" y="21260"/>
                  </a:cubicBezTo>
                  <a:lnTo>
                    <a:pt x="861" y="14055"/>
                  </a:lnTo>
                  <a:cubicBezTo>
                    <a:pt x="680" y="13980"/>
                    <a:pt x="527" y="13904"/>
                    <a:pt x="403" y="13798"/>
                  </a:cubicBezTo>
                  <a:cubicBezTo>
                    <a:pt x="278" y="13691"/>
                    <a:pt x="194" y="13555"/>
                    <a:pt x="139" y="13342"/>
                  </a:cubicBezTo>
                  <a:cubicBezTo>
                    <a:pt x="83" y="13130"/>
                    <a:pt x="42" y="12842"/>
                    <a:pt x="28" y="12463"/>
                  </a:cubicBezTo>
                  <a:cubicBezTo>
                    <a:pt x="14" y="12083"/>
                    <a:pt x="0" y="11598"/>
                    <a:pt x="0" y="10976"/>
                  </a:cubicBezTo>
                  <a:cubicBezTo>
                    <a:pt x="0" y="10263"/>
                    <a:pt x="14" y="9702"/>
                    <a:pt x="28" y="9277"/>
                  </a:cubicBezTo>
                  <a:cubicBezTo>
                    <a:pt x="42" y="8853"/>
                    <a:pt x="83" y="8534"/>
                    <a:pt x="139" y="8291"/>
                  </a:cubicBezTo>
                  <a:cubicBezTo>
                    <a:pt x="194" y="8064"/>
                    <a:pt x="291" y="7882"/>
                    <a:pt x="416" y="7791"/>
                  </a:cubicBezTo>
                  <a:cubicBezTo>
                    <a:pt x="541" y="7685"/>
                    <a:pt x="708" y="7609"/>
                    <a:pt x="916" y="7533"/>
                  </a:cubicBezTo>
                  <a:lnTo>
                    <a:pt x="19865" y="282"/>
                  </a:lnTo>
                  <a:close/>
                  <a:moveTo>
                    <a:pt x="4178" y="11007"/>
                  </a:moveTo>
                  <a:lnTo>
                    <a:pt x="4178" y="11022"/>
                  </a:lnTo>
                  <a:lnTo>
                    <a:pt x="13271" y="14328"/>
                  </a:lnTo>
                  <a:lnTo>
                    <a:pt x="13271" y="7700"/>
                  </a:lnTo>
                  <a:lnTo>
                    <a:pt x="4178" y="11007"/>
                  </a:ln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59" name="Shape">
              <a:extLst>
                <a:ext uri="{FF2B5EF4-FFF2-40B4-BE49-F238E27FC236}">
                  <a16:creationId xmlns:a16="http://schemas.microsoft.com/office/drawing/2014/main" id="{2D01013A-5ED0-4F3D-A114-A3FFDD80ADFF}"/>
                </a:ext>
              </a:extLst>
            </p:cNvPr>
            <p:cNvSpPr/>
            <p:nvPr/>
          </p:nvSpPr>
          <p:spPr>
            <a:xfrm>
              <a:off x="4749799" y="2819399"/>
              <a:ext cx="196597" cy="145289"/>
            </a:xfrm>
            <a:custGeom>
              <a:avLst/>
              <a:gdLst/>
              <a:ahLst/>
              <a:cxnLst>
                <a:cxn ang="0">
                  <a:pos x="wd2" y="hd2"/>
                </a:cxn>
                <a:cxn ang="5400000">
                  <a:pos x="wd2" y="hd2"/>
                </a:cxn>
                <a:cxn ang="10800000">
                  <a:pos x="wd2" y="hd2"/>
                </a:cxn>
                <a:cxn ang="16200000">
                  <a:pos x="wd2" y="hd2"/>
                </a:cxn>
              </a:cxnLst>
              <a:rect l="0" t="0" r="r" b="b"/>
              <a:pathLst>
                <a:path w="21600" h="21600" extrusionOk="0">
                  <a:moveTo>
                    <a:pt x="20944" y="0"/>
                  </a:moveTo>
                  <a:cubicBezTo>
                    <a:pt x="21070" y="0"/>
                    <a:pt x="21167" y="38"/>
                    <a:pt x="21251" y="94"/>
                  </a:cubicBezTo>
                  <a:cubicBezTo>
                    <a:pt x="21335" y="151"/>
                    <a:pt x="21405" y="302"/>
                    <a:pt x="21460" y="529"/>
                  </a:cubicBezTo>
                  <a:cubicBezTo>
                    <a:pt x="21516" y="755"/>
                    <a:pt x="21558" y="1076"/>
                    <a:pt x="21572" y="1510"/>
                  </a:cubicBezTo>
                  <a:cubicBezTo>
                    <a:pt x="21600" y="1945"/>
                    <a:pt x="21600" y="2530"/>
                    <a:pt x="21600" y="3285"/>
                  </a:cubicBezTo>
                  <a:cubicBezTo>
                    <a:pt x="21600" y="3908"/>
                    <a:pt x="21586" y="4418"/>
                    <a:pt x="21572" y="4796"/>
                  </a:cubicBezTo>
                  <a:cubicBezTo>
                    <a:pt x="21544" y="5173"/>
                    <a:pt x="21502" y="5476"/>
                    <a:pt x="21447" y="5683"/>
                  </a:cubicBezTo>
                  <a:cubicBezTo>
                    <a:pt x="21391" y="5910"/>
                    <a:pt x="21307" y="6061"/>
                    <a:pt x="21209" y="6136"/>
                  </a:cubicBezTo>
                  <a:cubicBezTo>
                    <a:pt x="21112" y="6231"/>
                    <a:pt x="21000" y="6306"/>
                    <a:pt x="20874" y="6363"/>
                  </a:cubicBezTo>
                  <a:lnTo>
                    <a:pt x="16074" y="8969"/>
                  </a:lnTo>
                  <a:cubicBezTo>
                    <a:pt x="15530" y="9290"/>
                    <a:pt x="15056" y="9592"/>
                    <a:pt x="14623" y="9894"/>
                  </a:cubicBezTo>
                  <a:cubicBezTo>
                    <a:pt x="14205" y="10196"/>
                    <a:pt x="13856" y="10536"/>
                    <a:pt x="13563" y="10894"/>
                  </a:cubicBezTo>
                  <a:cubicBezTo>
                    <a:pt x="13284" y="11253"/>
                    <a:pt x="13074" y="11687"/>
                    <a:pt x="12921" y="12159"/>
                  </a:cubicBezTo>
                  <a:cubicBezTo>
                    <a:pt x="12781" y="12631"/>
                    <a:pt x="12712" y="13198"/>
                    <a:pt x="12712" y="13821"/>
                  </a:cubicBezTo>
                  <a:lnTo>
                    <a:pt x="12712" y="15671"/>
                  </a:lnTo>
                  <a:lnTo>
                    <a:pt x="20902" y="15671"/>
                  </a:lnTo>
                  <a:cubicBezTo>
                    <a:pt x="21014" y="15671"/>
                    <a:pt x="21112" y="15728"/>
                    <a:pt x="21195" y="15822"/>
                  </a:cubicBezTo>
                  <a:cubicBezTo>
                    <a:pt x="21279" y="15917"/>
                    <a:pt x="21349" y="16087"/>
                    <a:pt x="21405" y="16313"/>
                  </a:cubicBezTo>
                  <a:cubicBezTo>
                    <a:pt x="21460" y="16540"/>
                    <a:pt x="21502" y="16842"/>
                    <a:pt x="21544" y="17220"/>
                  </a:cubicBezTo>
                  <a:cubicBezTo>
                    <a:pt x="21572" y="17597"/>
                    <a:pt x="21600" y="18069"/>
                    <a:pt x="21600" y="18655"/>
                  </a:cubicBezTo>
                  <a:cubicBezTo>
                    <a:pt x="21600" y="19221"/>
                    <a:pt x="21586" y="19693"/>
                    <a:pt x="21544" y="20090"/>
                  </a:cubicBezTo>
                  <a:cubicBezTo>
                    <a:pt x="21516" y="20467"/>
                    <a:pt x="21460" y="20769"/>
                    <a:pt x="21405" y="20996"/>
                  </a:cubicBezTo>
                  <a:cubicBezTo>
                    <a:pt x="21349" y="21222"/>
                    <a:pt x="21279" y="21373"/>
                    <a:pt x="21195" y="21468"/>
                  </a:cubicBezTo>
                  <a:cubicBezTo>
                    <a:pt x="21112" y="21562"/>
                    <a:pt x="21014" y="21600"/>
                    <a:pt x="20902" y="21600"/>
                  </a:cubicBezTo>
                  <a:lnTo>
                    <a:pt x="1381" y="21600"/>
                  </a:lnTo>
                  <a:cubicBezTo>
                    <a:pt x="893" y="21600"/>
                    <a:pt x="544" y="21430"/>
                    <a:pt x="321" y="21090"/>
                  </a:cubicBezTo>
                  <a:cubicBezTo>
                    <a:pt x="112" y="20750"/>
                    <a:pt x="0" y="20335"/>
                    <a:pt x="0" y="19844"/>
                  </a:cubicBezTo>
                  <a:lnTo>
                    <a:pt x="0" y="12310"/>
                  </a:lnTo>
                  <a:cubicBezTo>
                    <a:pt x="0" y="11555"/>
                    <a:pt x="14" y="10913"/>
                    <a:pt x="28" y="10422"/>
                  </a:cubicBezTo>
                  <a:cubicBezTo>
                    <a:pt x="42" y="9931"/>
                    <a:pt x="84" y="9478"/>
                    <a:pt x="112" y="9082"/>
                  </a:cubicBezTo>
                  <a:cubicBezTo>
                    <a:pt x="237" y="7911"/>
                    <a:pt x="446" y="6854"/>
                    <a:pt x="740" y="5929"/>
                  </a:cubicBezTo>
                  <a:cubicBezTo>
                    <a:pt x="1033" y="4985"/>
                    <a:pt x="1423" y="4192"/>
                    <a:pt x="1912" y="3550"/>
                  </a:cubicBezTo>
                  <a:cubicBezTo>
                    <a:pt x="2386" y="2889"/>
                    <a:pt x="2958" y="2398"/>
                    <a:pt x="3628" y="2058"/>
                  </a:cubicBezTo>
                  <a:cubicBezTo>
                    <a:pt x="4284" y="1718"/>
                    <a:pt x="5037" y="1548"/>
                    <a:pt x="5888" y="1548"/>
                  </a:cubicBezTo>
                  <a:cubicBezTo>
                    <a:pt x="6614" y="1548"/>
                    <a:pt x="7270" y="1680"/>
                    <a:pt x="7856" y="1926"/>
                  </a:cubicBezTo>
                  <a:cubicBezTo>
                    <a:pt x="8442" y="2171"/>
                    <a:pt x="8972" y="2530"/>
                    <a:pt x="9447" y="3021"/>
                  </a:cubicBezTo>
                  <a:cubicBezTo>
                    <a:pt x="9907" y="3493"/>
                    <a:pt x="10312" y="4097"/>
                    <a:pt x="10660" y="4796"/>
                  </a:cubicBezTo>
                  <a:cubicBezTo>
                    <a:pt x="11009" y="5494"/>
                    <a:pt x="11288" y="6306"/>
                    <a:pt x="11498" y="7194"/>
                  </a:cubicBezTo>
                  <a:cubicBezTo>
                    <a:pt x="11651" y="6759"/>
                    <a:pt x="11847" y="6344"/>
                    <a:pt x="12056" y="5966"/>
                  </a:cubicBezTo>
                  <a:cubicBezTo>
                    <a:pt x="12279" y="5589"/>
                    <a:pt x="12544" y="5230"/>
                    <a:pt x="12865" y="4890"/>
                  </a:cubicBezTo>
                  <a:cubicBezTo>
                    <a:pt x="13186" y="4550"/>
                    <a:pt x="13535" y="4229"/>
                    <a:pt x="13940" y="3927"/>
                  </a:cubicBezTo>
                  <a:cubicBezTo>
                    <a:pt x="14344" y="3625"/>
                    <a:pt x="14805" y="3342"/>
                    <a:pt x="15307" y="3059"/>
                  </a:cubicBezTo>
                  <a:lnTo>
                    <a:pt x="19549" y="604"/>
                  </a:lnTo>
                  <a:cubicBezTo>
                    <a:pt x="19967" y="378"/>
                    <a:pt x="20274" y="227"/>
                    <a:pt x="20470" y="151"/>
                  </a:cubicBezTo>
                  <a:cubicBezTo>
                    <a:pt x="20679" y="38"/>
                    <a:pt x="20833" y="0"/>
                    <a:pt x="20944" y="0"/>
                  </a:cubicBezTo>
                  <a:close/>
                  <a:moveTo>
                    <a:pt x="6363" y="7628"/>
                  </a:moveTo>
                  <a:cubicBezTo>
                    <a:pt x="5651" y="7628"/>
                    <a:pt x="5051" y="7855"/>
                    <a:pt x="4563" y="8289"/>
                  </a:cubicBezTo>
                  <a:cubicBezTo>
                    <a:pt x="4074" y="8723"/>
                    <a:pt x="3726" y="9441"/>
                    <a:pt x="3530" y="10422"/>
                  </a:cubicBezTo>
                  <a:cubicBezTo>
                    <a:pt x="3474" y="10725"/>
                    <a:pt x="3433" y="11064"/>
                    <a:pt x="3391" y="11442"/>
                  </a:cubicBezTo>
                  <a:cubicBezTo>
                    <a:pt x="3363" y="11820"/>
                    <a:pt x="3335" y="12348"/>
                    <a:pt x="3335" y="13028"/>
                  </a:cubicBezTo>
                  <a:lnTo>
                    <a:pt x="3335" y="15671"/>
                  </a:lnTo>
                  <a:lnTo>
                    <a:pt x="9433" y="15671"/>
                  </a:lnTo>
                  <a:lnTo>
                    <a:pt x="9433" y="12650"/>
                  </a:lnTo>
                  <a:cubicBezTo>
                    <a:pt x="9433" y="11820"/>
                    <a:pt x="9363" y="11083"/>
                    <a:pt x="9209" y="10441"/>
                  </a:cubicBezTo>
                  <a:cubicBezTo>
                    <a:pt x="9056" y="9818"/>
                    <a:pt x="8846" y="9290"/>
                    <a:pt x="8581" y="8874"/>
                  </a:cubicBezTo>
                  <a:cubicBezTo>
                    <a:pt x="8316" y="8459"/>
                    <a:pt x="7981" y="8138"/>
                    <a:pt x="7605" y="7930"/>
                  </a:cubicBezTo>
                  <a:cubicBezTo>
                    <a:pt x="7242" y="7722"/>
                    <a:pt x="6823" y="7628"/>
                    <a:pt x="6363" y="7628"/>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60" name="Shape">
              <a:extLst>
                <a:ext uri="{FF2B5EF4-FFF2-40B4-BE49-F238E27FC236}">
                  <a16:creationId xmlns:a16="http://schemas.microsoft.com/office/drawing/2014/main" id="{45D4CDEB-5F90-4A32-82C3-64DA63AA8FEB}"/>
                </a:ext>
              </a:extLst>
            </p:cNvPr>
            <p:cNvSpPr/>
            <p:nvPr/>
          </p:nvSpPr>
          <p:spPr>
            <a:xfrm>
              <a:off x="4749799" y="2667000"/>
              <a:ext cx="195708" cy="116078"/>
            </a:xfrm>
            <a:custGeom>
              <a:avLst/>
              <a:gdLst/>
              <a:ahLst/>
              <a:cxnLst>
                <a:cxn ang="0">
                  <a:pos x="wd2" y="hd2"/>
                </a:cxn>
                <a:cxn ang="5400000">
                  <a:pos x="wd2" y="hd2"/>
                </a:cxn>
                <a:cxn ang="10800000">
                  <a:pos x="wd2" y="hd2"/>
                </a:cxn>
                <a:cxn ang="16200000">
                  <a:pos x="wd2" y="hd2"/>
                </a:cxn>
              </a:cxnLst>
              <a:rect l="0" t="0" r="r" b="b"/>
              <a:pathLst>
                <a:path w="21600" h="21600" extrusionOk="0">
                  <a:moveTo>
                    <a:pt x="19862" y="0"/>
                  </a:moveTo>
                  <a:cubicBezTo>
                    <a:pt x="20184" y="0"/>
                    <a:pt x="20451" y="24"/>
                    <a:pt x="20675" y="71"/>
                  </a:cubicBezTo>
                  <a:cubicBezTo>
                    <a:pt x="20885" y="118"/>
                    <a:pt x="21067" y="189"/>
                    <a:pt x="21208" y="284"/>
                  </a:cubicBezTo>
                  <a:cubicBezTo>
                    <a:pt x="21334" y="378"/>
                    <a:pt x="21432" y="496"/>
                    <a:pt x="21502" y="638"/>
                  </a:cubicBezTo>
                  <a:cubicBezTo>
                    <a:pt x="21572" y="780"/>
                    <a:pt x="21600" y="922"/>
                    <a:pt x="21600" y="1111"/>
                  </a:cubicBezTo>
                  <a:lnTo>
                    <a:pt x="21600" y="19402"/>
                  </a:lnTo>
                  <a:cubicBezTo>
                    <a:pt x="21600" y="20017"/>
                    <a:pt x="21488" y="20537"/>
                    <a:pt x="21278" y="20962"/>
                  </a:cubicBezTo>
                  <a:cubicBezTo>
                    <a:pt x="21067" y="21387"/>
                    <a:pt x="20703" y="21600"/>
                    <a:pt x="20212" y="21600"/>
                  </a:cubicBezTo>
                  <a:lnTo>
                    <a:pt x="1388" y="21600"/>
                  </a:lnTo>
                  <a:cubicBezTo>
                    <a:pt x="897" y="21600"/>
                    <a:pt x="547" y="21387"/>
                    <a:pt x="322" y="20962"/>
                  </a:cubicBezTo>
                  <a:cubicBezTo>
                    <a:pt x="112" y="20537"/>
                    <a:pt x="0" y="20017"/>
                    <a:pt x="0" y="19402"/>
                  </a:cubicBezTo>
                  <a:lnTo>
                    <a:pt x="0" y="1229"/>
                  </a:lnTo>
                  <a:cubicBezTo>
                    <a:pt x="0" y="1063"/>
                    <a:pt x="28" y="922"/>
                    <a:pt x="84" y="780"/>
                  </a:cubicBezTo>
                  <a:cubicBezTo>
                    <a:pt x="140" y="638"/>
                    <a:pt x="238" y="543"/>
                    <a:pt x="378" y="449"/>
                  </a:cubicBezTo>
                  <a:cubicBezTo>
                    <a:pt x="519" y="354"/>
                    <a:pt x="701" y="284"/>
                    <a:pt x="911" y="236"/>
                  </a:cubicBezTo>
                  <a:cubicBezTo>
                    <a:pt x="1121" y="189"/>
                    <a:pt x="1402" y="165"/>
                    <a:pt x="1738" y="165"/>
                  </a:cubicBezTo>
                  <a:cubicBezTo>
                    <a:pt x="2046" y="165"/>
                    <a:pt x="2313" y="189"/>
                    <a:pt x="2537" y="236"/>
                  </a:cubicBezTo>
                  <a:cubicBezTo>
                    <a:pt x="2761" y="284"/>
                    <a:pt x="2930" y="354"/>
                    <a:pt x="3070" y="449"/>
                  </a:cubicBezTo>
                  <a:cubicBezTo>
                    <a:pt x="3210" y="543"/>
                    <a:pt x="3308" y="662"/>
                    <a:pt x="3364" y="780"/>
                  </a:cubicBezTo>
                  <a:cubicBezTo>
                    <a:pt x="3420" y="922"/>
                    <a:pt x="3462" y="1063"/>
                    <a:pt x="3462" y="1229"/>
                  </a:cubicBezTo>
                  <a:lnTo>
                    <a:pt x="3462" y="14227"/>
                  </a:lnTo>
                  <a:lnTo>
                    <a:pt x="8733" y="14227"/>
                  </a:lnTo>
                  <a:lnTo>
                    <a:pt x="8733" y="3238"/>
                  </a:lnTo>
                  <a:cubicBezTo>
                    <a:pt x="8733" y="3072"/>
                    <a:pt x="8761" y="2907"/>
                    <a:pt x="8831" y="2765"/>
                  </a:cubicBezTo>
                  <a:cubicBezTo>
                    <a:pt x="8887" y="2623"/>
                    <a:pt x="8985" y="2505"/>
                    <a:pt x="9111" y="2411"/>
                  </a:cubicBezTo>
                  <a:cubicBezTo>
                    <a:pt x="9237" y="2316"/>
                    <a:pt x="9405" y="2245"/>
                    <a:pt x="9630" y="2198"/>
                  </a:cubicBezTo>
                  <a:cubicBezTo>
                    <a:pt x="9840" y="2151"/>
                    <a:pt x="10106" y="2127"/>
                    <a:pt x="10429" y="2127"/>
                  </a:cubicBezTo>
                  <a:cubicBezTo>
                    <a:pt x="10751" y="2127"/>
                    <a:pt x="11017" y="2151"/>
                    <a:pt x="11228" y="2198"/>
                  </a:cubicBezTo>
                  <a:cubicBezTo>
                    <a:pt x="11438" y="2245"/>
                    <a:pt x="11606" y="2316"/>
                    <a:pt x="11732" y="2411"/>
                  </a:cubicBezTo>
                  <a:cubicBezTo>
                    <a:pt x="11858" y="2505"/>
                    <a:pt x="11956" y="2623"/>
                    <a:pt x="12012" y="2765"/>
                  </a:cubicBezTo>
                  <a:cubicBezTo>
                    <a:pt x="12069" y="2907"/>
                    <a:pt x="12097" y="3049"/>
                    <a:pt x="12097" y="3238"/>
                  </a:cubicBezTo>
                  <a:lnTo>
                    <a:pt x="12097" y="14227"/>
                  </a:lnTo>
                  <a:lnTo>
                    <a:pt x="18180" y="14227"/>
                  </a:lnTo>
                  <a:lnTo>
                    <a:pt x="18180" y="1111"/>
                  </a:lnTo>
                  <a:cubicBezTo>
                    <a:pt x="18180" y="945"/>
                    <a:pt x="18208" y="780"/>
                    <a:pt x="18278" y="638"/>
                  </a:cubicBezTo>
                  <a:cubicBezTo>
                    <a:pt x="18348" y="496"/>
                    <a:pt x="18432" y="378"/>
                    <a:pt x="18572" y="284"/>
                  </a:cubicBezTo>
                  <a:cubicBezTo>
                    <a:pt x="18713" y="189"/>
                    <a:pt x="18881" y="118"/>
                    <a:pt x="19105" y="71"/>
                  </a:cubicBezTo>
                  <a:cubicBezTo>
                    <a:pt x="19273" y="24"/>
                    <a:pt x="19540" y="0"/>
                    <a:pt x="19862" y="0"/>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61" name="Shape">
              <a:extLst>
                <a:ext uri="{FF2B5EF4-FFF2-40B4-BE49-F238E27FC236}">
                  <a16:creationId xmlns:a16="http://schemas.microsoft.com/office/drawing/2014/main" id="{182C6228-56B4-4645-8588-D6DC40DD33F9}"/>
                </a:ext>
              </a:extLst>
            </p:cNvPr>
            <p:cNvSpPr/>
            <p:nvPr/>
          </p:nvSpPr>
          <p:spPr>
            <a:xfrm>
              <a:off x="5079999" y="3416299"/>
              <a:ext cx="149099" cy="236095"/>
            </a:xfrm>
            <a:custGeom>
              <a:avLst/>
              <a:gdLst/>
              <a:ahLst/>
              <a:cxnLst>
                <a:cxn ang="0">
                  <a:pos x="wd2" y="hd2"/>
                </a:cxn>
                <a:cxn ang="5400000">
                  <a:pos x="wd2" y="hd2"/>
                </a:cxn>
                <a:cxn ang="10800000">
                  <a:pos x="wd2" y="hd2"/>
                </a:cxn>
                <a:cxn ang="16200000">
                  <a:pos x="wd2" y="hd2"/>
                </a:cxn>
              </a:cxnLst>
              <a:rect l="0" t="0" r="r" b="b"/>
              <a:pathLst>
                <a:path w="21600" h="21600" extrusionOk="0">
                  <a:moveTo>
                    <a:pt x="21600" y="14989"/>
                  </a:moveTo>
                  <a:cubicBezTo>
                    <a:pt x="21600" y="16081"/>
                    <a:pt x="21269" y="17045"/>
                    <a:pt x="20625" y="17870"/>
                  </a:cubicBezTo>
                  <a:cubicBezTo>
                    <a:pt x="19981" y="18695"/>
                    <a:pt x="19098" y="19392"/>
                    <a:pt x="17994" y="19938"/>
                  </a:cubicBezTo>
                  <a:cubicBezTo>
                    <a:pt x="16890" y="20496"/>
                    <a:pt x="15602" y="20903"/>
                    <a:pt x="14112" y="21182"/>
                  </a:cubicBezTo>
                  <a:cubicBezTo>
                    <a:pt x="12621" y="21461"/>
                    <a:pt x="11058" y="21600"/>
                    <a:pt x="9365" y="21600"/>
                  </a:cubicBezTo>
                  <a:cubicBezTo>
                    <a:pt x="8224" y="21600"/>
                    <a:pt x="7175" y="21542"/>
                    <a:pt x="6182" y="21426"/>
                  </a:cubicBezTo>
                  <a:cubicBezTo>
                    <a:pt x="5207" y="21310"/>
                    <a:pt x="4342" y="21170"/>
                    <a:pt x="3588" y="20996"/>
                  </a:cubicBezTo>
                  <a:cubicBezTo>
                    <a:pt x="2833" y="20833"/>
                    <a:pt x="2208" y="20659"/>
                    <a:pt x="1711" y="20473"/>
                  </a:cubicBezTo>
                  <a:cubicBezTo>
                    <a:pt x="1214" y="20287"/>
                    <a:pt x="846" y="20124"/>
                    <a:pt x="626" y="19985"/>
                  </a:cubicBezTo>
                  <a:cubicBezTo>
                    <a:pt x="405" y="19845"/>
                    <a:pt x="239" y="19648"/>
                    <a:pt x="147" y="19381"/>
                  </a:cubicBezTo>
                  <a:cubicBezTo>
                    <a:pt x="55" y="19114"/>
                    <a:pt x="0" y="18742"/>
                    <a:pt x="0" y="18242"/>
                  </a:cubicBezTo>
                  <a:cubicBezTo>
                    <a:pt x="0" y="17905"/>
                    <a:pt x="18" y="17626"/>
                    <a:pt x="55" y="17405"/>
                  </a:cubicBezTo>
                  <a:cubicBezTo>
                    <a:pt x="92" y="17185"/>
                    <a:pt x="147" y="16999"/>
                    <a:pt x="221" y="16859"/>
                  </a:cubicBezTo>
                  <a:cubicBezTo>
                    <a:pt x="294" y="16720"/>
                    <a:pt x="405" y="16615"/>
                    <a:pt x="534" y="16557"/>
                  </a:cubicBezTo>
                  <a:cubicBezTo>
                    <a:pt x="662" y="16499"/>
                    <a:pt x="810" y="16464"/>
                    <a:pt x="975" y="16464"/>
                  </a:cubicBezTo>
                  <a:cubicBezTo>
                    <a:pt x="1214" y="16464"/>
                    <a:pt x="1545" y="16557"/>
                    <a:pt x="1987" y="16732"/>
                  </a:cubicBezTo>
                  <a:cubicBezTo>
                    <a:pt x="2429" y="16906"/>
                    <a:pt x="2981" y="17103"/>
                    <a:pt x="3661" y="17324"/>
                  </a:cubicBezTo>
                  <a:cubicBezTo>
                    <a:pt x="4342" y="17545"/>
                    <a:pt x="5152" y="17731"/>
                    <a:pt x="6090" y="17917"/>
                  </a:cubicBezTo>
                  <a:cubicBezTo>
                    <a:pt x="7028" y="18103"/>
                    <a:pt x="8132" y="18184"/>
                    <a:pt x="9365" y="18184"/>
                  </a:cubicBezTo>
                  <a:cubicBezTo>
                    <a:pt x="10174" y="18184"/>
                    <a:pt x="10910" y="18126"/>
                    <a:pt x="11554" y="17998"/>
                  </a:cubicBezTo>
                  <a:cubicBezTo>
                    <a:pt x="12198" y="17870"/>
                    <a:pt x="12750" y="17696"/>
                    <a:pt x="13192" y="17475"/>
                  </a:cubicBezTo>
                  <a:cubicBezTo>
                    <a:pt x="13633" y="17254"/>
                    <a:pt x="13983" y="16976"/>
                    <a:pt x="14222" y="16639"/>
                  </a:cubicBezTo>
                  <a:cubicBezTo>
                    <a:pt x="14461" y="16302"/>
                    <a:pt x="14572" y="15941"/>
                    <a:pt x="14572" y="15523"/>
                  </a:cubicBezTo>
                  <a:cubicBezTo>
                    <a:pt x="14572" y="15047"/>
                    <a:pt x="14369" y="14640"/>
                    <a:pt x="13965" y="14303"/>
                  </a:cubicBezTo>
                  <a:cubicBezTo>
                    <a:pt x="13560" y="13966"/>
                    <a:pt x="13026" y="13664"/>
                    <a:pt x="12364" y="13397"/>
                  </a:cubicBezTo>
                  <a:cubicBezTo>
                    <a:pt x="11702" y="13130"/>
                    <a:pt x="10966" y="12886"/>
                    <a:pt x="10138" y="12653"/>
                  </a:cubicBezTo>
                  <a:cubicBezTo>
                    <a:pt x="9310" y="12421"/>
                    <a:pt x="8445" y="12177"/>
                    <a:pt x="7562" y="11921"/>
                  </a:cubicBezTo>
                  <a:cubicBezTo>
                    <a:pt x="6679" y="11666"/>
                    <a:pt x="5814" y="11375"/>
                    <a:pt x="4986" y="11038"/>
                  </a:cubicBezTo>
                  <a:cubicBezTo>
                    <a:pt x="4158" y="10713"/>
                    <a:pt x="3404" y="10318"/>
                    <a:pt x="2760" y="9865"/>
                  </a:cubicBezTo>
                  <a:cubicBezTo>
                    <a:pt x="2098" y="9411"/>
                    <a:pt x="1582" y="8865"/>
                    <a:pt x="1159" y="8250"/>
                  </a:cubicBezTo>
                  <a:cubicBezTo>
                    <a:pt x="754" y="7622"/>
                    <a:pt x="552" y="6879"/>
                    <a:pt x="552" y="6007"/>
                  </a:cubicBezTo>
                  <a:cubicBezTo>
                    <a:pt x="552" y="5008"/>
                    <a:pt x="846" y="4136"/>
                    <a:pt x="1435" y="3370"/>
                  </a:cubicBezTo>
                  <a:cubicBezTo>
                    <a:pt x="2024" y="2603"/>
                    <a:pt x="2815" y="1987"/>
                    <a:pt x="3809" y="1487"/>
                  </a:cubicBezTo>
                  <a:cubicBezTo>
                    <a:pt x="4802" y="988"/>
                    <a:pt x="5980" y="616"/>
                    <a:pt x="7323" y="372"/>
                  </a:cubicBezTo>
                  <a:cubicBezTo>
                    <a:pt x="8684" y="128"/>
                    <a:pt x="10101" y="0"/>
                    <a:pt x="11628" y="0"/>
                  </a:cubicBezTo>
                  <a:cubicBezTo>
                    <a:pt x="12401" y="0"/>
                    <a:pt x="13192" y="35"/>
                    <a:pt x="13983" y="116"/>
                  </a:cubicBezTo>
                  <a:cubicBezTo>
                    <a:pt x="14756" y="186"/>
                    <a:pt x="15492" y="290"/>
                    <a:pt x="16173" y="418"/>
                  </a:cubicBezTo>
                  <a:cubicBezTo>
                    <a:pt x="16853" y="546"/>
                    <a:pt x="17461" y="697"/>
                    <a:pt x="17976" y="848"/>
                  </a:cubicBezTo>
                  <a:cubicBezTo>
                    <a:pt x="18509" y="1011"/>
                    <a:pt x="18859" y="1139"/>
                    <a:pt x="19024" y="1255"/>
                  </a:cubicBezTo>
                  <a:cubicBezTo>
                    <a:pt x="19190" y="1359"/>
                    <a:pt x="19300" y="1452"/>
                    <a:pt x="19374" y="1534"/>
                  </a:cubicBezTo>
                  <a:cubicBezTo>
                    <a:pt x="19429" y="1603"/>
                    <a:pt x="19484" y="1708"/>
                    <a:pt x="19521" y="1836"/>
                  </a:cubicBezTo>
                  <a:cubicBezTo>
                    <a:pt x="19558" y="1964"/>
                    <a:pt x="19595" y="2115"/>
                    <a:pt x="19613" y="2301"/>
                  </a:cubicBezTo>
                  <a:cubicBezTo>
                    <a:pt x="19632" y="2487"/>
                    <a:pt x="19632" y="2719"/>
                    <a:pt x="19632" y="2998"/>
                  </a:cubicBezTo>
                  <a:cubicBezTo>
                    <a:pt x="19632" y="3311"/>
                    <a:pt x="19613" y="3567"/>
                    <a:pt x="19595" y="3788"/>
                  </a:cubicBezTo>
                  <a:cubicBezTo>
                    <a:pt x="19576" y="4009"/>
                    <a:pt x="19521" y="4183"/>
                    <a:pt x="19466" y="4322"/>
                  </a:cubicBezTo>
                  <a:cubicBezTo>
                    <a:pt x="19411" y="4462"/>
                    <a:pt x="19319" y="4566"/>
                    <a:pt x="19208" y="4624"/>
                  </a:cubicBezTo>
                  <a:cubicBezTo>
                    <a:pt x="19098" y="4694"/>
                    <a:pt x="18951" y="4717"/>
                    <a:pt x="18767" y="4717"/>
                  </a:cubicBezTo>
                  <a:cubicBezTo>
                    <a:pt x="18583" y="4717"/>
                    <a:pt x="18288" y="4648"/>
                    <a:pt x="17865" y="4497"/>
                  </a:cubicBezTo>
                  <a:cubicBezTo>
                    <a:pt x="17442" y="4346"/>
                    <a:pt x="16964" y="4183"/>
                    <a:pt x="16357" y="4009"/>
                  </a:cubicBezTo>
                  <a:cubicBezTo>
                    <a:pt x="15768" y="3834"/>
                    <a:pt x="15069" y="3672"/>
                    <a:pt x="14296" y="3521"/>
                  </a:cubicBezTo>
                  <a:cubicBezTo>
                    <a:pt x="13523" y="3381"/>
                    <a:pt x="12658" y="3300"/>
                    <a:pt x="11720" y="3300"/>
                  </a:cubicBezTo>
                  <a:cubicBezTo>
                    <a:pt x="10984" y="3300"/>
                    <a:pt x="10359" y="3358"/>
                    <a:pt x="9807" y="3474"/>
                  </a:cubicBezTo>
                  <a:cubicBezTo>
                    <a:pt x="9255" y="3590"/>
                    <a:pt x="8813" y="3741"/>
                    <a:pt x="8445" y="3939"/>
                  </a:cubicBezTo>
                  <a:cubicBezTo>
                    <a:pt x="8077" y="4136"/>
                    <a:pt x="7801" y="4380"/>
                    <a:pt x="7636" y="4659"/>
                  </a:cubicBezTo>
                  <a:cubicBezTo>
                    <a:pt x="7452" y="4938"/>
                    <a:pt x="7360" y="5229"/>
                    <a:pt x="7360" y="5542"/>
                  </a:cubicBezTo>
                  <a:cubicBezTo>
                    <a:pt x="7360" y="6007"/>
                    <a:pt x="7562" y="6402"/>
                    <a:pt x="7967" y="6739"/>
                  </a:cubicBezTo>
                  <a:cubicBezTo>
                    <a:pt x="8372" y="7076"/>
                    <a:pt x="8905" y="7378"/>
                    <a:pt x="9568" y="7645"/>
                  </a:cubicBezTo>
                  <a:cubicBezTo>
                    <a:pt x="10230" y="7913"/>
                    <a:pt x="11003" y="8157"/>
                    <a:pt x="11849" y="8389"/>
                  </a:cubicBezTo>
                  <a:cubicBezTo>
                    <a:pt x="12695" y="8621"/>
                    <a:pt x="13560" y="8865"/>
                    <a:pt x="14443" y="9121"/>
                  </a:cubicBezTo>
                  <a:cubicBezTo>
                    <a:pt x="15326" y="9377"/>
                    <a:pt x="16191" y="9667"/>
                    <a:pt x="17037" y="10004"/>
                  </a:cubicBezTo>
                  <a:cubicBezTo>
                    <a:pt x="17884" y="10329"/>
                    <a:pt x="18638" y="10724"/>
                    <a:pt x="19300" y="11178"/>
                  </a:cubicBezTo>
                  <a:cubicBezTo>
                    <a:pt x="19963" y="11631"/>
                    <a:pt x="20496" y="12165"/>
                    <a:pt x="20901" y="12793"/>
                  </a:cubicBezTo>
                  <a:cubicBezTo>
                    <a:pt x="21306" y="13420"/>
                    <a:pt x="21600" y="14152"/>
                    <a:pt x="21600" y="14989"/>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62" name="Shape">
              <a:extLst>
                <a:ext uri="{FF2B5EF4-FFF2-40B4-BE49-F238E27FC236}">
                  <a16:creationId xmlns:a16="http://schemas.microsoft.com/office/drawing/2014/main" id="{ADCCB887-26C7-4C58-9CDC-07D6227169BC}"/>
                </a:ext>
              </a:extLst>
            </p:cNvPr>
            <p:cNvSpPr/>
            <p:nvPr/>
          </p:nvSpPr>
          <p:spPr>
            <a:xfrm>
              <a:off x="5232400" y="3416299"/>
              <a:ext cx="174372" cy="228981"/>
            </a:xfrm>
            <a:custGeom>
              <a:avLst/>
              <a:gdLst/>
              <a:ahLst/>
              <a:cxnLst>
                <a:cxn ang="0">
                  <a:pos x="wd2" y="hd2"/>
                </a:cxn>
                <a:cxn ang="5400000">
                  <a:pos x="wd2" y="hd2"/>
                </a:cxn>
                <a:cxn ang="10800000">
                  <a:pos x="wd2" y="hd2"/>
                </a:cxn>
                <a:cxn ang="16200000">
                  <a:pos x="wd2" y="hd2"/>
                </a:cxn>
              </a:cxnLst>
              <a:rect l="0" t="0" r="r" b="b"/>
              <a:pathLst>
                <a:path w="21600" h="21600" extrusionOk="0">
                  <a:moveTo>
                    <a:pt x="21600" y="1797"/>
                  </a:moveTo>
                  <a:cubicBezTo>
                    <a:pt x="21600" y="2120"/>
                    <a:pt x="21584" y="2396"/>
                    <a:pt x="21537" y="2624"/>
                  </a:cubicBezTo>
                  <a:cubicBezTo>
                    <a:pt x="21506" y="2851"/>
                    <a:pt x="21443" y="3031"/>
                    <a:pt x="21380" y="3175"/>
                  </a:cubicBezTo>
                  <a:cubicBezTo>
                    <a:pt x="21301" y="3318"/>
                    <a:pt x="21222" y="3414"/>
                    <a:pt x="21112" y="3486"/>
                  </a:cubicBezTo>
                  <a:cubicBezTo>
                    <a:pt x="21002" y="3558"/>
                    <a:pt x="20876" y="3582"/>
                    <a:pt x="20750" y="3582"/>
                  </a:cubicBezTo>
                  <a:lnTo>
                    <a:pt x="13687" y="3582"/>
                  </a:lnTo>
                  <a:lnTo>
                    <a:pt x="13687" y="20905"/>
                  </a:lnTo>
                  <a:cubicBezTo>
                    <a:pt x="13687" y="21013"/>
                    <a:pt x="13640" y="21121"/>
                    <a:pt x="13545" y="21205"/>
                  </a:cubicBezTo>
                  <a:cubicBezTo>
                    <a:pt x="13451" y="21289"/>
                    <a:pt x="13293" y="21360"/>
                    <a:pt x="13073" y="21420"/>
                  </a:cubicBezTo>
                  <a:cubicBezTo>
                    <a:pt x="12853" y="21480"/>
                    <a:pt x="12554" y="21516"/>
                    <a:pt x="12192" y="21552"/>
                  </a:cubicBezTo>
                  <a:cubicBezTo>
                    <a:pt x="11815" y="21588"/>
                    <a:pt x="11358" y="21600"/>
                    <a:pt x="10808" y="21600"/>
                  </a:cubicBezTo>
                  <a:cubicBezTo>
                    <a:pt x="10257" y="21600"/>
                    <a:pt x="9801" y="21588"/>
                    <a:pt x="9423" y="21552"/>
                  </a:cubicBezTo>
                  <a:cubicBezTo>
                    <a:pt x="9046" y="21516"/>
                    <a:pt x="8763" y="21480"/>
                    <a:pt x="8542" y="21420"/>
                  </a:cubicBezTo>
                  <a:cubicBezTo>
                    <a:pt x="8322" y="21360"/>
                    <a:pt x="8165" y="21289"/>
                    <a:pt x="8071" y="21205"/>
                  </a:cubicBezTo>
                  <a:cubicBezTo>
                    <a:pt x="7976" y="21121"/>
                    <a:pt x="7929" y="21013"/>
                    <a:pt x="7929" y="20905"/>
                  </a:cubicBezTo>
                  <a:lnTo>
                    <a:pt x="7929" y="3582"/>
                  </a:lnTo>
                  <a:lnTo>
                    <a:pt x="865" y="3582"/>
                  </a:lnTo>
                  <a:cubicBezTo>
                    <a:pt x="724" y="3582"/>
                    <a:pt x="598" y="3546"/>
                    <a:pt x="488" y="3486"/>
                  </a:cubicBezTo>
                  <a:cubicBezTo>
                    <a:pt x="378" y="3414"/>
                    <a:pt x="299" y="3318"/>
                    <a:pt x="220" y="3175"/>
                  </a:cubicBezTo>
                  <a:cubicBezTo>
                    <a:pt x="142" y="3031"/>
                    <a:pt x="94" y="2851"/>
                    <a:pt x="63" y="2624"/>
                  </a:cubicBezTo>
                  <a:cubicBezTo>
                    <a:pt x="31" y="2396"/>
                    <a:pt x="0" y="2120"/>
                    <a:pt x="0" y="1797"/>
                  </a:cubicBezTo>
                  <a:cubicBezTo>
                    <a:pt x="0" y="1462"/>
                    <a:pt x="16" y="1186"/>
                    <a:pt x="63" y="946"/>
                  </a:cubicBezTo>
                  <a:cubicBezTo>
                    <a:pt x="94" y="719"/>
                    <a:pt x="157" y="527"/>
                    <a:pt x="220" y="395"/>
                  </a:cubicBezTo>
                  <a:cubicBezTo>
                    <a:pt x="299" y="252"/>
                    <a:pt x="378" y="156"/>
                    <a:pt x="488" y="96"/>
                  </a:cubicBezTo>
                  <a:cubicBezTo>
                    <a:pt x="582" y="36"/>
                    <a:pt x="708" y="0"/>
                    <a:pt x="865" y="0"/>
                  </a:cubicBezTo>
                  <a:lnTo>
                    <a:pt x="20751" y="0"/>
                  </a:lnTo>
                  <a:cubicBezTo>
                    <a:pt x="20876" y="0"/>
                    <a:pt x="21002" y="36"/>
                    <a:pt x="21112" y="96"/>
                  </a:cubicBezTo>
                  <a:cubicBezTo>
                    <a:pt x="21222" y="156"/>
                    <a:pt x="21317" y="252"/>
                    <a:pt x="21380" y="395"/>
                  </a:cubicBezTo>
                  <a:cubicBezTo>
                    <a:pt x="21458" y="539"/>
                    <a:pt x="21506" y="719"/>
                    <a:pt x="21537" y="946"/>
                  </a:cubicBezTo>
                  <a:cubicBezTo>
                    <a:pt x="21569" y="1186"/>
                    <a:pt x="21600" y="1462"/>
                    <a:pt x="21600" y="1797"/>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63" name="Shape">
              <a:extLst>
                <a:ext uri="{FF2B5EF4-FFF2-40B4-BE49-F238E27FC236}">
                  <a16:creationId xmlns:a16="http://schemas.microsoft.com/office/drawing/2014/main" id="{39FDB96A-D7C8-4609-AF9B-81613D059F6C}"/>
                </a:ext>
              </a:extLst>
            </p:cNvPr>
            <p:cNvSpPr/>
            <p:nvPr/>
          </p:nvSpPr>
          <p:spPr>
            <a:xfrm>
              <a:off x="5384799" y="3416300"/>
              <a:ext cx="209877" cy="229870"/>
            </a:xfrm>
            <a:custGeom>
              <a:avLst/>
              <a:gdLst/>
              <a:ahLst/>
              <a:cxnLst>
                <a:cxn ang="0">
                  <a:pos x="wd2" y="hd2"/>
                </a:cxn>
                <a:cxn ang="5400000">
                  <a:pos x="wd2" y="hd2"/>
                </a:cxn>
                <a:cxn ang="10800000">
                  <a:pos x="wd2" y="hd2"/>
                </a:cxn>
                <a:cxn ang="16200000">
                  <a:pos x="wd2" y="hd2"/>
                </a:cxn>
              </a:cxnLst>
              <a:rect l="0" t="0" r="r" b="b"/>
              <a:pathLst>
                <a:path w="21555" h="21600" extrusionOk="0">
                  <a:moveTo>
                    <a:pt x="21269" y="19858"/>
                  </a:moveTo>
                  <a:cubicBezTo>
                    <a:pt x="21412" y="20251"/>
                    <a:pt x="21504" y="20574"/>
                    <a:pt x="21543" y="20800"/>
                  </a:cubicBezTo>
                  <a:cubicBezTo>
                    <a:pt x="21582" y="21027"/>
                    <a:pt x="21530" y="21206"/>
                    <a:pt x="21399" y="21326"/>
                  </a:cubicBezTo>
                  <a:cubicBezTo>
                    <a:pt x="21269" y="21445"/>
                    <a:pt x="21034" y="21516"/>
                    <a:pt x="20695" y="21540"/>
                  </a:cubicBezTo>
                  <a:cubicBezTo>
                    <a:pt x="20356" y="21564"/>
                    <a:pt x="19886" y="21576"/>
                    <a:pt x="19299" y="21576"/>
                  </a:cubicBezTo>
                  <a:cubicBezTo>
                    <a:pt x="18686" y="21576"/>
                    <a:pt x="18204" y="21564"/>
                    <a:pt x="17865" y="21552"/>
                  </a:cubicBezTo>
                  <a:cubicBezTo>
                    <a:pt x="17525" y="21540"/>
                    <a:pt x="17265" y="21505"/>
                    <a:pt x="17082" y="21457"/>
                  </a:cubicBezTo>
                  <a:cubicBezTo>
                    <a:pt x="16899" y="21409"/>
                    <a:pt x="16769" y="21337"/>
                    <a:pt x="16704" y="21254"/>
                  </a:cubicBezTo>
                  <a:cubicBezTo>
                    <a:pt x="16639" y="21170"/>
                    <a:pt x="16573" y="21051"/>
                    <a:pt x="16521" y="20908"/>
                  </a:cubicBezTo>
                  <a:lnTo>
                    <a:pt x="14943" y="16612"/>
                  </a:lnTo>
                  <a:lnTo>
                    <a:pt x="6152" y="16612"/>
                  </a:lnTo>
                  <a:lnTo>
                    <a:pt x="4665" y="20800"/>
                  </a:lnTo>
                  <a:cubicBezTo>
                    <a:pt x="4612" y="20956"/>
                    <a:pt x="4560" y="21087"/>
                    <a:pt x="4469" y="21194"/>
                  </a:cubicBezTo>
                  <a:cubicBezTo>
                    <a:pt x="4391" y="21302"/>
                    <a:pt x="4260" y="21385"/>
                    <a:pt x="4091" y="21445"/>
                  </a:cubicBezTo>
                  <a:cubicBezTo>
                    <a:pt x="3921" y="21505"/>
                    <a:pt x="3673" y="21540"/>
                    <a:pt x="3347" y="21564"/>
                  </a:cubicBezTo>
                  <a:cubicBezTo>
                    <a:pt x="3034" y="21588"/>
                    <a:pt x="2604" y="21600"/>
                    <a:pt x="2095" y="21600"/>
                  </a:cubicBezTo>
                  <a:cubicBezTo>
                    <a:pt x="1547" y="21600"/>
                    <a:pt x="1104" y="21588"/>
                    <a:pt x="791" y="21552"/>
                  </a:cubicBezTo>
                  <a:cubicBezTo>
                    <a:pt x="478" y="21516"/>
                    <a:pt x="256" y="21445"/>
                    <a:pt x="139" y="21314"/>
                  </a:cubicBezTo>
                  <a:cubicBezTo>
                    <a:pt x="21" y="21182"/>
                    <a:pt x="-18" y="21003"/>
                    <a:pt x="8" y="20777"/>
                  </a:cubicBezTo>
                  <a:cubicBezTo>
                    <a:pt x="34" y="20550"/>
                    <a:pt x="139" y="20240"/>
                    <a:pt x="282" y="19846"/>
                  </a:cubicBezTo>
                  <a:lnTo>
                    <a:pt x="7495" y="859"/>
                  </a:lnTo>
                  <a:cubicBezTo>
                    <a:pt x="7560" y="668"/>
                    <a:pt x="7652" y="525"/>
                    <a:pt x="7743" y="406"/>
                  </a:cubicBezTo>
                  <a:cubicBezTo>
                    <a:pt x="7834" y="286"/>
                    <a:pt x="7991" y="203"/>
                    <a:pt x="8199" y="143"/>
                  </a:cubicBezTo>
                  <a:cubicBezTo>
                    <a:pt x="8408" y="84"/>
                    <a:pt x="8708" y="48"/>
                    <a:pt x="9073" y="24"/>
                  </a:cubicBezTo>
                  <a:cubicBezTo>
                    <a:pt x="9452" y="12"/>
                    <a:pt x="9947" y="0"/>
                    <a:pt x="10560" y="0"/>
                  </a:cubicBezTo>
                  <a:cubicBezTo>
                    <a:pt x="11265" y="0"/>
                    <a:pt x="11839" y="12"/>
                    <a:pt x="12256" y="24"/>
                  </a:cubicBezTo>
                  <a:cubicBezTo>
                    <a:pt x="12673" y="36"/>
                    <a:pt x="13012" y="84"/>
                    <a:pt x="13247" y="143"/>
                  </a:cubicBezTo>
                  <a:cubicBezTo>
                    <a:pt x="13482" y="203"/>
                    <a:pt x="13652" y="298"/>
                    <a:pt x="13756" y="418"/>
                  </a:cubicBezTo>
                  <a:cubicBezTo>
                    <a:pt x="13860" y="537"/>
                    <a:pt x="13952" y="704"/>
                    <a:pt x="14017" y="919"/>
                  </a:cubicBezTo>
                  <a:lnTo>
                    <a:pt x="21269" y="19858"/>
                  </a:lnTo>
                  <a:close/>
                  <a:moveTo>
                    <a:pt x="10521" y="4165"/>
                  </a:moveTo>
                  <a:lnTo>
                    <a:pt x="10508" y="4165"/>
                  </a:lnTo>
                  <a:lnTo>
                    <a:pt x="7195" y="13258"/>
                  </a:lnTo>
                  <a:lnTo>
                    <a:pt x="13834" y="13258"/>
                  </a:lnTo>
                  <a:lnTo>
                    <a:pt x="10521" y="4165"/>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64" name="Shape">
              <a:extLst>
                <a:ext uri="{FF2B5EF4-FFF2-40B4-BE49-F238E27FC236}">
                  <a16:creationId xmlns:a16="http://schemas.microsoft.com/office/drawing/2014/main" id="{6A96C746-CA3E-4F23-BDD3-B421F2FD8025}"/>
                </a:ext>
              </a:extLst>
            </p:cNvPr>
            <p:cNvSpPr/>
            <p:nvPr/>
          </p:nvSpPr>
          <p:spPr>
            <a:xfrm>
              <a:off x="5575300" y="3416299"/>
              <a:ext cx="174372" cy="228981"/>
            </a:xfrm>
            <a:custGeom>
              <a:avLst/>
              <a:gdLst/>
              <a:ahLst/>
              <a:cxnLst>
                <a:cxn ang="0">
                  <a:pos x="wd2" y="hd2"/>
                </a:cxn>
                <a:cxn ang="5400000">
                  <a:pos x="wd2" y="hd2"/>
                </a:cxn>
                <a:cxn ang="10800000">
                  <a:pos x="wd2" y="hd2"/>
                </a:cxn>
                <a:cxn ang="16200000">
                  <a:pos x="wd2" y="hd2"/>
                </a:cxn>
              </a:cxnLst>
              <a:rect l="0" t="0" r="r" b="b"/>
              <a:pathLst>
                <a:path w="21600" h="21600" extrusionOk="0">
                  <a:moveTo>
                    <a:pt x="21600" y="1797"/>
                  </a:moveTo>
                  <a:cubicBezTo>
                    <a:pt x="21600" y="2120"/>
                    <a:pt x="21584" y="2396"/>
                    <a:pt x="21537" y="2624"/>
                  </a:cubicBezTo>
                  <a:cubicBezTo>
                    <a:pt x="21506" y="2851"/>
                    <a:pt x="21443" y="3031"/>
                    <a:pt x="21380" y="3175"/>
                  </a:cubicBezTo>
                  <a:cubicBezTo>
                    <a:pt x="21301" y="3318"/>
                    <a:pt x="21222" y="3414"/>
                    <a:pt x="21112" y="3486"/>
                  </a:cubicBezTo>
                  <a:cubicBezTo>
                    <a:pt x="21002" y="3558"/>
                    <a:pt x="20876" y="3582"/>
                    <a:pt x="20750" y="3582"/>
                  </a:cubicBezTo>
                  <a:lnTo>
                    <a:pt x="13687" y="3582"/>
                  </a:lnTo>
                  <a:lnTo>
                    <a:pt x="13687" y="20905"/>
                  </a:lnTo>
                  <a:cubicBezTo>
                    <a:pt x="13687" y="21013"/>
                    <a:pt x="13640" y="21121"/>
                    <a:pt x="13545" y="21205"/>
                  </a:cubicBezTo>
                  <a:cubicBezTo>
                    <a:pt x="13451" y="21289"/>
                    <a:pt x="13293" y="21360"/>
                    <a:pt x="13073" y="21420"/>
                  </a:cubicBezTo>
                  <a:cubicBezTo>
                    <a:pt x="12853" y="21480"/>
                    <a:pt x="12554" y="21516"/>
                    <a:pt x="12192" y="21552"/>
                  </a:cubicBezTo>
                  <a:cubicBezTo>
                    <a:pt x="11815" y="21588"/>
                    <a:pt x="11358" y="21600"/>
                    <a:pt x="10808" y="21600"/>
                  </a:cubicBezTo>
                  <a:cubicBezTo>
                    <a:pt x="10257" y="21600"/>
                    <a:pt x="9801" y="21588"/>
                    <a:pt x="9423" y="21552"/>
                  </a:cubicBezTo>
                  <a:cubicBezTo>
                    <a:pt x="9046" y="21516"/>
                    <a:pt x="8763" y="21480"/>
                    <a:pt x="8542" y="21420"/>
                  </a:cubicBezTo>
                  <a:cubicBezTo>
                    <a:pt x="8322" y="21360"/>
                    <a:pt x="8165" y="21289"/>
                    <a:pt x="8071" y="21205"/>
                  </a:cubicBezTo>
                  <a:cubicBezTo>
                    <a:pt x="7976" y="21121"/>
                    <a:pt x="7929" y="21013"/>
                    <a:pt x="7929" y="20905"/>
                  </a:cubicBezTo>
                  <a:lnTo>
                    <a:pt x="7929" y="3582"/>
                  </a:lnTo>
                  <a:lnTo>
                    <a:pt x="865" y="3582"/>
                  </a:lnTo>
                  <a:cubicBezTo>
                    <a:pt x="724" y="3582"/>
                    <a:pt x="598" y="3546"/>
                    <a:pt x="488" y="3486"/>
                  </a:cubicBezTo>
                  <a:cubicBezTo>
                    <a:pt x="378" y="3414"/>
                    <a:pt x="299" y="3318"/>
                    <a:pt x="220" y="3175"/>
                  </a:cubicBezTo>
                  <a:cubicBezTo>
                    <a:pt x="142" y="3031"/>
                    <a:pt x="94" y="2851"/>
                    <a:pt x="63" y="2624"/>
                  </a:cubicBezTo>
                  <a:cubicBezTo>
                    <a:pt x="31" y="2396"/>
                    <a:pt x="0" y="2120"/>
                    <a:pt x="0" y="1797"/>
                  </a:cubicBezTo>
                  <a:cubicBezTo>
                    <a:pt x="0" y="1462"/>
                    <a:pt x="16" y="1186"/>
                    <a:pt x="63" y="946"/>
                  </a:cubicBezTo>
                  <a:cubicBezTo>
                    <a:pt x="94" y="719"/>
                    <a:pt x="157" y="527"/>
                    <a:pt x="220" y="395"/>
                  </a:cubicBezTo>
                  <a:cubicBezTo>
                    <a:pt x="299" y="252"/>
                    <a:pt x="378" y="156"/>
                    <a:pt x="488" y="96"/>
                  </a:cubicBezTo>
                  <a:cubicBezTo>
                    <a:pt x="582" y="36"/>
                    <a:pt x="708" y="0"/>
                    <a:pt x="865" y="0"/>
                  </a:cubicBezTo>
                  <a:lnTo>
                    <a:pt x="20751" y="0"/>
                  </a:lnTo>
                  <a:cubicBezTo>
                    <a:pt x="20876" y="0"/>
                    <a:pt x="21002" y="36"/>
                    <a:pt x="21112" y="96"/>
                  </a:cubicBezTo>
                  <a:cubicBezTo>
                    <a:pt x="21222" y="156"/>
                    <a:pt x="21317" y="252"/>
                    <a:pt x="21380" y="395"/>
                  </a:cubicBezTo>
                  <a:cubicBezTo>
                    <a:pt x="21458" y="539"/>
                    <a:pt x="21506" y="719"/>
                    <a:pt x="21537" y="946"/>
                  </a:cubicBezTo>
                  <a:cubicBezTo>
                    <a:pt x="21584" y="1186"/>
                    <a:pt x="21600" y="1462"/>
                    <a:pt x="21600" y="1797"/>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65" name="Shape">
              <a:extLst>
                <a:ext uri="{FF2B5EF4-FFF2-40B4-BE49-F238E27FC236}">
                  <a16:creationId xmlns:a16="http://schemas.microsoft.com/office/drawing/2014/main" id="{3D0CE3DB-4808-4791-947D-D68419B8AE51}"/>
                </a:ext>
              </a:extLst>
            </p:cNvPr>
            <p:cNvSpPr/>
            <p:nvPr/>
          </p:nvSpPr>
          <p:spPr>
            <a:xfrm>
              <a:off x="5778500" y="3416300"/>
              <a:ext cx="46482" cy="229870"/>
            </a:xfrm>
            <a:custGeom>
              <a:avLst/>
              <a:gdLst/>
              <a:ahLst/>
              <a:cxnLst>
                <a:cxn ang="0">
                  <a:pos x="wd2" y="hd2"/>
                </a:cxn>
                <a:cxn ang="5400000">
                  <a:pos x="wd2" y="hd2"/>
                </a:cxn>
                <a:cxn ang="10800000">
                  <a:pos x="wd2" y="hd2"/>
                </a:cxn>
                <a:cxn ang="16200000">
                  <a:pos x="wd2" y="hd2"/>
                </a:cxn>
              </a:cxnLst>
              <a:rect l="0" t="0" r="r" b="b"/>
              <a:pathLst>
                <a:path w="21600" h="21600" extrusionOk="0">
                  <a:moveTo>
                    <a:pt x="21600" y="20908"/>
                  </a:moveTo>
                  <a:cubicBezTo>
                    <a:pt x="21600" y="21015"/>
                    <a:pt x="21423" y="21123"/>
                    <a:pt x="21069" y="21206"/>
                  </a:cubicBezTo>
                  <a:cubicBezTo>
                    <a:pt x="20715" y="21290"/>
                    <a:pt x="20125" y="21361"/>
                    <a:pt x="19298" y="21421"/>
                  </a:cubicBezTo>
                  <a:cubicBezTo>
                    <a:pt x="18472" y="21481"/>
                    <a:pt x="17410" y="21516"/>
                    <a:pt x="16053" y="21552"/>
                  </a:cubicBezTo>
                  <a:cubicBezTo>
                    <a:pt x="14695" y="21588"/>
                    <a:pt x="12925" y="21600"/>
                    <a:pt x="10800" y="21600"/>
                  </a:cubicBezTo>
                  <a:cubicBezTo>
                    <a:pt x="8734" y="21600"/>
                    <a:pt x="7023" y="21588"/>
                    <a:pt x="5606" y="21552"/>
                  </a:cubicBezTo>
                  <a:cubicBezTo>
                    <a:pt x="4190" y="21516"/>
                    <a:pt x="3128" y="21481"/>
                    <a:pt x="2302" y="21421"/>
                  </a:cubicBezTo>
                  <a:cubicBezTo>
                    <a:pt x="1475" y="21361"/>
                    <a:pt x="885" y="21290"/>
                    <a:pt x="531" y="21206"/>
                  </a:cubicBezTo>
                  <a:cubicBezTo>
                    <a:pt x="177" y="21123"/>
                    <a:pt x="0" y="21015"/>
                    <a:pt x="0" y="20908"/>
                  </a:cubicBezTo>
                  <a:lnTo>
                    <a:pt x="0" y="692"/>
                  </a:lnTo>
                  <a:cubicBezTo>
                    <a:pt x="0" y="585"/>
                    <a:pt x="177" y="477"/>
                    <a:pt x="531" y="394"/>
                  </a:cubicBezTo>
                  <a:cubicBezTo>
                    <a:pt x="885" y="310"/>
                    <a:pt x="1475" y="239"/>
                    <a:pt x="2361" y="179"/>
                  </a:cubicBezTo>
                  <a:cubicBezTo>
                    <a:pt x="3187" y="119"/>
                    <a:pt x="4308" y="84"/>
                    <a:pt x="5666" y="48"/>
                  </a:cubicBezTo>
                  <a:cubicBezTo>
                    <a:pt x="7023" y="12"/>
                    <a:pt x="8734" y="0"/>
                    <a:pt x="10800" y="0"/>
                  </a:cubicBezTo>
                  <a:cubicBezTo>
                    <a:pt x="12925" y="0"/>
                    <a:pt x="14695" y="12"/>
                    <a:pt x="16053" y="48"/>
                  </a:cubicBezTo>
                  <a:cubicBezTo>
                    <a:pt x="17410" y="84"/>
                    <a:pt x="18531" y="119"/>
                    <a:pt x="19298" y="179"/>
                  </a:cubicBezTo>
                  <a:cubicBezTo>
                    <a:pt x="20125" y="239"/>
                    <a:pt x="20715" y="310"/>
                    <a:pt x="21069" y="394"/>
                  </a:cubicBezTo>
                  <a:cubicBezTo>
                    <a:pt x="21423" y="477"/>
                    <a:pt x="21600" y="585"/>
                    <a:pt x="21600" y="692"/>
                  </a:cubicBezTo>
                  <a:lnTo>
                    <a:pt x="21600" y="20908"/>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66" name="Shape">
              <a:extLst>
                <a:ext uri="{FF2B5EF4-FFF2-40B4-BE49-F238E27FC236}">
                  <a16:creationId xmlns:a16="http://schemas.microsoft.com/office/drawing/2014/main" id="{96358A9F-ED94-41D9-B7E3-ABC2CC7A2710}"/>
                </a:ext>
              </a:extLst>
            </p:cNvPr>
            <p:cNvSpPr/>
            <p:nvPr/>
          </p:nvSpPr>
          <p:spPr>
            <a:xfrm>
              <a:off x="5854699" y="3416299"/>
              <a:ext cx="149099" cy="236095"/>
            </a:xfrm>
            <a:custGeom>
              <a:avLst/>
              <a:gdLst/>
              <a:ahLst/>
              <a:cxnLst>
                <a:cxn ang="0">
                  <a:pos x="wd2" y="hd2"/>
                </a:cxn>
                <a:cxn ang="5400000">
                  <a:pos x="wd2" y="hd2"/>
                </a:cxn>
                <a:cxn ang="10800000">
                  <a:pos x="wd2" y="hd2"/>
                </a:cxn>
                <a:cxn ang="16200000">
                  <a:pos x="wd2" y="hd2"/>
                </a:cxn>
              </a:cxnLst>
              <a:rect l="0" t="0" r="r" b="b"/>
              <a:pathLst>
                <a:path w="21600" h="21600" extrusionOk="0">
                  <a:moveTo>
                    <a:pt x="21600" y="14989"/>
                  </a:moveTo>
                  <a:cubicBezTo>
                    <a:pt x="21600" y="16081"/>
                    <a:pt x="21269" y="17045"/>
                    <a:pt x="20625" y="17870"/>
                  </a:cubicBezTo>
                  <a:cubicBezTo>
                    <a:pt x="19981" y="18695"/>
                    <a:pt x="19098" y="19392"/>
                    <a:pt x="17994" y="19938"/>
                  </a:cubicBezTo>
                  <a:cubicBezTo>
                    <a:pt x="16890" y="20496"/>
                    <a:pt x="15602" y="20903"/>
                    <a:pt x="14112" y="21182"/>
                  </a:cubicBezTo>
                  <a:cubicBezTo>
                    <a:pt x="12621" y="21461"/>
                    <a:pt x="11058" y="21600"/>
                    <a:pt x="9365" y="21600"/>
                  </a:cubicBezTo>
                  <a:cubicBezTo>
                    <a:pt x="8224" y="21600"/>
                    <a:pt x="7175" y="21542"/>
                    <a:pt x="6182" y="21426"/>
                  </a:cubicBezTo>
                  <a:cubicBezTo>
                    <a:pt x="5207" y="21310"/>
                    <a:pt x="4342" y="21170"/>
                    <a:pt x="3588" y="20996"/>
                  </a:cubicBezTo>
                  <a:cubicBezTo>
                    <a:pt x="2833" y="20833"/>
                    <a:pt x="2208" y="20659"/>
                    <a:pt x="1711" y="20473"/>
                  </a:cubicBezTo>
                  <a:cubicBezTo>
                    <a:pt x="1214" y="20287"/>
                    <a:pt x="846" y="20124"/>
                    <a:pt x="626" y="19985"/>
                  </a:cubicBezTo>
                  <a:cubicBezTo>
                    <a:pt x="405" y="19845"/>
                    <a:pt x="239" y="19648"/>
                    <a:pt x="147" y="19381"/>
                  </a:cubicBezTo>
                  <a:cubicBezTo>
                    <a:pt x="55" y="19114"/>
                    <a:pt x="0" y="18742"/>
                    <a:pt x="0" y="18242"/>
                  </a:cubicBezTo>
                  <a:cubicBezTo>
                    <a:pt x="0" y="17905"/>
                    <a:pt x="18" y="17626"/>
                    <a:pt x="55" y="17405"/>
                  </a:cubicBezTo>
                  <a:cubicBezTo>
                    <a:pt x="92" y="17185"/>
                    <a:pt x="147" y="16999"/>
                    <a:pt x="221" y="16859"/>
                  </a:cubicBezTo>
                  <a:cubicBezTo>
                    <a:pt x="294" y="16720"/>
                    <a:pt x="405" y="16615"/>
                    <a:pt x="534" y="16557"/>
                  </a:cubicBezTo>
                  <a:cubicBezTo>
                    <a:pt x="662" y="16499"/>
                    <a:pt x="810" y="16464"/>
                    <a:pt x="975" y="16464"/>
                  </a:cubicBezTo>
                  <a:cubicBezTo>
                    <a:pt x="1214" y="16464"/>
                    <a:pt x="1545" y="16557"/>
                    <a:pt x="1987" y="16732"/>
                  </a:cubicBezTo>
                  <a:cubicBezTo>
                    <a:pt x="2429" y="16906"/>
                    <a:pt x="2981" y="17103"/>
                    <a:pt x="3661" y="17324"/>
                  </a:cubicBezTo>
                  <a:cubicBezTo>
                    <a:pt x="4342" y="17545"/>
                    <a:pt x="5152" y="17731"/>
                    <a:pt x="6090" y="17917"/>
                  </a:cubicBezTo>
                  <a:cubicBezTo>
                    <a:pt x="7028" y="18103"/>
                    <a:pt x="8132" y="18184"/>
                    <a:pt x="9365" y="18184"/>
                  </a:cubicBezTo>
                  <a:cubicBezTo>
                    <a:pt x="10174" y="18184"/>
                    <a:pt x="10910" y="18126"/>
                    <a:pt x="11554" y="17998"/>
                  </a:cubicBezTo>
                  <a:cubicBezTo>
                    <a:pt x="12198" y="17870"/>
                    <a:pt x="12750" y="17696"/>
                    <a:pt x="13192" y="17475"/>
                  </a:cubicBezTo>
                  <a:cubicBezTo>
                    <a:pt x="13633" y="17254"/>
                    <a:pt x="13983" y="16976"/>
                    <a:pt x="14222" y="16639"/>
                  </a:cubicBezTo>
                  <a:cubicBezTo>
                    <a:pt x="14461" y="16302"/>
                    <a:pt x="14572" y="15941"/>
                    <a:pt x="14572" y="15523"/>
                  </a:cubicBezTo>
                  <a:cubicBezTo>
                    <a:pt x="14572" y="15047"/>
                    <a:pt x="14369" y="14640"/>
                    <a:pt x="13965" y="14303"/>
                  </a:cubicBezTo>
                  <a:cubicBezTo>
                    <a:pt x="13560" y="13966"/>
                    <a:pt x="13026" y="13664"/>
                    <a:pt x="12364" y="13397"/>
                  </a:cubicBezTo>
                  <a:cubicBezTo>
                    <a:pt x="11702" y="13130"/>
                    <a:pt x="10966" y="12886"/>
                    <a:pt x="10138" y="12653"/>
                  </a:cubicBezTo>
                  <a:cubicBezTo>
                    <a:pt x="9310" y="12421"/>
                    <a:pt x="8445" y="12177"/>
                    <a:pt x="7562" y="11921"/>
                  </a:cubicBezTo>
                  <a:cubicBezTo>
                    <a:pt x="6679" y="11666"/>
                    <a:pt x="5814" y="11375"/>
                    <a:pt x="4986" y="11038"/>
                  </a:cubicBezTo>
                  <a:cubicBezTo>
                    <a:pt x="4158" y="10713"/>
                    <a:pt x="3404" y="10318"/>
                    <a:pt x="2760" y="9865"/>
                  </a:cubicBezTo>
                  <a:cubicBezTo>
                    <a:pt x="2098" y="9411"/>
                    <a:pt x="1582" y="8865"/>
                    <a:pt x="1159" y="8250"/>
                  </a:cubicBezTo>
                  <a:cubicBezTo>
                    <a:pt x="754" y="7622"/>
                    <a:pt x="552" y="6879"/>
                    <a:pt x="552" y="6007"/>
                  </a:cubicBezTo>
                  <a:cubicBezTo>
                    <a:pt x="552" y="5008"/>
                    <a:pt x="846" y="4136"/>
                    <a:pt x="1435" y="3370"/>
                  </a:cubicBezTo>
                  <a:cubicBezTo>
                    <a:pt x="2024" y="2603"/>
                    <a:pt x="2815" y="1987"/>
                    <a:pt x="3809" y="1487"/>
                  </a:cubicBezTo>
                  <a:cubicBezTo>
                    <a:pt x="4802" y="988"/>
                    <a:pt x="5980" y="616"/>
                    <a:pt x="7323" y="372"/>
                  </a:cubicBezTo>
                  <a:cubicBezTo>
                    <a:pt x="8684" y="128"/>
                    <a:pt x="10101" y="0"/>
                    <a:pt x="11628" y="0"/>
                  </a:cubicBezTo>
                  <a:cubicBezTo>
                    <a:pt x="12401" y="0"/>
                    <a:pt x="13192" y="35"/>
                    <a:pt x="13983" y="116"/>
                  </a:cubicBezTo>
                  <a:cubicBezTo>
                    <a:pt x="14756" y="186"/>
                    <a:pt x="15492" y="290"/>
                    <a:pt x="16173" y="418"/>
                  </a:cubicBezTo>
                  <a:cubicBezTo>
                    <a:pt x="16853" y="546"/>
                    <a:pt x="17461" y="697"/>
                    <a:pt x="17976" y="848"/>
                  </a:cubicBezTo>
                  <a:cubicBezTo>
                    <a:pt x="18509" y="1011"/>
                    <a:pt x="18859" y="1139"/>
                    <a:pt x="19024" y="1255"/>
                  </a:cubicBezTo>
                  <a:cubicBezTo>
                    <a:pt x="19190" y="1359"/>
                    <a:pt x="19300" y="1452"/>
                    <a:pt x="19374" y="1534"/>
                  </a:cubicBezTo>
                  <a:cubicBezTo>
                    <a:pt x="19429" y="1603"/>
                    <a:pt x="19484" y="1708"/>
                    <a:pt x="19521" y="1836"/>
                  </a:cubicBezTo>
                  <a:cubicBezTo>
                    <a:pt x="19558" y="1964"/>
                    <a:pt x="19595" y="2115"/>
                    <a:pt x="19613" y="2301"/>
                  </a:cubicBezTo>
                  <a:cubicBezTo>
                    <a:pt x="19632" y="2487"/>
                    <a:pt x="19632" y="2719"/>
                    <a:pt x="19632" y="2998"/>
                  </a:cubicBezTo>
                  <a:cubicBezTo>
                    <a:pt x="19632" y="3311"/>
                    <a:pt x="19613" y="3567"/>
                    <a:pt x="19595" y="3788"/>
                  </a:cubicBezTo>
                  <a:cubicBezTo>
                    <a:pt x="19576" y="4009"/>
                    <a:pt x="19521" y="4183"/>
                    <a:pt x="19466" y="4322"/>
                  </a:cubicBezTo>
                  <a:cubicBezTo>
                    <a:pt x="19411" y="4462"/>
                    <a:pt x="19319" y="4566"/>
                    <a:pt x="19208" y="4624"/>
                  </a:cubicBezTo>
                  <a:cubicBezTo>
                    <a:pt x="19098" y="4694"/>
                    <a:pt x="18951" y="4717"/>
                    <a:pt x="18767" y="4717"/>
                  </a:cubicBezTo>
                  <a:cubicBezTo>
                    <a:pt x="18583" y="4717"/>
                    <a:pt x="18288" y="4648"/>
                    <a:pt x="17865" y="4497"/>
                  </a:cubicBezTo>
                  <a:cubicBezTo>
                    <a:pt x="17442" y="4346"/>
                    <a:pt x="16964" y="4183"/>
                    <a:pt x="16357" y="4009"/>
                  </a:cubicBezTo>
                  <a:cubicBezTo>
                    <a:pt x="15768" y="3834"/>
                    <a:pt x="15069" y="3672"/>
                    <a:pt x="14296" y="3521"/>
                  </a:cubicBezTo>
                  <a:cubicBezTo>
                    <a:pt x="13523" y="3381"/>
                    <a:pt x="12658" y="3300"/>
                    <a:pt x="11720" y="3300"/>
                  </a:cubicBezTo>
                  <a:cubicBezTo>
                    <a:pt x="10984" y="3300"/>
                    <a:pt x="10359" y="3358"/>
                    <a:pt x="9807" y="3474"/>
                  </a:cubicBezTo>
                  <a:cubicBezTo>
                    <a:pt x="9255" y="3590"/>
                    <a:pt x="8813" y="3741"/>
                    <a:pt x="8445" y="3939"/>
                  </a:cubicBezTo>
                  <a:cubicBezTo>
                    <a:pt x="8077" y="4136"/>
                    <a:pt x="7801" y="4380"/>
                    <a:pt x="7636" y="4659"/>
                  </a:cubicBezTo>
                  <a:cubicBezTo>
                    <a:pt x="7452" y="4938"/>
                    <a:pt x="7360" y="5229"/>
                    <a:pt x="7360" y="5542"/>
                  </a:cubicBezTo>
                  <a:cubicBezTo>
                    <a:pt x="7360" y="6007"/>
                    <a:pt x="7562" y="6402"/>
                    <a:pt x="7967" y="6739"/>
                  </a:cubicBezTo>
                  <a:cubicBezTo>
                    <a:pt x="8372" y="7076"/>
                    <a:pt x="8905" y="7378"/>
                    <a:pt x="9568" y="7645"/>
                  </a:cubicBezTo>
                  <a:cubicBezTo>
                    <a:pt x="10230" y="7913"/>
                    <a:pt x="11003" y="8157"/>
                    <a:pt x="11849" y="8389"/>
                  </a:cubicBezTo>
                  <a:cubicBezTo>
                    <a:pt x="12695" y="8621"/>
                    <a:pt x="13560" y="8865"/>
                    <a:pt x="14443" y="9121"/>
                  </a:cubicBezTo>
                  <a:cubicBezTo>
                    <a:pt x="15326" y="9377"/>
                    <a:pt x="16191" y="9667"/>
                    <a:pt x="17037" y="10004"/>
                  </a:cubicBezTo>
                  <a:cubicBezTo>
                    <a:pt x="17884" y="10329"/>
                    <a:pt x="18638" y="10724"/>
                    <a:pt x="19300" y="11178"/>
                  </a:cubicBezTo>
                  <a:cubicBezTo>
                    <a:pt x="19963" y="11631"/>
                    <a:pt x="20496" y="12165"/>
                    <a:pt x="20901" y="12793"/>
                  </a:cubicBezTo>
                  <a:cubicBezTo>
                    <a:pt x="21306" y="13420"/>
                    <a:pt x="21600" y="14152"/>
                    <a:pt x="21600" y="14989"/>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67" name="Shape">
              <a:extLst>
                <a:ext uri="{FF2B5EF4-FFF2-40B4-BE49-F238E27FC236}">
                  <a16:creationId xmlns:a16="http://schemas.microsoft.com/office/drawing/2014/main" id="{02D04380-E369-4308-8641-B3B4E453F8D5}"/>
                </a:ext>
              </a:extLst>
            </p:cNvPr>
            <p:cNvSpPr/>
            <p:nvPr/>
          </p:nvSpPr>
          <p:spPr>
            <a:xfrm>
              <a:off x="6019800" y="3416299"/>
              <a:ext cx="174372" cy="228981"/>
            </a:xfrm>
            <a:custGeom>
              <a:avLst/>
              <a:gdLst/>
              <a:ahLst/>
              <a:cxnLst>
                <a:cxn ang="0">
                  <a:pos x="wd2" y="hd2"/>
                </a:cxn>
                <a:cxn ang="5400000">
                  <a:pos x="wd2" y="hd2"/>
                </a:cxn>
                <a:cxn ang="10800000">
                  <a:pos x="wd2" y="hd2"/>
                </a:cxn>
                <a:cxn ang="16200000">
                  <a:pos x="wd2" y="hd2"/>
                </a:cxn>
              </a:cxnLst>
              <a:rect l="0" t="0" r="r" b="b"/>
              <a:pathLst>
                <a:path w="21600" h="21600" extrusionOk="0">
                  <a:moveTo>
                    <a:pt x="21600" y="1797"/>
                  </a:moveTo>
                  <a:cubicBezTo>
                    <a:pt x="21600" y="2120"/>
                    <a:pt x="21584" y="2396"/>
                    <a:pt x="21537" y="2624"/>
                  </a:cubicBezTo>
                  <a:cubicBezTo>
                    <a:pt x="21506" y="2851"/>
                    <a:pt x="21443" y="3031"/>
                    <a:pt x="21380" y="3175"/>
                  </a:cubicBezTo>
                  <a:cubicBezTo>
                    <a:pt x="21301" y="3318"/>
                    <a:pt x="21222" y="3414"/>
                    <a:pt x="21112" y="3486"/>
                  </a:cubicBezTo>
                  <a:cubicBezTo>
                    <a:pt x="21002" y="3558"/>
                    <a:pt x="20876" y="3582"/>
                    <a:pt x="20750" y="3582"/>
                  </a:cubicBezTo>
                  <a:lnTo>
                    <a:pt x="13687" y="3582"/>
                  </a:lnTo>
                  <a:lnTo>
                    <a:pt x="13687" y="20905"/>
                  </a:lnTo>
                  <a:cubicBezTo>
                    <a:pt x="13687" y="21013"/>
                    <a:pt x="13640" y="21121"/>
                    <a:pt x="13545" y="21205"/>
                  </a:cubicBezTo>
                  <a:cubicBezTo>
                    <a:pt x="13451" y="21289"/>
                    <a:pt x="13293" y="21360"/>
                    <a:pt x="13073" y="21420"/>
                  </a:cubicBezTo>
                  <a:cubicBezTo>
                    <a:pt x="12853" y="21480"/>
                    <a:pt x="12554" y="21516"/>
                    <a:pt x="12192" y="21552"/>
                  </a:cubicBezTo>
                  <a:cubicBezTo>
                    <a:pt x="11815" y="21588"/>
                    <a:pt x="11358" y="21600"/>
                    <a:pt x="10808" y="21600"/>
                  </a:cubicBezTo>
                  <a:cubicBezTo>
                    <a:pt x="10257" y="21600"/>
                    <a:pt x="9801" y="21588"/>
                    <a:pt x="9423" y="21552"/>
                  </a:cubicBezTo>
                  <a:cubicBezTo>
                    <a:pt x="9046" y="21516"/>
                    <a:pt x="8763" y="21480"/>
                    <a:pt x="8542" y="21420"/>
                  </a:cubicBezTo>
                  <a:cubicBezTo>
                    <a:pt x="8322" y="21360"/>
                    <a:pt x="8165" y="21289"/>
                    <a:pt x="8071" y="21205"/>
                  </a:cubicBezTo>
                  <a:cubicBezTo>
                    <a:pt x="7976" y="21121"/>
                    <a:pt x="7929" y="21013"/>
                    <a:pt x="7929" y="20905"/>
                  </a:cubicBezTo>
                  <a:lnTo>
                    <a:pt x="7929" y="3582"/>
                  </a:lnTo>
                  <a:lnTo>
                    <a:pt x="865" y="3582"/>
                  </a:lnTo>
                  <a:cubicBezTo>
                    <a:pt x="724" y="3582"/>
                    <a:pt x="598" y="3546"/>
                    <a:pt x="488" y="3486"/>
                  </a:cubicBezTo>
                  <a:cubicBezTo>
                    <a:pt x="378" y="3414"/>
                    <a:pt x="299" y="3318"/>
                    <a:pt x="220" y="3175"/>
                  </a:cubicBezTo>
                  <a:cubicBezTo>
                    <a:pt x="142" y="3031"/>
                    <a:pt x="94" y="2851"/>
                    <a:pt x="63" y="2624"/>
                  </a:cubicBezTo>
                  <a:cubicBezTo>
                    <a:pt x="31" y="2396"/>
                    <a:pt x="0" y="2120"/>
                    <a:pt x="0" y="1797"/>
                  </a:cubicBezTo>
                  <a:cubicBezTo>
                    <a:pt x="0" y="1462"/>
                    <a:pt x="16" y="1186"/>
                    <a:pt x="63" y="946"/>
                  </a:cubicBezTo>
                  <a:cubicBezTo>
                    <a:pt x="94" y="719"/>
                    <a:pt x="157" y="527"/>
                    <a:pt x="220" y="395"/>
                  </a:cubicBezTo>
                  <a:cubicBezTo>
                    <a:pt x="299" y="252"/>
                    <a:pt x="378" y="156"/>
                    <a:pt x="488" y="96"/>
                  </a:cubicBezTo>
                  <a:cubicBezTo>
                    <a:pt x="582" y="36"/>
                    <a:pt x="708" y="0"/>
                    <a:pt x="865" y="0"/>
                  </a:cubicBezTo>
                  <a:lnTo>
                    <a:pt x="20751" y="0"/>
                  </a:lnTo>
                  <a:cubicBezTo>
                    <a:pt x="20876" y="0"/>
                    <a:pt x="21002" y="36"/>
                    <a:pt x="21112" y="96"/>
                  </a:cubicBezTo>
                  <a:cubicBezTo>
                    <a:pt x="21222" y="156"/>
                    <a:pt x="21317" y="252"/>
                    <a:pt x="21380" y="395"/>
                  </a:cubicBezTo>
                  <a:cubicBezTo>
                    <a:pt x="21458" y="539"/>
                    <a:pt x="21506" y="719"/>
                    <a:pt x="21537" y="946"/>
                  </a:cubicBezTo>
                  <a:cubicBezTo>
                    <a:pt x="21584" y="1186"/>
                    <a:pt x="21600" y="1462"/>
                    <a:pt x="21600" y="1797"/>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68" name="Shape">
              <a:extLst>
                <a:ext uri="{FF2B5EF4-FFF2-40B4-BE49-F238E27FC236}">
                  <a16:creationId xmlns:a16="http://schemas.microsoft.com/office/drawing/2014/main" id="{27FBC75D-3651-4A9B-B66A-759F6D7CFE7E}"/>
                </a:ext>
              </a:extLst>
            </p:cNvPr>
            <p:cNvSpPr/>
            <p:nvPr/>
          </p:nvSpPr>
          <p:spPr>
            <a:xfrm>
              <a:off x="6223000" y="3416300"/>
              <a:ext cx="46482" cy="229870"/>
            </a:xfrm>
            <a:custGeom>
              <a:avLst/>
              <a:gdLst/>
              <a:ahLst/>
              <a:cxnLst>
                <a:cxn ang="0">
                  <a:pos x="wd2" y="hd2"/>
                </a:cxn>
                <a:cxn ang="5400000">
                  <a:pos x="wd2" y="hd2"/>
                </a:cxn>
                <a:cxn ang="10800000">
                  <a:pos x="wd2" y="hd2"/>
                </a:cxn>
                <a:cxn ang="16200000">
                  <a:pos x="wd2" y="hd2"/>
                </a:cxn>
              </a:cxnLst>
              <a:rect l="0" t="0" r="r" b="b"/>
              <a:pathLst>
                <a:path w="21600" h="21600" extrusionOk="0">
                  <a:moveTo>
                    <a:pt x="21600" y="20908"/>
                  </a:moveTo>
                  <a:cubicBezTo>
                    <a:pt x="21600" y="21015"/>
                    <a:pt x="21423" y="21123"/>
                    <a:pt x="21069" y="21206"/>
                  </a:cubicBezTo>
                  <a:cubicBezTo>
                    <a:pt x="20715" y="21290"/>
                    <a:pt x="20125" y="21361"/>
                    <a:pt x="19298" y="21421"/>
                  </a:cubicBezTo>
                  <a:cubicBezTo>
                    <a:pt x="18472" y="21481"/>
                    <a:pt x="17410" y="21516"/>
                    <a:pt x="16053" y="21552"/>
                  </a:cubicBezTo>
                  <a:cubicBezTo>
                    <a:pt x="14695" y="21588"/>
                    <a:pt x="12925" y="21600"/>
                    <a:pt x="10800" y="21600"/>
                  </a:cubicBezTo>
                  <a:cubicBezTo>
                    <a:pt x="8734" y="21600"/>
                    <a:pt x="7023" y="21588"/>
                    <a:pt x="5606" y="21552"/>
                  </a:cubicBezTo>
                  <a:cubicBezTo>
                    <a:pt x="4190" y="21516"/>
                    <a:pt x="3128" y="21481"/>
                    <a:pt x="2302" y="21421"/>
                  </a:cubicBezTo>
                  <a:cubicBezTo>
                    <a:pt x="1475" y="21361"/>
                    <a:pt x="885" y="21290"/>
                    <a:pt x="531" y="21206"/>
                  </a:cubicBezTo>
                  <a:cubicBezTo>
                    <a:pt x="177" y="21123"/>
                    <a:pt x="0" y="21015"/>
                    <a:pt x="0" y="20908"/>
                  </a:cubicBezTo>
                  <a:lnTo>
                    <a:pt x="0" y="692"/>
                  </a:lnTo>
                  <a:cubicBezTo>
                    <a:pt x="0" y="585"/>
                    <a:pt x="177" y="477"/>
                    <a:pt x="531" y="394"/>
                  </a:cubicBezTo>
                  <a:cubicBezTo>
                    <a:pt x="885" y="310"/>
                    <a:pt x="1475" y="239"/>
                    <a:pt x="2361" y="179"/>
                  </a:cubicBezTo>
                  <a:cubicBezTo>
                    <a:pt x="3187" y="119"/>
                    <a:pt x="4308" y="84"/>
                    <a:pt x="5666" y="48"/>
                  </a:cubicBezTo>
                  <a:cubicBezTo>
                    <a:pt x="7023" y="12"/>
                    <a:pt x="8734" y="0"/>
                    <a:pt x="10800" y="0"/>
                  </a:cubicBezTo>
                  <a:cubicBezTo>
                    <a:pt x="12925" y="0"/>
                    <a:pt x="14695" y="12"/>
                    <a:pt x="16053" y="48"/>
                  </a:cubicBezTo>
                  <a:cubicBezTo>
                    <a:pt x="17410" y="84"/>
                    <a:pt x="18531" y="119"/>
                    <a:pt x="19298" y="179"/>
                  </a:cubicBezTo>
                  <a:cubicBezTo>
                    <a:pt x="20125" y="239"/>
                    <a:pt x="20715" y="310"/>
                    <a:pt x="21069" y="394"/>
                  </a:cubicBezTo>
                  <a:cubicBezTo>
                    <a:pt x="21423" y="477"/>
                    <a:pt x="21600" y="585"/>
                    <a:pt x="21600" y="692"/>
                  </a:cubicBezTo>
                  <a:lnTo>
                    <a:pt x="21600" y="20908"/>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69" name="Shape">
              <a:extLst>
                <a:ext uri="{FF2B5EF4-FFF2-40B4-BE49-F238E27FC236}">
                  <a16:creationId xmlns:a16="http://schemas.microsoft.com/office/drawing/2014/main" id="{82FBB41B-32C7-4AD6-897F-4C093E2F6C47}"/>
                </a:ext>
              </a:extLst>
            </p:cNvPr>
            <p:cNvSpPr/>
            <p:nvPr/>
          </p:nvSpPr>
          <p:spPr>
            <a:xfrm>
              <a:off x="6299200" y="3416299"/>
              <a:ext cx="168274" cy="235206"/>
            </a:xfrm>
            <a:custGeom>
              <a:avLst/>
              <a:gdLst/>
              <a:ahLst/>
              <a:cxnLst>
                <a:cxn ang="0">
                  <a:pos x="wd2" y="hd2"/>
                </a:cxn>
                <a:cxn ang="5400000">
                  <a:pos x="wd2" y="hd2"/>
                </a:cxn>
                <a:cxn ang="10800000">
                  <a:pos x="wd2" y="hd2"/>
                </a:cxn>
                <a:cxn ang="16200000">
                  <a:pos x="wd2" y="hd2"/>
                </a:cxn>
              </a:cxnLst>
              <a:rect l="0" t="0" r="r" b="b"/>
              <a:pathLst>
                <a:path w="21600" h="21600" extrusionOk="0">
                  <a:moveTo>
                    <a:pt x="21600" y="18089"/>
                  </a:moveTo>
                  <a:cubicBezTo>
                    <a:pt x="21600" y="18358"/>
                    <a:pt x="21584" y="18591"/>
                    <a:pt x="21567" y="18778"/>
                  </a:cubicBezTo>
                  <a:cubicBezTo>
                    <a:pt x="21551" y="18964"/>
                    <a:pt x="21502" y="19127"/>
                    <a:pt x="21470" y="19267"/>
                  </a:cubicBezTo>
                  <a:cubicBezTo>
                    <a:pt x="21421" y="19407"/>
                    <a:pt x="21372" y="19512"/>
                    <a:pt x="21290" y="19617"/>
                  </a:cubicBezTo>
                  <a:cubicBezTo>
                    <a:pt x="21209" y="19711"/>
                    <a:pt x="21095" y="19827"/>
                    <a:pt x="20932" y="19944"/>
                  </a:cubicBezTo>
                  <a:cubicBezTo>
                    <a:pt x="20769" y="20072"/>
                    <a:pt x="20443" y="20224"/>
                    <a:pt x="19970" y="20422"/>
                  </a:cubicBezTo>
                  <a:cubicBezTo>
                    <a:pt x="19497" y="20620"/>
                    <a:pt x="18910" y="20807"/>
                    <a:pt x="18226" y="20982"/>
                  </a:cubicBezTo>
                  <a:cubicBezTo>
                    <a:pt x="17541" y="21157"/>
                    <a:pt x="16758" y="21308"/>
                    <a:pt x="15878" y="21425"/>
                  </a:cubicBezTo>
                  <a:cubicBezTo>
                    <a:pt x="14998" y="21542"/>
                    <a:pt x="14036" y="21600"/>
                    <a:pt x="13025" y="21600"/>
                  </a:cubicBezTo>
                  <a:cubicBezTo>
                    <a:pt x="11020" y="21600"/>
                    <a:pt x="9211" y="21378"/>
                    <a:pt x="7597" y="20935"/>
                  </a:cubicBezTo>
                  <a:cubicBezTo>
                    <a:pt x="5983" y="20492"/>
                    <a:pt x="4613" y="19839"/>
                    <a:pt x="3489" y="18952"/>
                  </a:cubicBezTo>
                  <a:cubicBezTo>
                    <a:pt x="2364" y="18078"/>
                    <a:pt x="1500" y="16981"/>
                    <a:pt x="897" y="15663"/>
                  </a:cubicBezTo>
                  <a:cubicBezTo>
                    <a:pt x="293" y="14346"/>
                    <a:pt x="0" y="12818"/>
                    <a:pt x="0" y="11068"/>
                  </a:cubicBezTo>
                  <a:cubicBezTo>
                    <a:pt x="0" y="9295"/>
                    <a:pt x="326" y="7709"/>
                    <a:pt x="994" y="6333"/>
                  </a:cubicBezTo>
                  <a:cubicBezTo>
                    <a:pt x="1663" y="4957"/>
                    <a:pt x="2576" y="3790"/>
                    <a:pt x="3766" y="2857"/>
                  </a:cubicBezTo>
                  <a:cubicBezTo>
                    <a:pt x="4956" y="1924"/>
                    <a:pt x="6390" y="1213"/>
                    <a:pt x="8053" y="723"/>
                  </a:cubicBezTo>
                  <a:cubicBezTo>
                    <a:pt x="9716" y="233"/>
                    <a:pt x="11558" y="0"/>
                    <a:pt x="13563" y="0"/>
                  </a:cubicBezTo>
                  <a:cubicBezTo>
                    <a:pt x="14378" y="0"/>
                    <a:pt x="15161" y="47"/>
                    <a:pt x="15911" y="140"/>
                  </a:cubicBezTo>
                  <a:cubicBezTo>
                    <a:pt x="16661" y="233"/>
                    <a:pt x="17362" y="362"/>
                    <a:pt x="17997" y="525"/>
                  </a:cubicBezTo>
                  <a:cubicBezTo>
                    <a:pt x="18633" y="688"/>
                    <a:pt x="19220" y="863"/>
                    <a:pt x="19725" y="1061"/>
                  </a:cubicBezTo>
                  <a:cubicBezTo>
                    <a:pt x="20231" y="1271"/>
                    <a:pt x="20589" y="1446"/>
                    <a:pt x="20801" y="1586"/>
                  </a:cubicBezTo>
                  <a:cubicBezTo>
                    <a:pt x="20997" y="1726"/>
                    <a:pt x="21144" y="1854"/>
                    <a:pt x="21225" y="1948"/>
                  </a:cubicBezTo>
                  <a:cubicBezTo>
                    <a:pt x="21307" y="2041"/>
                    <a:pt x="21356" y="2169"/>
                    <a:pt x="21404" y="2321"/>
                  </a:cubicBezTo>
                  <a:cubicBezTo>
                    <a:pt x="21453" y="2473"/>
                    <a:pt x="21486" y="2648"/>
                    <a:pt x="21502" y="2857"/>
                  </a:cubicBezTo>
                  <a:cubicBezTo>
                    <a:pt x="21519" y="3067"/>
                    <a:pt x="21535" y="3312"/>
                    <a:pt x="21535" y="3616"/>
                  </a:cubicBezTo>
                  <a:cubicBezTo>
                    <a:pt x="21535" y="3942"/>
                    <a:pt x="21519" y="4210"/>
                    <a:pt x="21486" y="4444"/>
                  </a:cubicBezTo>
                  <a:cubicBezTo>
                    <a:pt x="21453" y="4677"/>
                    <a:pt x="21404" y="4852"/>
                    <a:pt x="21323" y="4992"/>
                  </a:cubicBezTo>
                  <a:cubicBezTo>
                    <a:pt x="21241" y="5132"/>
                    <a:pt x="21160" y="5237"/>
                    <a:pt x="21046" y="5295"/>
                  </a:cubicBezTo>
                  <a:cubicBezTo>
                    <a:pt x="20948" y="5365"/>
                    <a:pt x="20818" y="5388"/>
                    <a:pt x="20687" y="5388"/>
                  </a:cubicBezTo>
                  <a:cubicBezTo>
                    <a:pt x="20459" y="5388"/>
                    <a:pt x="20182" y="5295"/>
                    <a:pt x="19823" y="5108"/>
                  </a:cubicBezTo>
                  <a:cubicBezTo>
                    <a:pt x="19464" y="4922"/>
                    <a:pt x="19024" y="4712"/>
                    <a:pt x="18486" y="4479"/>
                  </a:cubicBezTo>
                  <a:cubicBezTo>
                    <a:pt x="17932" y="4245"/>
                    <a:pt x="17280" y="4035"/>
                    <a:pt x="16514" y="3849"/>
                  </a:cubicBezTo>
                  <a:cubicBezTo>
                    <a:pt x="15748" y="3662"/>
                    <a:pt x="14851" y="3569"/>
                    <a:pt x="13791" y="3569"/>
                  </a:cubicBezTo>
                  <a:cubicBezTo>
                    <a:pt x="12634" y="3569"/>
                    <a:pt x="11591" y="3744"/>
                    <a:pt x="10678" y="4082"/>
                  </a:cubicBezTo>
                  <a:cubicBezTo>
                    <a:pt x="9765" y="4420"/>
                    <a:pt x="8982" y="4910"/>
                    <a:pt x="8347" y="5540"/>
                  </a:cubicBezTo>
                  <a:cubicBezTo>
                    <a:pt x="7711" y="6170"/>
                    <a:pt x="7222" y="6928"/>
                    <a:pt x="6896" y="7826"/>
                  </a:cubicBezTo>
                  <a:cubicBezTo>
                    <a:pt x="6570" y="8724"/>
                    <a:pt x="6407" y="9727"/>
                    <a:pt x="6407" y="10847"/>
                  </a:cubicBezTo>
                  <a:cubicBezTo>
                    <a:pt x="6407" y="12071"/>
                    <a:pt x="6586" y="13144"/>
                    <a:pt x="6945" y="14042"/>
                  </a:cubicBezTo>
                  <a:cubicBezTo>
                    <a:pt x="7303" y="14940"/>
                    <a:pt x="7809" y="15687"/>
                    <a:pt x="8461" y="16270"/>
                  </a:cubicBezTo>
                  <a:cubicBezTo>
                    <a:pt x="9113" y="16853"/>
                    <a:pt x="9912" y="17285"/>
                    <a:pt x="10841" y="17576"/>
                  </a:cubicBezTo>
                  <a:cubicBezTo>
                    <a:pt x="11770" y="17868"/>
                    <a:pt x="12813" y="18008"/>
                    <a:pt x="13971" y="18008"/>
                  </a:cubicBezTo>
                  <a:cubicBezTo>
                    <a:pt x="15030" y="18008"/>
                    <a:pt x="15943" y="17914"/>
                    <a:pt x="16709" y="17739"/>
                  </a:cubicBezTo>
                  <a:cubicBezTo>
                    <a:pt x="17476" y="17564"/>
                    <a:pt x="18144" y="17366"/>
                    <a:pt x="18682" y="17145"/>
                  </a:cubicBezTo>
                  <a:cubicBezTo>
                    <a:pt x="19236" y="16935"/>
                    <a:pt x="19676" y="16736"/>
                    <a:pt x="20035" y="16561"/>
                  </a:cubicBezTo>
                  <a:cubicBezTo>
                    <a:pt x="20394" y="16387"/>
                    <a:pt x="20671" y="16305"/>
                    <a:pt x="20866" y="16305"/>
                  </a:cubicBezTo>
                  <a:cubicBezTo>
                    <a:pt x="21013" y="16305"/>
                    <a:pt x="21144" y="16328"/>
                    <a:pt x="21225" y="16375"/>
                  </a:cubicBezTo>
                  <a:cubicBezTo>
                    <a:pt x="21323" y="16421"/>
                    <a:pt x="21388" y="16503"/>
                    <a:pt x="21453" y="16631"/>
                  </a:cubicBezTo>
                  <a:cubicBezTo>
                    <a:pt x="21519" y="16760"/>
                    <a:pt x="21551" y="16946"/>
                    <a:pt x="21584" y="17168"/>
                  </a:cubicBezTo>
                  <a:cubicBezTo>
                    <a:pt x="21584" y="17390"/>
                    <a:pt x="21600" y="17705"/>
                    <a:pt x="21600" y="18089"/>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70" name="Shape">
              <a:extLst>
                <a:ext uri="{FF2B5EF4-FFF2-40B4-BE49-F238E27FC236}">
                  <a16:creationId xmlns:a16="http://schemas.microsoft.com/office/drawing/2014/main" id="{10F257BC-8647-4DA4-B301-77FE9ACCECC7}"/>
                </a:ext>
              </a:extLst>
            </p:cNvPr>
            <p:cNvSpPr/>
            <p:nvPr/>
          </p:nvSpPr>
          <p:spPr>
            <a:xfrm>
              <a:off x="6489699" y="3416299"/>
              <a:ext cx="149099" cy="236095"/>
            </a:xfrm>
            <a:custGeom>
              <a:avLst/>
              <a:gdLst/>
              <a:ahLst/>
              <a:cxnLst>
                <a:cxn ang="0">
                  <a:pos x="wd2" y="hd2"/>
                </a:cxn>
                <a:cxn ang="5400000">
                  <a:pos x="wd2" y="hd2"/>
                </a:cxn>
                <a:cxn ang="10800000">
                  <a:pos x="wd2" y="hd2"/>
                </a:cxn>
                <a:cxn ang="16200000">
                  <a:pos x="wd2" y="hd2"/>
                </a:cxn>
              </a:cxnLst>
              <a:rect l="0" t="0" r="r" b="b"/>
              <a:pathLst>
                <a:path w="21600" h="21600" extrusionOk="0">
                  <a:moveTo>
                    <a:pt x="21600" y="14989"/>
                  </a:moveTo>
                  <a:cubicBezTo>
                    <a:pt x="21600" y="16081"/>
                    <a:pt x="21269" y="17045"/>
                    <a:pt x="20625" y="17870"/>
                  </a:cubicBezTo>
                  <a:cubicBezTo>
                    <a:pt x="19981" y="18695"/>
                    <a:pt x="19098" y="19392"/>
                    <a:pt x="17994" y="19938"/>
                  </a:cubicBezTo>
                  <a:cubicBezTo>
                    <a:pt x="16890" y="20496"/>
                    <a:pt x="15602" y="20903"/>
                    <a:pt x="14112" y="21182"/>
                  </a:cubicBezTo>
                  <a:cubicBezTo>
                    <a:pt x="12621" y="21461"/>
                    <a:pt x="11058" y="21600"/>
                    <a:pt x="9365" y="21600"/>
                  </a:cubicBezTo>
                  <a:cubicBezTo>
                    <a:pt x="8224" y="21600"/>
                    <a:pt x="7175" y="21542"/>
                    <a:pt x="6182" y="21426"/>
                  </a:cubicBezTo>
                  <a:cubicBezTo>
                    <a:pt x="5207" y="21310"/>
                    <a:pt x="4342" y="21170"/>
                    <a:pt x="3588" y="20996"/>
                  </a:cubicBezTo>
                  <a:cubicBezTo>
                    <a:pt x="2833" y="20833"/>
                    <a:pt x="2208" y="20659"/>
                    <a:pt x="1711" y="20473"/>
                  </a:cubicBezTo>
                  <a:cubicBezTo>
                    <a:pt x="1214" y="20287"/>
                    <a:pt x="846" y="20124"/>
                    <a:pt x="626" y="19985"/>
                  </a:cubicBezTo>
                  <a:cubicBezTo>
                    <a:pt x="405" y="19845"/>
                    <a:pt x="239" y="19648"/>
                    <a:pt x="147" y="19381"/>
                  </a:cubicBezTo>
                  <a:cubicBezTo>
                    <a:pt x="55" y="19114"/>
                    <a:pt x="0" y="18742"/>
                    <a:pt x="0" y="18242"/>
                  </a:cubicBezTo>
                  <a:cubicBezTo>
                    <a:pt x="0" y="17905"/>
                    <a:pt x="18" y="17626"/>
                    <a:pt x="55" y="17405"/>
                  </a:cubicBezTo>
                  <a:cubicBezTo>
                    <a:pt x="92" y="17185"/>
                    <a:pt x="147" y="16999"/>
                    <a:pt x="221" y="16859"/>
                  </a:cubicBezTo>
                  <a:cubicBezTo>
                    <a:pt x="294" y="16720"/>
                    <a:pt x="405" y="16615"/>
                    <a:pt x="534" y="16557"/>
                  </a:cubicBezTo>
                  <a:cubicBezTo>
                    <a:pt x="662" y="16499"/>
                    <a:pt x="810" y="16464"/>
                    <a:pt x="975" y="16464"/>
                  </a:cubicBezTo>
                  <a:cubicBezTo>
                    <a:pt x="1214" y="16464"/>
                    <a:pt x="1545" y="16557"/>
                    <a:pt x="1987" y="16732"/>
                  </a:cubicBezTo>
                  <a:cubicBezTo>
                    <a:pt x="2429" y="16906"/>
                    <a:pt x="2981" y="17103"/>
                    <a:pt x="3661" y="17324"/>
                  </a:cubicBezTo>
                  <a:cubicBezTo>
                    <a:pt x="4342" y="17545"/>
                    <a:pt x="5152" y="17731"/>
                    <a:pt x="6090" y="17917"/>
                  </a:cubicBezTo>
                  <a:cubicBezTo>
                    <a:pt x="7028" y="18103"/>
                    <a:pt x="8132" y="18184"/>
                    <a:pt x="9365" y="18184"/>
                  </a:cubicBezTo>
                  <a:cubicBezTo>
                    <a:pt x="10174" y="18184"/>
                    <a:pt x="10910" y="18126"/>
                    <a:pt x="11554" y="17998"/>
                  </a:cubicBezTo>
                  <a:cubicBezTo>
                    <a:pt x="12198" y="17870"/>
                    <a:pt x="12750" y="17696"/>
                    <a:pt x="13192" y="17475"/>
                  </a:cubicBezTo>
                  <a:cubicBezTo>
                    <a:pt x="13633" y="17254"/>
                    <a:pt x="13983" y="16976"/>
                    <a:pt x="14222" y="16639"/>
                  </a:cubicBezTo>
                  <a:cubicBezTo>
                    <a:pt x="14461" y="16302"/>
                    <a:pt x="14572" y="15941"/>
                    <a:pt x="14572" y="15523"/>
                  </a:cubicBezTo>
                  <a:cubicBezTo>
                    <a:pt x="14572" y="15047"/>
                    <a:pt x="14369" y="14640"/>
                    <a:pt x="13965" y="14303"/>
                  </a:cubicBezTo>
                  <a:cubicBezTo>
                    <a:pt x="13560" y="13966"/>
                    <a:pt x="13026" y="13664"/>
                    <a:pt x="12364" y="13397"/>
                  </a:cubicBezTo>
                  <a:cubicBezTo>
                    <a:pt x="11702" y="13130"/>
                    <a:pt x="10966" y="12886"/>
                    <a:pt x="10138" y="12653"/>
                  </a:cubicBezTo>
                  <a:cubicBezTo>
                    <a:pt x="9310" y="12421"/>
                    <a:pt x="8445" y="12177"/>
                    <a:pt x="7562" y="11921"/>
                  </a:cubicBezTo>
                  <a:cubicBezTo>
                    <a:pt x="6679" y="11666"/>
                    <a:pt x="5814" y="11375"/>
                    <a:pt x="4986" y="11038"/>
                  </a:cubicBezTo>
                  <a:cubicBezTo>
                    <a:pt x="4158" y="10713"/>
                    <a:pt x="3404" y="10318"/>
                    <a:pt x="2760" y="9865"/>
                  </a:cubicBezTo>
                  <a:cubicBezTo>
                    <a:pt x="2097" y="9411"/>
                    <a:pt x="1582" y="8865"/>
                    <a:pt x="1159" y="8250"/>
                  </a:cubicBezTo>
                  <a:cubicBezTo>
                    <a:pt x="754" y="7622"/>
                    <a:pt x="552" y="6879"/>
                    <a:pt x="552" y="6007"/>
                  </a:cubicBezTo>
                  <a:cubicBezTo>
                    <a:pt x="552" y="5008"/>
                    <a:pt x="846" y="4136"/>
                    <a:pt x="1435" y="3370"/>
                  </a:cubicBezTo>
                  <a:cubicBezTo>
                    <a:pt x="2024" y="2603"/>
                    <a:pt x="2815" y="1987"/>
                    <a:pt x="3808" y="1487"/>
                  </a:cubicBezTo>
                  <a:cubicBezTo>
                    <a:pt x="4802" y="988"/>
                    <a:pt x="5979" y="616"/>
                    <a:pt x="7322" y="372"/>
                  </a:cubicBezTo>
                  <a:cubicBezTo>
                    <a:pt x="8684" y="128"/>
                    <a:pt x="10101" y="0"/>
                    <a:pt x="11628" y="0"/>
                  </a:cubicBezTo>
                  <a:cubicBezTo>
                    <a:pt x="12401" y="0"/>
                    <a:pt x="13192" y="35"/>
                    <a:pt x="13983" y="116"/>
                  </a:cubicBezTo>
                  <a:cubicBezTo>
                    <a:pt x="14756" y="186"/>
                    <a:pt x="15492" y="290"/>
                    <a:pt x="16172" y="418"/>
                  </a:cubicBezTo>
                  <a:cubicBezTo>
                    <a:pt x="16853" y="546"/>
                    <a:pt x="17460" y="697"/>
                    <a:pt x="17975" y="848"/>
                  </a:cubicBezTo>
                  <a:cubicBezTo>
                    <a:pt x="18509" y="1011"/>
                    <a:pt x="18859" y="1139"/>
                    <a:pt x="19024" y="1255"/>
                  </a:cubicBezTo>
                  <a:cubicBezTo>
                    <a:pt x="19190" y="1359"/>
                    <a:pt x="19300" y="1452"/>
                    <a:pt x="19374" y="1534"/>
                  </a:cubicBezTo>
                  <a:cubicBezTo>
                    <a:pt x="19429" y="1603"/>
                    <a:pt x="19484" y="1708"/>
                    <a:pt x="19521" y="1836"/>
                  </a:cubicBezTo>
                  <a:cubicBezTo>
                    <a:pt x="19558" y="1964"/>
                    <a:pt x="19594" y="2115"/>
                    <a:pt x="19613" y="2301"/>
                  </a:cubicBezTo>
                  <a:cubicBezTo>
                    <a:pt x="19631" y="2487"/>
                    <a:pt x="19631" y="2719"/>
                    <a:pt x="19631" y="2998"/>
                  </a:cubicBezTo>
                  <a:cubicBezTo>
                    <a:pt x="19631" y="3311"/>
                    <a:pt x="19613" y="3567"/>
                    <a:pt x="19594" y="3788"/>
                  </a:cubicBezTo>
                  <a:cubicBezTo>
                    <a:pt x="19576" y="4009"/>
                    <a:pt x="19521" y="4183"/>
                    <a:pt x="19466" y="4322"/>
                  </a:cubicBezTo>
                  <a:cubicBezTo>
                    <a:pt x="19410" y="4462"/>
                    <a:pt x="19318" y="4566"/>
                    <a:pt x="19208" y="4624"/>
                  </a:cubicBezTo>
                  <a:cubicBezTo>
                    <a:pt x="19098" y="4694"/>
                    <a:pt x="18950" y="4717"/>
                    <a:pt x="18767" y="4717"/>
                  </a:cubicBezTo>
                  <a:cubicBezTo>
                    <a:pt x="18583" y="4717"/>
                    <a:pt x="18288" y="4648"/>
                    <a:pt x="17865" y="4497"/>
                  </a:cubicBezTo>
                  <a:cubicBezTo>
                    <a:pt x="17442" y="4346"/>
                    <a:pt x="16963" y="4183"/>
                    <a:pt x="16356" y="4009"/>
                  </a:cubicBezTo>
                  <a:cubicBezTo>
                    <a:pt x="15768" y="3834"/>
                    <a:pt x="15068" y="3672"/>
                    <a:pt x="14296" y="3521"/>
                  </a:cubicBezTo>
                  <a:cubicBezTo>
                    <a:pt x="13523" y="3381"/>
                    <a:pt x="12658" y="3300"/>
                    <a:pt x="11720" y="3300"/>
                  </a:cubicBezTo>
                  <a:cubicBezTo>
                    <a:pt x="10984" y="3300"/>
                    <a:pt x="10358" y="3358"/>
                    <a:pt x="9806" y="3474"/>
                  </a:cubicBezTo>
                  <a:cubicBezTo>
                    <a:pt x="9254" y="3590"/>
                    <a:pt x="8813" y="3741"/>
                    <a:pt x="8445" y="3939"/>
                  </a:cubicBezTo>
                  <a:cubicBezTo>
                    <a:pt x="8077" y="4136"/>
                    <a:pt x="7801" y="4380"/>
                    <a:pt x="7635" y="4659"/>
                  </a:cubicBezTo>
                  <a:cubicBezTo>
                    <a:pt x="7451" y="4938"/>
                    <a:pt x="7359" y="5229"/>
                    <a:pt x="7359" y="5542"/>
                  </a:cubicBezTo>
                  <a:cubicBezTo>
                    <a:pt x="7359" y="6007"/>
                    <a:pt x="7562" y="6402"/>
                    <a:pt x="7967" y="6739"/>
                  </a:cubicBezTo>
                  <a:cubicBezTo>
                    <a:pt x="8371" y="7076"/>
                    <a:pt x="8905" y="7378"/>
                    <a:pt x="9567" y="7645"/>
                  </a:cubicBezTo>
                  <a:cubicBezTo>
                    <a:pt x="10230" y="7913"/>
                    <a:pt x="11002" y="8157"/>
                    <a:pt x="11849" y="8389"/>
                  </a:cubicBezTo>
                  <a:cubicBezTo>
                    <a:pt x="12695" y="8621"/>
                    <a:pt x="13560" y="8865"/>
                    <a:pt x="14443" y="9121"/>
                  </a:cubicBezTo>
                  <a:cubicBezTo>
                    <a:pt x="15326" y="9377"/>
                    <a:pt x="16191" y="9667"/>
                    <a:pt x="17037" y="10004"/>
                  </a:cubicBezTo>
                  <a:cubicBezTo>
                    <a:pt x="17883" y="10329"/>
                    <a:pt x="18638" y="10724"/>
                    <a:pt x="19300" y="11178"/>
                  </a:cubicBezTo>
                  <a:cubicBezTo>
                    <a:pt x="19962" y="11631"/>
                    <a:pt x="20496" y="12165"/>
                    <a:pt x="20901" y="12793"/>
                  </a:cubicBezTo>
                  <a:cubicBezTo>
                    <a:pt x="21305" y="13420"/>
                    <a:pt x="21600" y="14152"/>
                    <a:pt x="21600" y="14989"/>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71" name="Shape">
              <a:extLst>
                <a:ext uri="{FF2B5EF4-FFF2-40B4-BE49-F238E27FC236}">
                  <a16:creationId xmlns:a16="http://schemas.microsoft.com/office/drawing/2014/main" id="{41AA010F-A76A-4D60-8CEA-547129CEC6AE}"/>
                </a:ext>
              </a:extLst>
            </p:cNvPr>
            <p:cNvSpPr/>
            <p:nvPr/>
          </p:nvSpPr>
          <p:spPr>
            <a:xfrm>
              <a:off x="5245099" y="4572000"/>
              <a:ext cx="258736" cy="191517"/>
            </a:xfrm>
            <a:custGeom>
              <a:avLst/>
              <a:gdLst/>
              <a:ahLst/>
              <a:cxnLst>
                <a:cxn ang="0">
                  <a:pos x="wd2" y="hd2"/>
                </a:cxn>
                <a:cxn ang="5400000">
                  <a:pos x="wd2" y="hd2"/>
                </a:cxn>
                <a:cxn ang="10800000">
                  <a:pos x="wd2" y="hd2"/>
                </a:cxn>
                <a:cxn ang="16200000">
                  <a:pos x="wd2" y="hd2"/>
                </a:cxn>
              </a:cxnLst>
              <a:rect l="0" t="0" r="r" b="b"/>
              <a:pathLst>
                <a:path w="21582" h="21600" extrusionOk="0">
                  <a:moveTo>
                    <a:pt x="17820" y="20397"/>
                  </a:moveTo>
                  <a:cubicBezTo>
                    <a:pt x="17767" y="20655"/>
                    <a:pt x="17703" y="20869"/>
                    <a:pt x="17618" y="21027"/>
                  </a:cubicBezTo>
                  <a:cubicBezTo>
                    <a:pt x="17534" y="21185"/>
                    <a:pt x="17407" y="21314"/>
                    <a:pt x="17237" y="21385"/>
                  </a:cubicBezTo>
                  <a:cubicBezTo>
                    <a:pt x="17068" y="21471"/>
                    <a:pt x="16845" y="21528"/>
                    <a:pt x="16580" y="21557"/>
                  </a:cubicBezTo>
                  <a:cubicBezTo>
                    <a:pt x="16315" y="21586"/>
                    <a:pt x="15966" y="21600"/>
                    <a:pt x="15553" y="21600"/>
                  </a:cubicBezTo>
                  <a:cubicBezTo>
                    <a:pt x="15087" y="21600"/>
                    <a:pt x="14716" y="21586"/>
                    <a:pt x="14430" y="21557"/>
                  </a:cubicBezTo>
                  <a:cubicBezTo>
                    <a:pt x="14144" y="21528"/>
                    <a:pt x="13921" y="21471"/>
                    <a:pt x="13762" y="21385"/>
                  </a:cubicBezTo>
                  <a:cubicBezTo>
                    <a:pt x="13604" y="21299"/>
                    <a:pt x="13476" y="21185"/>
                    <a:pt x="13413" y="21027"/>
                  </a:cubicBezTo>
                  <a:cubicBezTo>
                    <a:pt x="13339" y="20870"/>
                    <a:pt x="13286" y="20655"/>
                    <a:pt x="13243" y="20397"/>
                  </a:cubicBezTo>
                  <a:lnTo>
                    <a:pt x="10712" y="6832"/>
                  </a:lnTo>
                  <a:lnTo>
                    <a:pt x="10690" y="6832"/>
                  </a:lnTo>
                  <a:lnTo>
                    <a:pt x="8296" y="20397"/>
                  </a:lnTo>
                  <a:cubicBezTo>
                    <a:pt x="8254" y="20655"/>
                    <a:pt x="8201" y="20855"/>
                    <a:pt x="8127" y="21013"/>
                  </a:cubicBezTo>
                  <a:cubicBezTo>
                    <a:pt x="8053" y="21170"/>
                    <a:pt x="7936" y="21299"/>
                    <a:pt x="7777" y="21385"/>
                  </a:cubicBezTo>
                  <a:cubicBezTo>
                    <a:pt x="7618" y="21471"/>
                    <a:pt x="7406" y="21528"/>
                    <a:pt x="7131" y="21557"/>
                  </a:cubicBezTo>
                  <a:cubicBezTo>
                    <a:pt x="6856" y="21586"/>
                    <a:pt x="6495" y="21600"/>
                    <a:pt x="6050" y="21600"/>
                  </a:cubicBezTo>
                  <a:cubicBezTo>
                    <a:pt x="5574" y="21600"/>
                    <a:pt x="5203" y="21586"/>
                    <a:pt x="4917" y="21557"/>
                  </a:cubicBezTo>
                  <a:cubicBezTo>
                    <a:pt x="4631" y="21528"/>
                    <a:pt x="4408" y="21471"/>
                    <a:pt x="4250" y="21385"/>
                  </a:cubicBezTo>
                  <a:cubicBezTo>
                    <a:pt x="4091" y="21299"/>
                    <a:pt x="3964" y="21185"/>
                    <a:pt x="3900" y="21027"/>
                  </a:cubicBezTo>
                  <a:cubicBezTo>
                    <a:pt x="3826" y="20870"/>
                    <a:pt x="3762" y="20655"/>
                    <a:pt x="3720" y="20397"/>
                  </a:cubicBezTo>
                  <a:lnTo>
                    <a:pt x="129" y="1733"/>
                  </a:lnTo>
                  <a:cubicBezTo>
                    <a:pt x="55" y="1332"/>
                    <a:pt x="12" y="1031"/>
                    <a:pt x="2" y="802"/>
                  </a:cubicBezTo>
                  <a:cubicBezTo>
                    <a:pt x="-9" y="573"/>
                    <a:pt x="44" y="401"/>
                    <a:pt x="139" y="287"/>
                  </a:cubicBezTo>
                  <a:cubicBezTo>
                    <a:pt x="245" y="172"/>
                    <a:pt x="404" y="86"/>
                    <a:pt x="637" y="57"/>
                  </a:cubicBezTo>
                  <a:cubicBezTo>
                    <a:pt x="870" y="29"/>
                    <a:pt x="1199" y="14"/>
                    <a:pt x="1612" y="14"/>
                  </a:cubicBezTo>
                  <a:cubicBezTo>
                    <a:pt x="1993" y="14"/>
                    <a:pt x="2300" y="29"/>
                    <a:pt x="2523" y="43"/>
                  </a:cubicBezTo>
                  <a:cubicBezTo>
                    <a:pt x="2745" y="57"/>
                    <a:pt x="2915" y="100"/>
                    <a:pt x="3031" y="158"/>
                  </a:cubicBezTo>
                  <a:cubicBezTo>
                    <a:pt x="3148" y="215"/>
                    <a:pt x="3222" y="301"/>
                    <a:pt x="3264" y="415"/>
                  </a:cubicBezTo>
                  <a:cubicBezTo>
                    <a:pt x="3307" y="530"/>
                    <a:pt x="3339" y="688"/>
                    <a:pt x="3360" y="902"/>
                  </a:cubicBezTo>
                  <a:lnTo>
                    <a:pt x="6135" y="17289"/>
                  </a:lnTo>
                  <a:lnTo>
                    <a:pt x="6146" y="17289"/>
                  </a:lnTo>
                  <a:lnTo>
                    <a:pt x="9027" y="1017"/>
                  </a:lnTo>
                  <a:cubicBezTo>
                    <a:pt x="9059" y="802"/>
                    <a:pt x="9101" y="630"/>
                    <a:pt x="9154" y="501"/>
                  </a:cubicBezTo>
                  <a:cubicBezTo>
                    <a:pt x="9207" y="372"/>
                    <a:pt x="9292" y="272"/>
                    <a:pt x="9419" y="201"/>
                  </a:cubicBezTo>
                  <a:cubicBezTo>
                    <a:pt x="9546" y="129"/>
                    <a:pt x="9716" y="86"/>
                    <a:pt x="9938" y="57"/>
                  </a:cubicBezTo>
                  <a:cubicBezTo>
                    <a:pt x="10161" y="29"/>
                    <a:pt x="10447" y="14"/>
                    <a:pt x="10817" y="14"/>
                  </a:cubicBezTo>
                  <a:cubicBezTo>
                    <a:pt x="11209" y="14"/>
                    <a:pt x="11517" y="29"/>
                    <a:pt x="11750" y="43"/>
                  </a:cubicBezTo>
                  <a:cubicBezTo>
                    <a:pt x="11983" y="72"/>
                    <a:pt x="12163" y="115"/>
                    <a:pt x="12290" y="186"/>
                  </a:cubicBezTo>
                  <a:cubicBezTo>
                    <a:pt x="12417" y="258"/>
                    <a:pt x="12512" y="358"/>
                    <a:pt x="12565" y="487"/>
                  </a:cubicBezTo>
                  <a:cubicBezTo>
                    <a:pt x="12618" y="616"/>
                    <a:pt x="12671" y="802"/>
                    <a:pt x="12703" y="1017"/>
                  </a:cubicBezTo>
                  <a:lnTo>
                    <a:pt x="15690" y="17289"/>
                  </a:lnTo>
                  <a:lnTo>
                    <a:pt x="15712" y="17289"/>
                  </a:lnTo>
                  <a:lnTo>
                    <a:pt x="18487" y="945"/>
                  </a:lnTo>
                  <a:cubicBezTo>
                    <a:pt x="18508" y="773"/>
                    <a:pt x="18540" y="616"/>
                    <a:pt x="18582" y="487"/>
                  </a:cubicBezTo>
                  <a:cubicBezTo>
                    <a:pt x="18625" y="358"/>
                    <a:pt x="18699" y="258"/>
                    <a:pt x="18816" y="186"/>
                  </a:cubicBezTo>
                  <a:cubicBezTo>
                    <a:pt x="18932" y="115"/>
                    <a:pt x="19091" y="72"/>
                    <a:pt x="19303" y="43"/>
                  </a:cubicBezTo>
                  <a:cubicBezTo>
                    <a:pt x="19515" y="14"/>
                    <a:pt x="19811" y="0"/>
                    <a:pt x="20193" y="0"/>
                  </a:cubicBezTo>
                  <a:cubicBezTo>
                    <a:pt x="20553" y="0"/>
                    <a:pt x="20828" y="14"/>
                    <a:pt x="21030" y="43"/>
                  </a:cubicBezTo>
                  <a:cubicBezTo>
                    <a:pt x="21231" y="72"/>
                    <a:pt x="21379" y="143"/>
                    <a:pt x="21464" y="272"/>
                  </a:cubicBezTo>
                  <a:cubicBezTo>
                    <a:pt x="21549" y="387"/>
                    <a:pt x="21591" y="573"/>
                    <a:pt x="21580" y="816"/>
                  </a:cubicBezTo>
                  <a:cubicBezTo>
                    <a:pt x="21570" y="1060"/>
                    <a:pt x="21527" y="1375"/>
                    <a:pt x="21453" y="1790"/>
                  </a:cubicBezTo>
                  <a:lnTo>
                    <a:pt x="17820" y="20397"/>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72" name="Shape">
              <a:extLst>
                <a:ext uri="{FF2B5EF4-FFF2-40B4-BE49-F238E27FC236}">
                  <a16:creationId xmlns:a16="http://schemas.microsoft.com/office/drawing/2014/main" id="{C526E7AC-2DBE-4B14-B3F1-03829F13FD50}"/>
                </a:ext>
              </a:extLst>
            </p:cNvPr>
            <p:cNvSpPr/>
            <p:nvPr/>
          </p:nvSpPr>
          <p:spPr>
            <a:xfrm>
              <a:off x="5524500" y="4571999"/>
              <a:ext cx="112396" cy="189740"/>
            </a:xfrm>
            <a:custGeom>
              <a:avLst/>
              <a:gdLst/>
              <a:ahLst/>
              <a:cxnLst>
                <a:cxn ang="0">
                  <a:pos x="wd2" y="hd2"/>
                </a:cxn>
                <a:cxn ang="5400000">
                  <a:pos x="wd2" y="hd2"/>
                </a:cxn>
                <a:cxn ang="10800000">
                  <a:pos x="wd2" y="hd2"/>
                </a:cxn>
                <a:cxn ang="16200000">
                  <a:pos x="wd2" y="hd2"/>
                </a:cxn>
              </a:cxnLst>
              <a:rect l="0" t="0" r="r" b="b"/>
              <a:pathLst>
                <a:path w="21600" h="21600" extrusionOk="0">
                  <a:moveTo>
                    <a:pt x="21600" y="19894"/>
                  </a:moveTo>
                  <a:cubicBezTo>
                    <a:pt x="21600" y="20212"/>
                    <a:pt x="21576" y="20487"/>
                    <a:pt x="21527" y="20704"/>
                  </a:cubicBezTo>
                  <a:cubicBezTo>
                    <a:pt x="21478" y="20920"/>
                    <a:pt x="21405" y="21094"/>
                    <a:pt x="21307" y="21224"/>
                  </a:cubicBezTo>
                  <a:cubicBezTo>
                    <a:pt x="21209" y="21354"/>
                    <a:pt x="21087" y="21455"/>
                    <a:pt x="20965" y="21513"/>
                  </a:cubicBezTo>
                  <a:cubicBezTo>
                    <a:pt x="20819" y="21571"/>
                    <a:pt x="20673" y="21600"/>
                    <a:pt x="20502" y="21600"/>
                  </a:cubicBezTo>
                  <a:lnTo>
                    <a:pt x="2197" y="21600"/>
                  </a:lnTo>
                  <a:cubicBezTo>
                    <a:pt x="1586" y="21600"/>
                    <a:pt x="1050" y="21484"/>
                    <a:pt x="635" y="21267"/>
                  </a:cubicBezTo>
                  <a:cubicBezTo>
                    <a:pt x="220" y="21051"/>
                    <a:pt x="0" y="20704"/>
                    <a:pt x="0" y="20212"/>
                  </a:cubicBezTo>
                  <a:lnTo>
                    <a:pt x="0" y="1388"/>
                  </a:lnTo>
                  <a:cubicBezTo>
                    <a:pt x="0" y="896"/>
                    <a:pt x="220" y="549"/>
                    <a:pt x="635" y="333"/>
                  </a:cubicBezTo>
                  <a:cubicBezTo>
                    <a:pt x="1050" y="116"/>
                    <a:pt x="1586" y="0"/>
                    <a:pt x="2197" y="0"/>
                  </a:cubicBezTo>
                  <a:lnTo>
                    <a:pt x="20404" y="0"/>
                  </a:lnTo>
                  <a:cubicBezTo>
                    <a:pt x="20575" y="0"/>
                    <a:pt x="20721" y="29"/>
                    <a:pt x="20843" y="87"/>
                  </a:cubicBezTo>
                  <a:cubicBezTo>
                    <a:pt x="20965" y="145"/>
                    <a:pt x="21087" y="246"/>
                    <a:pt x="21185" y="376"/>
                  </a:cubicBezTo>
                  <a:cubicBezTo>
                    <a:pt x="21283" y="521"/>
                    <a:pt x="21356" y="694"/>
                    <a:pt x="21405" y="911"/>
                  </a:cubicBezTo>
                  <a:cubicBezTo>
                    <a:pt x="21453" y="1128"/>
                    <a:pt x="21478" y="1402"/>
                    <a:pt x="21478" y="1735"/>
                  </a:cubicBezTo>
                  <a:cubicBezTo>
                    <a:pt x="21478" y="2053"/>
                    <a:pt x="21453" y="2313"/>
                    <a:pt x="21405" y="2530"/>
                  </a:cubicBezTo>
                  <a:cubicBezTo>
                    <a:pt x="21356" y="2747"/>
                    <a:pt x="21283" y="2920"/>
                    <a:pt x="21185" y="3051"/>
                  </a:cubicBezTo>
                  <a:cubicBezTo>
                    <a:pt x="21087" y="3181"/>
                    <a:pt x="20990" y="3282"/>
                    <a:pt x="20843" y="3340"/>
                  </a:cubicBezTo>
                  <a:cubicBezTo>
                    <a:pt x="20721" y="3398"/>
                    <a:pt x="20550" y="3426"/>
                    <a:pt x="20404" y="3426"/>
                  </a:cubicBezTo>
                  <a:lnTo>
                    <a:pt x="7395" y="3426"/>
                  </a:lnTo>
                  <a:lnTo>
                    <a:pt x="7395" y="8704"/>
                  </a:lnTo>
                  <a:lnTo>
                    <a:pt x="18403" y="8704"/>
                  </a:lnTo>
                  <a:cubicBezTo>
                    <a:pt x="18574" y="8704"/>
                    <a:pt x="18720" y="8732"/>
                    <a:pt x="18866" y="8790"/>
                  </a:cubicBezTo>
                  <a:cubicBezTo>
                    <a:pt x="19013" y="8848"/>
                    <a:pt x="19135" y="8949"/>
                    <a:pt x="19208" y="9079"/>
                  </a:cubicBezTo>
                  <a:cubicBezTo>
                    <a:pt x="19306" y="9210"/>
                    <a:pt x="19379" y="9383"/>
                    <a:pt x="19428" y="9600"/>
                  </a:cubicBezTo>
                  <a:cubicBezTo>
                    <a:pt x="19477" y="9817"/>
                    <a:pt x="19501" y="10077"/>
                    <a:pt x="19501" y="10395"/>
                  </a:cubicBezTo>
                  <a:cubicBezTo>
                    <a:pt x="19501" y="10713"/>
                    <a:pt x="19477" y="10988"/>
                    <a:pt x="19428" y="11190"/>
                  </a:cubicBezTo>
                  <a:cubicBezTo>
                    <a:pt x="19379" y="11407"/>
                    <a:pt x="19306" y="11566"/>
                    <a:pt x="19208" y="11696"/>
                  </a:cubicBezTo>
                  <a:cubicBezTo>
                    <a:pt x="19111" y="11826"/>
                    <a:pt x="18989" y="11913"/>
                    <a:pt x="18866" y="11971"/>
                  </a:cubicBezTo>
                  <a:cubicBezTo>
                    <a:pt x="18720" y="12029"/>
                    <a:pt x="18574" y="12058"/>
                    <a:pt x="18403" y="12058"/>
                  </a:cubicBezTo>
                  <a:lnTo>
                    <a:pt x="7395" y="12058"/>
                  </a:lnTo>
                  <a:lnTo>
                    <a:pt x="7395" y="18144"/>
                  </a:lnTo>
                  <a:lnTo>
                    <a:pt x="20526" y="18144"/>
                  </a:lnTo>
                  <a:cubicBezTo>
                    <a:pt x="20697" y="18144"/>
                    <a:pt x="20843" y="18173"/>
                    <a:pt x="20990" y="18231"/>
                  </a:cubicBezTo>
                  <a:cubicBezTo>
                    <a:pt x="21136" y="18289"/>
                    <a:pt x="21258" y="18390"/>
                    <a:pt x="21332" y="18520"/>
                  </a:cubicBezTo>
                  <a:cubicBezTo>
                    <a:pt x="21429" y="18651"/>
                    <a:pt x="21502" y="18824"/>
                    <a:pt x="21551" y="19041"/>
                  </a:cubicBezTo>
                  <a:cubicBezTo>
                    <a:pt x="21576" y="19301"/>
                    <a:pt x="21600" y="19576"/>
                    <a:pt x="21600" y="19894"/>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73" name="Shape">
              <a:extLst>
                <a:ext uri="{FF2B5EF4-FFF2-40B4-BE49-F238E27FC236}">
                  <a16:creationId xmlns:a16="http://schemas.microsoft.com/office/drawing/2014/main" id="{3AC2DDA9-6252-45B9-A13D-55C1A4C3CE77}"/>
                </a:ext>
              </a:extLst>
            </p:cNvPr>
            <p:cNvSpPr/>
            <p:nvPr/>
          </p:nvSpPr>
          <p:spPr>
            <a:xfrm>
              <a:off x="5676899" y="4571999"/>
              <a:ext cx="137288" cy="189740"/>
            </a:xfrm>
            <a:custGeom>
              <a:avLst/>
              <a:gdLst/>
              <a:ahLst/>
              <a:cxnLst>
                <a:cxn ang="0">
                  <a:pos x="wd2" y="hd2"/>
                </a:cxn>
                <a:cxn ang="5400000">
                  <a:pos x="wd2" y="hd2"/>
                </a:cxn>
                <a:cxn ang="10800000">
                  <a:pos x="wd2" y="hd2"/>
                </a:cxn>
                <a:cxn ang="16200000">
                  <a:pos x="wd2" y="hd2"/>
                </a:cxn>
              </a:cxnLst>
              <a:rect l="0" t="0" r="r" b="b"/>
              <a:pathLst>
                <a:path w="21600" h="21600" extrusionOk="0">
                  <a:moveTo>
                    <a:pt x="21600" y="15137"/>
                  </a:moveTo>
                  <a:cubicBezTo>
                    <a:pt x="21600" y="15904"/>
                    <a:pt x="21460" y="16598"/>
                    <a:pt x="21160" y="17219"/>
                  </a:cubicBezTo>
                  <a:cubicBezTo>
                    <a:pt x="20861" y="17841"/>
                    <a:pt x="20461" y="18390"/>
                    <a:pt x="19942" y="18867"/>
                  </a:cubicBezTo>
                  <a:cubicBezTo>
                    <a:pt x="19422" y="19345"/>
                    <a:pt x="18803" y="19764"/>
                    <a:pt x="18103" y="20096"/>
                  </a:cubicBezTo>
                  <a:cubicBezTo>
                    <a:pt x="17384" y="20443"/>
                    <a:pt x="16605" y="20733"/>
                    <a:pt x="15745" y="20949"/>
                  </a:cubicBezTo>
                  <a:cubicBezTo>
                    <a:pt x="14886" y="21166"/>
                    <a:pt x="13967" y="21340"/>
                    <a:pt x="12988" y="21441"/>
                  </a:cubicBezTo>
                  <a:cubicBezTo>
                    <a:pt x="12009" y="21542"/>
                    <a:pt x="10930" y="21600"/>
                    <a:pt x="9731" y="21600"/>
                  </a:cubicBezTo>
                  <a:lnTo>
                    <a:pt x="1798" y="21600"/>
                  </a:lnTo>
                  <a:cubicBezTo>
                    <a:pt x="1299" y="21600"/>
                    <a:pt x="859" y="21484"/>
                    <a:pt x="520" y="21267"/>
                  </a:cubicBezTo>
                  <a:cubicBezTo>
                    <a:pt x="180" y="21051"/>
                    <a:pt x="0" y="20704"/>
                    <a:pt x="0" y="20212"/>
                  </a:cubicBezTo>
                  <a:lnTo>
                    <a:pt x="0" y="1388"/>
                  </a:lnTo>
                  <a:cubicBezTo>
                    <a:pt x="0" y="896"/>
                    <a:pt x="180" y="549"/>
                    <a:pt x="520" y="333"/>
                  </a:cubicBezTo>
                  <a:cubicBezTo>
                    <a:pt x="859" y="116"/>
                    <a:pt x="1299" y="0"/>
                    <a:pt x="1798" y="0"/>
                  </a:cubicBezTo>
                  <a:lnTo>
                    <a:pt x="9291" y="0"/>
                  </a:lnTo>
                  <a:cubicBezTo>
                    <a:pt x="11130" y="0"/>
                    <a:pt x="12668" y="116"/>
                    <a:pt x="13947" y="333"/>
                  </a:cubicBezTo>
                  <a:cubicBezTo>
                    <a:pt x="15206" y="549"/>
                    <a:pt x="16285" y="896"/>
                    <a:pt x="17144" y="1345"/>
                  </a:cubicBezTo>
                  <a:cubicBezTo>
                    <a:pt x="18003" y="1793"/>
                    <a:pt x="18683" y="2371"/>
                    <a:pt x="19142" y="3051"/>
                  </a:cubicBezTo>
                  <a:cubicBezTo>
                    <a:pt x="19602" y="3745"/>
                    <a:pt x="19842" y="4554"/>
                    <a:pt x="19842" y="5494"/>
                  </a:cubicBezTo>
                  <a:cubicBezTo>
                    <a:pt x="19842" y="6014"/>
                    <a:pt x="19742" y="6506"/>
                    <a:pt x="19562" y="6969"/>
                  </a:cubicBezTo>
                  <a:cubicBezTo>
                    <a:pt x="19382" y="7431"/>
                    <a:pt x="19102" y="7851"/>
                    <a:pt x="18763" y="8226"/>
                  </a:cubicBezTo>
                  <a:cubicBezTo>
                    <a:pt x="18403" y="8602"/>
                    <a:pt x="17983" y="8935"/>
                    <a:pt x="17464" y="9224"/>
                  </a:cubicBezTo>
                  <a:cubicBezTo>
                    <a:pt x="16944" y="9513"/>
                    <a:pt x="16365" y="9745"/>
                    <a:pt x="15705" y="9918"/>
                  </a:cubicBezTo>
                  <a:cubicBezTo>
                    <a:pt x="16545" y="10034"/>
                    <a:pt x="17324" y="10222"/>
                    <a:pt x="18043" y="10496"/>
                  </a:cubicBezTo>
                  <a:cubicBezTo>
                    <a:pt x="18763" y="10771"/>
                    <a:pt x="19382" y="11133"/>
                    <a:pt x="19922" y="11566"/>
                  </a:cubicBezTo>
                  <a:cubicBezTo>
                    <a:pt x="20461" y="12000"/>
                    <a:pt x="20861" y="12520"/>
                    <a:pt x="21180" y="13113"/>
                  </a:cubicBezTo>
                  <a:cubicBezTo>
                    <a:pt x="21460" y="13749"/>
                    <a:pt x="21600" y="14400"/>
                    <a:pt x="21600" y="15137"/>
                  </a:cubicBezTo>
                  <a:close/>
                  <a:moveTo>
                    <a:pt x="13767" y="6043"/>
                  </a:moveTo>
                  <a:cubicBezTo>
                    <a:pt x="13767" y="5610"/>
                    <a:pt x="13667" y="5219"/>
                    <a:pt x="13487" y="4872"/>
                  </a:cubicBezTo>
                  <a:cubicBezTo>
                    <a:pt x="13308" y="4525"/>
                    <a:pt x="13028" y="4236"/>
                    <a:pt x="12648" y="4019"/>
                  </a:cubicBezTo>
                  <a:cubicBezTo>
                    <a:pt x="12269" y="3802"/>
                    <a:pt x="11809" y="3615"/>
                    <a:pt x="11250" y="3499"/>
                  </a:cubicBezTo>
                  <a:cubicBezTo>
                    <a:pt x="10690" y="3383"/>
                    <a:pt x="9931" y="3311"/>
                    <a:pt x="8992" y="3311"/>
                  </a:cubicBezTo>
                  <a:lnTo>
                    <a:pt x="5914" y="3311"/>
                  </a:lnTo>
                  <a:lnTo>
                    <a:pt x="5914" y="8921"/>
                  </a:lnTo>
                  <a:lnTo>
                    <a:pt x="9311" y="8921"/>
                  </a:lnTo>
                  <a:cubicBezTo>
                    <a:pt x="10190" y="8921"/>
                    <a:pt x="10890" y="8848"/>
                    <a:pt x="11409" y="8689"/>
                  </a:cubicBezTo>
                  <a:cubicBezTo>
                    <a:pt x="11929" y="8545"/>
                    <a:pt x="12368" y="8328"/>
                    <a:pt x="12708" y="8068"/>
                  </a:cubicBezTo>
                  <a:cubicBezTo>
                    <a:pt x="13048" y="7807"/>
                    <a:pt x="13308" y="7504"/>
                    <a:pt x="13487" y="7157"/>
                  </a:cubicBezTo>
                  <a:cubicBezTo>
                    <a:pt x="13667" y="6810"/>
                    <a:pt x="13767" y="6434"/>
                    <a:pt x="13767" y="6043"/>
                  </a:cubicBezTo>
                  <a:close/>
                  <a:moveTo>
                    <a:pt x="15306" y="15296"/>
                  </a:moveTo>
                  <a:cubicBezTo>
                    <a:pt x="15306" y="14790"/>
                    <a:pt x="15186" y="14342"/>
                    <a:pt x="14966" y="13952"/>
                  </a:cubicBezTo>
                  <a:cubicBezTo>
                    <a:pt x="14726" y="13562"/>
                    <a:pt x="14407" y="13229"/>
                    <a:pt x="13947" y="12954"/>
                  </a:cubicBezTo>
                  <a:cubicBezTo>
                    <a:pt x="13507" y="12694"/>
                    <a:pt x="12928" y="12477"/>
                    <a:pt x="12249" y="12333"/>
                  </a:cubicBezTo>
                  <a:cubicBezTo>
                    <a:pt x="11549" y="12188"/>
                    <a:pt x="10650" y="12116"/>
                    <a:pt x="9551" y="12116"/>
                  </a:cubicBezTo>
                  <a:lnTo>
                    <a:pt x="5954" y="12116"/>
                  </a:lnTo>
                  <a:lnTo>
                    <a:pt x="5954" y="18260"/>
                  </a:lnTo>
                  <a:lnTo>
                    <a:pt x="10330" y="18260"/>
                  </a:lnTo>
                  <a:cubicBezTo>
                    <a:pt x="11170" y="18260"/>
                    <a:pt x="11889" y="18202"/>
                    <a:pt x="12468" y="18072"/>
                  </a:cubicBezTo>
                  <a:cubicBezTo>
                    <a:pt x="13048" y="17942"/>
                    <a:pt x="13547" y="17754"/>
                    <a:pt x="13967" y="17508"/>
                  </a:cubicBezTo>
                  <a:cubicBezTo>
                    <a:pt x="14387" y="17263"/>
                    <a:pt x="14726" y="16945"/>
                    <a:pt x="14966" y="16569"/>
                  </a:cubicBezTo>
                  <a:cubicBezTo>
                    <a:pt x="15206" y="16193"/>
                    <a:pt x="15306" y="15774"/>
                    <a:pt x="15306" y="15296"/>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74" name="Shape">
              <a:extLst>
                <a:ext uri="{FF2B5EF4-FFF2-40B4-BE49-F238E27FC236}">
                  <a16:creationId xmlns:a16="http://schemas.microsoft.com/office/drawing/2014/main" id="{8FA5868C-1670-4A35-9845-95D7792E81A3}"/>
                </a:ext>
              </a:extLst>
            </p:cNvPr>
            <p:cNvSpPr/>
            <p:nvPr/>
          </p:nvSpPr>
          <p:spPr>
            <a:xfrm>
              <a:off x="1816099" y="4724400"/>
              <a:ext cx="153545" cy="208280"/>
            </a:xfrm>
            <a:custGeom>
              <a:avLst/>
              <a:gdLst/>
              <a:ahLst/>
              <a:cxnLst>
                <a:cxn ang="0">
                  <a:pos x="wd2" y="hd2"/>
                </a:cxn>
                <a:cxn ang="5400000">
                  <a:pos x="wd2" y="hd2"/>
                </a:cxn>
                <a:cxn ang="10800000">
                  <a:pos x="wd2" y="hd2"/>
                </a:cxn>
                <a:cxn ang="16200000">
                  <a:pos x="wd2" y="hd2"/>
                </a:cxn>
              </a:cxnLst>
              <a:rect l="0" t="0" r="r" b="b"/>
              <a:pathLst>
                <a:path w="21600" h="21600" extrusionOk="0">
                  <a:moveTo>
                    <a:pt x="21600" y="20928"/>
                  </a:moveTo>
                  <a:cubicBezTo>
                    <a:pt x="21600" y="21047"/>
                    <a:pt x="21564" y="21152"/>
                    <a:pt x="21511" y="21231"/>
                  </a:cubicBezTo>
                  <a:cubicBezTo>
                    <a:pt x="21457" y="21310"/>
                    <a:pt x="21314" y="21389"/>
                    <a:pt x="21082" y="21442"/>
                  </a:cubicBezTo>
                  <a:cubicBezTo>
                    <a:pt x="20850" y="21495"/>
                    <a:pt x="20528" y="21534"/>
                    <a:pt x="20099" y="21560"/>
                  </a:cubicBezTo>
                  <a:cubicBezTo>
                    <a:pt x="19670" y="21587"/>
                    <a:pt x="19063" y="21587"/>
                    <a:pt x="18313" y="21587"/>
                  </a:cubicBezTo>
                  <a:cubicBezTo>
                    <a:pt x="17687" y="21587"/>
                    <a:pt x="17187" y="21574"/>
                    <a:pt x="16812" y="21560"/>
                  </a:cubicBezTo>
                  <a:cubicBezTo>
                    <a:pt x="16437" y="21534"/>
                    <a:pt x="16133" y="21495"/>
                    <a:pt x="15919" y="21442"/>
                  </a:cubicBezTo>
                  <a:cubicBezTo>
                    <a:pt x="15704" y="21376"/>
                    <a:pt x="15543" y="21297"/>
                    <a:pt x="15454" y="21205"/>
                  </a:cubicBezTo>
                  <a:cubicBezTo>
                    <a:pt x="15365" y="21113"/>
                    <a:pt x="15293" y="20994"/>
                    <a:pt x="15222" y="20862"/>
                  </a:cubicBezTo>
                  <a:lnTo>
                    <a:pt x="12613" y="16068"/>
                  </a:lnTo>
                  <a:cubicBezTo>
                    <a:pt x="12292" y="15528"/>
                    <a:pt x="11988" y="15041"/>
                    <a:pt x="11684" y="14619"/>
                  </a:cubicBezTo>
                  <a:cubicBezTo>
                    <a:pt x="11381" y="14198"/>
                    <a:pt x="11041" y="13842"/>
                    <a:pt x="10684" y="13566"/>
                  </a:cubicBezTo>
                  <a:cubicBezTo>
                    <a:pt x="10309" y="13289"/>
                    <a:pt x="9898" y="13065"/>
                    <a:pt x="9415" y="12920"/>
                  </a:cubicBezTo>
                  <a:cubicBezTo>
                    <a:pt x="8933" y="12776"/>
                    <a:pt x="8379" y="12710"/>
                    <a:pt x="7754" y="12710"/>
                  </a:cubicBezTo>
                  <a:lnTo>
                    <a:pt x="5914" y="12710"/>
                  </a:lnTo>
                  <a:lnTo>
                    <a:pt x="5914" y="20902"/>
                  </a:lnTo>
                  <a:cubicBezTo>
                    <a:pt x="5914" y="21007"/>
                    <a:pt x="5860" y="21113"/>
                    <a:pt x="5771" y="21205"/>
                  </a:cubicBezTo>
                  <a:cubicBezTo>
                    <a:pt x="5681" y="21297"/>
                    <a:pt x="5521" y="21363"/>
                    <a:pt x="5288" y="21416"/>
                  </a:cubicBezTo>
                  <a:cubicBezTo>
                    <a:pt x="5056" y="21468"/>
                    <a:pt x="4770" y="21521"/>
                    <a:pt x="4395" y="21547"/>
                  </a:cubicBezTo>
                  <a:cubicBezTo>
                    <a:pt x="4020" y="21574"/>
                    <a:pt x="3537" y="21600"/>
                    <a:pt x="2948" y="21600"/>
                  </a:cubicBezTo>
                  <a:cubicBezTo>
                    <a:pt x="2376" y="21600"/>
                    <a:pt x="1894" y="21587"/>
                    <a:pt x="1519" y="21547"/>
                  </a:cubicBezTo>
                  <a:cubicBezTo>
                    <a:pt x="1143" y="21508"/>
                    <a:pt x="840" y="21468"/>
                    <a:pt x="607" y="21416"/>
                  </a:cubicBezTo>
                  <a:cubicBezTo>
                    <a:pt x="375" y="21363"/>
                    <a:pt x="232" y="21284"/>
                    <a:pt x="143" y="21205"/>
                  </a:cubicBezTo>
                  <a:cubicBezTo>
                    <a:pt x="54" y="21126"/>
                    <a:pt x="0" y="21020"/>
                    <a:pt x="0" y="20902"/>
                  </a:cubicBezTo>
                  <a:lnTo>
                    <a:pt x="0" y="1383"/>
                  </a:lnTo>
                  <a:cubicBezTo>
                    <a:pt x="0" y="896"/>
                    <a:pt x="161" y="540"/>
                    <a:pt x="500" y="329"/>
                  </a:cubicBezTo>
                  <a:cubicBezTo>
                    <a:pt x="840" y="119"/>
                    <a:pt x="1251" y="0"/>
                    <a:pt x="1751" y="0"/>
                  </a:cubicBezTo>
                  <a:lnTo>
                    <a:pt x="9290" y="0"/>
                  </a:lnTo>
                  <a:cubicBezTo>
                    <a:pt x="10059" y="0"/>
                    <a:pt x="10684" y="13"/>
                    <a:pt x="11184" y="40"/>
                  </a:cubicBezTo>
                  <a:cubicBezTo>
                    <a:pt x="11684" y="66"/>
                    <a:pt x="12131" y="92"/>
                    <a:pt x="12542" y="119"/>
                  </a:cubicBezTo>
                  <a:cubicBezTo>
                    <a:pt x="13721" y="237"/>
                    <a:pt x="14775" y="448"/>
                    <a:pt x="15704" y="751"/>
                  </a:cubicBezTo>
                  <a:cubicBezTo>
                    <a:pt x="16633" y="1054"/>
                    <a:pt x="17437" y="1436"/>
                    <a:pt x="18098" y="1923"/>
                  </a:cubicBezTo>
                  <a:cubicBezTo>
                    <a:pt x="18759" y="2410"/>
                    <a:pt x="19260" y="2977"/>
                    <a:pt x="19599" y="3635"/>
                  </a:cubicBezTo>
                  <a:cubicBezTo>
                    <a:pt x="19938" y="4294"/>
                    <a:pt x="20117" y="5044"/>
                    <a:pt x="20117" y="5900"/>
                  </a:cubicBezTo>
                  <a:cubicBezTo>
                    <a:pt x="20117" y="6625"/>
                    <a:pt x="19992" y="7270"/>
                    <a:pt x="19742" y="7863"/>
                  </a:cubicBezTo>
                  <a:cubicBezTo>
                    <a:pt x="19492" y="8456"/>
                    <a:pt x="19134" y="8982"/>
                    <a:pt x="18652" y="9443"/>
                  </a:cubicBezTo>
                  <a:cubicBezTo>
                    <a:pt x="18170" y="9904"/>
                    <a:pt x="17580" y="10313"/>
                    <a:pt x="16865" y="10655"/>
                  </a:cubicBezTo>
                  <a:cubicBezTo>
                    <a:pt x="16169" y="10998"/>
                    <a:pt x="15365" y="11274"/>
                    <a:pt x="14454" y="11485"/>
                  </a:cubicBezTo>
                  <a:cubicBezTo>
                    <a:pt x="14882" y="11643"/>
                    <a:pt x="15293" y="11827"/>
                    <a:pt x="15686" y="12051"/>
                  </a:cubicBezTo>
                  <a:cubicBezTo>
                    <a:pt x="16061" y="12275"/>
                    <a:pt x="16437" y="12539"/>
                    <a:pt x="16758" y="12855"/>
                  </a:cubicBezTo>
                  <a:cubicBezTo>
                    <a:pt x="17098" y="13171"/>
                    <a:pt x="17419" y="13526"/>
                    <a:pt x="17723" y="13935"/>
                  </a:cubicBezTo>
                  <a:cubicBezTo>
                    <a:pt x="18027" y="14343"/>
                    <a:pt x="18313" y="14791"/>
                    <a:pt x="18598" y="15304"/>
                  </a:cubicBezTo>
                  <a:lnTo>
                    <a:pt x="21046" y="19532"/>
                  </a:lnTo>
                  <a:cubicBezTo>
                    <a:pt x="21278" y="19954"/>
                    <a:pt x="21421" y="20257"/>
                    <a:pt x="21493" y="20454"/>
                  </a:cubicBezTo>
                  <a:cubicBezTo>
                    <a:pt x="21564" y="20652"/>
                    <a:pt x="21600" y="20823"/>
                    <a:pt x="21600" y="20928"/>
                  </a:cubicBezTo>
                  <a:close/>
                  <a:moveTo>
                    <a:pt x="13971" y="6348"/>
                  </a:moveTo>
                  <a:cubicBezTo>
                    <a:pt x="13971" y="5637"/>
                    <a:pt x="13757" y="5044"/>
                    <a:pt x="13310" y="4557"/>
                  </a:cubicBezTo>
                  <a:cubicBezTo>
                    <a:pt x="12881" y="4070"/>
                    <a:pt x="12167" y="3727"/>
                    <a:pt x="11166" y="3530"/>
                  </a:cubicBezTo>
                  <a:cubicBezTo>
                    <a:pt x="10863" y="3477"/>
                    <a:pt x="10523" y="3424"/>
                    <a:pt x="10148" y="3398"/>
                  </a:cubicBezTo>
                  <a:cubicBezTo>
                    <a:pt x="9773" y="3359"/>
                    <a:pt x="9237" y="3345"/>
                    <a:pt x="8558" y="3345"/>
                  </a:cubicBezTo>
                  <a:lnTo>
                    <a:pt x="5896" y="3345"/>
                  </a:lnTo>
                  <a:lnTo>
                    <a:pt x="5896" y="9443"/>
                  </a:lnTo>
                  <a:lnTo>
                    <a:pt x="8915" y="9443"/>
                  </a:lnTo>
                  <a:cubicBezTo>
                    <a:pt x="9755" y="9443"/>
                    <a:pt x="10487" y="9364"/>
                    <a:pt x="11131" y="9219"/>
                  </a:cubicBezTo>
                  <a:cubicBezTo>
                    <a:pt x="11756" y="9075"/>
                    <a:pt x="12292" y="8864"/>
                    <a:pt x="12703" y="8587"/>
                  </a:cubicBezTo>
                  <a:cubicBezTo>
                    <a:pt x="13114" y="8311"/>
                    <a:pt x="13435" y="7995"/>
                    <a:pt x="13650" y="7613"/>
                  </a:cubicBezTo>
                  <a:cubicBezTo>
                    <a:pt x="13864" y="7231"/>
                    <a:pt x="13971" y="6809"/>
                    <a:pt x="13971" y="6348"/>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75" name="Shape">
              <a:extLst>
                <a:ext uri="{FF2B5EF4-FFF2-40B4-BE49-F238E27FC236}">
                  <a16:creationId xmlns:a16="http://schemas.microsoft.com/office/drawing/2014/main" id="{0A2F2485-E8EE-4F4C-97CF-EE15DA97A12F}"/>
                </a:ext>
              </a:extLst>
            </p:cNvPr>
            <p:cNvSpPr/>
            <p:nvPr/>
          </p:nvSpPr>
          <p:spPr>
            <a:xfrm>
              <a:off x="1981199" y="4724399"/>
              <a:ext cx="195963" cy="214504"/>
            </a:xfrm>
            <a:custGeom>
              <a:avLst/>
              <a:gdLst/>
              <a:ahLst/>
              <a:cxnLst>
                <a:cxn ang="0">
                  <a:pos x="wd2" y="hd2"/>
                </a:cxn>
                <a:cxn ang="5400000">
                  <a:pos x="wd2" y="hd2"/>
                </a:cxn>
                <a:cxn ang="10800000">
                  <a:pos x="wd2" y="hd2"/>
                </a:cxn>
                <a:cxn ang="16200000">
                  <a:pos x="wd2" y="hd2"/>
                </a:cxn>
              </a:cxnLst>
              <a:rect l="0" t="0" r="r" b="b"/>
              <a:pathLst>
                <a:path w="21600" h="21600" extrusionOk="0">
                  <a:moveTo>
                    <a:pt x="21600" y="10551"/>
                  </a:moveTo>
                  <a:cubicBezTo>
                    <a:pt x="21600" y="12277"/>
                    <a:pt x="21362" y="13824"/>
                    <a:pt x="20900" y="15193"/>
                  </a:cubicBezTo>
                  <a:cubicBezTo>
                    <a:pt x="20424" y="16561"/>
                    <a:pt x="19724" y="17712"/>
                    <a:pt x="18800" y="18671"/>
                  </a:cubicBezTo>
                  <a:cubicBezTo>
                    <a:pt x="17876" y="19618"/>
                    <a:pt x="16714" y="20347"/>
                    <a:pt x="15357" y="20845"/>
                  </a:cubicBezTo>
                  <a:cubicBezTo>
                    <a:pt x="13985" y="21344"/>
                    <a:pt x="12403" y="21600"/>
                    <a:pt x="10597" y="21600"/>
                  </a:cubicBezTo>
                  <a:cubicBezTo>
                    <a:pt x="8819" y="21600"/>
                    <a:pt x="7265" y="21383"/>
                    <a:pt x="5949" y="20961"/>
                  </a:cubicBezTo>
                  <a:cubicBezTo>
                    <a:pt x="4620" y="20539"/>
                    <a:pt x="3528" y="19886"/>
                    <a:pt x="2646" y="19017"/>
                  </a:cubicBezTo>
                  <a:cubicBezTo>
                    <a:pt x="1764" y="18147"/>
                    <a:pt x="1106" y="17034"/>
                    <a:pt x="658" y="15692"/>
                  </a:cubicBezTo>
                  <a:cubicBezTo>
                    <a:pt x="210" y="14349"/>
                    <a:pt x="0" y="12763"/>
                    <a:pt x="0" y="10921"/>
                  </a:cubicBezTo>
                  <a:cubicBezTo>
                    <a:pt x="0" y="9233"/>
                    <a:pt x="238" y="7712"/>
                    <a:pt x="700" y="6369"/>
                  </a:cubicBezTo>
                  <a:cubicBezTo>
                    <a:pt x="1176" y="5026"/>
                    <a:pt x="1876" y="3875"/>
                    <a:pt x="2800" y="2929"/>
                  </a:cubicBezTo>
                  <a:cubicBezTo>
                    <a:pt x="3724" y="1982"/>
                    <a:pt x="4886" y="1253"/>
                    <a:pt x="6243" y="755"/>
                  </a:cubicBezTo>
                  <a:cubicBezTo>
                    <a:pt x="7615" y="256"/>
                    <a:pt x="9211" y="0"/>
                    <a:pt x="11017" y="0"/>
                  </a:cubicBezTo>
                  <a:cubicBezTo>
                    <a:pt x="12753" y="0"/>
                    <a:pt x="14279" y="205"/>
                    <a:pt x="15595" y="627"/>
                  </a:cubicBezTo>
                  <a:cubicBezTo>
                    <a:pt x="16924" y="1049"/>
                    <a:pt x="18030" y="1688"/>
                    <a:pt x="18912" y="2558"/>
                  </a:cubicBezTo>
                  <a:cubicBezTo>
                    <a:pt x="19794" y="3427"/>
                    <a:pt x="20466" y="4527"/>
                    <a:pt x="20928" y="5857"/>
                  </a:cubicBezTo>
                  <a:cubicBezTo>
                    <a:pt x="21376" y="7174"/>
                    <a:pt x="21600" y="8747"/>
                    <a:pt x="21600" y="10551"/>
                  </a:cubicBezTo>
                  <a:close/>
                  <a:moveTo>
                    <a:pt x="16728" y="10781"/>
                  </a:moveTo>
                  <a:cubicBezTo>
                    <a:pt x="16728" y="9681"/>
                    <a:pt x="16630" y="8683"/>
                    <a:pt x="16448" y="7788"/>
                  </a:cubicBezTo>
                  <a:cubicBezTo>
                    <a:pt x="16267" y="6893"/>
                    <a:pt x="15945" y="6126"/>
                    <a:pt x="15483" y="5486"/>
                  </a:cubicBezTo>
                  <a:cubicBezTo>
                    <a:pt x="15035" y="4847"/>
                    <a:pt x="14433" y="4348"/>
                    <a:pt x="13677" y="4003"/>
                  </a:cubicBezTo>
                  <a:cubicBezTo>
                    <a:pt x="12921" y="3658"/>
                    <a:pt x="11983" y="3479"/>
                    <a:pt x="10849" y="3479"/>
                  </a:cubicBezTo>
                  <a:cubicBezTo>
                    <a:pt x="9701" y="3479"/>
                    <a:pt x="8749" y="3670"/>
                    <a:pt x="7993" y="4067"/>
                  </a:cubicBezTo>
                  <a:cubicBezTo>
                    <a:pt x="7223" y="4463"/>
                    <a:pt x="6607" y="4988"/>
                    <a:pt x="6145" y="5640"/>
                  </a:cubicBezTo>
                  <a:cubicBezTo>
                    <a:pt x="5683" y="6292"/>
                    <a:pt x="5348" y="7059"/>
                    <a:pt x="5152" y="7942"/>
                  </a:cubicBezTo>
                  <a:cubicBezTo>
                    <a:pt x="4956" y="8824"/>
                    <a:pt x="4858" y="9745"/>
                    <a:pt x="4858" y="10730"/>
                  </a:cubicBezTo>
                  <a:cubicBezTo>
                    <a:pt x="4858" y="11868"/>
                    <a:pt x="4956" y="12891"/>
                    <a:pt x="5138" y="13799"/>
                  </a:cubicBezTo>
                  <a:cubicBezTo>
                    <a:pt x="5320" y="14707"/>
                    <a:pt x="5641" y="15487"/>
                    <a:pt x="6089" y="16126"/>
                  </a:cubicBezTo>
                  <a:cubicBezTo>
                    <a:pt x="6537" y="16766"/>
                    <a:pt x="7139" y="17265"/>
                    <a:pt x="7895" y="17597"/>
                  </a:cubicBezTo>
                  <a:cubicBezTo>
                    <a:pt x="8651" y="17942"/>
                    <a:pt x="9589" y="18109"/>
                    <a:pt x="10737" y="18109"/>
                  </a:cubicBezTo>
                  <a:cubicBezTo>
                    <a:pt x="11885" y="18109"/>
                    <a:pt x="12837" y="17917"/>
                    <a:pt x="13593" y="17533"/>
                  </a:cubicBezTo>
                  <a:cubicBezTo>
                    <a:pt x="14363" y="17150"/>
                    <a:pt x="14979" y="16625"/>
                    <a:pt x="15441" y="15947"/>
                  </a:cubicBezTo>
                  <a:cubicBezTo>
                    <a:pt x="15916" y="15282"/>
                    <a:pt x="16238" y="14502"/>
                    <a:pt x="16434" y="13620"/>
                  </a:cubicBezTo>
                  <a:cubicBezTo>
                    <a:pt x="16630" y="12737"/>
                    <a:pt x="16728" y="11778"/>
                    <a:pt x="16728" y="10781"/>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76" name="Shape">
              <a:extLst>
                <a:ext uri="{FF2B5EF4-FFF2-40B4-BE49-F238E27FC236}">
                  <a16:creationId xmlns:a16="http://schemas.microsoft.com/office/drawing/2014/main" id="{E89C201B-AA81-4153-A0F3-AFFE359F9FF5}"/>
                </a:ext>
              </a:extLst>
            </p:cNvPr>
            <p:cNvSpPr/>
            <p:nvPr/>
          </p:nvSpPr>
          <p:spPr>
            <a:xfrm>
              <a:off x="2209800" y="4724400"/>
              <a:ext cx="149988" cy="207264"/>
            </a:xfrm>
            <a:custGeom>
              <a:avLst/>
              <a:gdLst/>
              <a:ahLst/>
              <a:cxnLst>
                <a:cxn ang="0">
                  <a:pos x="wd2" y="hd2"/>
                </a:cxn>
                <a:cxn ang="5400000">
                  <a:pos x="wd2" y="hd2"/>
                </a:cxn>
                <a:cxn ang="10800000">
                  <a:pos x="wd2" y="hd2"/>
                </a:cxn>
                <a:cxn ang="16200000">
                  <a:pos x="wd2" y="hd2"/>
                </a:cxn>
              </a:cxnLst>
              <a:rect l="0" t="0" r="r" b="b"/>
              <a:pathLst>
                <a:path w="21600" h="21600" extrusionOk="0">
                  <a:moveTo>
                    <a:pt x="21600" y="15128"/>
                  </a:moveTo>
                  <a:cubicBezTo>
                    <a:pt x="21600" y="15896"/>
                    <a:pt x="21454" y="16597"/>
                    <a:pt x="21161" y="17219"/>
                  </a:cubicBezTo>
                  <a:cubicBezTo>
                    <a:pt x="20868" y="17841"/>
                    <a:pt x="20466" y="18397"/>
                    <a:pt x="19954" y="18874"/>
                  </a:cubicBezTo>
                  <a:cubicBezTo>
                    <a:pt x="19442" y="19350"/>
                    <a:pt x="18820" y="19760"/>
                    <a:pt x="18107" y="20104"/>
                  </a:cubicBezTo>
                  <a:cubicBezTo>
                    <a:pt x="17393" y="20449"/>
                    <a:pt x="16607" y="20726"/>
                    <a:pt x="15747" y="20951"/>
                  </a:cubicBezTo>
                  <a:cubicBezTo>
                    <a:pt x="14888" y="21176"/>
                    <a:pt x="13973" y="21335"/>
                    <a:pt x="12986" y="21441"/>
                  </a:cubicBezTo>
                  <a:cubicBezTo>
                    <a:pt x="12016" y="21547"/>
                    <a:pt x="10919" y="21600"/>
                    <a:pt x="9730" y="21600"/>
                  </a:cubicBezTo>
                  <a:lnTo>
                    <a:pt x="1792" y="21600"/>
                  </a:lnTo>
                  <a:cubicBezTo>
                    <a:pt x="1280" y="21600"/>
                    <a:pt x="860" y="21494"/>
                    <a:pt x="512" y="21269"/>
                  </a:cubicBezTo>
                  <a:cubicBezTo>
                    <a:pt x="165" y="21044"/>
                    <a:pt x="0" y="20700"/>
                    <a:pt x="0" y="20210"/>
                  </a:cubicBezTo>
                  <a:lnTo>
                    <a:pt x="0" y="1390"/>
                  </a:lnTo>
                  <a:cubicBezTo>
                    <a:pt x="0" y="900"/>
                    <a:pt x="165" y="543"/>
                    <a:pt x="512" y="331"/>
                  </a:cubicBezTo>
                  <a:cubicBezTo>
                    <a:pt x="860" y="119"/>
                    <a:pt x="1280" y="0"/>
                    <a:pt x="1792" y="0"/>
                  </a:cubicBezTo>
                  <a:lnTo>
                    <a:pt x="9291" y="0"/>
                  </a:lnTo>
                  <a:cubicBezTo>
                    <a:pt x="11120" y="0"/>
                    <a:pt x="12675" y="106"/>
                    <a:pt x="13937" y="331"/>
                  </a:cubicBezTo>
                  <a:cubicBezTo>
                    <a:pt x="15199" y="556"/>
                    <a:pt x="16278" y="887"/>
                    <a:pt x="17137" y="1337"/>
                  </a:cubicBezTo>
                  <a:cubicBezTo>
                    <a:pt x="18015" y="1787"/>
                    <a:pt x="18674" y="2356"/>
                    <a:pt x="19131" y="3044"/>
                  </a:cubicBezTo>
                  <a:cubicBezTo>
                    <a:pt x="19588" y="3732"/>
                    <a:pt x="19826" y="4540"/>
                    <a:pt x="19826" y="5479"/>
                  </a:cubicBezTo>
                  <a:cubicBezTo>
                    <a:pt x="19826" y="6009"/>
                    <a:pt x="19734" y="6499"/>
                    <a:pt x="19552" y="6962"/>
                  </a:cubicBezTo>
                  <a:cubicBezTo>
                    <a:pt x="19369" y="7425"/>
                    <a:pt x="19094" y="7849"/>
                    <a:pt x="18747" y="8219"/>
                  </a:cubicBezTo>
                  <a:cubicBezTo>
                    <a:pt x="18399" y="8603"/>
                    <a:pt x="17960" y="8934"/>
                    <a:pt x="17448" y="9225"/>
                  </a:cubicBezTo>
                  <a:cubicBezTo>
                    <a:pt x="16936" y="9516"/>
                    <a:pt x="16351" y="9754"/>
                    <a:pt x="15692" y="9927"/>
                  </a:cubicBezTo>
                  <a:cubicBezTo>
                    <a:pt x="16534" y="10032"/>
                    <a:pt x="17320" y="10231"/>
                    <a:pt x="18034" y="10509"/>
                  </a:cubicBezTo>
                  <a:cubicBezTo>
                    <a:pt x="18747" y="10787"/>
                    <a:pt x="19369" y="11144"/>
                    <a:pt x="19899" y="11581"/>
                  </a:cubicBezTo>
                  <a:cubicBezTo>
                    <a:pt x="20429" y="12018"/>
                    <a:pt x="20850" y="12534"/>
                    <a:pt x="21161" y="13129"/>
                  </a:cubicBezTo>
                  <a:cubicBezTo>
                    <a:pt x="21454" y="13725"/>
                    <a:pt x="21600" y="14387"/>
                    <a:pt x="21600" y="15128"/>
                  </a:cubicBezTo>
                  <a:close/>
                  <a:moveTo>
                    <a:pt x="13754" y="6022"/>
                  </a:moveTo>
                  <a:cubicBezTo>
                    <a:pt x="13754" y="5585"/>
                    <a:pt x="13662" y="5201"/>
                    <a:pt x="13479" y="4857"/>
                  </a:cubicBezTo>
                  <a:cubicBezTo>
                    <a:pt x="13297" y="4513"/>
                    <a:pt x="13022" y="4222"/>
                    <a:pt x="12656" y="3997"/>
                  </a:cubicBezTo>
                  <a:cubicBezTo>
                    <a:pt x="12291" y="3772"/>
                    <a:pt x="11815" y="3600"/>
                    <a:pt x="11266" y="3468"/>
                  </a:cubicBezTo>
                  <a:cubicBezTo>
                    <a:pt x="10718" y="3335"/>
                    <a:pt x="9950" y="3282"/>
                    <a:pt x="9017" y="3282"/>
                  </a:cubicBezTo>
                  <a:lnTo>
                    <a:pt x="5944" y="3282"/>
                  </a:lnTo>
                  <a:lnTo>
                    <a:pt x="5944" y="8894"/>
                  </a:lnTo>
                  <a:lnTo>
                    <a:pt x="9328" y="8894"/>
                  </a:lnTo>
                  <a:cubicBezTo>
                    <a:pt x="10206" y="8894"/>
                    <a:pt x="10901" y="8815"/>
                    <a:pt x="11431" y="8669"/>
                  </a:cubicBezTo>
                  <a:cubicBezTo>
                    <a:pt x="11961" y="8524"/>
                    <a:pt x="12382" y="8312"/>
                    <a:pt x="12730" y="8047"/>
                  </a:cubicBezTo>
                  <a:cubicBezTo>
                    <a:pt x="13077" y="7782"/>
                    <a:pt x="13333" y="7478"/>
                    <a:pt x="13498" y="7134"/>
                  </a:cubicBezTo>
                  <a:cubicBezTo>
                    <a:pt x="13681" y="6790"/>
                    <a:pt x="13754" y="6419"/>
                    <a:pt x="13754" y="6022"/>
                  </a:cubicBezTo>
                  <a:close/>
                  <a:moveTo>
                    <a:pt x="15308" y="15274"/>
                  </a:moveTo>
                  <a:cubicBezTo>
                    <a:pt x="15308" y="14771"/>
                    <a:pt x="15199" y="14321"/>
                    <a:pt x="14961" y="13937"/>
                  </a:cubicBezTo>
                  <a:cubicBezTo>
                    <a:pt x="14723" y="13540"/>
                    <a:pt x="14394" y="13209"/>
                    <a:pt x="13955" y="12944"/>
                  </a:cubicBezTo>
                  <a:cubicBezTo>
                    <a:pt x="13516" y="12679"/>
                    <a:pt x="12949" y="12468"/>
                    <a:pt x="12254" y="12322"/>
                  </a:cubicBezTo>
                  <a:cubicBezTo>
                    <a:pt x="11559" y="12176"/>
                    <a:pt x="10663" y="12110"/>
                    <a:pt x="9547" y="12110"/>
                  </a:cubicBezTo>
                  <a:lnTo>
                    <a:pt x="5944" y="12110"/>
                  </a:lnTo>
                  <a:lnTo>
                    <a:pt x="5944" y="18251"/>
                  </a:lnTo>
                  <a:lnTo>
                    <a:pt x="10334" y="18251"/>
                  </a:lnTo>
                  <a:cubicBezTo>
                    <a:pt x="11175" y="18251"/>
                    <a:pt x="11888" y="18185"/>
                    <a:pt x="12473" y="18053"/>
                  </a:cubicBezTo>
                  <a:cubicBezTo>
                    <a:pt x="13059" y="17921"/>
                    <a:pt x="13553" y="17735"/>
                    <a:pt x="13973" y="17484"/>
                  </a:cubicBezTo>
                  <a:cubicBezTo>
                    <a:pt x="14394" y="17232"/>
                    <a:pt x="14723" y="16928"/>
                    <a:pt x="14961" y="16544"/>
                  </a:cubicBezTo>
                  <a:cubicBezTo>
                    <a:pt x="15180" y="16174"/>
                    <a:pt x="15308" y="15750"/>
                    <a:pt x="15308" y="15274"/>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77" name="Shape">
              <a:extLst>
                <a:ext uri="{FF2B5EF4-FFF2-40B4-BE49-F238E27FC236}">
                  <a16:creationId xmlns:a16="http://schemas.microsoft.com/office/drawing/2014/main" id="{49298560-463A-40CE-BC4A-8F95B077790F}"/>
                </a:ext>
              </a:extLst>
            </p:cNvPr>
            <p:cNvSpPr/>
            <p:nvPr/>
          </p:nvSpPr>
          <p:spPr>
            <a:xfrm>
              <a:off x="2387599" y="4724399"/>
              <a:ext cx="195963" cy="214504"/>
            </a:xfrm>
            <a:custGeom>
              <a:avLst/>
              <a:gdLst/>
              <a:ahLst/>
              <a:cxnLst>
                <a:cxn ang="0">
                  <a:pos x="wd2" y="hd2"/>
                </a:cxn>
                <a:cxn ang="5400000">
                  <a:pos x="wd2" y="hd2"/>
                </a:cxn>
                <a:cxn ang="10800000">
                  <a:pos x="wd2" y="hd2"/>
                </a:cxn>
                <a:cxn ang="16200000">
                  <a:pos x="wd2" y="hd2"/>
                </a:cxn>
              </a:cxnLst>
              <a:rect l="0" t="0" r="r" b="b"/>
              <a:pathLst>
                <a:path w="21600" h="21600" extrusionOk="0">
                  <a:moveTo>
                    <a:pt x="21600" y="10551"/>
                  </a:moveTo>
                  <a:cubicBezTo>
                    <a:pt x="21600" y="12277"/>
                    <a:pt x="21362" y="13824"/>
                    <a:pt x="20900" y="15193"/>
                  </a:cubicBezTo>
                  <a:cubicBezTo>
                    <a:pt x="20424" y="16561"/>
                    <a:pt x="19724" y="17712"/>
                    <a:pt x="18800" y="18671"/>
                  </a:cubicBezTo>
                  <a:cubicBezTo>
                    <a:pt x="17876" y="19618"/>
                    <a:pt x="16714" y="20347"/>
                    <a:pt x="15357" y="20845"/>
                  </a:cubicBezTo>
                  <a:cubicBezTo>
                    <a:pt x="13985" y="21344"/>
                    <a:pt x="12403" y="21600"/>
                    <a:pt x="10597" y="21600"/>
                  </a:cubicBezTo>
                  <a:cubicBezTo>
                    <a:pt x="8819" y="21600"/>
                    <a:pt x="7265" y="21383"/>
                    <a:pt x="5949" y="20961"/>
                  </a:cubicBezTo>
                  <a:cubicBezTo>
                    <a:pt x="4620" y="20539"/>
                    <a:pt x="3528" y="19886"/>
                    <a:pt x="2646" y="19017"/>
                  </a:cubicBezTo>
                  <a:cubicBezTo>
                    <a:pt x="1764" y="18147"/>
                    <a:pt x="1106" y="17034"/>
                    <a:pt x="658" y="15692"/>
                  </a:cubicBezTo>
                  <a:cubicBezTo>
                    <a:pt x="210" y="14349"/>
                    <a:pt x="0" y="12763"/>
                    <a:pt x="0" y="10921"/>
                  </a:cubicBezTo>
                  <a:cubicBezTo>
                    <a:pt x="0" y="9233"/>
                    <a:pt x="238" y="7712"/>
                    <a:pt x="700" y="6369"/>
                  </a:cubicBezTo>
                  <a:cubicBezTo>
                    <a:pt x="1176" y="5026"/>
                    <a:pt x="1876" y="3875"/>
                    <a:pt x="2800" y="2929"/>
                  </a:cubicBezTo>
                  <a:cubicBezTo>
                    <a:pt x="3724" y="1982"/>
                    <a:pt x="4886" y="1253"/>
                    <a:pt x="6243" y="755"/>
                  </a:cubicBezTo>
                  <a:cubicBezTo>
                    <a:pt x="7615" y="256"/>
                    <a:pt x="9211" y="0"/>
                    <a:pt x="11017" y="0"/>
                  </a:cubicBezTo>
                  <a:cubicBezTo>
                    <a:pt x="12753" y="0"/>
                    <a:pt x="14279" y="205"/>
                    <a:pt x="15595" y="627"/>
                  </a:cubicBezTo>
                  <a:cubicBezTo>
                    <a:pt x="16924" y="1049"/>
                    <a:pt x="18030" y="1688"/>
                    <a:pt x="18912" y="2558"/>
                  </a:cubicBezTo>
                  <a:cubicBezTo>
                    <a:pt x="19794" y="3427"/>
                    <a:pt x="20466" y="4527"/>
                    <a:pt x="20928" y="5857"/>
                  </a:cubicBezTo>
                  <a:cubicBezTo>
                    <a:pt x="21376" y="7174"/>
                    <a:pt x="21600" y="8747"/>
                    <a:pt x="21600" y="10551"/>
                  </a:cubicBezTo>
                  <a:close/>
                  <a:moveTo>
                    <a:pt x="16728" y="10781"/>
                  </a:moveTo>
                  <a:cubicBezTo>
                    <a:pt x="16728" y="9681"/>
                    <a:pt x="16630" y="8683"/>
                    <a:pt x="16448" y="7788"/>
                  </a:cubicBezTo>
                  <a:cubicBezTo>
                    <a:pt x="16267" y="6893"/>
                    <a:pt x="15945" y="6126"/>
                    <a:pt x="15483" y="5486"/>
                  </a:cubicBezTo>
                  <a:cubicBezTo>
                    <a:pt x="15035" y="4847"/>
                    <a:pt x="14433" y="4348"/>
                    <a:pt x="13677" y="4003"/>
                  </a:cubicBezTo>
                  <a:cubicBezTo>
                    <a:pt x="12921" y="3658"/>
                    <a:pt x="11983" y="3479"/>
                    <a:pt x="10849" y="3479"/>
                  </a:cubicBezTo>
                  <a:cubicBezTo>
                    <a:pt x="9701" y="3479"/>
                    <a:pt x="8749" y="3670"/>
                    <a:pt x="7993" y="4067"/>
                  </a:cubicBezTo>
                  <a:cubicBezTo>
                    <a:pt x="7223" y="4463"/>
                    <a:pt x="6607" y="4988"/>
                    <a:pt x="6145" y="5640"/>
                  </a:cubicBezTo>
                  <a:cubicBezTo>
                    <a:pt x="5683" y="6292"/>
                    <a:pt x="5348" y="7059"/>
                    <a:pt x="5152" y="7942"/>
                  </a:cubicBezTo>
                  <a:cubicBezTo>
                    <a:pt x="4956" y="8824"/>
                    <a:pt x="4858" y="9745"/>
                    <a:pt x="4858" y="10730"/>
                  </a:cubicBezTo>
                  <a:cubicBezTo>
                    <a:pt x="4858" y="11868"/>
                    <a:pt x="4956" y="12891"/>
                    <a:pt x="5138" y="13799"/>
                  </a:cubicBezTo>
                  <a:cubicBezTo>
                    <a:pt x="5320" y="14707"/>
                    <a:pt x="5641" y="15487"/>
                    <a:pt x="6089" y="16126"/>
                  </a:cubicBezTo>
                  <a:cubicBezTo>
                    <a:pt x="6537" y="16766"/>
                    <a:pt x="7139" y="17265"/>
                    <a:pt x="7895" y="17597"/>
                  </a:cubicBezTo>
                  <a:cubicBezTo>
                    <a:pt x="8651" y="17942"/>
                    <a:pt x="9589" y="18109"/>
                    <a:pt x="10737" y="18109"/>
                  </a:cubicBezTo>
                  <a:cubicBezTo>
                    <a:pt x="11885" y="18109"/>
                    <a:pt x="12837" y="17917"/>
                    <a:pt x="13593" y="17533"/>
                  </a:cubicBezTo>
                  <a:cubicBezTo>
                    <a:pt x="14363" y="17150"/>
                    <a:pt x="14979" y="16625"/>
                    <a:pt x="15441" y="15947"/>
                  </a:cubicBezTo>
                  <a:cubicBezTo>
                    <a:pt x="15916" y="15282"/>
                    <a:pt x="16238" y="14502"/>
                    <a:pt x="16434" y="13620"/>
                  </a:cubicBezTo>
                  <a:cubicBezTo>
                    <a:pt x="16630" y="12737"/>
                    <a:pt x="16728" y="11778"/>
                    <a:pt x="16728" y="10781"/>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78" name="Shape">
              <a:extLst>
                <a:ext uri="{FF2B5EF4-FFF2-40B4-BE49-F238E27FC236}">
                  <a16:creationId xmlns:a16="http://schemas.microsoft.com/office/drawing/2014/main" id="{1FB1ADCE-9F35-4300-B6F3-59AFFE6B5466}"/>
                </a:ext>
              </a:extLst>
            </p:cNvPr>
            <p:cNvSpPr/>
            <p:nvPr/>
          </p:nvSpPr>
          <p:spPr>
            <a:xfrm>
              <a:off x="2590799" y="4724400"/>
              <a:ext cx="158244" cy="208155"/>
            </a:xfrm>
            <a:custGeom>
              <a:avLst/>
              <a:gdLst/>
              <a:ahLst/>
              <a:cxnLst>
                <a:cxn ang="0">
                  <a:pos x="wd2" y="hd2"/>
                </a:cxn>
                <a:cxn ang="5400000">
                  <a:pos x="wd2" y="hd2"/>
                </a:cxn>
                <a:cxn ang="10800000">
                  <a:pos x="wd2" y="hd2"/>
                </a:cxn>
                <a:cxn ang="16200000">
                  <a:pos x="wd2" y="hd2"/>
                </a:cxn>
              </a:cxnLst>
              <a:rect l="0" t="0" r="r" b="b"/>
              <a:pathLst>
                <a:path w="21600" h="21600" extrusionOk="0">
                  <a:moveTo>
                    <a:pt x="21600" y="1792"/>
                  </a:moveTo>
                  <a:cubicBezTo>
                    <a:pt x="21600" y="2109"/>
                    <a:pt x="21583" y="2385"/>
                    <a:pt x="21548" y="2609"/>
                  </a:cubicBezTo>
                  <a:cubicBezTo>
                    <a:pt x="21513" y="2833"/>
                    <a:pt x="21461" y="3018"/>
                    <a:pt x="21392" y="3163"/>
                  </a:cubicBezTo>
                  <a:cubicBezTo>
                    <a:pt x="21323" y="3308"/>
                    <a:pt x="21236" y="3400"/>
                    <a:pt x="21115" y="3466"/>
                  </a:cubicBezTo>
                  <a:cubicBezTo>
                    <a:pt x="21011" y="3532"/>
                    <a:pt x="20889" y="3571"/>
                    <a:pt x="20751" y="3571"/>
                  </a:cubicBezTo>
                  <a:lnTo>
                    <a:pt x="13678" y="3571"/>
                  </a:lnTo>
                  <a:lnTo>
                    <a:pt x="13678" y="20901"/>
                  </a:lnTo>
                  <a:cubicBezTo>
                    <a:pt x="13678" y="21007"/>
                    <a:pt x="13626" y="21112"/>
                    <a:pt x="13539" y="21205"/>
                  </a:cubicBezTo>
                  <a:cubicBezTo>
                    <a:pt x="13452" y="21297"/>
                    <a:pt x="13279" y="21363"/>
                    <a:pt x="13071" y="21415"/>
                  </a:cubicBezTo>
                  <a:cubicBezTo>
                    <a:pt x="12846" y="21468"/>
                    <a:pt x="12551" y="21521"/>
                    <a:pt x="12187" y="21547"/>
                  </a:cubicBezTo>
                  <a:cubicBezTo>
                    <a:pt x="11823" y="21587"/>
                    <a:pt x="11355" y="21600"/>
                    <a:pt x="10800" y="21600"/>
                  </a:cubicBezTo>
                  <a:cubicBezTo>
                    <a:pt x="10245" y="21600"/>
                    <a:pt x="9777" y="21587"/>
                    <a:pt x="9413" y="21547"/>
                  </a:cubicBezTo>
                  <a:cubicBezTo>
                    <a:pt x="9049" y="21508"/>
                    <a:pt x="8754" y="21468"/>
                    <a:pt x="8529" y="21415"/>
                  </a:cubicBezTo>
                  <a:cubicBezTo>
                    <a:pt x="8304" y="21363"/>
                    <a:pt x="8148" y="21284"/>
                    <a:pt x="8061" y="21205"/>
                  </a:cubicBezTo>
                  <a:cubicBezTo>
                    <a:pt x="7974" y="21126"/>
                    <a:pt x="7922" y="21020"/>
                    <a:pt x="7922" y="20901"/>
                  </a:cubicBezTo>
                  <a:lnTo>
                    <a:pt x="7922" y="3571"/>
                  </a:lnTo>
                  <a:lnTo>
                    <a:pt x="832" y="3571"/>
                  </a:lnTo>
                  <a:cubicBezTo>
                    <a:pt x="693" y="3571"/>
                    <a:pt x="555" y="3532"/>
                    <a:pt x="468" y="3466"/>
                  </a:cubicBezTo>
                  <a:cubicBezTo>
                    <a:pt x="364" y="3400"/>
                    <a:pt x="277" y="3295"/>
                    <a:pt x="208" y="3163"/>
                  </a:cubicBezTo>
                  <a:cubicBezTo>
                    <a:pt x="139" y="3031"/>
                    <a:pt x="87" y="2847"/>
                    <a:pt x="52" y="2609"/>
                  </a:cubicBezTo>
                  <a:cubicBezTo>
                    <a:pt x="17" y="2385"/>
                    <a:pt x="0" y="2109"/>
                    <a:pt x="0" y="1792"/>
                  </a:cubicBezTo>
                  <a:cubicBezTo>
                    <a:pt x="0" y="1463"/>
                    <a:pt x="17" y="1173"/>
                    <a:pt x="52" y="949"/>
                  </a:cubicBezTo>
                  <a:cubicBezTo>
                    <a:pt x="87" y="712"/>
                    <a:pt x="139" y="527"/>
                    <a:pt x="208" y="395"/>
                  </a:cubicBezTo>
                  <a:cubicBezTo>
                    <a:pt x="277" y="250"/>
                    <a:pt x="364" y="158"/>
                    <a:pt x="468" y="92"/>
                  </a:cubicBezTo>
                  <a:cubicBezTo>
                    <a:pt x="572" y="26"/>
                    <a:pt x="693" y="0"/>
                    <a:pt x="832" y="0"/>
                  </a:cubicBezTo>
                  <a:lnTo>
                    <a:pt x="20768" y="0"/>
                  </a:lnTo>
                  <a:cubicBezTo>
                    <a:pt x="20907" y="0"/>
                    <a:pt x="21028" y="26"/>
                    <a:pt x="21132" y="92"/>
                  </a:cubicBezTo>
                  <a:cubicBezTo>
                    <a:pt x="21236" y="158"/>
                    <a:pt x="21340" y="250"/>
                    <a:pt x="21409" y="395"/>
                  </a:cubicBezTo>
                  <a:cubicBezTo>
                    <a:pt x="21479" y="527"/>
                    <a:pt x="21531" y="725"/>
                    <a:pt x="21565" y="949"/>
                  </a:cubicBezTo>
                  <a:cubicBezTo>
                    <a:pt x="21583" y="1186"/>
                    <a:pt x="21600" y="1463"/>
                    <a:pt x="21600" y="1792"/>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79" name="Shape">
              <a:extLst>
                <a:ext uri="{FF2B5EF4-FFF2-40B4-BE49-F238E27FC236}">
                  <a16:creationId xmlns:a16="http://schemas.microsoft.com/office/drawing/2014/main" id="{6FF3B735-AC8C-4728-92C4-DC40104EC7B2}"/>
                </a:ext>
              </a:extLst>
            </p:cNvPr>
            <p:cNvSpPr/>
            <p:nvPr/>
          </p:nvSpPr>
          <p:spPr>
            <a:xfrm>
              <a:off x="2070099" y="3873499"/>
              <a:ext cx="214504" cy="195963"/>
            </a:xfrm>
            <a:custGeom>
              <a:avLst/>
              <a:gdLst/>
              <a:ahLst/>
              <a:cxnLst>
                <a:cxn ang="0">
                  <a:pos x="wd2" y="hd2"/>
                </a:cxn>
                <a:cxn ang="5400000">
                  <a:pos x="wd2" y="hd2"/>
                </a:cxn>
                <a:cxn ang="10800000">
                  <a:pos x="wd2" y="hd2"/>
                </a:cxn>
                <a:cxn ang="16200000">
                  <a:pos x="wd2" y="hd2"/>
                </a:cxn>
              </a:cxnLst>
              <a:rect l="0" t="0" r="r" b="b"/>
              <a:pathLst>
                <a:path w="21600" h="21600" extrusionOk="0">
                  <a:moveTo>
                    <a:pt x="10551" y="0"/>
                  </a:moveTo>
                  <a:cubicBezTo>
                    <a:pt x="12277" y="0"/>
                    <a:pt x="13825" y="238"/>
                    <a:pt x="15193" y="700"/>
                  </a:cubicBezTo>
                  <a:cubicBezTo>
                    <a:pt x="16561" y="1176"/>
                    <a:pt x="17712" y="1876"/>
                    <a:pt x="18671" y="2800"/>
                  </a:cubicBezTo>
                  <a:cubicBezTo>
                    <a:pt x="19618" y="3724"/>
                    <a:pt x="20347" y="4886"/>
                    <a:pt x="20845" y="6243"/>
                  </a:cubicBezTo>
                  <a:cubicBezTo>
                    <a:pt x="21344" y="7615"/>
                    <a:pt x="21600" y="9197"/>
                    <a:pt x="21600" y="11003"/>
                  </a:cubicBezTo>
                  <a:cubicBezTo>
                    <a:pt x="21600" y="12781"/>
                    <a:pt x="21383" y="14335"/>
                    <a:pt x="20961" y="15651"/>
                  </a:cubicBezTo>
                  <a:cubicBezTo>
                    <a:pt x="20539" y="16980"/>
                    <a:pt x="19886" y="18072"/>
                    <a:pt x="19017" y="18954"/>
                  </a:cubicBezTo>
                  <a:cubicBezTo>
                    <a:pt x="18147" y="19836"/>
                    <a:pt x="17034" y="20494"/>
                    <a:pt x="15692" y="20942"/>
                  </a:cubicBezTo>
                  <a:cubicBezTo>
                    <a:pt x="14349" y="21390"/>
                    <a:pt x="12763" y="21600"/>
                    <a:pt x="10921" y="21600"/>
                  </a:cubicBezTo>
                  <a:cubicBezTo>
                    <a:pt x="9233" y="21600"/>
                    <a:pt x="7712" y="21362"/>
                    <a:pt x="6369" y="20900"/>
                  </a:cubicBezTo>
                  <a:cubicBezTo>
                    <a:pt x="5026" y="20424"/>
                    <a:pt x="3875" y="19724"/>
                    <a:pt x="2929" y="18800"/>
                  </a:cubicBezTo>
                  <a:cubicBezTo>
                    <a:pt x="1982" y="17876"/>
                    <a:pt x="1253" y="16714"/>
                    <a:pt x="755" y="15357"/>
                  </a:cubicBezTo>
                  <a:cubicBezTo>
                    <a:pt x="256" y="13985"/>
                    <a:pt x="0" y="12389"/>
                    <a:pt x="0" y="10583"/>
                  </a:cubicBezTo>
                  <a:cubicBezTo>
                    <a:pt x="0" y="8847"/>
                    <a:pt x="205" y="7321"/>
                    <a:pt x="627" y="6005"/>
                  </a:cubicBezTo>
                  <a:cubicBezTo>
                    <a:pt x="1049" y="4676"/>
                    <a:pt x="1688" y="3570"/>
                    <a:pt x="2558" y="2688"/>
                  </a:cubicBezTo>
                  <a:cubicBezTo>
                    <a:pt x="3427" y="1806"/>
                    <a:pt x="4527" y="1134"/>
                    <a:pt x="5857" y="672"/>
                  </a:cubicBezTo>
                  <a:cubicBezTo>
                    <a:pt x="7174" y="224"/>
                    <a:pt x="8735" y="0"/>
                    <a:pt x="10551" y="0"/>
                  </a:cubicBezTo>
                  <a:close/>
                  <a:moveTo>
                    <a:pt x="10768" y="4872"/>
                  </a:moveTo>
                  <a:cubicBezTo>
                    <a:pt x="9668" y="4872"/>
                    <a:pt x="8671" y="4970"/>
                    <a:pt x="7775" y="5152"/>
                  </a:cubicBezTo>
                  <a:cubicBezTo>
                    <a:pt x="6880" y="5334"/>
                    <a:pt x="6113" y="5655"/>
                    <a:pt x="5474" y="6117"/>
                  </a:cubicBezTo>
                  <a:cubicBezTo>
                    <a:pt x="4834" y="6565"/>
                    <a:pt x="4335" y="7167"/>
                    <a:pt x="3990" y="7923"/>
                  </a:cubicBezTo>
                  <a:cubicBezTo>
                    <a:pt x="3645" y="8679"/>
                    <a:pt x="3466" y="9617"/>
                    <a:pt x="3466" y="10751"/>
                  </a:cubicBezTo>
                  <a:cubicBezTo>
                    <a:pt x="3466" y="11899"/>
                    <a:pt x="3658" y="12851"/>
                    <a:pt x="4054" y="13607"/>
                  </a:cubicBezTo>
                  <a:cubicBezTo>
                    <a:pt x="4450" y="14377"/>
                    <a:pt x="4975" y="14993"/>
                    <a:pt x="5627" y="15455"/>
                  </a:cubicBezTo>
                  <a:cubicBezTo>
                    <a:pt x="6279" y="15917"/>
                    <a:pt x="7047" y="16253"/>
                    <a:pt x="7929" y="16449"/>
                  </a:cubicBezTo>
                  <a:cubicBezTo>
                    <a:pt x="8811" y="16645"/>
                    <a:pt x="9732" y="16742"/>
                    <a:pt x="10717" y="16742"/>
                  </a:cubicBezTo>
                  <a:cubicBezTo>
                    <a:pt x="11855" y="16742"/>
                    <a:pt x="12878" y="16644"/>
                    <a:pt x="13786" y="16462"/>
                  </a:cubicBezTo>
                  <a:cubicBezTo>
                    <a:pt x="14694" y="16281"/>
                    <a:pt x="15474" y="15959"/>
                    <a:pt x="16114" y="15511"/>
                  </a:cubicBezTo>
                  <a:cubicBezTo>
                    <a:pt x="16753" y="15063"/>
                    <a:pt x="17252" y="14461"/>
                    <a:pt x="17584" y="13705"/>
                  </a:cubicBezTo>
                  <a:cubicBezTo>
                    <a:pt x="17930" y="12949"/>
                    <a:pt x="18096" y="12011"/>
                    <a:pt x="18096" y="10863"/>
                  </a:cubicBezTo>
                  <a:cubicBezTo>
                    <a:pt x="18096" y="9715"/>
                    <a:pt x="17904" y="8763"/>
                    <a:pt x="17520" y="8007"/>
                  </a:cubicBezTo>
                  <a:cubicBezTo>
                    <a:pt x="17137" y="7237"/>
                    <a:pt x="16612" y="6621"/>
                    <a:pt x="15935" y="6159"/>
                  </a:cubicBezTo>
                  <a:cubicBezTo>
                    <a:pt x="15270" y="5683"/>
                    <a:pt x="14489" y="5361"/>
                    <a:pt x="13607" y="5166"/>
                  </a:cubicBezTo>
                  <a:cubicBezTo>
                    <a:pt x="12725" y="4970"/>
                    <a:pt x="11778" y="4872"/>
                    <a:pt x="10768" y="4872"/>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80" name="Shape">
              <a:extLst>
                <a:ext uri="{FF2B5EF4-FFF2-40B4-BE49-F238E27FC236}">
                  <a16:creationId xmlns:a16="http://schemas.microsoft.com/office/drawing/2014/main" id="{70CE05E9-70AB-40C5-8780-C740A3A70747}"/>
                </a:ext>
              </a:extLst>
            </p:cNvPr>
            <p:cNvSpPr/>
            <p:nvPr/>
          </p:nvSpPr>
          <p:spPr>
            <a:xfrm>
              <a:off x="2070100" y="3695700"/>
              <a:ext cx="208280" cy="141860"/>
            </a:xfrm>
            <a:custGeom>
              <a:avLst/>
              <a:gdLst/>
              <a:ahLst/>
              <a:cxnLst>
                <a:cxn ang="0">
                  <a:pos x="wd2" y="hd2"/>
                </a:cxn>
                <a:cxn ang="5400000">
                  <a:pos x="wd2" y="hd2"/>
                </a:cxn>
                <a:cxn ang="10800000">
                  <a:pos x="wd2" y="hd2"/>
                </a:cxn>
                <a:cxn ang="16200000">
                  <a:pos x="wd2" y="hd2"/>
                </a:cxn>
              </a:cxnLst>
              <a:rect l="0" t="0" r="r" b="b"/>
              <a:pathLst>
                <a:path w="21600" h="21600" extrusionOk="0">
                  <a:moveTo>
                    <a:pt x="6546" y="0"/>
                  </a:moveTo>
                  <a:cubicBezTo>
                    <a:pt x="7758" y="0"/>
                    <a:pt x="8824" y="271"/>
                    <a:pt x="9746" y="832"/>
                  </a:cubicBezTo>
                  <a:cubicBezTo>
                    <a:pt x="10681" y="1392"/>
                    <a:pt x="11459" y="2185"/>
                    <a:pt x="12091" y="3249"/>
                  </a:cubicBezTo>
                  <a:cubicBezTo>
                    <a:pt x="12723" y="4312"/>
                    <a:pt x="13210" y="5608"/>
                    <a:pt x="13539" y="7136"/>
                  </a:cubicBezTo>
                  <a:cubicBezTo>
                    <a:pt x="13869" y="8663"/>
                    <a:pt x="14040" y="10481"/>
                    <a:pt x="14040" y="12569"/>
                  </a:cubicBezTo>
                  <a:lnTo>
                    <a:pt x="14040" y="15199"/>
                  </a:lnTo>
                  <a:lnTo>
                    <a:pt x="20902" y="15199"/>
                  </a:lnTo>
                  <a:cubicBezTo>
                    <a:pt x="21007" y="15199"/>
                    <a:pt x="21113" y="15257"/>
                    <a:pt x="21205" y="15354"/>
                  </a:cubicBezTo>
                  <a:cubicBezTo>
                    <a:pt x="21297" y="15451"/>
                    <a:pt x="21363" y="15625"/>
                    <a:pt x="21416" y="15876"/>
                  </a:cubicBezTo>
                  <a:cubicBezTo>
                    <a:pt x="21468" y="16127"/>
                    <a:pt x="21521" y="16437"/>
                    <a:pt x="21547" y="16843"/>
                  </a:cubicBezTo>
                  <a:cubicBezTo>
                    <a:pt x="21574" y="17249"/>
                    <a:pt x="21600" y="17771"/>
                    <a:pt x="21600" y="18409"/>
                  </a:cubicBezTo>
                  <a:cubicBezTo>
                    <a:pt x="21600" y="19028"/>
                    <a:pt x="21587" y="19550"/>
                    <a:pt x="21547" y="19956"/>
                  </a:cubicBezTo>
                  <a:cubicBezTo>
                    <a:pt x="21508" y="20362"/>
                    <a:pt x="21468" y="20691"/>
                    <a:pt x="21416" y="20943"/>
                  </a:cubicBezTo>
                  <a:cubicBezTo>
                    <a:pt x="21363" y="21194"/>
                    <a:pt x="21284" y="21349"/>
                    <a:pt x="21205" y="21445"/>
                  </a:cubicBezTo>
                  <a:cubicBezTo>
                    <a:pt x="21126" y="21542"/>
                    <a:pt x="21020" y="21600"/>
                    <a:pt x="20902" y="21600"/>
                  </a:cubicBezTo>
                  <a:lnTo>
                    <a:pt x="1567" y="21600"/>
                  </a:lnTo>
                  <a:cubicBezTo>
                    <a:pt x="1040" y="21600"/>
                    <a:pt x="659" y="21407"/>
                    <a:pt x="395" y="21001"/>
                  </a:cubicBezTo>
                  <a:cubicBezTo>
                    <a:pt x="132" y="20594"/>
                    <a:pt x="0" y="20072"/>
                    <a:pt x="0" y="19434"/>
                  </a:cubicBezTo>
                  <a:lnTo>
                    <a:pt x="0" y="11989"/>
                  </a:lnTo>
                  <a:cubicBezTo>
                    <a:pt x="0" y="11235"/>
                    <a:pt x="13" y="10539"/>
                    <a:pt x="53" y="9862"/>
                  </a:cubicBezTo>
                  <a:cubicBezTo>
                    <a:pt x="92" y="9185"/>
                    <a:pt x="171" y="8373"/>
                    <a:pt x="303" y="7445"/>
                  </a:cubicBezTo>
                  <a:cubicBezTo>
                    <a:pt x="435" y="6517"/>
                    <a:pt x="672" y="5550"/>
                    <a:pt x="1014" y="4583"/>
                  </a:cubicBezTo>
                  <a:cubicBezTo>
                    <a:pt x="1357" y="3616"/>
                    <a:pt x="1791" y="2785"/>
                    <a:pt x="2318" y="2108"/>
                  </a:cubicBezTo>
                  <a:cubicBezTo>
                    <a:pt x="2845" y="1431"/>
                    <a:pt x="3464" y="909"/>
                    <a:pt x="4162" y="541"/>
                  </a:cubicBezTo>
                  <a:cubicBezTo>
                    <a:pt x="4886" y="174"/>
                    <a:pt x="5677" y="0"/>
                    <a:pt x="6546" y="0"/>
                  </a:cubicBezTo>
                  <a:close/>
                  <a:moveTo>
                    <a:pt x="6862" y="6710"/>
                  </a:moveTo>
                  <a:cubicBezTo>
                    <a:pt x="6111" y="6710"/>
                    <a:pt x="5492" y="6904"/>
                    <a:pt x="5005" y="7290"/>
                  </a:cubicBezTo>
                  <a:cubicBezTo>
                    <a:pt x="4518" y="7677"/>
                    <a:pt x="4162" y="8160"/>
                    <a:pt x="3925" y="8721"/>
                  </a:cubicBezTo>
                  <a:cubicBezTo>
                    <a:pt x="3688" y="9282"/>
                    <a:pt x="3543" y="9881"/>
                    <a:pt x="3490" y="10520"/>
                  </a:cubicBezTo>
                  <a:cubicBezTo>
                    <a:pt x="3424" y="11138"/>
                    <a:pt x="3398" y="11796"/>
                    <a:pt x="3398" y="12453"/>
                  </a:cubicBezTo>
                  <a:lnTo>
                    <a:pt x="3398" y="15180"/>
                  </a:lnTo>
                  <a:lnTo>
                    <a:pt x="10695" y="15180"/>
                  </a:lnTo>
                  <a:lnTo>
                    <a:pt x="10695" y="12299"/>
                  </a:lnTo>
                  <a:cubicBezTo>
                    <a:pt x="10695" y="11274"/>
                    <a:pt x="10602" y="10423"/>
                    <a:pt x="10418" y="9727"/>
                  </a:cubicBezTo>
                  <a:cubicBezTo>
                    <a:pt x="10234" y="9031"/>
                    <a:pt x="9970" y="8470"/>
                    <a:pt x="9628" y="8025"/>
                  </a:cubicBezTo>
                  <a:cubicBezTo>
                    <a:pt x="9285" y="7580"/>
                    <a:pt x="8890" y="7252"/>
                    <a:pt x="8416" y="7020"/>
                  </a:cubicBezTo>
                  <a:cubicBezTo>
                    <a:pt x="7929" y="6826"/>
                    <a:pt x="7415" y="6710"/>
                    <a:pt x="6862" y="6710"/>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81" name="Shape">
              <a:extLst>
                <a:ext uri="{FF2B5EF4-FFF2-40B4-BE49-F238E27FC236}">
                  <a16:creationId xmlns:a16="http://schemas.microsoft.com/office/drawing/2014/main" id="{A01135D6-0722-44CB-82F7-6C95BE0CB904}"/>
                </a:ext>
              </a:extLst>
            </p:cNvPr>
            <p:cNvSpPr/>
            <p:nvPr/>
          </p:nvSpPr>
          <p:spPr>
            <a:xfrm>
              <a:off x="2070100" y="3543300"/>
              <a:ext cx="207264" cy="122810"/>
            </a:xfrm>
            <a:custGeom>
              <a:avLst/>
              <a:gdLst/>
              <a:ahLst/>
              <a:cxnLst>
                <a:cxn ang="0">
                  <a:pos x="wd2" y="hd2"/>
                </a:cxn>
                <a:cxn ang="5400000">
                  <a:pos x="wd2" y="hd2"/>
                </a:cxn>
                <a:cxn ang="10800000">
                  <a:pos x="wd2" y="hd2"/>
                </a:cxn>
                <a:cxn ang="16200000">
                  <a:pos x="wd2" y="hd2"/>
                </a:cxn>
              </a:cxnLst>
              <a:rect l="0" t="0" r="r" b="b"/>
              <a:pathLst>
                <a:path w="21600" h="21600" extrusionOk="0">
                  <a:moveTo>
                    <a:pt x="19879" y="0"/>
                  </a:moveTo>
                  <a:cubicBezTo>
                    <a:pt x="20197" y="0"/>
                    <a:pt x="20475" y="22"/>
                    <a:pt x="20687" y="67"/>
                  </a:cubicBezTo>
                  <a:cubicBezTo>
                    <a:pt x="20899" y="112"/>
                    <a:pt x="21084" y="179"/>
                    <a:pt x="21216" y="268"/>
                  </a:cubicBezTo>
                  <a:cubicBezTo>
                    <a:pt x="21349" y="357"/>
                    <a:pt x="21441" y="469"/>
                    <a:pt x="21507" y="625"/>
                  </a:cubicBezTo>
                  <a:cubicBezTo>
                    <a:pt x="21574" y="759"/>
                    <a:pt x="21600" y="916"/>
                    <a:pt x="21600" y="1094"/>
                  </a:cubicBezTo>
                  <a:lnTo>
                    <a:pt x="21600" y="19411"/>
                  </a:lnTo>
                  <a:cubicBezTo>
                    <a:pt x="21600" y="20036"/>
                    <a:pt x="21494" y="20550"/>
                    <a:pt x="21269" y="20975"/>
                  </a:cubicBezTo>
                  <a:cubicBezTo>
                    <a:pt x="21044" y="21399"/>
                    <a:pt x="20700" y="21600"/>
                    <a:pt x="20210" y="21600"/>
                  </a:cubicBezTo>
                  <a:lnTo>
                    <a:pt x="1390" y="21600"/>
                  </a:lnTo>
                  <a:cubicBezTo>
                    <a:pt x="900" y="21600"/>
                    <a:pt x="543" y="21399"/>
                    <a:pt x="331" y="20975"/>
                  </a:cubicBezTo>
                  <a:cubicBezTo>
                    <a:pt x="119" y="20550"/>
                    <a:pt x="0" y="20036"/>
                    <a:pt x="0" y="19411"/>
                  </a:cubicBezTo>
                  <a:lnTo>
                    <a:pt x="0" y="1206"/>
                  </a:lnTo>
                  <a:cubicBezTo>
                    <a:pt x="0" y="1028"/>
                    <a:pt x="26" y="893"/>
                    <a:pt x="79" y="759"/>
                  </a:cubicBezTo>
                  <a:cubicBezTo>
                    <a:pt x="132" y="625"/>
                    <a:pt x="238" y="514"/>
                    <a:pt x="371" y="424"/>
                  </a:cubicBezTo>
                  <a:cubicBezTo>
                    <a:pt x="503" y="335"/>
                    <a:pt x="688" y="268"/>
                    <a:pt x="900" y="223"/>
                  </a:cubicBezTo>
                  <a:cubicBezTo>
                    <a:pt x="1112" y="179"/>
                    <a:pt x="1390" y="156"/>
                    <a:pt x="1721" y="156"/>
                  </a:cubicBezTo>
                  <a:cubicBezTo>
                    <a:pt x="2038" y="156"/>
                    <a:pt x="2290" y="179"/>
                    <a:pt x="2515" y="223"/>
                  </a:cubicBezTo>
                  <a:cubicBezTo>
                    <a:pt x="2726" y="268"/>
                    <a:pt x="2912" y="335"/>
                    <a:pt x="3044" y="424"/>
                  </a:cubicBezTo>
                  <a:cubicBezTo>
                    <a:pt x="3176" y="514"/>
                    <a:pt x="3269" y="625"/>
                    <a:pt x="3335" y="759"/>
                  </a:cubicBezTo>
                  <a:cubicBezTo>
                    <a:pt x="3401" y="893"/>
                    <a:pt x="3428" y="1050"/>
                    <a:pt x="3428" y="1206"/>
                  </a:cubicBezTo>
                  <a:lnTo>
                    <a:pt x="3428" y="14229"/>
                  </a:lnTo>
                  <a:lnTo>
                    <a:pt x="8696" y="14229"/>
                  </a:lnTo>
                  <a:lnTo>
                    <a:pt x="8696" y="3217"/>
                  </a:lnTo>
                  <a:cubicBezTo>
                    <a:pt x="8696" y="3038"/>
                    <a:pt x="8722" y="2904"/>
                    <a:pt x="8788" y="2747"/>
                  </a:cubicBezTo>
                  <a:cubicBezTo>
                    <a:pt x="8854" y="2613"/>
                    <a:pt x="8947" y="2479"/>
                    <a:pt x="9066" y="2390"/>
                  </a:cubicBezTo>
                  <a:cubicBezTo>
                    <a:pt x="9185" y="2301"/>
                    <a:pt x="9371" y="2234"/>
                    <a:pt x="9582" y="2189"/>
                  </a:cubicBezTo>
                  <a:cubicBezTo>
                    <a:pt x="9794" y="2144"/>
                    <a:pt x="10059" y="2122"/>
                    <a:pt x="10376" y="2122"/>
                  </a:cubicBezTo>
                  <a:cubicBezTo>
                    <a:pt x="10694" y="2122"/>
                    <a:pt x="10972" y="2144"/>
                    <a:pt x="11184" y="2189"/>
                  </a:cubicBezTo>
                  <a:cubicBezTo>
                    <a:pt x="11396" y="2234"/>
                    <a:pt x="11568" y="2301"/>
                    <a:pt x="11687" y="2390"/>
                  </a:cubicBezTo>
                  <a:cubicBezTo>
                    <a:pt x="11806" y="2479"/>
                    <a:pt x="11912" y="2591"/>
                    <a:pt x="11965" y="2747"/>
                  </a:cubicBezTo>
                  <a:cubicBezTo>
                    <a:pt x="12018" y="2904"/>
                    <a:pt x="12044" y="3038"/>
                    <a:pt x="12044" y="3217"/>
                  </a:cubicBezTo>
                  <a:lnTo>
                    <a:pt x="12044" y="14229"/>
                  </a:lnTo>
                  <a:lnTo>
                    <a:pt x="18132" y="14229"/>
                  </a:lnTo>
                  <a:lnTo>
                    <a:pt x="18132" y="1094"/>
                  </a:lnTo>
                  <a:cubicBezTo>
                    <a:pt x="18132" y="916"/>
                    <a:pt x="18159" y="759"/>
                    <a:pt x="18225" y="625"/>
                  </a:cubicBezTo>
                  <a:cubicBezTo>
                    <a:pt x="18291" y="491"/>
                    <a:pt x="18384" y="357"/>
                    <a:pt x="18516" y="268"/>
                  </a:cubicBezTo>
                  <a:cubicBezTo>
                    <a:pt x="18649" y="179"/>
                    <a:pt x="18821" y="112"/>
                    <a:pt x="19046" y="67"/>
                  </a:cubicBezTo>
                  <a:cubicBezTo>
                    <a:pt x="19284" y="22"/>
                    <a:pt x="19549" y="0"/>
                    <a:pt x="19879" y="0"/>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82" name="Shape">
              <a:extLst>
                <a:ext uri="{FF2B5EF4-FFF2-40B4-BE49-F238E27FC236}">
                  <a16:creationId xmlns:a16="http://schemas.microsoft.com/office/drawing/2014/main" id="{BEB65565-2AF4-4F4D-BB65-38E2AB1D2F20}"/>
                </a:ext>
              </a:extLst>
            </p:cNvPr>
            <p:cNvSpPr/>
            <p:nvPr/>
          </p:nvSpPr>
          <p:spPr>
            <a:xfrm>
              <a:off x="2070100" y="3352800"/>
              <a:ext cx="208280" cy="153542"/>
            </a:xfrm>
            <a:custGeom>
              <a:avLst/>
              <a:gdLst/>
              <a:ahLst/>
              <a:cxnLst>
                <a:cxn ang="0">
                  <a:pos x="wd2" y="hd2"/>
                </a:cxn>
                <a:cxn ang="5400000">
                  <a:pos x="wd2" y="hd2"/>
                </a:cxn>
                <a:cxn ang="10800000">
                  <a:pos x="wd2" y="hd2"/>
                </a:cxn>
                <a:cxn ang="16200000">
                  <a:pos x="wd2" y="hd2"/>
                </a:cxn>
              </a:cxnLst>
              <a:rect l="0" t="0" r="r" b="b"/>
              <a:pathLst>
                <a:path w="21600" h="21600" extrusionOk="0">
                  <a:moveTo>
                    <a:pt x="20928" y="0"/>
                  </a:moveTo>
                  <a:cubicBezTo>
                    <a:pt x="21047" y="0"/>
                    <a:pt x="21152" y="36"/>
                    <a:pt x="21231" y="89"/>
                  </a:cubicBezTo>
                  <a:cubicBezTo>
                    <a:pt x="21310" y="143"/>
                    <a:pt x="21389" y="286"/>
                    <a:pt x="21442" y="518"/>
                  </a:cubicBezTo>
                  <a:cubicBezTo>
                    <a:pt x="21495" y="750"/>
                    <a:pt x="21534" y="1072"/>
                    <a:pt x="21560" y="1501"/>
                  </a:cubicBezTo>
                  <a:cubicBezTo>
                    <a:pt x="21587" y="1929"/>
                    <a:pt x="21587" y="2537"/>
                    <a:pt x="21587" y="3287"/>
                  </a:cubicBezTo>
                  <a:cubicBezTo>
                    <a:pt x="21587" y="3913"/>
                    <a:pt x="21574" y="4413"/>
                    <a:pt x="21560" y="4788"/>
                  </a:cubicBezTo>
                  <a:cubicBezTo>
                    <a:pt x="21534" y="5163"/>
                    <a:pt x="21495" y="5467"/>
                    <a:pt x="21442" y="5681"/>
                  </a:cubicBezTo>
                  <a:cubicBezTo>
                    <a:pt x="21376" y="5896"/>
                    <a:pt x="21297" y="6057"/>
                    <a:pt x="21205" y="6146"/>
                  </a:cubicBezTo>
                  <a:cubicBezTo>
                    <a:pt x="21113" y="6235"/>
                    <a:pt x="20994" y="6307"/>
                    <a:pt x="20862" y="6378"/>
                  </a:cubicBezTo>
                  <a:lnTo>
                    <a:pt x="16068" y="8987"/>
                  </a:lnTo>
                  <a:cubicBezTo>
                    <a:pt x="15528" y="9308"/>
                    <a:pt x="15041" y="9612"/>
                    <a:pt x="14620" y="9916"/>
                  </a:cubicBezTo>
                  <a:cubicBezTo>
                    <a:pt x="14198" y="10219"/>
                    <a:pt x="13842" y="10559"/>
                    <a:pt x="13566" y="10916"/>
                  </a:cubicBezTo>
                  <a:cubicBezTo>
                    <a:pt x="13289" y="11291"/>
                    <a:pt x="13065" y="11702"/>
                    <a:pt x="12920" y="12185"/>
                  </a:cubicBezTo>
                  <a:cubicBezTo>
                    <a:pt x="12776" y="12667"/>
                    <a:pt x="12710" y="13221"/>
                    <a:pt x="12710" y="13846"/>
                  </a:cubicBezTo>
                  <a:lnTo>
                    <a:pt x="12710" y="15686"/>
                  </a:lnTo>
                  <a:lnTo>
                    <a:pt x="20902" y="15686"/>
                  </a:lnTo>
                  <a:cubicBezTo>
                    <a:pt x="21007" y="15686"/>
                    <a:pt x="21113" y="15740"/>
                    <a:pt x="21205" y="15829"/>
                  </a:cubicBezTo>
                  <a:cubicBezTo>
                    <a:pt x="21297" y="15919"/>
                    <a:pt x="21363" y="16079"/>
                    <a:pt x="21416" y="16312"/>
                  </a:cubicBezTo>
                  <a:cubicBezTo>
                    <a:pt x="21468" y="16544"/>
                    <a:pt x="21521" y="16830"/>
                    <a:pt x="21547" y="17205"/>
                  </a:cubicBezTo>
                  <a:cubicBezTo>
                    <a:pt x="21574" y="17580"/>
                    <a:pt x="21600" y="18063"/>
                    <a:pt x="21600" y="18652"/>
                  </a:cubicBezTo>
                  <a:cubicBezTo>
                    <a:pt x="21600" y="19224"/>
                    <a:pt x="21587" y="19706"/>
                    <a:pt x="21547" y="20081"/>
                  </a:cubicBezTo>
                  <a:cubicBezTo>
                    <a:pt x="21508" y="20457"/>
                    <a:pt x="21468" y="20760"/>
                    <a:pt x="21416" y="20993"/>
                  </a:cubicBezTo>
                  <a:cubicBezTo>
                    <a:pt x="21363" y="21225"/>
                    <a:pt x="21284" y="21368"/>
                    <a:pt x="21205" y="21457"/>
                  </a:cubicBezTo>
                  <a:cubicBezTo>
                    <a:pt x="21126" y="21546"/>
                    <a:pt x="21020" y="21600"/>
                    <a:pt x="20902" y="21600"/>
                  </a:cubicBezTo>
                  <a:lnTo>
                    <a:pt x="1383" y="21600"/>
                  </a:lnTo>
                  <a:cubicBezTo>
                    <a:pt x="896" y="21600"/>
                    <a:pt x="540" y="21439"/>
                    <a:pt x="329" y="21100"/>
                  </a:cubicBezTo>
                  <a:cubicBezTo>
                    <a:pt x="119" y="20760"/>
                    <a:pt x="0" y="20349"/>
                    <a:pt x="0" y="19849"/>
                  </a:cubicBezTo>
                  <a:lnTo>
                    <a:pt x="0" y="12310"/>
                  </a:lnTo>
                  <a:cubicBezTo>
                    <a:pt x="0" y="11541"/>
                    <a:pt x="13" y="10916"/>
                    <a:pt x="40" y="10416"/>
                  </a:cubicBezTo>
                  <a:cubicBezTo>
                    <a:pt x="66" y="9916"/>
                    <a:pt x="92" y="9469"/>
                    <a:pt x="119" y="9058"/>
                  </a:cubicBezTo>
                  <a:cubicBezTo>
                    <a:pt x="237" y="7879"/>
                    <a:pt x="448" y="6825"/>
                    <a:pt x="751" y="5896"/>
                  </a:cubicBezTo>
                  <a:cubicBezTo>
                    <a:pt x="1054" y="4967"/>
                    <a:pt x="1436" y="4163"/>
                    <a:pt x="1923" y="3502"/>
                  </a:cubicBezTo>
                  <a:cubicBezTo>
                    <a:pt x="2410" y="2841"/>
                    <a:pt x="2977" y="2340"/>
                    <a:pt x="3635" y="2001"/>
                  </a:cubicBezTo>
                  <a:cubicBezTo>
                    <a:pt x="4294" y="1661"/>
                    <a:pt x="5044" y="1483"/>
                    <a:pt x="5900" y="1483"/>
                  </a:cubicBezTo>
                  <a:cubicBezTo>
                    <a:pt x="6625" y="1483"/>
                    <a:pt x="7270" y="1608"/>
                    <a:pt x="7863" y="1858"/>
                  </a:cubicBezTo>
                  <a:cubicBezTo>
                    <a:pt x="8456" y="2108"/>
                    <a:pt x="8982" y="2465"/>
                    <a:pt x="9443" y="2948"/>
                  </a:cubicBezTo>
                  <a:cubicBezTo>
                    <a:pt x="9904" y="3430"/>
                    <a:pt x="10313" y="4020"/>
                    <a:pt x="10655" y="4734"/>
                  </a:cubicBezTo>
                  <a:cubicBezTo>
                    <a:pt x="10998" y="5431"/>
                    <a:pt x="11274" y="6235"/>
                    <a:pt x="11485" y="7146"/>
                  </a:cubicBezTo>
                  <a:cubicBezTo>
                    <a:pt x="11643" y="6717"/>
                    <a:pt x="11827" y="6307"/>
                    <a:pt x="12051" y="5913"/>
                  </a:cubicBezTo>
                  <a:cubicBezTo>
                    <a:pt x="12275" y="5538"/>
                    <a:pt x="12539" y="5163"/>
                    <a:pt x="12855" y="4841"/>
                  </a:cubicBezTo>
                  <a:cubicBezTo>
                    <a:pt x="13171" y="4502"/>
                    <a:pt x="13526" y="4180"/>
                    <a:pt x="13935" y="3877"/>
                  </a:cubicBezTo>
                  <a:cubicBezTo>
                    <a:pt x="14343" y="3573"/>
                    <a:pt x="14791" y="3287"/>
                    <a:pt x="15304" y="3001"/>
                  </a:cubicBezTo>
                  <a:lnTo>
                    <a:pt x="19532" y="554"/>
                  </a:lnTo>
                  <a:cubicBezTo>
                    <a:pt x="19954" y="321"/>
                    <a:pt x="20257" y="178"/>
                    <a:pt x="20454" y="107"/>
                  </a:cubicBezTo>
                  <a:cubicBezTo>
                    <a:pt x="20652" y="35"/>
                    <a:pt x="20810" y="0"/>
                    <a:pt x="20928" y="0"/>
                  </a:cubicBezTo>
                  <a:close/>
                  <a:moveTo>
                    <a:pt x="6335" y="7629"/>
                  </a:moveTo>
                  <a:cubicBezTo>
                    <a:pt x="5624" y="7629"/>
                    <a:pt x="5031" y="7843"/>
                    <a:pt x="4544" y="8290"/>
                  </a:cubicBezTo>
                  <a:cubicBezTo>
                    <a:pt x="4057" y="8719"/>
                    <a:pt x="3714" y="9433"/>
                    <a:pt x="3517" y="10434"/>
                  </a:cubicBezTo>
                  <a:cubicBezTo>
                    <a:pt x="3464" y="10738"/>
                    <a:pt x="3411" y="11077"/>
                    <a:pt x="3385" y="11452"/>
                  </a:cubicBezTo>
                  <a:cubicBezTo>
                    <a:pt x="3345" y="11827"/>
                    <a:pt x="3332" y="12363"/>
                    <a:pt x="3332" y="13042"/>
                  </a:cubicBezTo>
                  <a:lnTo>
                    <a:pt x="3332" y="15704"/>
                  </a:lnTo>
                  <a:lnTo>
                    <a:pt x="9430" y="15704"/>
                  </a:lnTo>
                  <a:lnTo>
                    <a:pt x="9430" y="12685"/>
                  </a:lnTo>
                  <a:cubicBezTo>
                    <a:pt x="9430" y="11845"/>
                    <a:pt x="9351" y="11113"/>
                    <a:pt x="9206" y="10470"/>
                  </a:cubicBezTo>
                  <a:cubicBezTo>
                    <a:pt x="9061" y="9844"/>
                    <a:pt x="8851" y="9308"/>
                    <a:pt x="8574" y="8897"/>
                  </a:cubicBezTo>
                  <a:cubicBezTo>
                    <a:pt x="8298" y="8486"/>
                    <a:pt x="7982" y="8165"/>
                    <a:pt x="7600" y="7950"/>
                  </a:cubicBezTo>
                  <a:cubicBezTo>
                    <a:pt x="7231" y="7736"/>
                    <a:pt x="6809" y="7629"/>
                    <a:pt x="6335" y="7629"/>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83" name="Shape">
              <a:extLst>
                <a:ext uri="{FF2B5EF4-FFF2-40B4-BE49-F238E27FC236}">
                  <a16:creationId xmlns:a16="http://schemas.microsoft.com/office/drawing/2014/main" id="{A9A60374-BE82-46FA-9DB6-14F35C478E03}"/>
                </a:ext>
              </a:extLst>
            </p:cNvPr>
            <p:cNvSpPr/>
            <p:nvPr/>
          </p:nvSpPr>
          <p:spPr>
            <a:xfrm>
              <a:off x="2070099" y="3149600"/>
              <a:ext cx="209424" cy="190702"/>
            </a:xfrm>
            <a:custGeom>
              <a:avLst/>
              <a:gdLst/>
              <a:ahLst/>
              <a:cxnLst>
                <a:cxn ang="0">
                  <a:pos x="wd2" y="hd2"/>
                </a:cxn>
                <a:cxn ang="5400000">
                  <a:pos x="wd2" y="hd2"/>
                </a:cxn>
                <a:cxn ang="10800000">
                  <a:pos x="wd2" y="hd2"/>
                </a:cxn>
                <a:cxn ang="16200000">
                  <a:pos x="wd2" y="hd2"/>
                </a:cxn>
              </a:cxnLst>
              <a:rect l="0" t="0" r="r" b="b"/>
              <a:pathLst>
                <a:path w="21600" h="21551" extrusionOk="0">
                  <a:moveTo>
                    <a:pt x="19884" y="287"/>
                  </a:moveTo>
                  <a:cubicBezTo>
                    <a:pt x="20277" y="143"/>
                    <a:pt x="20591" y="57"/>
                    <a:pt x="20827" y="14"/>
                  </a:cubicBezTo>
                  <a:cubicBezTo>
                    <a:pt x="21063" y="-29"/>
                    <a:pt x="21233" y="28"/>
                    <a:pt x="21351" y="158"/>
                  </a:cubicBezTo>
                  <a:cubicBezTo>
                    <a:pt x="21469" y="287"/>
                    <a:pt x="21535" y="531"/>
                    <a:pt x="21561" y="861"/>
                  </a:cubicBezTo>
                  <a:cubicBezTo>
                    <a:pt x="21587" y="1205"/>
                    <a:pt x="21600" y="1665"/>
                    <a:pt x="21600" y="2253"/>
                  </a:cubicBezTo>
                  <a:cubicBezTo>
                    <a:pt x="21600" y="2870"/>
                    <a:pt x="21587" y="3344"/>
                    <a:pt x="21574" y="3688"/>
                  </a:cubicBezTo>
                  <a:cubicBezTo>
                    <a:pt x="21561" y="4033"/>
                    <a:pt x="21521" y="4291"/>
                    <a:pt x="21469" y="4478"/>
                  </a:cubicBezTo>
                  <a:cubicBezTo>
                    <a:pt x="21417" y="4664"/>
                    <a:pt x="21351" y="4779"/>
                    <a:pt x="21259" y="4851"/>
                  </a:cubicBezTo>
                  <a:cubicBezTo>
                    <a:pt x="21168" y="4923"/>
                    <a:pt x="21050" y="4980"/>
                    <a:pt x="20919" y="5037"/>
                  </a:cubicBezTo>
                  <a:lnTo>
                    <a:pt x="16622" y="6616"/>
                  </a:lnTo>
                  <a:lnTo>
                    <a:pt x="16622" y="15414"/>
                  </a:lnTo>
                  <a:lnTo>
                    <a:pt x="20801" y="16892"/>
                  </a:lnTo>
                  <a:cubicBezTo>
                    <a:pt x="20958" y="16935"/>
                    <a:pt x="21089" y="17007"/>
                    <a:pt x="21194" y="17079"/>
                  </a:cubicBezTo>
                  <a:cubicBezTo>
                    <a:pt x="21299" y="17151"/>
                    <a:pt x="21377" y="17280"/>
                    <a:pt x="21443" y="17452"/>
                  </a:cubicBezTo>
                  <a:cubicBezTo>
                    <a:pt x="21508" y="17624"/>
                    <a:pt x="21548" y="17868"/>
                    <a:pt x="21561" y="18198"/>
                  </a:cubicBezTo>
                  <a:cubicBezTo>
                    <a:pt x="21587" y="18514"/>
                    <a:pt x="21587" y="18930"/>
                    <a:pt x="21587" y="19461"/>
                  </a:cubicBezTo>
                  <a:cubicBezTo>
                    <a:pt x="21587" y="20021"/>
                    <a:pt x="21574" y="20452"/>
                    <a:pt x="21535" y="20767"/>
                  </a:cubicBezTo>
                  <a:cubicBezTo>
                    <a:pt x="21495" y="21083"/>
                    <a:pt x="21417" y="21298"/>
                    <a:pt x="21299" y="21413"/>
                  </a:cubicBezTo>
                  <a:cubicBezTo>
                    <a:pt x="21181" y="21528"/>
                    <a:pt x="20997" y="21571"/>
                    <a:pt x="20762" y="21542"/>
                  </a:cubicBezTo>
                  <a:cubicBezTo>
                    <a:pt x="20526" y="21514"/>
                    <a:pt x="20225" y="21413"/>
                    <a:pt x="19832" y="21270"/>
                  </a:cubicBezTo>
                  <a:lnTo>
                    <a:pt x="865" y="14050"/>
                  </a:lnTo>
                  <a:cubicBezTo>
                    <a:pt x="681" y="13979"/>
                    <a:pt x="524" y="13893"/>
                    <a:pt x="406" y="13792"/>
                  </a:cubicBezTo>
                  <a:cubicBezTo>
                    <a:pt x="288" y="13692"/>
                    <a:pt x="196" y="13548"/>
                    <a:pt x="144" y="13333"/>
                  </a:cubicBezTo>
                  <a:cubicBezTo>
                    <a:pt x="79" y="13118"/>
                    <a:pt x="39" y="12831"/>
                    <a:pt x="26" y="12457"/>
                  </a:cubicBezTo>
                  <a:cubicBezTo>
                    <a:pt x="13" y="12084"/>
                    <a:pt x="0" y="11582"/>
                    <a:pt x="0" y="10979"/>
                  </a:cubicBezTo>
                  <a:cubicBezTo>
                    <a:pt x="0" y="10262"/>
                    <a:pt x="13" y="9702"/>
                    <a:pt x="26" y="9271"/>
                  </a:cubicBezTo>
                  <a:cubicBezTo>
                    <a:pt x="39" y="8855"/>
                    <a:pt x="79" y="8525"/>
                    <a:pt x="144" y="8281"/>
                  </a:cubicBezTo>
                  <a:cubicBezTo>
                    <a:pt x="210" y="8051"/>
                    <a:pt x="301" y="7879"/>
                    <a:pt x="419" y="7779"/>
                  </a:cubicBezTo>
                  <a:cubicBezTo>
                    <a:pt x="537" y="7678"/>
                    <a:pt x="707" y="7592"/>
                    <a:pt x="917" y="7520"/>
                  </a:cubicBezTo>
                  <a:lnTo>
                    <a:pt x="19884" y="287"/>
                  </a:lnTo>
                  <a:close/>
                  <a:moveTo>
                    <a:pt x="4205" y="11037"/>
                  </a:moveTo>
                  <a:lnTo>
                    <a:pt x="4205" y="11051"/>
                  </a:lnTo>
                  <a:lnTo>
                    <a:pt x="13295" y="14366"/>
                  </a:lnTo>
                  <a:lnTo>
                    <a:pt x="13295" y="7721"/>
                  </a:lnTo>
                  <a:lnTo>
                    <a:pt x="4205" y="11037"/>
                  </a:ln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84" name="Shape">
              <a:extLst>
                <a:ext uri="{FF2B5EF4-FFF2-40B4-BE49-F238E27FC236}">
                  <a16:creationId xmlns:a16="http://schemas.microsoft.com/office/drawing/2014/main" id="{BDD2F47A-EACE-4D0F-8CC5-EB0E017A2341}"/>
                </a:ext>
              </a:extLst>
            </p:cNvPr>
            <p:cNvSpPr/>
            <p:nvPr/>
          </p:nvSpPr>
          <p:spPr>
            <a:xfrm>
              <a:off x="2070100" y="3009899"/>
              <a:ext cx="208153" cy="158244"/>
            </a:xfrm>
            <a:custGeom>
              <a:avLst/>
              <a:gdLst/>
              <a:ahLst/>
              <a:cxnLst>
                <a:cxn ang="0">
                  <a:pos x="wd2" y="hd2"/>
                </a:cxn>
                <a:cxn ang="5400000">
                  <a:pos x="wd2" y="hd2"/>
                </a:cxn>
                <a:cxn ang="10800000">
                  <a:pos x="wd2" y="hd2"/>
                </a:cxn>
                <a:cxn ang="16200000">
                  <a:pos x="wd2" y="hd2"/>
                </a:cxn>
              </a:cxnLst>
              <a:rect l="0" t="0" r="r" b="b"/>
              <a:pathLst>
                <a:path w="21600" h="21600" extrusionOk="0">
                  <a:moveTo>
                    <a:pt x="1792" y="0"/>
                  </a:moveTo>
                  <a:cubicBezTo>
                    <a:pt x="2109" y="0"/>
                    <a:pt x="2385" y="17"/>
                    <a:pt x="2609" y="52"/>
                  </a:cubicBezTo>
                  <a:cubicBezTo>
                    <a:pt x="2833" y="87"/>
                    <a:pt x="3018" y="139"/>
                    <a:pt x="3163" y="208"/>
                  </a:cubicBezTo>
                  <a:cubicBezTo>
                    <a:pt x="3308" y="277"/>
                    <a:pt x="3400" y="364"/>
                    <a:pt x="3466" y="485"/>
                  </a:cubicBezTo>
                  <a:cubicBezTo>
                    <a:pt x="3532" y="589"/>
                    <a:pt x="3571" y="711"/>
                    <a:pt x="3571" y="849"/>
                  </a:cubicBezTo>
                  <a:lnTo>
                    <a:pt x="3571" y="7922"/>
                  </a:lnTo>
                  <a:lnTo>
                    <a:pt x="20902" y="7922"/>
                  </a:lnTo>
                  <a:cubicBezTo>
                    <a:pt x="21007" y="7922"/>
                    <a:pt x="21112" y="7974"/>
                    <a:pt x="21205" y="8061"/>
                  </a:cubicBezTo>
                  <a:cubicBezTo>
                    <a:pt x="21297" y="8148"/>
                    <a:pt x="21363" y="8321"/>
                    <a:pt x="21415" y="8529"/>
                  </a:cubicBezTo>
                  <a:cubicBezTo>
                    <a:pt x="21468" y="8754"/>
                    <a:pt x="21521" y="9049"/>
                    <a:pt x="21547" y="9413"/>
                  </a:cubicBezTo>
                  <a:cubicBezTo>
                    <a:pt x="21587" y="9777"/>
                    <a:pt x="21600" y="10245"/>
                    <a:pt x="21600" y="10800"/>
                  </a:cubicBezTo>
                  <a:cubicBezTo>
                    <a:pt x="21600" y="11355"/>
                    <a:pt x="21587" y="11823"/>
                    <a:pt x="21547" y="12187"/>
                  </a:cubicBezTo>
                  <a:cubicBezTo>
                    <a:pt x="21508" y="12551"/>
                    <a:pt x="21468" y="12846"/>
                    <a:pt x="21415" y="13071"/>
                  </a:cubicBezTo>
                  <a:cubicBezTo>
                    <a:pt x="21363" y="13296"/>
                    <a:pt x="21284" y="13452"/>
                    <a:pt x="21205" y="13539"/>
                  </a:cubicBezTo>
                  <a:cubicBezTo>
                    <a:pt x="21126" y="13626"/>
                    <a:pt x="21020" y="13678"/>
                    <a:pt x="20902" y="13678"/>
                  </a:cubicBezTo>
                  <a:lnTo>
                    <a:pt x="3571" y="13678"/>
                  </a:lnTo>
                  <a:lnTo>
                    <a:pt x="3571" y="20768"/>
                  </a:lnTo>
                  <a:cubicBezTo>
                    <a:pt x="3571" y="20907"/>
                    <a:pt x="3532" y="21045"/>
                    <a:pt x="3466" y="21132"/>
                  </a:cubicBezTo>
                  <a:cubicBezTo>
                    <a:pt x="3400" y="21236"/>
                    <a:pt x="3295" y="21323"/>
                    <a:pt x="3163" y="21392"/>
                  </a:cubicBezTo>
                  <a:cubicBezTo>
                    <a:pt x="3031" y="21461"/>
                    <a:pt x="2847" y="21513"/>
                    <a:pt x="2609" y="21548"/>
                  </a:cubicBezTo>
                  <a:cubicBezTo>
                    <a:pt x="2385" y="21583"/>
                    <a:pt x="2109" y="21600"/>
                    <a:pt x="1792" y="21600"/>
                  </a:cubicBezTo>
                  <a:cubicBezTo>
                    <a:pt x="1463" y="21600"/>
                    <a:pt x="1173" y="21583"/>
                    <a:pt x="949" y="21548"/>
                  </a:cubicBezTo>
                  <a:cubicBezTo>
                    <a:pt x="712" y="21513"/>
                    <a:pt x="527" y="21461"/>
                    <a:pt x="395" y="21392"/>
                  </a:cubicBezTo>
                  <a:cubicBezTo>
                    <a:pt x="250" y="21323"/>
                    <a:pt x="158" y="21236"/>
                    <a:pt x="92" y="21132"/>
                  </a:cubicBezTo>
                  <a:cubicBezTo>
                    <a:pt x="26" y="21028"/>
                    <a:pt x="0" y="20907"/>
                    <a:pt x="0" y="20768"/>
                  </a:cubicBezTo>
                  <a:lnTo>
                    <a:pt x="0" y="832"/>
                  </a:lnTo>
                  <a:cubicBezTo>
                    <a:pt x="0" y="693"/>
                    <a:pt x="26" y="572"/>
                    <a:pt x="92" y="468"/>
                  </a:cubicBezTo>
                  <a:cubicBezTo>
                    <a:pt x="158" y="364"/>
                    <a:pt x="250" y="260"/>
                    <a:pt x="395" y="191"/>
                  </a:cubicBezTo>
                  <a:cubicBezTo>
                    <a:pt x="527" y="121"/>
                    <a:pt x="725" y="69"/>
                    <a:pt x="949" y="35"/>
                  </a:cubicBezTo>
                  <a:cubicBezTo>
                    <a:pt x="1173" y="17"/>
                    <a:pt x="1463" y="0"/>
                    <a:pt x="1792" y="0"/>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85" name="Shape">
              <a:extLst>
                <a:ext uri="{FF2B5EF4-FFF2-40B4-BE49-F238E27FC236}">
                  <a16:creationId xmlns:a16="http://schemas.microsoft.com/office/drawing/2014/main" id="{363B75A4-DAF8-49FC-A53A-6DE1D86821E8}"/>
                </a:ext>
              </a:extLst>
            </p:cNvPr>
            <p:cNvSpPr/>
            <p:nvPr/>
          </p:nvSpPr>
          <p:spPr>
            <a:xfrm>
              <a:off x="2070100" y="2946399"/>
              <a:ext cx="209169" cy="42165"/>
            </a:xfrm>
            <a:custGeom>
              <a:avLst/>
              <a:gdLst/>
              <a:ahLst/>
              <a:cxnLst>
                <a:cxn ang="0">
                  <a:pos x="wd2" y="hd2"/>
                </a:cxn>
                <a:cxn ang="5400000">
                  <a:pos x="wd2" y="hd2"/>
                </a:cxn>
                <a:cxn ang="10800000">
                  <a:pos x="wd2" y="hd2"/>
                </a:cxn>
                <a:cxn ang="16200000">
                  <a:pos x="wd2" y="hd2"/>
                </a:cxn>
              </a:cxnLst>
              <a:rect l="0" t="0" r="r" b="b"/>
              <a:pathLst>
                <a:path w="21600" h="21600" extrusionOk="0">
                  <a:moveTo>
                    <a:pt x="20905" y="0"/>
                  </a:moveTo>
                  <a:cubicBezTo>
                    <a:pt x="21010" y="0"/>
                    <a:pt x="21115" y="195"/>
                    <a:pt x="21207" y="520"/>
                  </a:cubicBezTo>
                  <a:cubicBezTo>
                    <a:pt x="21298" y="846"/>
                    <a:pt x="21364" y="1431"/>
                    <a:pt x="21416" y="2277"/>
                  </a:cubicBezTo>
                  <a:cubicBezTo>
                    <a:pt x="21469" y="3123"/>
                    <a:pt x="21521" y="4164"/>
                    <a:pt x="21548" y="5530"/>
                  </a:cubicBezTo>
                  <a:cubicBezTo>
                    <a:pt x="21574" y="6896"/>
                    <a:pt x="21600" y="8653"/>
                    <a:pt x="21600" y="10800"/>
                  </a:cubicBezTo>
                  <a:cubicBezTo>
                    <a:pt x="21600" y="12882"/>
                    <a:pt x="21587" y="14639"/>
                    <a:pt x="21548" y="16005"/>
                  </a:cubicBezTo>
                  <a:cubicBezTo>
                    <a:pt x="21508" y="17371"/>
                    <a:pt x="21469" y="18477"/>
                    <a:pt x="21416" y="19323"/>
                  </a:cubicBezTo>
                  <a:cubicBezTo>
                    <a:pt x="21364" y="20169"/>
                    <a:pt x="21285" y="20754"/>
                    <a:pt x="21207" y="21080"/>
                  </a:cubicBezTo>
                  <a:cubicBezTo>
                    <a:pt x="21128" y="21405"/>
                    <a:pt x="21023" y="21600"/>
                    <a:pt x="20905" y="21600"/>
                  </a:cubicBezTo>
                  <a:lnTo>
                    <a:pt x="695" y="21600"/>
                  </a:lnTo>
                  <a:cubicBezTo>
                    <a:pt x="590" y="21600"/>
                    <a:pt x="485" y="21405"/>
                    <a:pt x="393" y="21080"/>
                  </a:cubicBezTo>
                  <a:cubicBezTo>
                    <a:pt x="302" y="20754"/>
                    <a:pt x="236" y="20104"/>
                    <a:pt x="184" y="19258"/>
                  </a:cubicBezTo>
                  <a:cubicBezTo>
                    <a:pt x="131" y="18412"/>
                    <a:pt x="79" y="17306"/>
                    <a:pt x="52" y="15940"/>
                  </a:cubicBezTo>
                  <a:cubicBezTo>
                    <a:pt x="26" y="14573"/>
                    <a:pt x="0" y="12817"/>
                    <a:pt x="0" y="10800"/>
                  </a:cubicBezTo>
                  <a:cubicBezTo>
                    <a:pt x="0" y="8653"/>
                    <a:pt x="13" y="6896"/>
                    <a:pt x="52" y="5530"/>
                  </a:cubicBezTo>
                  <a:cubicBezTo>
                    <a:pt x="92" y="4164"/>
                    <a:pt x="131" y="3058"/>
                    <a:pt x="184" y="2277"/>
                  </a:cubicBezTo>
                  <a:cubicBezTo>
                    <a:pt x="236" y="1497"/>
                    <a:pt x="315" y="846"/>
                    <a:pt x="393" y="521"/>
                  </a:cubicBezTo>
                  <a:cubicBezTo>
                    <a:pt x="472" y="195"/>
                    <a:pt x="577" y="0"/>
                    <a:pt x="695" y="0"/>
                  </a:cubicBezTo>
                  <a:lnTo>
                    <a:pt x="20905" y="0"/>
                  </a:ln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86" name="Shape">
              <a:extLst>
                <a:ext uri="{FF2B5EF4-FFF2-40B4-BE49-F238E27FC236}">
                  <a16:creationId xmlns:a16="http://schemas.microsoft.com/office/drawing/2014/main" id="{69D48BF5-9D82-4BEA-900D-6BC4100BA1BC}"/>
                </a:ext>
              </a:extLst>
            </p:cNvPr>
            <p:cNvSpPr/>
            <p:nvPr/>
          </p:nvSpPr>
          <p:spPr>
            <a:xfrm>
              <a:off x="2070099" y="2717799"/>
              <a:ext cx="214504" cy="195963"/>
            </a:xfrm>
            <a:custGeom>
              <a:avLst/>
              <a:gdLst/>
              <a:ahLst/>
              <a:cxnLst>
                <a:cxn ang="0">
                  <a:pos x="wd2" y="hd2"/>
                </a:cxn>
                <a:cxn ang="5400000">
                  <a:pos x="wd2" y="hd2"/>
                </a:cxn>
                <a:cxn ang="10800000">
                  <a:pos x="wd2" y="hd2"/>
                </a:cxn>
                <a:cxn ang="16200000">
                  <a:pos x="wd2" y="hd2"/>
                </a:cxn>
              </a:cxnLst>
              <a:rect l="0" t="0" r="r" b="b"/>
              <a:pathLst>
                <a:path w="21600" h="21600" extrusionOk="0">
                  <a:moveTo>
                    <a:pt x="10551" y="0"/>
                  </a:moveTo>
                  <a:cubicBezTo>
                    <a:pt x="12277" y="0"/>
                    <a:pt x="13825" y="238"/>
                    <a:pt x="15193" y="700"/>
                  </a:cubicBezTo>
                  <a:cubicBezTo>
                    <a:pt x="16561" y="1176"/>
                    <a:pt x="17712" y="1876"/>
                    <a:pt x="18671" y="2800"/>
                  </a:cubicBezTo>
                  <a:cubicBezTo>
                    <a:pt x="19618" y="3724"/>
                    <a:pt x="20347" y="4886"/>
                    <a:pt x="20845" y="6243"/>
                  </a:cubicBezTo>
                  <a:cubicBezTo>
                    <a:pt x="21344" y="7615"/>
                    <a:pt x="21600" y="9197"/>
                    <a:pt x="21600" y="11003"/>
                  </a:cubicBezTo>
                  <a:cubicBezTo>
                    <a:pt x="21600" y="12781"/>
                    <a:pt x="21383" y="14335"/>
                    <a:pt x="20961" y="15651"/>
                  </a:cubicBezTo>
                  <a:cubicBezTo>
                    <a:pt x="20539" y="16980"/>
                    <a:pt x="19886" y="18072"/>
                    <a:pt x="19017" y="18954"/>
                  </a:cubicBezTo>
                  <a:cubicBezTo>
                    <a:pt x="18147" y="19836"/>
                    <a:pt x="17034" y="20494"/>
                    <a:pt x="15692" y="20942"/>
                  </a:cubicBezTo>
                  <a:cubicBezTo>
                    <a:pt x="14349" y="21390"/>
                    <a:pt x="12763" y="21600"/>
                    <a:pt x="10921" y="21600"/>
                  </a:cubicBezTo>
                  <a:cubicBezTo>
                    <a:pt x="9233" y="21600"/>
                    <a:pt x="7712" y="21362"/>
                    <a:pt x="6369" y="20900"/>
                  </a:cubicBezTo>
                  <a:cubicBezTo>
                    <a:pt x="5026" y="20424"/>
                    <a:pt x="3875" y="19724"/>
                    <a:pt x="2929" y="18800"/>
                  </a:cubicBezTo>
                  <a:cubicBezTo>
                    <a:pt x="1982" y="17876"/>
                    <a:pt x="1253" y="16714"/>
                    <a:pt x="755" y="15357"/>
                  </a:cubicBezTo>
                  <a:cubicBezTo>
                    <a:pt x="256" y="13985"/>
                    <a:pt x="0" y="12389"/>
                    <a:pt x="0" y="10583"/>
                  </a:cubicBezTo>
                  <a:cubicBezTo>
                    <a:pt x="0" y="8847"/>
                    <a:pt x="205" y="7321"/>
                    <a:pt x="627" y="6005"/>
                  </a:cubicBezTo>
                  <a:cubicBezTo>
                    <a:pt x="1049" y="4676"/>
                    <a:pt x="1688" y="3570"/>
                    <a:pt x="2558" y="2688"/>
                  </a:cubicBezTo>
                  <a:cubicBezTo>
                    <a:pt x="3427" y="1806"/>
                    <a:pt x="4527" y="1134"/>
                    <a:pt x="5857" y="672"/>
                  </a:cubicBezTo>
                  <a:cubicBezTo>
                    <a:pt x="7174" y="224"/>
                    <a:pt x="8735" y="0"/>
                    <a:pt x="10551" y="0"/>
                  </a:cubicBezTo>
                  <a:close/>
                  <a:moveTo>
                    <a:pt x="10768" y="4872"/>
                  </a:moveTo>
                  <a:cubicBezTo>
                    <a:pt x="9668" y="4872"/>
                    <a:pt x="8671" y="4970"/>
                    <a:pt x="7775" y="5152"/>
                  </a:cubicBezTo>
                  <a:cubicBezTo>
                    <a:pt x="6880" y="5334"/>
                    <a:pt x="6113" y="5655"/>
                    <a:pt x="5474" y="6117"/>
                  </a:cubicBezTo>
                  <a:cubicBezTo>
                    <a:pt x="4834" y="6565"/>
                    <a:pt x="4335" y="7167"/>
                    <a:pt x="3990" y="7923"/>
                  </a:cubicBezTo>
                  <a:cubicBezTo>
                    <a:pt x="3645" y="8679"/>
                    <a:pt x="3466" y="9617"/>
                    <a:pt x="3466" y="10751"/>
                  </a:cubicBezTo>
                  <a:cubicBezTo>
                    <a:pt x="3466" y="11899"/>
                    <a:pt x="3658" y="12851"/>
                    <a:pt x="4054" y="13607"/>
                  </a:cubicBezTo>
                  <a:cubicBezTo>
                    <a:pt x="4450" y="14377"/>
                    <a:pt x="4975" y="14993"/>
                    <a:pt x="5627" y="15455"/>
                  </a:cubicBezTo>
                  <a:cubicBezTo>
                    <a:pt x="6279" y="15917"/>
                    <a:pt x="7047" y="16253"/>
                    <a:pt x="7929" y="16448"/>
                  </a:cubicBezTo>
                  <a:cubicBezTo>
                    <a:pt x="8811" y="16644"/>
                    <a:pt x="9732" y="16742"/>
                    <a:pt x="10717" y="16742"/>
                  </a:cubicBezTo>
                  <a:cubicBezTo>
                    <a:pt x="11855" y="16742"/>
                    <a:pt x="12878" y="16644"/>
                    <a:pt x="13786" y="16463"/>
                  </a:cubicBezTo>
                  <a:cubicBezTo>
                    <a:pt x="14694" y="16281"/>
                    <a:pt x="15474" y="15959"/>
                    <a:pt x="16114" y="15511"/>
                  </a:cubicBezTo>
                  <a:cubicBezTo>
                    <a:pt x="16753" y="15063"/>
                    <a:pt x="17252" y="14461"/>
                    <a:pt x="17584" y="13705"/>
                  </a:cubicBezTo>
                  <a:cubicBezTo>
                    <a:pt x="17930" y="12949"/>
                    <a:pt x="18096" y="12011"/>
                    <a:pt x="18096" y="10863"/>
                  </a:cubicBezTo>
                  <a:cubicBezTo>
                    <a:pt x="18096" y="9715"/>
                    <a:pt x="17904" y="8763"/>
                    <a:pt x="17520" y="8007"/>
                  </a:cubicBezTo>
                  <a:cubicBezTo>
                    <a:pt x="17137" y="7237"/>
                    <a:pt x="16612" y="6621"/>
                    <a:pt x="15935" y="6159"/>
                  </a:cubicBezTo>
                  <a:cubicBezTo>
                    <a:pt x="15270" y="5684"/>
                    <a:pt x="14489" y="5362"/>
                    <a:pt x="13607" y="5166"/>
                  </a:cubicBezTo>
                  <a:cubicBezTo>
                    <a:pt x="12725" y="4970"/>
                    <a:pt x="11778" y="4872"/>
                    <a:pt x="10768" y="4872"/>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87" name="Shape">
              <a:extLst>
                <a:ext uri="{FF2B5EF4-FFF2-40B4-BE49-F238E27FC236}">
                  <a16:creationId xmlns:a16="http://schemas.microsoft.com/office/drawing/2014/main" id="{C70669C0-FED7-421B-BEDD-9583E559CF28}"/>
                </a:ext>
              </a:extLst>
            </p:cNvPr>
            <p:cNvSpPr/>
            <p:nvPr/>
          </p:nvSpPr>
          <p:spPr>
            <a:xfrm>
              <a:off x="2070099" y="2501900"/>
              <a:ext cx="208917" cy="171070"/>
            </a:xfrm>
            <a:custGeom>
              <a:avLst/>
              <a:gdLst/>
              <a:ahLst/>
              <a:cxnLst>
                <a:cxn ang="0">
                  <a:pos x="wd2" y="hd2"/>
                </a:cxn>
                <a:cxn ang="5400000">
                  <a:pos x="wd2" y="hd2"/>
                </a:cxn>
                <a:cxn ang="10800000">
                  <a:pos x="wd2" y="hd2"/>
                </a:cxn>
                <a:cxn ang="16200000">
                  <a:pos x="wd2" y="hd2"/>
                </a:cxn>
              </a:cxnLst>
              <a:rect l="0" t="0" r="r" b="b"/>
              <a:pathLst>
                <a:path w="21600" h="21600" extrusionOk="0">
                  <a:moveTo>
                    <a:pt x="19959" y="64"/>
                  </a:moveTo>
                  <a:cubicBezTo>
                    <a:pt x="20208" y="64"/>
                    <a:pt x="20445" y="112"/>
                    <a:pt x="20641" y="224"/>
                  </a:cubicBezTo>
                  <a:cubicBezTo>
                    <a:pt x="20838" y="337"/>
                    <a:pt x="21009" y="481"/>
                    <a:pt x="21140" y="657"/>
                  </a:cubicBezTo>
                  <a:cubicBezTo>
                    <a:pt x="21272" y="834"/>
                    <a:pt x="21364" y="1058"/>
                    <a:pt x="21429" y="1299"/>
                  </a:cubicBezTo>
                  <a:cubicBezTo>
                    <a:pt x="21495" y="1539"/>
                    <a:pt x="21521" y="1796"/>
                    <a:pt x="21521" y="2053"/>
                  </a:cubicBezTo>
                  <a:lnTo>
                    <a:pt x="21521" y="4314"/>
                  </a:lnTo>
                  <a:cubicBezTo>
                    <a:pt x="21521" y="4779"/>
                    <a:pt x="21482" y="5196"/>
                    <a:pt x="21403" y="5532"/>
                  </a:cubicBezTo>
                  <a:cubicBezTo>
                    <a:pt x="21324" y="5869"/>
                    <a:pt x="21180" y="6190"/>
                    <a:pt x="20983" y="6478"/>
                  </a:cubicBezTo>
                  <a:cubicBezTo>
                    <a:pt x="20773" y="6767"/>
                    <a:pt x="20497" y="7056"/>
                    <a:pt x="20156" y="7312"/>
                  </a:cubicBezTo>
                  <a:cubicBezTo>
                    <a:pt x="19801" y="7585"/>
                    <a:pt x="19355" y="7890"/>
                    <a:pt x="18803" y="8226"/>
                  </a:cubicBezTo>
                  <a:lnTo>
                    <a:pt x="8784" y="14737"/>
                  </a:lnTo>
                  <a:cubicBezTo>
                    <a:pt x="8194" y="15122"/>
                    <a:pt x="7550" y="15506"/>
                    <a:pt x="6854" y="15891"/>
                  </a:cubicBezTo>
                  <a:cubicBezTo>
                    <a:pt x="6171" y="16276"/>
                    <a:pt x="5489" y="16629"/>
                    <a:pt x="4845" y="16950"/>
                  </a:cubicBezTo>
                  <a:lnTo>
                    <a:pt x="4845" y="16998"/>
                  </a:lnTo>
                  <a:cubicBezTo>
                    <a:pt x="5633" y="16950"/>
                    <a:pt x="6434" y="16902"/>
                    <a:pt x="7222" y="16869"/>
                  </a:cubicBezTo>
                  <a:cubicBezTo>
                    <a:pt x="8010" y="16837"/>
                    <a:pt x="8824" y="16821"/>
                    <a:pt x="9664" y="16821"/>
                  </a:cubicBezTo>
                  <a:lnTo>
                    <a:pt x="20878" y="16821"/>
                  </a:lnTo>
                  <a:cubicBezTo>
                    <a:pt x="20983" y="16821"/>
                    <a:pt x="21088" y="16853"/>
                    <a:pt x="21180" y="16934"/>
                  </a:cubicBezTo>
                  <a:cubicBezTo>
                    <a:pt x="21272" y="17014"/>
                    <a:pt x="21337" y="17142"/>
                    <a:pt x="21403" y="17318"/>
                  </a:cubicBezTo>
                  <a:cubicBezTo>
                    <a:pt x="21469" y="17495"/>
                    <a:pt x="21508" y="17751"/>
                    <a:pt x="21547" y="18056"/>
                  </a:cubicBezTo>
                  <a:cubicBezTo>
                    <a:pt x="21587" y="18361"/>
                    <a:pt x="21600" y="18762"/>
                    <a:pt x="21600" y="19243"/>
                  </a:cubicBezTo>
                  <a:cubicBezTo>
                    <a:pt x="21600" y="19708"/>
                    <a:pt x="21587" y="20109"/>
                    <a:pt x="21547" y="20413"/>
                  </a:cubicBezTo>
                  <a:cubicBezTo>
                    <a:pt x="21508" y="20718"/>
                    <a:pt x="21469" y="20959"/>
                    <a:pt x="21403" y="21135"/>
                  </a:cubicBezTo>
                  <a:cubicBezTo>
                    <a:pt x="21337" y="21311"/>
                    <a:pt x="21272" y="21440"/>
                    <a:pt x="21180" y="21504"/>
                  </a:cubicBezTo>
                  <a:cubicBezTo>
                    <a:pt x="21088" y="21568"/>
                    <a:pt x="20996" y="21600"/>
                    <a:pt x="20878" y="21600"/>
                  </a:cubicBezTo>
                  <a:lnTo>
                    <a:pt x="1628" y="21600"/>
                  </a:lnTo>
                  <a:cubicBezTo>
                    <a:pt x="1103" y="21600"/>
                    <a:pt x="722" y="21408"/>
                    <a:pt x="460" y="21039"/>
                  </a:cubicBezTo>
                  <a:cubicBezTo>
                    <a:pt x="197" y="20670"/>
                    <a:pt x="66" y="20221"/>
                    <a:pt x="66" y="19676"/>
                  </a:cubicBezTo>
                  <a:lnTo>
                    <a:pt x="66" y="16821"/>
                  </a:lnTo>
                  <a:cubicBezTo>
                    <a:pt x="66" y="16308"/>
                    <a:pt x="105" y="15875"/>
                    <a:pt x="171" y="15522"/>
                  </a:cubicBezTo>
                  <a:cubicBezTo>
                    <a:pt x="236" y="15170"/>
                    <a:pt x="368" y="14865"/>
                    <a:pt x="525" y="14576"/>
                  </a:cubicBezTo>
                  <a:cubicBezTo>
                    <a:pt x="696" y="14304"/>
                    <a:pt x="919" y="14047"/>
                    <a:pt x="1208" y="13791"/>
                  </a:cubicBezTo>
                  <a:cubicBezTo>
                    <a:pt x="1497" y="13534"/>
                    <a:pt x="1865" y="13294"/>
                    <a:pt x="2298" y="13037"/>
                  </a:cubicBezTo>
                  <a:lnTo>
                    <a:pt x="10124" y="7938"/>
                  </a:lnTo>
                  <a:cubicBezTo>
                    <a:pt x="10596" y="7649"/>
                    <a:pt x="11069" y="7344"/>
                    <a:pt x="11529" y="7056"/>
                  </a:cubicBezTo>
                  <a:cubicBezTo>
                    <a:pt x="11988" y="6767"/>
                    <a:pt x="12448" y="6494"/>
                    <a:pt x="12907" y="6222"/>
                  </a:cubicBezTo>
                  <a:cubicBezTo>
                    <a:pt x="13367" y="5949"/>
                    <a:pt x="13814" y="5693"/>
                    <a:pt x="14260" y="5436"/>
                  </a:cubicBezTo>
                  <a:cubicBezTo>
                    <a:pt x="14706" y="5179"/>
                    <a:pt x="15140" y="4923"/>
                    <a:pt x="15586" y="4682"/>
                  </a:cubicBezTo>
                  <a:lnTo>
                    <a:pt x="15586" y="4666"/>
                  </a:lnTo>
                  <a:cubicBezTo>
                    <a:pt x="14811" y="4714"/>
                    <a:pt x="14010" y="4731"/>
                    <a:pt x="13170" y="4763"/>
                  </a:cubicBezTo>
                  <a:cubicBezTo>
                    <a:pt x="12330" y="4779"/>
                    <a:pt x="11529" y="4795"/>
                    <a:pt x="10767" y="4795"/>
                  </a:cubicBezTo>
                  <a:lnTo>
                    <a:pt x="722" y="4795"/>
                  </a:lnTo>
                  <a:cubicBezTo>
                    <a:pt x="617" y="4795"/>
                    <a:pt x="512" y="4747"/>
                    <a:pt x="420" y="4666"/>
                  </a:cubicBezTo>
                  <a:cubicBezTo>
                    <a:pt x="328" y="4586"/>
                    <a:pt x="249" y="4458"/>
                    <a:pt x="184" y="4265"/>
                  </a:cubicBezTo>
                  <a:cubicBezTo>
                    <a:pt x="118" y="4073"/>
                    <a:pt x="66" y="3833"/>
                    <a:pt x="39" y="3512"/>
                  </a:cubicBezTo>
                  <a:cubicBezTo>
                    <a:pt x="13" y="3207"/>
                    <a:pt x="0" y="2806"/>
                    <a:pt x="0" y="2325"/>
                  </a:cubicBezTo>
                  <a:cubicBezTo>
                    <a:pt x="0" y="1860"/>
                    <a:pt x="13" y="1491"/>
                    <a:pt x="39" y="1171"/>
                  </a:cubicBezTo>
                  <a:cubicBezTo>
                    <a:pt x="66" y="866"/>
                    <a:pt x="118" y="625"/>
                    <a:pt x="184" y="449"/>
                  </a:cubicBezTo>
                  <a:cubicBezTo>
                    <a:pt x="249" y="289"/>
                    <a:pt x="328" y="160"/>
                    <a:pt x="420" y="96"/>
                  </a:cubicBezTo>
                  <a:cubicBezTo>
                    <a:pt x="512" y="32"/>
                    <a:pt x="604" y="0"/>
                    <a:pt x="722" y="0"/>
                  </a:cubicBezTo>
                  <a:lnTo>
                    <a:pt x="19959" y="0"/>
                  </a:ln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88" name="Shape">
              <a:extLst>
                <a:ext uri="{FF2B5EF4-FFF2-40B4-BE49-F238E27FC236}">
                  <a16:creationId xmlns:a16="http://schemas.microsoft.com/office/drawing/2014/main" id="{011BF982-3243-4859-B387-ED8591A7CAE8}"/>
                </a:ext>
              </a:extLst>
            </p:cNvPr>
            <p:cNvSpPr/>
            <p:nvPr/>
          </p:nvSpPr>
          <p:spPr>
            <a:xfrm>
              <a:off x="1803399" y="4419599"/>
              <a:ext cx="135511" cy="214633"/>
            </a:xfrm>
            <a:custGeom>
              <a:avLst/>
              <a:gdLst/>
              <a:ahLst/>
              <a:cxnLst>
                <a:cxn ang="0">
                  <a:pos x="wd2" y="hd2"/>
                </a:cxn>
                <a:cxn ang="5400000">
                  <a:pos x="wd2" y="hd2"/>
                </a:cxn>
                <a:cxn ang="10800000">
                  <a:pos x="wd2" y="hd2"/>
                </a:cxn>
                <a:cxn ang="16200000">
                  <a:pos x="wd2" y="hd2"/>
                </a:cxn>
              </a:cxnLst>
              <a:rect l="0" t="0" r="r" b="b"/>
              <a:pathLst>
                <a:path w="21600" h="21600" extrusionOk="0">
                  <a:moveTo>
                    <a:pt x="21600" y="14967"/>
                  </a:moveTo>
                  <a:cubicBezTo>
                    <a:pt x="21600" y="16066"/>
                    <a:pt x="21276" y="17024"/>
                    <a:pt x="20628" y="17855"/>
                  </a:cubicBezTo>
                  <a:cubicBezTo>
                    <a:pt x="19981" y="18686"/>
                    <a:pt x="19110" y="19376"/>
                    <a:pt x="17997" y="19926"/>
                  </a:cubicBezTo>
                  <a:cubicBezTo>
                    <a:pt x="16883" y="20475"/>
                    <a:pt x="15608" y="20897"/>
                    <a:pt x="14110" y="21178"/>
                  </a:cubicBezTo>
                  <a:cubicBezTo>
                    <a:pt x="12632" y="21459"/>
                    <a:pt x="11053" y="21600"/>
                    <a:pt x="9353" y="21600"/>
                  </a:cubicBezTo>
                  <a:cubicBezTo>
                    <a:pt x="8219" y="21600"/>
                    <a:pt x="7146" y="21536"/>
                    <a:pt x="6174" y="21421"/>
                  </a:cubicBezTo>
                  <a:cubicBezTo>
                    <a:pt x="5203" y="21306"/>
                    <a:pt x="4332" y="21165"/>
                    <a:pt x="3583" y="20999"/>
                  </a:cubicBezTo>
                  <a:cubicBezTo>
                    <a:pt x="2834" y="20833"/>
                    <a:pt x="2207" y="20654"/>
                    <a:pt x="1700" y="20475"/>
                  </a:cubicBezTo>
                  <a:cubicBezTo>
                    <a:pt x="1194" y="20296"/>
                    <a:pt x="830" y="20130"/>
                    <a:pt x="607" y="19990"/>
                  </a:cubicBezTo>
                  <a:cubicBezTo>
                    <a:pt x="385" y="19849"/>
                    <a:pt x="223" y="19645"/>
                    <a:pt x="142" y="19389"/>
                  </a:cubicBezTo>
                  <a:cubicBezTo>
                    <a:pt x="40" y="19120"/>
                    <a:pt x="0" y="18750"/>
                    <a:pt x="0" y="18251"/>
                  </a:cubicBezTo>
                  <a:cubicBezTo>
                    <a:pt x="0" y="17919"/>
                    <a:pt x="20" y="17638"/>
                    <a:pt x="61" y="17408"/>
                  </a:cubicBezTo>
                  <a:cubicBezTo>
                    <a:pt x="101" y="17178"/>
                    <a:pt x="142" y="16999"/>
                    <a:pt x="223" y="16858"/>
                  </a:cubicBezTo>
                  <a:cubicBezTo>
                    <a:pt x="304" y="16718"/>
                    <a:pt x="405" y="16615"/>
                    <a:pt x="526" y="16564"/>
                  </a:cubicBezTo>
                  <a:cubicBezTo>
                    <a:pt x="648" y="16500"/>
                    <a:pt x="810" y="16475"/>
                    <a:pt x="972" y="16475"/>
                  </a:cubicBezTo>
                  <a:cubicBezTo>
                    <a:pt x="1215" y="16475"/>
                    <a:pt x="1539" y="16564"/>
                    <a:pt x="1984" y="16743"/>
                  </a:cubicBezTo>
                  <a:cubicBezTo>
                    <a:pt x="2409" y="16922"/>
                    <a:pt x="2976" y="17114"/>
                    <a:pt x="3664" y="17331"/>
                  </a:cubicBezTo>
                  <a:cubicBezTo>
                    <a:pt x="4352" y="17548"/>
                    <a:pt x="5162" y="17740"/>
                    <a:pt x="6093" y="17919"/>
                  </a:cubicBezTo>
                  <a:cubicBezTo>
                    <a:pt x="7025" y="18098"/>
                    <a:pt x="8138" y="18187"/>
                    <a:pt x="9373" y="18187"/>
                  </a:cubicBezTo>
                  <a:cubicBezTo>
                    <a:pt x="10183" y="18187"/>
                    <a:pt x="10911" y="18123"/>
                    <a:pt x="11559" y="17996"/>
                  </a:cubicBezTo>
                  <a:cubicBezTo>
                    <a:pt x="12207" y="17868"/>
                    <a:pt x="12753" y="17702"/>
                    <a:pt x="13199" y="17472"/>
                  </a:cubicBezTo>
                  <a:cubicBezTo>
                    <a:pt x="13644" y="17242"/>
                    <a:pt x="13988" y="16960"/>
                    <a:pt x="14231" y="16628"/>
                  </a:cubicBezTo>
                  <a:cubicBezTo>
                    <a:pt x="14474" y="16296"/>
                    <a:pt x="14596" y="15925"/>
                    <a:pt x="14596" y="15516"/>
                  </a:cubicBezTo>
                  <a:cubicBezTo>
                    <a:pt x="14596" y="15043"/>
                    <a:pt x="14393" y="14634"/>
                    <a:pt x="13988" y="14302"/>
                  </a:cubicBezTo>
                  <a:cubicBezTo>
                    <a:pt x="13583" y="13970"/>
                    <a:pt x="13057" y="13663"/>
                    <a:pt x="12389" y="13395"/>
                  </a:cubicBezTo>
                  <a:cubicBezTo>
                    <a:pt x="11741" y="13126"/>
                    <a:pt x="10992" y="12883"/>
                    <a:pt x="10162" y="12653"/>
                  </a:cubicBezTo>
                  <a:cubicBezTo>
                    <a:pt x="9332" y="12423"/>
                    <a:pt x="8462" y="12180"/>
                    <a:pt x="7591" y="11925"/>
                  </a:cubicBezTo>
                  <a:cubicBezTo>
                    <a:pt x="6701" y="11669"/>
                    <a:pt x="5850" y="11375"/>
                    <a:pt x="5020" y="11043"/>
                  </a:cubicBezTo>
                  <a:cubicBezTo>
                    <a:pt x="4190" y="10710"/>
                    <a:pt x="3441" y="10327"/>
                    <a:pt x="2794" y="9867"/>
                  </a:cubicBezTo>
                  <a:cubicBezTo>
                    <a:pt x="2146" y="9407"/>
                    <a:pt x="1599" y="8870"/>
                    <a:pt x="1194" y="8244"/>
                  </a:cubicBezTo>
                  <a:cubicBezTo>
                    <a:pt x="789" y="7618"/>
                    <a:pt x="587" y="6876"/>
                    <a:pt x="587" y="6007"/>
                  </a:cubicBezTo>
                  <a:cubicBezTo>
                    <a:pt x="587" y="5010"/>
                    <a:pt x="891" y="4128"/>
                    <a:pt x="1478" y="3374"/>
                  </a:cubicBezTo>
                  <a:cubicBezTo>
                    <a:pt x="2065" y="2620"/>
                    <a:pt x="2854" y="1994"/>
                    <a:pt x="3846" y="1495"/>
                  </a:cubicBezTo>
                  <a:cubicBezTo>
                    <a:pt x="4838" y="997"/>
                    <a:pt x="6012" y="626"/>
                    <a:pt x="7369" y="371"/>
                  </a:cubicBezTo>
                  <a:cubicBezTo>
                    <a:pt x="8725" y="128"/>
                    <a:pt x="10162" y="0"/>
                    <a:pt x="11660" y="0"/>
                  </a:cubicBezTo>
                  <a:cubicBezTo>
                    <a:pt x="12450" y="0"/>
                    <a:pt x="13219" y="38"/>
                    <a:pt x="14009" y="115"/>
                  </a:cubicBezTo>
                  <a:cubicBezTo>
                    <a:pt x="14798" y="192"/>
                    <a:pt x="15527" y="294"/>
                    <a:pt x="16195" y="422"/>
                  </a:cubicBezTo>
                  <a:cubicBezTo>
                    <a:pt x="16883" y="550"/>
                    <a:pt x="17470" y="690"/>
                    <a:pt x="18017" y="856"/>
                  </a:cubicBezTo>
                  <a:cubicBezTo>
                    <a:pt x="18543" y="1022"/>
                    <a:pt x="18887" y="1150"/>
                    <a:pt x="19069" y="1253"/>
                  </a:cubicBezTo>
                  <a:cubicBezTo>
                    <a:pt x="19231" y="1355"/>
                    <a:pt x="19353" y="1457"/>
                    <a:pt x="19414" y="1521"/>
                  </a:cubicBezTo>
                  <a:cubicBezTo>
                    <a:pt x="19474" y="1585"/>
                    <a:pt x="19515" y="1700"/>
                    <a:pt x="19576" y="1815"/>
                  </a:cubicBezTo>
                  <a:cubicBezTo>
                    <a:pt x="19616" y="1943"/>
                    <a:pt x="19657" y="2096"/>
                    <a:pt x="19657" y="2288"/>
                  </a:cubicBezTo>
                  <a:cubicBezTo>
                    <a:pt x="19677" y="2479"/>
                    <a:pt x="19677" y="2710"/>
                    <a:pt x="19677" y="2991"/>
                  </a:cubicBezTo>
                  <a:cubicBezTo>
                    <a:pt x="19677" y="3297"/>
                    <a:pt x="19657" y="3566"/>
                    <a:pt x="19636" y="3783"/>
                  </a:cubicBezTo>
                  <a:cubicBezTo>
                    <a:pt x="19616" y="4000"/>
                    <a:pt x="19576" y="4179"/>
                    <a:pt x="19515" y="4320"/>
                  </a:cubicBezTo>
                  <a:cubicBezTo>
                    <a:pt x="19454" y="4461"/>
                    <a:pt x="19373" y="4563"/>
                    <a:pt x="19252" y="4627"/>
                  </a:cubicBezTo>
                  <a:cubicBezTo>
                    <a:pt x="19130" y="4691"/>
                    <a:pt x="18988" y="4729"/>
                    <a:pt x="18806" y="4729"/>
                  </a:cubicBezTo>
                  <a:cubicBezTo>
                    <a:pt x="18624" y="4729"/>
                    <a:pt x="18320" y="4652"/>
                    <a:pt x="17916" y="4499"/>
                  </a:cubicBezTo>
                  <a:cubicBezTo>
                    <a:pt x="17511" y="4345"/>
                    <a:pt x="17005" y="4179"/>
                    <a:pt x="16417" y="4013"/>
                  </a:cubicBezTo>
                  <a:cubicBezTo>
                    <a:pt x="15830" y="3834"/>
                    <a:pt x="15142" y="3681"/>
                    <a:pt x="14353" y="3527"/>
                  </a:cubicBezTo>
                  <a:cubicBezTo>
                    <a:pt x="13563" y="3387"/>
                    <a:pt x="12713" y="3310"/>
                    <a:pt x="11782" y="3310"/>
                  </a:cubicBezTo>
                  <a:cubicBezTo>
                    <a:pt x="11053" y="3310"/>
                    <a:pt x="10405" y="3361"/>
                    <a:pt x="9859" y="3476"/>
                  </a:cubicBezTo>
                  <a:cubicBezTo>
                    <a:pt x="9312" y="3591"/>
                    <a:pt x="8867" y="3745"/>
                    <a:pt x="8502" y="3949"/>
                  </a:cubicBezTo>
                  <a:cubicBezTo>
                    <a:pt x="8138" y="4154"/>
                    <a:pt x="7854" y="4384"/>
                    <a:pt x="7692" y="4665"/>
                  </a:cubicBezTo>
                  <a:cubicBezTo>
                    <a:pt x="7510" y="4946"/>
                    <a:pt x="7429" y="5240"/>
                    <a:pt x="7429" y="5547"/>
                  </a:cubicBezTo>
                  <a:cubicBezTo>
                    <a:pt x="7429" y="6007"/>
                    <a:pt x="7632" y="6403"/>
                    <a:pt x="8037" y="6748"/>
                  </a:cubicBezTo>
                  <a:cubicBezTo>
                    <a:pt x="8441" y="7081"/>
                    <a:pt x="8968" y="7387"/>
                    <a:pt x="9636" y="7656"/>
                  </a:cubicBezTo>
                  <a:cubicBezTo>
                    <a:pt x="10304" y="7924"/>
                    <a:pt x="11073" y="8167"/>
                    <a:pt x="11923" y="8397"/>
                  </a:cubicBezTo>
                  <a:cubicBezTo>
                    <a:pt x="12774" y="8627"/>
                    <a:pt x="13644" y="8870"/>
                    <a:pt x="14535" y="9126"/>
                  </a:cubicBezTo>
                  <a:cubicBezTo>
                    <a:pt x="15426" y="9381"/>
                    <a:pt x="16296" y="9675"/>
                    <a:pt x="17146" y="10007"/>
                  </a:cubicBezTo>
                  <a:cubicBezTo>
                    <a:pt x="17996" y="10340"/>
                    <a:pt x="18745" y="10723"/>
                    <a:pt x="19414" y="11183"/>
                  </a:cubicBezTo>
                  <a:cubicBezTo>
                    <a:pt x="20082" y="11643"/>
                    <a:pt x="20608" y="12180"/>
                    <a:pt x="21013" y="12794"/>
                  </a:cubicBezTo>
                  <a:cubicBezTo>
                    <a:pt x="21418" y="13407"/>
                    <a:pt x="21600" y="14136"/>
                    <a:pt x="21600" y="14967"/>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89" name="Shape">
              <a:extLst>
                <a:ext uri="{FF2B5EF4-FFF2-40B4-BE49-F238E27FC236}">
                  <a16:creationId xmlns:a16="http://schemas.microsoft.com/office/drawing/2014/main" id="{EB5387FC-C1A8-4ECF-B625-BCA0ADB90AFC}"/>
                </a:ext>
              </a:extLst>
            </p:cNvPr>
            <p:cNvSpPr/>
            <p:nvPr/>
          </p:nvSpPr>
          <p:spPr>
            <a:xfrm>
              <a:off x="1968500" y="4419600"/>
              <a:ext cx="241555" cy="208155"/>
            </a:xfrm>
            <a:custGeom>
              <a:avLst/>
              <a:gdLst/>
              <a:ahLst/>
              <a:cxnLst>
                <a:cxn ang="0">
                  <a:pos x="wd2" y="hd2"/>
                </a:cxn>
                <a:cxn ang="5400000">
                  <a:pos x="wd2" y="hd2"/>
                </a:cxn>
                <a:cxn ang="10800000">
                  <a:pos x="wd2" y="hd2"/>
                </a:cxn>
                <a:cxn ang="16200000">
                  <a:pos x="wd2" y="hd2"/>
                </a:cxn>
              </a:cxnLst>
              <a:rect l="0" t="0" r="r" b="b"/>
              <a:pathLst>
                <a:path w="21600" h="21600" extrusionOk="0">
                  <a:moveTo>
                    <a:pt x="21600" y="20901"/>
                  </a:moveTo>
                  <a:cubicBezTo>
                    <a:pt x="21600" y="21007"/>
                    <a:pt x="21577" y="21112"/>
                    <a:pt x="21520" y="21205"/>
                  </a:cubicBezTo>
                  <a:cubicBezTo>
                    <a:pt x="21464" y="21297"/>
                    <a:pt x="21373" y="21363"/>
                    <a:pt x="21237" y="21415"/>
                  </a:cubicBezTo>
                  <a:cubicBezTo>
                    <a:pt x="21100" y="21468"/>
                    <a:pt x="20919" y="21521"/>
                    <a:pt x="20680" y="21547"/>
                  </a:cubicBezTo>
                  <a:cubicBezTo>
                    <a:pt x="20453" y="21587"/>
                    <a:pt x="20158" y="21600"/>
                    <a:pt x="19806" y="21600"/>
                  </a:cubicBezTo>
                  <a:cubicBezTo>
                    <a:pt x="19465" y="21600"/>
                    <a:pt x="19170" y="21587"/>
                    <a:pt x="18943" y="21547"/>
                  </a:cubicBezTo>
                  <a:cubicBezTo>
                    <a:pt x="18715" y="21508"/>
                    <a:pt x="18534" y="21468"/>
                    <a:pt x="18397" y="21415"/>
                  </a:cubicBezTo>
                  <a:cubicBezTo>
                    <a:pt x="18261" y="21363"/>
                    <a:pt x="18170" y="21284"/>
                    <a:pt x="18114" y="21205"/>
                  </a:cubicBezTo>
                  <a:cubicBezTo>
                    <a:pt x="18057" y="21126"/>
                    <a:pt x="18023" y="21020"/>
                    <a:pt x="18023" y="20901"/>
                  </a:cubicBezTo>
                  <a:lnTo>
                    <a:pt x="18023" y="3400"/>
                  </a:lnTo>
                  <a:lnTo>
                    <a:pt x="18000" y="3400"/>
                  </a:lnTo>
                  <a:lnTo>
                    <a:pt x="12628" y="20875"/>
                  </a:lnTo>
                  <a:cubicBezTo>
                    <a:pt x="12594" y="21020"/>
                    <a:pt x="12526" y="21139"/>
                    <a:pt x="12447" y="21231"/>
                  </a:cubicBezTo>
                  <a:cubicBezTo>
                    <a:pt x="12356" y="21323"/>
                    <a:pt x="12242" y="21402"/>
                    <a:pt x="12095" y="21455"/>
                  </a:cubicBezTo>
                  <a:cubicBezTo>
                    <a:pt x="11947" y="21508"/>
                    <a:pt x="11754" y="21547"/>
                    <a:pt x="11527" y="21560"/>
                  </a:cubicBezTo>
                  <a:cubicBezTo>
                    <a:pt x="11300" y="21574"/>
                    <a:pt x="11016" y="21587"/>
                    <a:pt x="10698" y="21587"/>
                  </a:cubicBezTo>
                  <a:cubicBezTo>
                    <a:pt x="10368" y="21587"/>
                    <a:pt x="10096" y="21574"/>
                    <a:pt x="9869" y="21547"/>
                  </a:cubicBezTo>
                  <a:cubicBezTo>
                    <a:pt x="9642" y="21521"/>
                    <a:pt x="9449" y="21481"/>
                    <a:pt x="9301" y="21415"/>
                  </a:cubicBezTo>
                  <a:cubicBezTo>
                    <a:pt x="9153" y="21350"/>
                    <a:pt x="9040" y="21284"/>
                    <a:pt x="8949" y="21191"/>
                  </a:cubicBezTo>
                  <a:cubicBezTo>
                    <a:pt x="8858" y="21099"/>
                    <a:pt x="8801" y="20994"/>
                    <a:pt x="8779" y="20875"/>
                  </a:cubicBezTo>
                  <a:lnTo>
                    <a:pt x="3600" y="3400"/>
                  </a:lnTo>
                  <a:lnTo>
                    <a:pt x="3577" y="3400"/>
                  </a:lnTo>
                  <a:lnTo>
                    <a:pt x="3577" y="20901"/>
                  </a:lnTo>
                  <a:cubicBezTo>
                    <a:pt x="3577" y="21007"/>
                    <a:pt x="3555" y="21112"/>
                    <a:pt x="3498" y="21205"/>
                  </a:cubicBezTo>
                  <a:cubicBezTo>
                    <a:pt x="3441" y="21297"/>
                    <a:pt x="3350" y="21363"/>
                    <a:pt x="3203" y="21415"/>
                  </a:cubicBezTo>
                  <a:cubicBezTo>
                    <a:pt x="3055" y="21468"/>
                    <a:pt x="2873" y="21521"/>
                    <a:pt x="2646" y="21547"/>
                  </a:cubicBezTo>
                  <a:cubicBezTo>
                    <a:pt x="2419" y="21587"/>
                    <a:pt x="2135" y="21600"/>
                    <a:pt x="1783" y="21600"/>
                  </a:cubicBezTo>
                  <a:cubicBezTo>
                    <a:pt x="1442" y="21600"/>
                    <a:pt x="1147" y="21587"/>
                    <a:pt x="920" y="21547"/>
                  </a:cubicBezTo>
                  <a:cubicBezTo>
                    <a:pt x="693" y="21508"/>
                    <a:pt x="511" y="21468"/>
                    <a:pt x="363" y="21415"/>
                  </a:cubicBezTo>
                  <a:cubicBezTo>
                    <a:pt x="227" y="21363"/>
                    <a:pt x="125" y="21284"/>
                    <a:pt x="80" y="21205"/>
                  </a:cubicBezTo>
                  <a:cubicBezTo>
                    <a:pt x="23" y="21112"/>
                    <a:pt x="0" y="21020"/>
                    <a:pt x="0" y="20901"/>
                  </a:cubicBezTo>
                  <a:lnTo>
                    <a:pt x="0" y="1740"/>
                  </a:lnTo>
                  <a:cubicBezTo>
                    <a:pt x="0" y="1173"/>
                    <a:pt x="125" y="738"/>
                    <a:pt x="386" y="448"/>
                  </a:cubicBezTo>
                  <a:cubicBezTo>
                    <a:pt x="647" y="145"/>
                    <a:pt x="988" y="0"/>
                    <a:pt x="1420" y="0"/>
                  </a:cubicBezTo>
                  <a:lnTo>
                    <a:pt x="3884" y="0"/>
                  </a:lnTo>
                  <a:cubicBezTo>
                    <a:pt x="4327" y="0"/>
                    <a:pt x="4702" y="40"/>
                    <a:pt x="5020" y="119"/>
                  </a:cubicBezTo>
                  <a:cubicBezTo>
                    <a:pt x="5338" y="198"/>
                    <a:pt x="5610" y="343"/>
                    <a:pt x="5837" y="540"/>
                  </a:cubicBezTo>
                  <a:cubicBezTo>
                    <a:pt x="6064" y="738"/>
                    <a:pt x="6257" y="988"/>
                    <a:pt x="6405" y="1305"/>
                  </a:cubicBezTo>
                  <a:cubicBezTo>
                    <a:pt x="6553" y="1621"/>
                    <a:pt x="6689" y="2016"/>
                    <a:pt x="6803" y="2478"/>
                  </a:cubicBezTo>
                  <a:lnTo>
                    <a:pt x="10811" y="15287"/>
                  </a:lnTo>
                  <a:lnTo>
                    <a:pt x="10868" y="15287"/>
                  </a:lnTo>
                  <a:lnTo>
                    <a:pt x="15025" y="2504"/>
                  </a:lnTo>
                  <a:cubicBezTo>
                    <a:pt x="15150" y="2043"/>
                    <a:pt x="15286" y="1647"/>
                    <a:pt x="15433" y="1318"/>
                  </a:cubicBezTo>
                  <a:cubicBezTo>
                    <a:pt x="15581" y="1002"/>
                    <a:pt x="15751" y="738"/>
                    <a:pt x="15944" y="540"/>
                  </a:cubicBezTo>
                  <a:cubicBezTo>
                    <a:pt x="16138" y="343"/>
                    <a:pt x="16376" y="198"/>
                    <a:pt x="16637" y="119"/>
                  </a:cubicBezTo>
                  <a:cubicBezTo>
                    <a:pt x="16898" y="40"/>
                    <a:pt x="17216" y="0"/>
                    <a:pt x="17568" y="0"/>
                  </a:cubicBezTo>
                  <a:lnTo>
                    <a:pt x="20101" y="0"/>
                  </a:lnTo>
                  <a:cubicBezTo>
                    <a:pt x="20362" y="0"/>
                    <a:pt x="20578" y="40"/>
                    <a:pt x="20771" y="119"/>
                  </a:cubicBezTo>
                  <a:cubicBezTo>
                    <a:pt x="20953" y="198"/>
                    <a:pt x="21112" y="303"/>
                    <a:pt x="21225" y="461"/>
                  </a:cubicBezTo>
                  <a:cubicBezTo>
                    <a:pt x="21339" y="619"/>
                    <a:pt x="21430" y="791"/>
                    <a:pt x="21498" y="1015"/>
                  </a:cubicBezTo>
                  <a:cubicBezTo>
                    <a:pt x="21555" y="1226"/>
                    <a:pt x="21589" y="1476"/>
                    <a:pt x="21589" y="1753"/>
                  </a:cubicBezTo>
                  <a:lnTo>
                    <a:pt x="21589" y="20901"/>
                  </a:ln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90" name="Shape">
              <a:extLst>
                <a:ext uri="{FF2B5EF4-FFF2-40B4-BE49-F238E27FC236}">
                  <a16:creationId xmlns:a16="http://schemas.microsoft.com/office/drawing/2014/main" id="{BDCC89DA-C207-4BED-988F-C4208FEDE304}"/>
                </a:ext>
              </a:extLst>
            </p:cNvPr>
            <p:cNvSpPr/>
            <p:nvPr/>
          </p:nvSpPr>
          <p:spPr>
            <a:xfrm>
              <a:off x="2235199" y="4419599"/>
              <a:ext cx="190703" cy="209424"/>
            </a:xfrm>
            <a:custGeom>
              <a:avLst/>
              <a:gdLst/>
              <a:ahLst/>
              <a:cxnLst>
                <a:cxn ang="0">
                  <a:pos x="wd2" y="hd2"/>
                </a:cxn>
                <a:cxn ang="5400000">
                  <a:pos x="wd2" y="hd2"/>
                </a:cxn>
                <a:cxn ang="10800000">
                  <a:pos x="wd2" y="hd2"/>
                </a:cxn>
                <a:cxn ang="16200000">
                  <a:pos x="wd2" y="hd2"/>
                </a:cxn>
              </a:cxnLst>
              <a:rect l="0" t="0" r="r" b="b"/>
              <a:pathLst>
                <a:path w="21551" h="21600" extrusionOk="0">
                  <a:moveTo>
                    <a:pt x="21264" y="19884"/>
                  </a:moveTo>
                  <a:cubicBezTo>
                    <a:pt x="21408" y="20277"/>
                    <a:pt x="21494" y="20591"/>
                    <a:pt x="21537" y="20827"/>
                  </a:cubicBezTo>
                  <a:cubicBezTo>
                    <a:pt x="21580" y="21063"/>
                    <a:pt x="21523" y="21233"/>
                    <a:pt x="21393" y="21351"/>
                  </a:cubicBezTo>
                  <a:cubicBezTo>
                    <a:pt x="21264" y="21469"/>
                    <a:pt x="21020" y="21535"/>
                    <a:pt x="20690" y="21561"/>
                  </a:cubicBezTo>
                  <a:cubicBezTo>
                    <a:pt x="20346" y="21587"/>
                    <a:pt x="19886" y="21600"/>
                    <a:pt x="19298" y="21600"/>
                  </a:cubicBezTo>
                  <a:cubicBezTo>
                    <a:pt x="18681" y="21600"/>
                    <a:pt x="18207" y="21587"/>
                    <a:pt x="17863" y="21574"/>
                  </a:cubicBezTo>
                  <a:cubicBezTo>
                    <a:pt x="17518" y="21561"/>
                    <a:pt x="17260" y="21521"/>
                    <a:pt x="17073" y="21469"/>
                  </a:cubicBezTo>
                  <a:cubicBezTo>
                    <a:pt x="16887" y="21417"/>
                    <a:pt x="16772" y="21351"/>
                    <a:pt x="16700" y="21259"/>
                  </a:cubicBezTo>
                  <a:cubicBezTo>
                    <a:pt x="16628" y="21168"/>
                    <a:pt x="16571" y="21050"/>
                    <a:pt x="16514" y="20919"/>
                  </a:cubicBezTo>
                  <a:lnTo>
                    <a:pt x="14935" y="16622"/>
                  </a:lnTo>
                  <a:lnTo>
                    <a:pt x="6137" y="16622"/>
                  </a:lnTo>
                  <a:lnTo>
                    <a:pt x="4659" y="20801"/>
                  </a:lnTo>
                  <a:cubicBezTo>
                    <a:pt x="4616" y="20958"/>
                    <a:pt x="4544" y="21089"/>
                    <a:pt x="4472" y="21194"/>
                  </a:cubicBezTo>
                  <a:cubicBezTo>
                    <a:pt x="4400" y="21299"/>
                    <a:pt x="4271" y="21377"/>
                    <a:pt x="4099" y="21443"/>
                  </a:cubicBezTo>
                  <a:cubicBezTo>
                    <a:pt x="3927" y="21508"/>
                    <a:pt x="3683" y="21548"/>
                    <a:pt x="3353" y="21561"/>
                  </a:cubicBezTo>
                  <a:cubicBezTo>
                    <a:pt x="3037" y="21587"/>
                    <a:pt x="2621" y="21587"/>
                    <a:pt x="2090" y="21587"/>
                  </a:cubicBezTo>
                  <a:cubicBezTo>
                    <a:pt x="1530" y="21587"/>
                    <a:pt x="1099" y="21574"/>
                    <a:pt x="784" y="21534"/>
                  </a:cubicBezTo>
                  <a:cubicBezTo>
                    <a:pt x="468" y="21495"/>
                    <a:pt x="253" y="21417"/>
                    <a:pt x="138" y="21299"/>
                  </a:cubicBezTo>
                  <a:cubicBezTo>
                    <a:pt x="23" y="21181"/>
                    <a:pt x="-20" y="20997"/>
                    <a:pt x="9" y="20762"/>
                  </a:cubicBezTo>
                  <a:cubicBezTo>
                    <a:pt x="37" y="20526"/>
                    <a:pt x="138" y="20225"/>
                    <a:pt x="281" y="19832"/>
                  </a:cubicBezTo>
                  <a:lnTo>
                    <a:pt x="7501" y="865"/>
                  </a:lnTo>
                  <a:cubicBezTo>
                    <a:pt x="7572" y="681"/>
                    <a:pt x="7658" y="524"/>
                    <a:pt x="7759" y="406"/>
                  </a:cubicBezTo>
                  <a:cubicBezTo>
                    <a:pt x="7859" y="288"/>
                    <a:pt x="8003" y="196"/>
                    <a:pt x="8218" y="144"/>
                  </a:cubicBezTo>
                  <a:cubicBezTo>
                    <a:pt x="8433" y="79"/>
                    <a:pt x="8720" y="39"/>
                    <a:pt x="9094" y="26"/>
                  </a:cubicBezTo>
                  <a:cubicBezTo>
                    <a:pt x="9467" y="13"/>
                    <a:pt x="9969" y="0"/>
                    <a:pt x="10572" y="0"/>
                  </a:cubicBezTo>
                  <a:cubicBezTo>
                    <a:pt x="11289" y="0"/>
                    <a:pt x="11849" y="13"/>
                    <a:pt x="12280" y="26"/>
                  </a:cubicBezTo>
                  <a:cubicBezTo>
                    <a:pt x="12696" y="39"/>
                    <a:pt x="13026" y="79"/>
                    <a:pt x="13270" y="144"/>
                  </a:cubicBezTo>
                  <a:cubicBezTo>
                    <a:pt x="13500" y="210"/>
                    <a:pt x="13672" y="301"/>
                    <a:pt x="13772" y="419"/>
                  </a:cubicBezTo>
                  <a:cubicBezTo>
                    <a:pt x="13873" y="537"/>
                    <a:pt x="13959" y="707"/>
                    <a:pt x="14031" y="917"/>
                  </a:cubicBezTo>
                  <a:lnTo>
                    <a:pt x="21264" y="19884"/>
                  </a:lnTo>
                  <a:close/>
                  <a:moveTo>
                    <a:pt x="10515" y="4205"/>
                  </a:moveTo>
                  <a:lnTo>
                    <a:pt x="10500" y="4205"/>
                  </a:lnTo>
                  <a:lnTo>
                    <a:pt x="7185" y="13295"/>
                  </a:lnTo>
                  <a:lnTo>
                    <a:pt x="13830" y="13295"/>
                  </a:lnTo>
                  <a:lnTo>
                    <a:pt x="10515" y="4205"/>
                  </a:ln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91" name="Shape">
              <a:extLst>
                <a:ext uri="{FF2B5EF4-FFF2-40B4-BE49-F238E27FC236}">
                  <a16:creationId xmlns:a16="http://schemas.microsoft.com/office/drawing/2014/main" id="{91C3D4C4-7ED4-46FF-8A00-FFA7C24E73C9}"/>
                </a:ext>
              </a:extLst>
            </p:cNvPr>
            <p:cNvSpPr/>
            <p:nvPr/>
          </p:nvSpPr>
          <p:spPr>
            <a:xfrm>
              <a:off x="2451099" y="4419600"/>
              <a:ext cx="153545" cy="208280"/>
            </a:xfrm>
            <a:custGeom>
              <a:avLst/>
              <a:gdLst/>
              <a:ahLst/>
              <a:cxnLst>
                <a:cxn ang="0">
                  <a:pos x="wd2" y="hd2"/>
                </a:cxn>
                <a:cxn ang="5400000">
                  <a:pos x="wd2" y="hd2"/>
                </a:cxn>
                <a:cxn ang="10800000">
                  <a:pos x="wd2" y="hd2"/>
                </a:cxn>
                <a:cxn ang="16200000">
                  <a:pos x="wd2" y="hd2"/>
                </a:cxn>
              </a:cxnLst>
              <a:rect l="0" t="0" r="r" b="b"/>
              <a:pathLst>
                <a:path w="21600" h="21600" extrusionOk="0">
                  <a:moveTo>
                    <a:pt x="21600" y="20928"/>
                  </a:moveTo>
                  <a:cubicBezTo>
                    <a:pt x="21600" y="21047"/>
                    <a:pt x="21564" y="21152"/>
                    <a:pt x="21511" y="21231"/>
                  </a:cubicBezTo>
                  <a:cubicBezTo>
                    <a:pt x="21457" y="21310"/>
                    <a:pt x="21314" y="21389"/>
                    <a:pt x="21082" y="21442"/>
                  </a:cubicBezTo>
                  <a:cubicBezTo>
                    <a:pt x="20850" y="21495"/>
                    <a:pt x="20528" y="21534"/>
                    <a:pt x="20099" y="21560"/>
                  </a:cubicBezTo>
                  <a:cubicBezTo>
                    <a:pt x="19670" y="21587"/>
                    <a:pt x="19063" y="21587"/>
                    <a:pt x="18313" y="21587"/>
                  </a:cubicBezTo>
                  <a:cubicBezTo>
                    <a:pt x="17687" y="21587"/>
                    <a:pt x="17187" y="21574"/>
                    <a:pt x="16812" y="21560"/>
                  </a:cubicBezTo>
                  <a:cubicBezTo>
                    <a:pt x="16437" y="21534"/>
                    <a:pt x="16133" y="21495"/>
                    <a:pt x="15919" y="21442"/>
                  </a:cubicBezTo>
                  <a:cubicBezTo>
                    <a:pt x="15704" y="21376"/>
                    <a:pt x="15543" y="21297"/>
                    <a:pt x="15454" y="21205"/>
                  </a:cubicBezTo>
                  <a:cubicBezTo>
                    <a:pt x="15365" y="21113"/>
                    <a:pt x="15293" y="20994"/>
                    <a:pt x="15222" y="20862"/>
                  </a:cubicBezTo>
                  <a:lnTo>
                    <a:pt x="12613" y="16068"/>
                  </a:lnTo>
                  <a:cubicBezTo>
                    <a:pt x="12292" y="15528"/>
                    <a:pt x="11988" y="15041"/>
                    <a:pt x="11684" y="14619"/>
                  </a:cubicBezTo>
                  <a:cubicBezTo>
                    <a:pt x="11381" y="14198"/>
                    <a:pt x="11041" y="13842"/>
                    <a:pt x="10684" y="13566"/>
                  </a:cubicBezTo>
                  <a:cubicBezTo>
                    <a:pt x="10309" y="13289"/>
                    <a:pt x="9898" y="13065"/>
                    <a:pt x="9415" y="12920"/>
                  </a:cubicBezTo>
                  <a:cubicBezTo>
                    <a:pt x="8933" y="12776"/>
                    <a:pt x="8379" y="12710"/>
                    <a:pt x="7754" y="12710"/>
                  </a:cubicBezTo>
                  <a:lnTo>
                    <a:pt x="5914" y="12710"/>
                  </a:lnTo>
                  <a:lnTo>
                    <a:pt x="5914" y="20902"/>
                  </a:lnTo>
                  <a:cubicBezTo>
                    <a:pt x="5914" y="21007"/>
                    <a:pt x="5860" y="21113"/>
                    <a:pt x="5771" y="21205"/>
                  </a:cubicBezTo>
                  <a:cubicBezTo>
                    <a:pt x="5681" y="21297"/>
                    <a:pt x="5521" y="21363"/>
                    <a:pt x="5288" y="21416"/>
                  </a:cubicBezTo>
                  <a:cubicBezTo>
                    <a:pt x="5056" y="21468"/>
                    <a:pt x="4770" y="21521"/>
                    <a:pt x="4395" y="21547"/>
                  </a:cubicBezTo>
                  <a:cubicBezTo>
                    <a:pt x="4020" y="21574"/>
                    <a:pt x="3537" y="21600"/>
                    <a:pt x="2948" y="21600"/>
                  </a:cubicBezTo>
                  <a:cubicBezTo>
                    <a:pt x="2376" y="21600"/>
                    <a:pt x="1894" y="21587"/>
                    <a:pt x="1519" y="21547"/>
                  </a:cubicBezTo>
                  <a:cubicBezTo>
                    <a:pt x="1143" y="21508"/>
                    <a:pt x="840" y="21468"/>
                    <a:pt x="607" y="21416"/>
                  </a:cubicBezTo>
                  <a:cubicBezTo>
                    <a:pt x="375" y="21363"/>
                    <a:pt x="232" y="21284"/>
                    <a:pt x="143" y="21205"/>
                  </a:cubicBezTo>
                  <a:cubicBezTo>
                    <a:pt x="54" y="21126"/>
                    <a:pt x="0" y="21020"/>
                    <a:pt x="0" y="20902"/>
                  </a:cubicBezTo>
                  <a:lnTo>
                    <a:pt x="0" y="1383"/>
                  </a:lnTo>
                  <a:cubicBezTo>
                    <a:pt x="0" y="896"/>
                    <a:pt x="161" y="540"/>
                    <a:pt x="500" y="329"/>
                  </a:cubicBezTo>
                  <a:cubicBezTo>
                    <a:pt x="840" y="119"/>
                    <a:pt x="1251" y="0"/>
                    <a:pt x="1751" y="0"/>
                  </a:cubicBezTo>
                  <a:lnTo>
                    <a:pt x="9290" y="0"/>
                  </a:lnTo>
                  <a:cubicBezTo>
                    <a:pt x="10059" y="0"/>
                    <a:pt x="10684" y="13"/>
                    <a:pt x="11184" y="40"/>
                  </a:cubicBezTo>
                  <a:cubicBezTo>
                    <a:pt x="11684" y="66"/>
                    <a:pt x="12131" y="92"/>
                    <a:pt x="12542" y="119"/>
                  </a:cubicBezTo>
                  <a:cubicBezTo>
                    <a:pt x="13721" y="237"/>
                    <a:pt x="14775" y="448"/>
                    <a:pt x="15704" y="751"/>
                  </a:cubicBezTo>
                  <a:cubicBezTo>
                    <a:pt x="16633" y="1054"/>
                    <a:pt x="17437" y="1436"/>
                    <a:pt x="18098" y="1923"/>
                  </a:cubicBezTo>
                  <a:cubicBezTo>
                    <a:pt x="18759" y="2410"/>
                    <a:pt x="19260" y="2977"/>
                    <a:pt x="19599" y="3635"/>
                  </a:cubicBezTo>
                  <a:cubicBezTo>
                    <a:pt x="19938" y="4294"/>
                    <a:pt x="20117" y="5044"/>
                    <a:pt x="20117" y="5900"/>
                  </a:cubicBezTo>
                  <a:cubicBezTo>
                    <a:pt x="20117" y="6625"/>
                    <a:pt x="19992" y="7270"/>
                    <a:pt x="19742" y="7863"/>
                  </a:cubicBezTo>
                  <a:cubicBezTo>
                    <a:pt x="19492" y="8456"/>
                    <a:pt x="19134" y="8982"/>
                    <a:pt x="18652" y="9443"/>
                  </a:cubicBezTo>
                  <a:cubicBezTo>
                    <a:pt x="18170" y="9904"/>
                    <a:pt x="17580" y="10313"/>
                    <a:pt x="16865" y="10655"/>
                  </a:cubicBezTo>
                  <a:cubicBezTo>
                    <a:pt x="16169" y="10998"/>
                    <a:pt x="15365" y="11274"/>
                    <a:pt x="14454" y="11485"/>
                  </a:cubicBezTo>
                  <a:cubicBezTo>
                    <a:pt x="14882" y="11643"/>
                    <a:pt x="15293" y="11827"/>
                    <a:pt x="15686" y="12051"/>
                  </a:cubicBezTo>
                  <a:cubicBezTo>
                    <a:pt x="16061" y="12275"/>
                    <a:pt x="16437" y="12539"/>
                    <a:pt x="16758" y="12855"/>
                  </a:cubicBezTo>
                  <a:cubicBezTo>
                    <a:pt x="17098" y="13171"/>
                    <a:pt x="17419" y="13526"/>
                    <a:pt x="17723" y="13935"/>
                  </a:cubicBezTo>
                  <a:cubicBezTo>
                    <a:pt x="18027" y="14343"/>
                    <a:pt x="18313" y="14791"/>
                    <a:pt x="18598" y="15304"/>
                  </a:cubicBezTo>
                  <a:lnTo>
                    <a:pt x="21046" y="19532"/>
                  </a:lnTo>
                  <a:cubicBezTo>
                    <a:pt x="21278" y="19954"/>
                    <a:pt x="21421" y="20257"/>
                    <a:pt x="21493" y="20454"/>
                  </a:cubicBezTo>
                  <a:cubicBezTo>
                    <a:pt x="21564" y="20652"/>
                    <a:pt x="21600" y="20810"/>
                    <a:pt x="21600" y="20928"/>
                  </a:cubicBezTo>
                  <a:close/>
                  <a:moveTo>
                    <a:pt x="13971" y="6348"/>
                  </a:moveTo>
                  <a:cubicBezTo>
                    <a:pt x="13971" y="5637"/>
                    <a:pt x="13757" y="5044"/>
                    <a:pt x="13310" y="4557"/>
                  </a:cubicBezTo>
                  <a:cubicBezTo>
                    <a:pt x="12881" y="4070"/>
                    <a:pt x="12167" y="3727"/>
                    <a:pt x="11166" y="3530"/>
                  </a:cubicBezTo>
                  <a:cubicBezTo>
                    <a:pt x="10863" y="3477"/>
                    <a:pt x="10523" y="3424"/>
                    <a:pt x="10148" y="3398"/>
                  </a:cubicBezTo>
                  <a:cubicBezTo>
                    <a:pt x="9773" y="3359"/>
                    <a:pt x="9237" y="3345"/>
                    <a:pt x="8558" y="3345"/>
                  </a:cubicBezTo>
                  <a:lnTo>
                    <a:pt x="5896" y="3345"/>
                  </a:lnTo>
                  <a:lnTo>
                    <a:pt x="5896" y="9443"/>
                  </a:lnTo>
                  <a:lnTo>
                    <a:pt x="8915" y="9443"/>
                  </a:lnTo>
                  <a:cubicBezTo>
                    <a:pt x="9755" y="9443"/>
                    <a:pt x="10487" y="9364"/>
                    <a:pt x="11131" y="9219"/>
                  </a:cubicBezTo>
                  <a:cubicBezTo>
                    <a:pt x="11756" y="9075"/>
                    <a:pt x="12292" y="8864"/>
                    <a:pt x="12703" y="8587"/>
                  </a:cubicBezTo>
                  <a:cubicBezTo>
                    <a:pt x="13114" y="8311"/>
                    <a:pt x="13435" y="7995"/>
                    <a:pt x="13650" y="7613"/>
                  </a:cubicBezTo>
                  <a:cubicBezTo>
                    <a:pt x="13864" y="7231"/>
                    <a:pt x="13971" y="6809"/>
                    <a:pt x="13971" y="6348"/>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92" name="Shape">
              <a:extLst>
                <a:ext uri="{FF2B5EF4-FFF2-40B4-BE49-F238E27FC236}">
                  <a16:creationId xmlns:a16="http://schemas.microsoft.com/office/drawing/2014/main" id="{D56613B5-A260-4874-87A4-C077397D2F2C}"/>
                </a:ext>
              </a:extLst>
            </p:cNvPr>
            <p:cNvSpPr/>
            <p:nvPr/>
          </p:nvSpPr>
          <p:spPr>
            <a:xfrm>
              <a:off x="2616199" y="4419600"/>
              <a:ext cx="158244" cy="208155"/>
            </a:xfrm>
            <a:custGeom>
              <a:avLst/>
              <a:gdLst/>
              <a:ahLst/>
              <a:cxnLst>
                <a:cxn ang="0">
                  <a:pos x="wd2" y="hd2"/>
                </a:cxn>
                <a:cxn ang="5400000">
                  <a:pos x="wd2" y="hd2"/>
                </a:cxn>
                <a:cxn ang="10800000">
                  <a:pos x="wd2" y="hd2"/>
                </a:cxn>
                <a:cxn ang="16200000">
                  <a:pos x="wd2" y="hd2"/>
                </a:cxn>
              </a:cxnLst>
              <a:rect l="0" t="0" r="r" b="b"/>
              <a:pathLst>
                <a:path w="21600" h="21600" extrusionOk="0">
                  <a:moveTo>
                    <a:pt x="21600" y="1792"/>
                  </a:moveTo>
                  <a:cubicBezTo>
                    <a:pt x="21600" y="2109"/>
                    <a:pt x="21583" y="2385"/>
                    <a:pt x="21548" y="2609"/>
                  </a:cubicBezTo>
                  <a:cubicBezTo>
                    <a:pt x="21513" y="2833"/>
                    <a:pt x="21461" y="3018"/>
                    <a:pt x="21392" y="3163"/>
                  </a:cubicBezTo>
                  <a:cubicBezTo>
                    <a:pt x="21323" y="3308"/>
                    <a:pt x="21236" y="3400"/>
                    <a:pt x="21115" y="3466"/>
                  </a:cubicBezTo>
                  <a:cubicBezTo>
                    <a:pt x="21011" y="3532"/>
                    <a:pt x="20889" y="3571"/>
                    <a:pt x="20751" y="3571"/>
                  </a:cubicBezTo>
                  <a:lnTo>
                    <a:pt x="13678" y="3571"/>
                  </a:lnTo>
                  <a:lnTo>
                    <a:pt x="13678" y="20901"/>
                  </a:lnTo>
                  <a:cubicBezTo>
                    <a:pt x="13678" y="21007"/>
                    <a:pt x="13626" y="21112"/>
                    <a:pt x="13539" y="21205"/>
                  </a:cubicBezTo>
                  <a:cubicBezTo>
                    <a:pt x="13452" y="21297"/>
                    <a:pt x="13279" y="21363"/>
                    <a:pt x="13071" y="21415"/>
                  </a:cubicBezTo>
                  <a:cubicBezTo>
                    <a:pt x="12846" y="21468"/>
                    <a:pt x="12551" y="21521"/>
                    <a:pt x="12187" y="21547"/>
                  </a:cubicBezTo>
                  <a:cubicBezTo>
                    <a:pt x="11823" y="21587"/>
                    <a:pt x="11355" y="21600"/>
                    <a:pt x="10800" y="21600"/>
                  </a:cubicBezTo>
                  <a:cubicBezTo>
                    <a:pt x="10245" y="21600"/>
                    <a:pt x="9777" y="21587"/>
                    <a:pt x="9413" y="21547"/>
                  </a:cubicBezTo>
                  <a:cubicBezTo>
                    <a:pt x="9049" y="21508"/>
                    <a:pt x="8754" y="21468"/>
                    <a:pt x="8529" y="21415"/>
                  </a:cubicBezTo>
                  <a:cubicBezTo>
                    <a:pt x="8304" y="21363"/>
                    <a:pt x="8148" y="21284"/>
                    <a:pt x="8061" y="21205"/>
                  </a:cubicBezTo>
                  <a:cubicBezTo>
                    <a:pt x="7974" y="21126"/>
                    <a:pt x="7922" y="21020"/>
                    <a:pt x="7922" y="20901"/>
                  </a:cubicBezTo>
                  <a:lnTo>
                    <a:pt x="7922" y="3571"/>
                  </a:lnTo>
                  <a:lnTo>
                    <a:pt x="832" y="3571"/>
                  </a:lnTo>
                  <a:cubicBezTo>
                    <a:pt x="693" y="3571"/>
                    <a:pt x="555" y="3532"/>
                    <a:pt x="468" y="3466"/>
                  </a:cubicBezTo>
                  <a:cubicBezTo>
                    <a:pt x="364" y="3400"/>
                    <a:pt x="277" y="3295"/>
                    <a:pt x="208" y="3163"/>
                  </a:cubicBezTo>
                  <a:cubicBezTo>
                    <a:pt x="139" y="3031"/>
                    <a:pt x="87" y="2847"/>
                    <a:pt x="52" y="2609"/>
                  </a:cubicBezTo>
                  <a:cubicBezTo>
                    <a:pt x="17" y="2385"/>
                    <a:pt x="0" y="2109"/>
                    <a:pt x="0" y="1792"/>
                  </a:cubicBezTo>
                  <a:cubicBezTo>
                    <a:pt x="0" y="1463"/>
                    <a:pt x="17" y="1173"/>
                    <a:pt x="52" y="949"/>
                  </a:cubicBezTo>
                  <a:cubicBezTo>
                    <a:pt x="87" y="712"/>
                    <a:pt x="139" y="527"/>
                    <a:pt x="208" y="395"/>
                  </a:cubicBezTo>
                  <a:cubicBezTo>
                    <a:pt x="277" y="250"/>
                    <a:pt x="364" y="158"/>
                    <a:pt x="468" y="92"/>
                  </a:cubicBezTo>
                  <a:cubicBezTo>
                    <a:pt x="572" y="26"/>
                    <a:pt x="693" y="0"/>
                    <a:pt x="832" y="0"/>
                  </a:cubicBezTo>
                  <a:lnTo>
                    <a:pt x="20768" y="0"/>
                  </a:lnTo>
                  <a:cubicBezTo>
                    <a:pt x="20907" y="0"/>
                    <a:pt x="21028" y="26"/>
                    <a:pt x="21132" y="92"/>
                  </a:cubicBezTo>
                  <a:cubicBezTo>
                    <a:pt x="21236" y="158"/>
                    <a:pt x="21340" y="250"/>
                    <a:pt x="21409" y="395"/>
                  </a:cubicBezTo>
                  <a:cubicBezTo>
                    <a:pt x="21479" y="527"/>
                    <a:pt x="21531" y="725"/>
                    <a:pt x="21565" y="949"/>
                  </a:cubicBezTo>
                  <a:cubicBezTo>
                    <a:pt x="21583" y="1186"/>
                    <a:pt x="21600" y="1463"/>
                    <a:pt x="21600" y="1792"/>
                  </a:cubicBezTo>
                  <a:close/>
                </a:path>
              </a:pathLst>
            </a:custGeom>
            <a:solidFill>
              <a:srgbClr val="C8CACB"/>
            </a:solidFill>
            <a:ln w="12700">
              <a:miter lim="400000"/>
            </a:ln>
          </p:spPr>
          <p:txBody>
            <a:bodyPr lIns="53340" tIns="53340" rIns="53340" bIns="53340" anchor="ctr"/>
            <a:lstStyle/>
            <a:p>
              <a:pPr>
                <a:defRPr sz="3000">
                  <a:solidFill>
                    <a:srgbClr val="FFFFFF"/>
                  </a:solidFill>
                </a:defRPr>
              </a:pPr>
              <a:endParaRPr sz="4200"/>
            </a:p>
          </p:txBody>
        </p:sp>
        <p:sp>
          <p:nvSpPr>
            <p:cNvPr id="693" name="Shape">
              <a:extLst>
                <a:ext uri="{FF2B5EF4-FFF2-40B4-BE49-F238E27FC236}">
                  <a16:creationId xmlns:a16="http://schemas.microsoft.com/office/drawing/2014/main" id="{27BC538C-0E7E-4A4F-8037-7F0D65BFF8CF}"/>
                </a:ext>
              </a:extLst>
            </p:cNvPr>
            <p:cNvSpPr/>
            <p:nvPr/>
          </p:nvSpPr>
          <p:spPr>
            <a:xfrm>
              <a:off x="2374899" y="3479799"/>
              <a:ext cx="113413" cy="153545"/>
            </a:xfrm>
            <a:custGeom>
              <a:avLst/>
              <a:gdLst/>
              <a:ahLst/>
              <a:cxnLst>
                <a:cxn ang="0">
                  <a:pos x="wd2" y="hd2"/>
                </a:cxn>
                <a:cxn ang="5400000">
                  <a:pos x="wd2" y="hd2"/>
                </a:cxn>
                <a:cxn ang="10800000">
                  <a:pos x="wd2" y="hd2"/>
                </a:cxn>
                <a:cxn ang="16200000">
                  <a:pos x="wd2" y="hd2"/>
                </a:cxn>
              </a:cxnLst>
              <a:rect l="0" t="0" r="r" b="b"/>
              <a:pathLst>
                <a:path w="21600" h="21600" extrusionOk="0">
                  <a:moveTo>
                    <a:pt x="21600" y="20939"/>
                  </a:moveTo>
                  <a:cubicBezTo>
                    <a:pt x="21600" y="21064"/>
                    <a:pt x="21576" y="21171"/>
                    <a:pt x="21503" y="21243"/>
                  </a:cubicBezTo>
                  <a:cubicBezTo>
                    <a:pt x="21431" y="21314"/>
                    <a:pt x="21310" y="21404"/>
                    <a:pt x="21068" y="21457"/>
                  </a:cubicBezTo>
                  <a:cubicBezTo>
                    <a:pt x="20826" y="21511"/>
                    <a:pt x="20512" y="21546"/>
                    <a:pt x="20076" y="21564"/>
                  </a:cubicBezTo>
                  <a:cubicBezTo>
                    <a:pt x="19641" y="21582"/>
                    <a:pt x="19060" y="21600"/>
                    <a:pt x="18310" y="21600"/>
                  </a:cubicBezTo>
                  <a:cubicBezTo>
                    <a:pt x="17682" y="21600"/>
                    <a:pt x="17174" y="21582"/>
                    <a:pt x="16811" y="21564"/>
                  </a:cubicBezTo>
                  <a:cubicBezTo>
                    <a:pt x="16448" y="21546"/>
                    <a:pt x="16134" y="21493"/>
                    <a:pt x="15916" y="21439"/>
                  </a:cubicBezTo>
                  <a:cubicBezTo>
                    <a:pt x="15698" y="21386"/>
                    <a:pt x="15553" y="21296"/>
                    <a:pt x="15456" y="21207"/>
                  </a:cubicBezTo>
                  <a:cubicBezTo>
                    <a:pt x="15359" y="21118"/>
                    <a:pt x="15287" y="20993"/>
                    <a:pt x="15239" y="20867"/>
                  </a:cubicBezTo>
                  <a:lnTo>
                    <a:pt x="12626" y="16062"/>
                  </a:lnTo>
                  <a:cubicBezTo>
                    <a:pt x="12312" y="15526"/>
                    <a:pt x="11997" y="15043"/>
                    <a:pt x="11707" y="14614"/>
                  </a:cubicBezTo>
                  <a:cubicBezTo>
                    <a:pt x="11417" y="14186"/>
                    <a:pt x="11078" y="13846"/>
                    <a:pt x="10715" y="13560"/>
                  </a:cubicBezTo>
                  <a:cubicBezTo>
                    <a:pt x="10353" y="13274"/>
                    <a:pt x="9917" y="13060"/>
                    <a:pt x="9433" y="12917"/>
                  </a:cubicBezTo>
                  <a:cubicBezTo>
                    <a:pt x="8950" y="12774"/>
                    <a:pt x="8393" y="12703"/>
                    <a:pt x="7764" y="12703"/>
                  </a:cubicBezTo>
                  <a:lnTo>
                    <a:pt x="5926" y="12703"/>
                  </a:lnTo>
                  <a:lnTo>
                    <a:pt x="5926" y="20885"/>
                  </a:lnTo>
                  <a:cubicBezTo>
                    <a:pt x="5926" y="20993"/>
                    <a:pt x="5878" y="21100"/>
                    <a:pt x="5781" y="21189"/>
                  </a:cubicBezTo>
                  <a:cubicBezTo>
                    <a:pt x="5684" y="21278"/>
                    <a:pt x="5515" y="21350"/>
                    <a:pt x="5297" y="21404"/>
                  </a:cubicBezTo>
                  <a:cubicBezTo>
                    <a:pt x="5080" y="21457"/>
                    <a:pt x="4765" y="21511"/>
                    <a:pt x="4402" y="21529"/>
                  </a:cubicBezTo>
                  <a:cubicBezTo>
                    <a:pt x="4039" y="21546"/>
                    <a:pt x="3556" y="21582"/>
                    <a:pt x="2975" y="21582"/>
                  </a:cubicBezTo>
                  <a:cubicBezTo>
                    <a:pt x="2395" y="21582"/>
                    <a:pt x="1935" y="21564"/>
                    <a:pt x="1548" y="21529"/>
                  </a:cubicBezTo>
                  <a:cubicBezTo>
                    <a:pt x="1161" y="21493"/>
                    <a:pt x="871" y="21457"/>
                    <a:pt x="629" y="21404"/>
                  </a:cubicBezTo>
                  <a:cubicBezTo>
                    <a:pt x="411" y="21350"/>
                    <a:pt x="242" y="21278"/>
                    <a:pt x="145" y="21189"/>
                  </a:cubicBezTo>
                  <a:cubicBezTo>
                    <a:pt x="48" y="21100"/>
                    <a:pt x="0" y="21010"/>
                    <a:pt x="0" y="20885"/>
                  </a:cubicBezTo>
                  <a:lnTo>
                    <a:pt x="0" y="1376"/>
                  </a:lnTo>
                  <a:cubicBezTo>
                    <a:pt x="0" y="893"/>
                    <a:pt x="169" y="536"/>
                    <a:pt x="508" y="322"/>
                  </a:cubicBezTo>
                  <a:cubicBezTo>
                    <a:pt x="847" y="107"/>
                    <a:pt x="1258" y="0"/>
                    <a:pt x="1766" y="0"/>
                  </a:cubicBezTo>
                  <a:lnTo>
                    <a:pt x="9288" y="0"/>
                  </a:lnTo>
                  <a:cubicBezTo>
                    <a:pt x="10062" y="0"/>
                    <a:pt x="10691" y="18"/>
                    <a:pt x="11175" y="36"/>
                  </a:cubicBezTo>
                  <a:cubicBezTo>
                    <a:pt x="11659" y="54"/>
                    <a:pt x="12118" y="89"/>
                    <a:pt x="12530" y="125"/>
                  </a:cubicBezTo>
                  <a:cubicBezTo>
                    <a:pt x="13691" y="250"/>
                    <a:pt x="14755" y="464"/>
                    <a:pt x="15698" y="750"/>
                  </a:cubicBezTo>
                  <a:cubicBezTo>
                    <a:pt x="16642" y="1054"/>
                    <a:pt x="17440" y="1447"/>
                    <a:pt x="18093" y="1912"/>
                  </a:cubicBezTo>
                  <a:cubicBezTo>
                    <a:pt x="18746" y="2376"/>
                    <a:pt x="19254" y="2966"/>
                    <a:pt x="19592" y="3627"/>
                  </a:cubicBezTo>
                  <a:cubicBezTo>
                    <a:pt x="19931" y="4288"/>
                    <a:pt x="20100" y="5038"/>
                    <a:pt x="20100" y="5896"/>
                  </a:cubicBezTo>
                  <a:cubicBezTo>
                    <a:pt x="20100" y="6610"/>
                    <a:pt x="19980" y="7271"/>
                    <a:pt x="19738" y="7861"/>
                  </a:cubicBezTo>
                  <a:cubicBezTo>
                    <a:pt x="19496" y="8451"/>
                    <a:pt x="19133" y="8987"/>
                    <a:pt x="18649" y="9451"/>
                  </a:cubicBezTo>
                  <a:cubicBezTo>
                    <a:pt x="18165" y="9916"/>
                    <a:pt x="17585" y="10326"/>
                    <a:pt x="16883" y="10666"/>
                  </a:cubicBezTo>
                  <a:cubicBezTo>
                    <a:pt x="16182" y="11005"/>
                    <a:pt x="15384" y="11291"/>
                    <a:pt x="14489" y="11488"/>
                  </a:cubicBezTo>
                  <a:cubicBezTo>
                    <a:pt x="14924" y="11649"/>
                    <a:pt x="15335" y="11827"/>
                    <a:pt x="15722" y="12060"/>
                  </a:cubicBezTo>
                  <a:cubicBezTo>
                    <a:pt x="16109" y="12292"/>
                    <a:pt x="16472" y="12542"/>
                    <a:pt x="16811" y="12863"/>
                  </a:cubicBezTo>
                  <a:cubicBezTo>
                    <a:pt x="17149" y="13185"/>
                    <a:pt x="17464" y="13542"/>
                    <a:pt x="17754" y="13935"/>
                  </a:cubicBezTo>
                  <a:cubicBezTo>
                    <a:pt x="18044" y="14329"/>
                    <a:pt x="18335" y="14793"/>
                    <a:pt x="18625" y="15311"/>
                  </a:cubicBezTo>
                  <a:lnTo>
                    <a:pt x="21068" y="19545"/>
                  </a:lnTo>
                  <a:cubicBezTo>
                    <a:pt x="21286" y="19974"/>
                    <a:pt x="21455" y="20278"/>
                    <a:pt x="21528" y="20474"/>
                  </a:cubicBezTo>
                  <a:cubicBezTo>
                    <a:pt x="21552" y="20689"/>
                    <a:pt x="21600" y="20832"/>
                    <a:pt x="21600" y="20939"/>
                  </a:cubicBezTo>
                  <a:close/>
                  <a:moveTo>
                    <a:pt x="13981" y="6360"/>
                  </a:moveTo>
                  <a:cubicBezTo>
                    <a:pt x="13981" y="5646"/>
                    <a:pt x="13763" y="5056"/>
                    <a:pt x="13328" y="4574"/>
                  </a:cubicBezTo>
                  <a:cubicBezTo>
                    <a:pt x="12892" y="4091"/>
                    <a:pt x="12191" y="3752"/>
                    <a:pt x="11199" y="3537"/>
                  </a:cubicBezTo>
                  <a:cubicBezTo>
                    <a:pt x="10909" y="3484"/>
                    <a:pt x="10546" y="3430"/>
                    <a:pt x="10183" y="3412"/>
                  </a:cubicBezTo>
                  <a:cubicBezTo>
                    <a:pt x="9796" y="3377"/>
                    <a:pt x="9264" y="3359"/>
                    <a:pt x="8587" y="3359"/>
                  </a:cubicBezTo>
                  <a:lnTo>
                    <a:pt x="5926" y="3359"/>
                  </a:lnTo>
                  <a:lnTo>
                    <a:pt x="5926" y="9451"/>
                  </a:lnTo>
                  <a:lnTo>
                    <a:pt x="8950" y="9451"/>
                  </a:lnTo>
                  <a:cubicBezTo>
                    <a:pt x="9796" y="9451"/>
                    <a:pt x="10522" y="9380"/>
                    <a:pt x="11151" y="9219"/>
                  </a:cubicBezTo>
                  <a:cubicBezTo>
                    <a:pt x="11780" y="9076"/>
                    <a:pt x="12312" y="8862"/>
                    <a:pt x="12723" y="8594"/>
                  </a:cubicBezTo>
                  <a:cubicBezTo>
                    <a:pt x="13134" y="8326"/>
                    <a:pt x="13449" y="8004"/>
                    <a:pt x="13666" y="7629"/>
                  </a:cubicBezTo>
                  <a:cubicBezTo>
                    <a:pt x="13884" y="7254"/>
                    <a:pt x="13981" y="6825"/>
                    <a:pt x="13981" y="6360"/>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94" name="Shape">
              <a:extLst>
                <a:ext uri="{FF2B5EF4-FFF2-40B4-BE49-F238E27FC236}">
                  <a16:creationId xmlns:a16="http://schemas.microsoft.com/office/drawing/2014/main" id="{F0BD7794-F608-4098-AB60-B9A175C8E7AD}"/>
                </a:ext>
              </a:extLst>
            </p:cNvPr>
            <p:cNvSpPr/>
            <p:nvPr/>
          </p:nvSpPr>
          <p:spPr>
            <a:xfrm>
              <a:off x="2501900" y="3479799"/>
              <a:ext cx="90551" cy="152656"/>
            </a:xfrm>
            <a:custGeom>
              <a:avLst/>
              <a:gdLst/>
              <a:ahLst/>
              <a:cxnLst>
                <a:cxn ang="0">
                  <a:pos x="wd2" y="hd2"/>
                </a:cxn>
                <a:cxn ang="5400000">
                  <a:pos x="wd2" y="hd2"/>
                </a:cxn>
                <a:cxn ang="10800000">
                  <a:pos x="wd2" y="hd2"/>
                </a:cxn>
                <a:cxn ang="16200000">
                  <a:pos x="wd2" y="hd2"/>
                </a:cxn>
              </a:cxnLst>
              <a:rect l="0" t="0" r="r" b="b"/>
              <a:pathLst>
                <a:path w="21600" h="21600" extrusionOk="0">
                  <a:moveTo>
                    <a:pt x="21600" y="19893"/>
                  </a:moveTo>
                  <a:cubicBezTo>
                    <a:pt x="21600" y="20216"/>
                    <a:pt x="21570" y="20486"/>
                    <a:pt x="21539" y="20701"/>
                  </a:cubicBezTo>
                  <a:cubicBezTo>
                    <a:pt x="21479" y="20917"/>
                    <a:pt x="21418" y="21097"/>
                    <a:pt x="21327" y="21223"/>
                  </a:cubicBezTo>
                  <a:cubicBezTo>
                    <a:pt x="21236" y="21348"/>
                    <a:pt x="21115" y="21456"/>
                    <a:pt x="20964" y="21510"/>
                  </a:cubicBezTo>
                  <a:cubicBezTo>
                    <a:pt x="20812" y="21564"/>
                    <a:pt x="20661" y="21600"/>
                    <a:pt x="20509" y="21600"/>
                  </a:cubicBezTo>
                  <a:lnTo>
                    <a:pt x="2212" y="21600"/>
                  </a:lnTo>
                  <a:cubicBezTo>
                    <a:pt x="1575" y="21600"/>
                    <a:pt x="1060" y="21492"/>
                    <a:pt x="636" y="21277"/>
                  </a:cubicBezTo>
                  <a:cubicBezTo>
                    <a:pt x="212" y="21061"/>
                    <a:pt x="0" y="20701"/>
                    <a:pt x="0" y="20216"/>
                  </a:cubicBezTo>
                  <a:lnTo>
                    <a:pt x="0" y="1384"/>
                  </a:lnTo>
                  <a:cubicBezTo>
                    <a:pt x="0" y="899"/>
                    <a:pt x="212" y="539"/>
                    <a:pt x="636" y="323"/>
                  </a:cubicBezTo>
                  <a:cubicBezTo>
                    <a:pt x="1060" y="108"/>
                    <a:pt x="1575" y="0"/>
                    <a:pt x="2212" y="0"/>
                  </a:cubicBezTo>
                  <a:lnTo>
                    <a:pt x="20388" y="0"/>
                  </a:lnTo>
                  <a:cubicBezTo>
                    <a:pt x="20570" y="0"/>
                    <a:pt x="20721" y="36"/>
                    <a:pt x="20843" y="90"/>
                  </a:cubicBezTo>
                  <a:cubicBezTo>
                    <a:pt x="20964" y="144"/>
                    <a:pt x="21085" y="252"/>
                    <a:pt x="21176" y="377"/>
                  </a:cubicBezTo>
                  <a:cubicBezTo>
                    <a:pt x="21267" y="521"/>
                    <a:pt x="21327" y="701"/>
                    <a:pt x="21388" y="916"/>
                  </a:cubicBezTo>
                  <a:cubicBezTo>
                    <a:pt x="21449" y="1132"/>
                    <a:pt x="21449" y="1402"/>
                    <a:pt x="21449" y="1743"/>
                  </a:cubicBezTo>
                  <a:cubicBezTo>
                    <a:pt x="21449" y="2049"/>
                    <a:pt x="21418" y="2318"/>
                    <a:pt x="21388" y="2534"/>
                  </a:cubicBezTo>
                  <a:cubicBezTo>
                    <a:pt x="21327" y="2749"/>
                    <a:pt x="21267" y="2929"/>
                    <a:pt x="21176" y="3055"/>
                  </a:cubicBezTo>
                  <a:cubicBezTo>
                    <a:pt x="21085" y="3181"/>
                    <a:pt x="20964" y="3288"/>
                    <a:pt x="20843" y="3342"/>
                  </a:cubicBezTo>
                  <a:cubicBezTo>
                    <a:pt x="20721" y="3396"/>
                    <a:pt x="20570" y="3432"/>
                    <a:pt x="20388" y="3432"/>
                  </a:cubicBezTo>
                  <a:lnTo>
                    <a:pt x="7392" y="3432"/>
                  </a:lnTo>
                  <a:lnTo>
                    <a:pt x="7392" y="8715"/>
                  </a:lnTo>
                  <a:lnTo>
                    <a:pt x="18389" y="8715"/>
                  </a:lnTo>
                  <a:cubicBezTo>
                    <a:pt x="18571" y="8715"/>
                    <a:pt x="18722" y="8751"/>
                    <a:pt x="18843" y="8805"/>
                  </a:cubicBezTo>
                  <a:cubicBezTo>
                    <a:pt x="18995" y="8859"/>
                    <a:pt x="19086" y="8967"/>
                    <a:pt x="19207" y="9093"/>
                  </a:cubicBezTo>
                  <a:cubicBezTo>
                    <a:pt x="19328" y="9219"/>
                    <a:pt x="19358" y="9398"/>
                    <a:pt x="19419" y="9614"/>
                  </a:cubicBezTo>
                  <a:cubicBezTo>
                    <a:pt x="19479" y="9830"/>
                    <a:pt x="19479" y="10099"/>
                    <a:pt x="19479" y="10405"/>
                  </a:cubicBezTo>
                  <a:cubicBezTo>
                    <a:pt x="19479" y="10728"/>
                    <a:pt x="19449" y="10998"/>
                    <a:pt x="19419" y="11213"/>
                  </a:cubicBezTo>
                  <a:cubicBezTo>
                    <a:pt x="19388" y="11429"/>
                    <a:pt x="19298" y="11591"/>
                    <a:pt x="19207" y="11716"/>
                  </a:cubicBezTo>
                  <a:cubicBezTo>
                    <a:pt x="19116" y="11842"/>
                    <a:pt x="18995" y="11932"/>
                    <a:pt x="18843" y="11986"/>
                  </a:cubicBezTo>
                  <a:cubicBezTo>
                    <a:pt x="18692" y="12040"/>
                    <a:pt x="18540" y="12076"/>
                    <a:pt x="18389" y="12076"/>
                  </a:cubicBezTo>
                  <a:lnTo>
                    <a:pt x="7392" y="12076"/>
                  </a:lnTo>
                  <a:lnTo>
                    <a:pt x="7392" y="18168"/>
                  </a:lnTo>
                  <a:lnTo>
                    <a:pt x="20509" y="18168"/>
                  </a:lnTo>
                  <a:cubicBezTo>
                    <a:pt x="20691" y="18168"/>
                    <a:pt x="20843" y="18204"/>
                    <a:pt x="20964" y="18258"/>
                  </a:cubicBezTo>
                  <a:cubicBezTo>
                    <a:pt x="21115" y="18311"/>
                    <a:pt x="21206" y="18419"/>
                    <a:pt x="21327" y="18545"/>
                  </a:cubicBezTo>
                  <a:cubicBezTo>
                    <a:pt x="21418" y="18671"/>
                    <a:pt x="21479" y="18851"/>
                    <a:pt x="21539" y="19066"/>
                  </a:cubicBezTo>
                  <a:cubicBezTo>
                    <a:pt x="21600" y="19282"/>
                    <a:pt x="21600" y="19569"/>
                    <a:pt x="21600" y="19893"/>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95" name="Shape">
              <a:extLst>
                <a:ext uri="{FF2B5EF4-FFF2-40B4-BE49-F238E27FC236}">
                  <a16:creationId xmlns:a16="http://schemas.microsoft.com/office/drawing/2014/main" id="{258FDA11-0546-44CD-8B55-7C871AB4B68A}"/>
                </a:ext>
              </a:extLst>
            </p:cNvPr>
            <p:cNvSpPr/>
            <p:nvPr/>
          </p:nvSpPr>
          <p:spPr>
            <a:xfrm>
              <a:off x="2603499" y="3479800"/>
              <a:ext cx="140700" cy="154178"/>
            </a:xfrm>
            <a:custGeom>
              <a:avLst/>
              <a:gdLst/>
              <a:ahLst/>
              <a:cxnLst>
                <a:cxn ang="0">
                  <a:pos x="wd2" y="hd2"/>
                </a:cxn>
                <a:cxn ang="5400000">
                  <a:pos x="wd2" y="hd2"/>
                </a:cxn>
                <a:cxn ang="10800000">
                  <a:pos x="wd2" y="hd2"/>
                </a:cxn>
                <a:cxn ang="16200000">
                  <a:pos x="wd2" y="hd2"/>
                </a:cxn>
              </a:cxnLst>
              <a:rect l="0" t="0" r="r" b="b"/>
              <a:pathLst>
                <a:path w="21558" h="21600" extrusionOk="0">
                  <a:moveTo>
                    <a:pt x="21274" y="19892"/>
                  </a:moveTo>
                  <a:cubicBezTo>
                    <a:pt x="21410" y="20283"/>
                    <a:pt x="21507" y="20604"/>
                    <a:pt x="21546" y="20835"/>
                  </a:cubicBezTo>
                  <a:cubicBezTo>
                    <a:pt x="21585" y="21066"/>
                    <a:pt x="21527" y="21244"/>
                    <a:pt x="21410" y="21351"/>
                  </a:cubicBezTo>
                  <a:cubicBezTo>
                    <a:pt x="21293" y="21458"/>
                    <a:pt x="21040" y="21547"/>
                    <a:pt x="20709" y="21564"/>
                  </a:cubicBezTo>
                  <a:cubicBezTo>
                    <a:pt x="20378" y="21600"/>
                    <a:pt x="19911" y="21600"/>
                    <a:pt x="19308" y="21600"/>
                  </a:cubicBezTo>
                  <a:cubicBezTo>
                    <a:pt x="18685" y="21600"/>
                    <a:pt x="18218" y="21600"/>
                    <a:pt x="17868" y="21582"/>
                  </a:cubicBezTo>
                  <a:cubicBezTo>
                    <a:pt x="17518" y="21564"/>
                    <a:pt x="17265" y="21529"/>
                    <a:pt x="17090" y="21475"/>
                  </a:cubicBezTo>
                  <a:cubicBezTo>
                    <a:pt x="16915" y="21422"/>
                    <a:pt x="16778" y="21351"/>
                    <a:pt x="16701" y="21262"/>
                  </a:cubicBezTo>
                  <a:cubicBezTo>
                    <a:pt x="16623" y="21173"/>
                    <a:pt x="16564" y="21066"/>
                    <a:pt x="16526" y="20906"/>
                  </a:cubicBezTo>
                  <a:lnTo>
                    <a:pt x="14949" y="16600"/>
                  </a:lnTo>
                  <a:lnTo>
                    <a:pt x="6154" y="16600"/>
                  </a:lnTo>
                  <a:lnTo>
                    <a:pt x="4675" y="20782"/>
                  </a:lnTo>
                  <a:cubicBezTo>
                    <a:pt x="4616" y="20942"/>
                    <a:pt x="4558" y="21066"/>
                    <a:pt x="4480" y="21173"/>
                  </a:cubicBezTo>
                  <a:cubicBezTo>
                    <a:pt x="4402" y="21280"/>
                    <a:pt x="4266" y="21369"/>
                    <a:pt x="4091" y="21422"/>
                  </a:cubicBezTo>
                  <a:cubicBezTo>
                    <a:pt x="3916" y="21475"/>
                    <a:pt x="3663" y="21529"/>
                    <a:pt x="3351" y="21547"/>
                  </a:cubicBezTo>
                  <a:cubicBezTo>
                    <a:pt x="3040" y="21564"/>
                    <a:pt x="2612" y="21582"/>
                    <a:pt x="2087" y="21582"/>
                  </a:cubicBezTo>
                  <a:cubicBezTo>
                    <a:pt x="1522" y="21582"/>
                    <a:pt x="1094" y="21564"/>
                    <a:pt x="783" y="21529"/>
                  </a:cubicBezTo>
                  <a:cubicBezTo>
                    <a:pt x="471" y="21493"/>
                    <a:pt x="257" y="21422"/>
                    <a:pt x="141" y="21298"/>
                  </a:cubicBezTo>
                  <a:cubicBezTo>
                    <a:pt x="24" y="21173"/>
                    <a:pt x="-15" y="20995"/>
                    <a:pt x="4" y="20764"/>
                  </a:cubicBezTo>
                  <a:cubicBezTo>
                    <a:pt x="43" y="20532"/>
                    <a:pt x="141" y="20230"/>
                    <a:pt x="277" y="19839"/>
                  </a:cubicBezTo>
                  <a:lnTo>
                    <a:pt x="7496" y="854"/>
                  </a:lnTo>
                  <a:cubicBezTo>
                    <a:pt x="7574" y="658"/>
                    <a:pt x="7652" y="516"/>
                    <a:pt x="7749" y="391"/>
                  </a:cubicBezTo>
                  <a:cubicBezTo>
                    <a:pt x="7847" y="267"/>
                    <a:pt x="8002" y="196"/>
                    <a:pt x="8216" y="125"/>
                  </a:cubicBezTo>
                  <a:cubicBezTo>
                    <a:pt x="8430" y="53"/>
                    <a:pt x="8722" y="18"/>
                    <a:pt x="9092" y="18"/>
                  </a:cubicBezTo>
                  <a:cubicBezTo>
                    <a:pt x="9462" y="0"/>
                    <a:pt x="9968" y="0"/>
                    <a:pt x="10571" y="0"/>
                  </a:cubicBezTo>
                  <a:cubicBezTo>
                    <a:pt x="11291" y="0"/>
                    <a:pt x="11855" y="0"/>
                    <a:pt x="12264" y="18"/>
                  </a:cubicBezTo>
                  <a:cubicBezTo>
                    <a:pt x="12692" y="36"/>
                    <a:pt x="13003" y="71"/>
                    <a:pt x="13256" y="125"/>
                  </a:cubicBezTo>
                  <a:cubicBezTo>
                    <a:pt x="13509" y="178"/>
                    <a:pt x="13665" y="267"/>
                    <a:pt x="13762" y="391"/>
                  </a:cubicBezTo>
                  <a:cubicBezTo>
                    <a:pt x="13860" y="516"/>
                    <a:pt x="13957" y="676"/>
                    <a:pt x="14015" y="890"/>
                  </a:cubicBezTo>
                  <a:lnTo>
                    <a:pt x="21274" y="19892"/>
                  </a:lnTo>
                  <a:close/>
                  <a:moveTo>
                    <a:pt x="10532" y="4199"/>
                  </a:moveTo>
                  <a:lnTo>
                    <a:pt x="10532" y="4199"/>
                  </a:lnTo>
                  <a:lnTo>
                    <a:pt x="7204" y="13291"/>
                  </a:lnTo>
                  <a:lnTo>
                    <a:pt x="13840" y="13291"/>
                  </a:lnTo>
                  <a:lnTo>
                    <a:pt x="10532" y="4199"/>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96" name="Shape">
              <a:extLst>
                <a:ext uri="{FF2B5EF4-FFF2-40B4-BE49-F238E27FC236}">
                  <a16:creationId xmlns:a16="http://schemas.microsoft.com/office/drawing/2014/main" id="{F1DD5AD6-226A-448C-9D45-2C976315208F}"/>
                </a:ext>
              </a:extLst>
            </p:cNvPr>
            <p:cNvSpPr/>
            <p:nvPr/>
          </p:nvSpPr>
          <p:spPr>
            <a:xfrm>
              <a:off x="2768600" y="3479800"/>
              <a:ext cx="83948" cy="153416"/>
            </a:xfrm>
            <a:custGeom>
              <a:avLst/>
              <a:gdLst/>
              <a:ahLst/>
              <a:cxnLst>
                <a:cxn ang="0">
                  <a:pos x="wd2" y="hd2"/>
                </a:cxn>
                <a:cxn ang="5400000">
                  <a:pos x="wd2" y="hd2"/>
                </a:cxn>
                <a:cxn ang="10800000">
                  <a:pos x="wd2" y="hd2"/>
                </a:cxn>
                <a:cxn ang="16200000">
                  <a:pos x="wd2" y="hd2"/>
                </a:cxn>
              </a:cxnLst>
              <a:rect l="0" t="0" r="r" b="b"/>
              <a:pathLst>
                <a:path w="21600" h="21600" extrusionOk="0">
                  <a:moveTo>
                    <a:pt x="21600" y="19758"/>
                  </a:moveTo>
                  <a:cubicBezTo>
                    <a:pt x="21600" y="20098"/>
                    <a:pt x="21567" y="20366"/>
                    <a:pt x="21535" y="20599"/>
                  </a:cubicBezTo>
                  <a:cubicBezTo>
                    <a:pt x="21502" y="20831"/>
                    <a:pt x="21404" y="21010"/>
                    <a:pt x="21306" y="21171"/>
                  </a:cubicBezTo>
                  <a:cubicBezTo>
                    <a:pt x="21208" y="21314"/>
                    <a:pt x="21077" y="21421"/>
                    <a:pt x="20914" y="21493"/>
                  </a:cubicBezTo>
                  <a:cubicBezTo>
                    <a:pt x="20750" y="21564"/>
                    <a:pt x="20587" y="21600"/>
                    <a:pt x="20391" y="21600"/>
                  </a:cubicBezTo>
                  <a:lnTo>
                    <a:pt x="2386" y="21600"/>
                  </a:lnTo>
                  <a:cubicBezTo>
                    <a:pt x="1699" y="21600"/>
                    <a:pt x="1144" y="21493"/>
                    <a:pt x="686" y="21278"/>
                  </a:cubicBezTo>
                  <a:cubicBezTo>
                    <a:pt x="229" y="21064"/>
                    <a:pt x="0" y="20706"/>
                    <a:pt x="0" y="20223"/>
                  </a:cubicBezTo>
                  <a:lnTo>
                    <a:pt x="0" y="697"/>
                  </a:lnTo>
                  <a:cubicBezTo>
                    <a:pt x="0" y="590"/>
                    <a:pt x="65" y="483"/>
                    <a:pt x="196" y="393"/>
                  </a:cubicBezTo>
                  <a:cubicBezTo>
                    <a:pt x="327" y="304"/>
                    <a:pt x="556" y="232"/>
                    <a:pt x="850" y="179"/>
                  </a:cubicBezTo>
                  <a:cubicBezTo>
                    <a:pt x="1144" y="125"/>
                    <a:pt x="1569" y="72"/>
                    <a:pt x="2091" y="54"/>
                  </a:cubicBezTo>
                  <a:cubicBezTo>
                    <a:pt x="2614" y="18"/>
                    <a:pt x="3235" y="0"/>
                    <a:pt x="4019" y="0"/>
                  </a:cubicBezTo>
                  <a:cubicBezTo>
                    <a:pt x="4804" y="0"/>
                    <a:pt x="5457" y="18"/>
                    <a:pt x="5947" y="54"/>
                  </a:cubicBezTo>
                  <a:cubicBezTo>
                    <a:pt x="6437" y="89"/>
                    <a:pt x="6862" y="125"/>
                    <a:pt x="7156" y="179"/>
                  </a:cubicBezTo>
                  <a:cubicBezTo>
                    <a:pt x="7450" y="232"/>
                    <a:pt x="7679" y="304"/>
                    <a:pt x="7810" y="393"/>
                  </a:cubicBezTo>
                  <a:cubicBezTo>
                    <a:pt x="7941" y="483"/>
                    <a:pt x="8006" y="590"/>
                    <a:pt x="8006" y="697"/>
                  </a:cubicBezTo>
                  <a:lnTo>
                    <a:pt x="8006" y="17988"/>
                  </a:lnTo>
                  <a:lnTo>
                    <a:pt x="20358" y="17988"/>
                  </a:lnTo>
                  <a:cubicBezTo>
                    <a:pt x="20554" y="17988"/>
                    <a:pt x="20750" y="18024"/>
                    <a:pt x="20881" y="18077"/>
                  </a:cubicBezTo>
                  <a:cubicBezTo>
                    <a:pt x="21044" y="18131"/>
                    <a:pt x="21142" y="18238"/>
                    <a:pt x="21273" y="18381"/>
                  </a:cubicBezTo>
                  <a:cubicBezTo>
                    <a:pt x="21371" y="18525"/>
                    <a:pt x="21437" y="18703"/>
                    <a:pt x="21502" y="18936"/>
                  </a:cubicBezTo>
                  <a:cubicBezTo>
                    <a:pt x="21567" y="19168"/>
                    <a:pt x="21600" y="19419"/>
                    <a:pt x="21600" y="19758"/>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97" name="Shape">
              <a:extLst>
                <a:ext uri="{FF2B5EF4-FFF2-40B4-BE49-F238E27FC236}">
                  <a16:creationId xmlns:a16="http://schemas.microsoft.com/office/drawing/2014/main" id="{2AE872C0-70B5-4506-B957-54F5923D3D14}"/>
                </a:ext>
              </a:extLst>
            </p:cNvPr>
            <p:cNvSpPr/>
            <p:nvPr/>
          </p:nvSpPr>
          <p:spPr>
            <a:xfrm>
              <a:off x="2857500" y="3543300"/>
              <a:ext cx="60072" cy="24257"/>
            </a:xfrm>
            <a:custGeom>
              <a:avLst/>
              <a:gdLst/>
              <a:ahLst/>
              <a:cxnLst>
                <a:cxn ang="0">
                  <a:pos x="wd2" y="hd2"/>
                </a:cxn>
                <a:cxn ang="5400000">
                  <a:pos x="wd2" y="hd2"/>
                </a:cxn>
                <a:cxn ang="10800000">
                  <a:pos x="wd2" y="hd2"/>
                </a:cxn>
                <a:cxn ang="16200000">
                  <a:pos x="wd2" y="hd2"/>
                </a:cxn>
              </a:cxnLst>
              <a:rect l="0" t="0" r="r" b="b"/>
              <a:pathLst>
                <a:path w="21600" h="21600" extrusionOk="0">
                  <a:moveTo>
                    <a:pt x="21600" y="10744"/>
                  </a:moveTo>
                  <a:cubicBezTo>
                    <a:pt x="21600" y="14815"/>
                    <a:pt x="21463" y="17642"/>
                    <a:pt x="21143" y="19225"/>
                  </a:cubicBezTo>
                  <a:cubicBezTo>
                    <a:pt x="20824" y="20809"/>
                    <a:pt x="20321" y="21600"/>
                    <a:pt x="19636" y="21600"/>
                  </a:cubicBezTo>
                  <a:lnTo>
                    <a:pt x="1964" y="21600"/>
                  </a:lnTo>
                  <a:cubicBezTo>
                    <a:pt x="1233" y="21600"/>
                    <a:pt x="731" y="20808"/>
                    <a:pt x="457" y="19112"/>
                  </a:cubicBezTo>
                  <a:cubicBezTo>
                    <a:pt x="137" y="17416"/>
                    <a:pt x="0" y="14701"/>
                    <a:pt x="0" y="10630"/>
                  </a:cubicBezTo>
                  <a:cubicBezTo>
                    <a:pt x="0" y="6672"/>
                    <a:pt x="137" y="3958"/>
                    <a:pt x="457" y="2375"/>
                  </a:cubicBezTo>
                  <a:cubicBezTo>
                    <a:pt x="776" y="791"/>
                    <a:pt x="1279" y="0"/>
                    <a:pt x="1964" y="0"/>
                  </a:cubicBezTo>
                  <a:lnTo>
                    <a:pt x="19636" y="0"/>
                  </a:lnTo>
                  <a:cubicBezTo>
                    <a:pt x="19956" y="0"/>
                    <a:pt x="20276" y="226"/>
                    <a:pt x="20504" y="565"/>
                  </a:cubicBezTo>
                  <a:cubicBezTo>
                    <a:pt x="20732" y="905"/>
                    <a:pt x="20961" y="1470"/>
                    <a:pt x="21098" y="2375"/>
                  </a:cubicBezTo>
                  <a:cubicBezTo>
                    <a:pt x="21235" y="3280"/>
                    <a:pt x="21372" y="4297"/>
                    <a:pt x="21463" y="5767"/>
                  </a:cubicBezTo>
                  <a:cubicBezTo>
                    <a:pt x="21554" y="7011"/>
                    <a:pt x="21600" y="8708"/>
                    <a:pt x="21600" y="10744"/>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98" name="Shape">
              <a:extLst>
                <a:ext uri="{FF2B5EF4-FFF2-40B4-BE49-F238E27FC236}">
                  <a16:creationId xmlns:a16="http://schemas.microsoft.com/office/drawing/2014/main" id="{F43B4D6F-2460-4509-835B-B9089F8A743B}"/>
                </a:ext>
              </a:extLst>
            </p:cNvPr>
            <p:cNvSpPr/>
            <p:nvPr/>
          </p:nvSpPr>
          <p:spPr>
            <a:xfrm>
              <a:off x="2920999" y="3479800"/>
              <a:ext cx="116841" cy="153416"/>
            </a:xfrm>
            <a:custGeom>
              <a:avLst/>
              <a:gdLst/>
              <a:ahLst/>
              <a:cxnLst>
                <a:cxn ang="0">
                  <a:pos x="wd2" y="hd2"/>
                </a:cxn>
                <a:cxn ang="5400000">
                  <a:pos x="wd2" y="hd2"/>
                </a:cxn>
                <a:cxn ang="10800000">
                  <a:pos x="wd2" y="hd2"/>
                </a:cxn>
                <a:cxn ang="16200000">
                  <a:pos x="wd2" y="hd2"/>
                </a:cxn>
              </a:cxnLst>
              <a:rect l="0" t="0" r="r" b="b"/>
              <a:pathLst>
                <a:path w="21600" h="21600" extrusionOk="0">
                  <a:moveTo>
                    <a:pt x="21600" y="1788"/>
                  </a:moveTo>
                  <a:cubicBezTo>
                    <a:pt x="21600" y="2110"/>
                    <a:pt x="21577" y="2378"/>
                    <a:pt x="21553" y="2611"/>
                  </a:cubicBezTo>
                  <a:cubicBezTo>
                    <a:pt x="21506" y="2843"/>
                    <a:pt x="21459" y="3022"/>
                    <a:pt x="21389" y="3165"/>
                  </a:cubicBezTo>
                  <a:cubicBezTo>
                    <a:pt x="21318" y="3308"/>
                    <a:pt x="21224" y="3397"/>
                    <a:pt x="21107" y="3469"/>
                  </a:cubicBezTo>
                  <a:cubicBezTo>
                    <a:pt x="20990" y="3540"/>
                    <a:pt x="20872" y="3576"/>
                    <a:pt x="20755" y="3576"/>
                  </a:cubicBezTo>
                  <a:lnTo>
                    <a:pt x="13688" y="3576"/>
                  </a:lnTo>
                  <a:lnTo>
                    <a:pt x="13688" y="20903"/>
                  </a:lnTo>
                  <a:cubicBezTo>
                    <a:pt x="13688" y="21010"/>
                    <a:pt x="13641" y="21117"/>
                    <a:pt x="13547" y="21207"/>
                  </a:cubicBezTo>
                  <a:cubicBezTo>
                    <a:pt x="13453" y="21296"/>
                    <a:pt x="13289" y="21368"/>
                    <a:pt x="13077" y="21421"/>
                  </a:cubicBezTo>
                  <a:cubicBezTo>
                    <a:pt x="12866" y="21475"/>
                    <a:pt x="12561" y="21528"/>
                    <a:pt x="12185" y="21546"/>
                  </a:cubicBezTo>
                  <a:cubicBezTo>
                    <a:pt x="11810" y="21582"/>
                    <a:pt x="11363" y="21600"/>
                    <a:pt x="10800" y="21600"/>
                  </a:cubicBezTo>
                  <a:cubicBezTo>
                    <a:pt x="10237" y="21600"/>
                    <a:pt x="9790" y="21582"/>
                    <a:pt x="9415" y="21546"/>
                  </a:cubicBezTo>
                  <a:cubicBezTo>
                    <a:pt x="9039" y="21511"/>
                    <a:pt x="8757" y="21475"/>
                    <a:pt x="8523" y="21421"/>
                  </a:cubicBezTo>
                  <a:cubicBezTo>
                    <a:pt x="8311" y="21368"/>
                    <a:pt x="8147" y="21296"/>
                    <a:pt x="8053" y="21207"/>
                  </a:cubicBezTo>
                  <a:cubicBezTo>
                    <a:pt x="7959" y="21117"/>
                    <a:pt x="7912" y="21028"/>
                    <a:pt x="7912" y="20903"/>
                  </a:cubicBezTo>
                  <a:lnTo>
                    <a:pt x="7912" y="3576"/>
                  </a:lnTo>
                  <a:lnTo>
                    <a:pt x="845" y="3576"/>
                  </a:lnTo>
                  <a:cubicBezTo>
                    <a:pt x="704" y="3576"/>
                    <a:pt x="587" y="3540"/>
                    <a:pt x="470" y="3469"/>
                  </a:cubicBezTo>
                  <a:cubicBezTo>
                    <a:pt x="376" y="3397"/>
                    <a:pt x="282" y="3308"/>
                    <a:pt x="211" y="3165"/>
                  </a:cubicBezTo>
                  <a:cubicBezTo>
                    <a:pt x="141" y="3022"/>
                    <a:pt x="94" y="2843"/>
                    <a:pt x="47" y="2611"/>
                  </a:cubicBezTo>
                  <a:cubicBezTo>
                    <a:pt x="0" y="2378"/>
                    <a:pt x="0" y="2110"/>
                    <a:pt x="0" y="1788"/>
                  </a:cubicBezTo>
                  <a:cubicBezTo>
                    <a:pt x="0" y="1448"/>
                    <a:pt x="23" y="1180"/>
                    <a:pt x="47" y="948"/>
                  </a:cubicBezTo>
                  <a:cubicBezTo>
                    <a:pt x="94" y="715"/>
                    <a:pt x="141" y="536"/>
                    <a:pt x="211" y="393"/>
                  </a:cubicBezTo>
                  <a:cubicBezTo>
                    <a:pt x="282" y="250"/>
                    <a:pt x="376" y="161"/>
                    <a:pt x="470" y="89"/>
                  </a:cubicBezTo>
                  <a:cubicBezTo>
                    <a:pt x="563" y="36"/>
                    <a:pt x="704" y="0"/>
                    <a:pt x="845" y="0"/>
                  </a:cubicBezTo>
                  <a:lnTo>
                    <a:pt x="20731" y="0"/>
                  </a:lnTo>
                  <a:cubicBezTo>
                    <a:pt x="20872" y="0"/>
                    <a:pt x="20990" y="36"/>
                    <a:pt x="21084" y="89"/>
                  </a:cubicBezTo>
                  <a:cubicBezTo>
                    <a:pt x="21177" y="143"/>
                    <a:pt x="21271" y="250"/>
                    <a:pt x="21365" y="393"/>
                  </a:cubicBezTo>
                  <a:cubicBezTo>
                    <a:pt x="21436" y="536"/>
                    <a:pt x="21483" y="715"/>
                    <a:pt x="21530" y="948"/>
                  </a:cubicBezTo>
                  <a:cubicBezTo>
                    <a:pt x="21577" y="1162"/>
                    <a:pt x="21600" y="1448"/>
                    <a:pt x="21600" y="1788"/>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699" name="Shape">
              <a:extLst>
                <a:ext uri="{FF2B5EF4-FFF2-40B4-BE49-F238E27FC236}">
                  <a16:creationId xmlns:a16="http://schemas.microsoft.com/office/drawing/2014/main" id="{237A1A95-0B5F-4598-BF72-A827569D18EB}"/>
                </a:ext>
              </a:extLst>
            </p:cNvPr>
            <p:cNvSpPr/>
            <p:nvPr/>
          </p:nvSpPr>
          <p:spPr>
            <a:xfrm>
              <a:off x="3060699" y="3479799"/>
              <a:ext cx="31244" cy="154053"/>
            </a:xfrm>
            <a:custGeom>
              <a:avLst/>
              <a:gdLst/>
              <a:ahLst/>
              <a:cxnLst>
                <a:cxn ang="0">
                  <a:pos x="wd2" y="hd2"/>
                </a:cxn>
                <a:cxn ang="5400000">
                  <a:pos x="wd2" y="hd2"/>
                </a:cxn>
                <a:cxn ang="10800000">
                  <a:pos x="wd2" y="hd2"/>
                </a:cxn>
                <a:cxn ang="16200000">
                  <a:pos x="wd2" y="hd2"/>
                </a:cxn>
              </a:cxnLst>
              <a:rect l="0" t="0" r="r" b="b"/>
              <a:pathLst>
                <a:path w="21600" h="21600" extrusionOk="0">
                  <a:moveTo>
                    <a:pt x="21512" y="20906"/>
                  </a:moveTo>
                  <a:cubicBezTo>
                    <a:pt x="21512" y="21012"/>
                    <a:pt x="21336" y="21119"/>
                    <a:pt x="20985" y="21208"/>
                  </a:cubicBezTo>
                  <a:cubicBezTo>
                    <a:pt x="20634" y="21297"/>
                    <a:pt x="20019" y="21368"/>
                    <a:pt x="19229" y="21422"/>
                  </a:cubicBezTo>
                  <a:cubicBezTo>
                    <a:pt x="18439" y="21475"/>
                    <a:pt x="17297" y="21529"/>
                    <a:pt x="15980" y="21547"/>
                  </a:cubicBezTo>
                  <a:cubicBezTo>
                    <a:pt x="14576" y="21582"/>
                    <a:pt x="12907" y="21600"/>
                    <a:pt x="10800" y="21600"/>
                  </a:cubicBezTo>
                  <a:cubicBezTo>
                    <a:pt x="8693" y="21600"/>
                    <a:pt x="7024" y="21582"/>
                    <a:pt x="5620" y="21547"/>
                  </a:cubicBezTo>
                  <a:cubicBezTo>
                    <a:pt x="4215" y="21511"/>
                    <a:pt x="3161" y="21475"/>
                    <a:pt x="2283" y="21422"/>
                  </a:cubicBezTo>
                  <a:cubicBezTo>
                    <a:pt x="1405" y="21368"/>
                    <a:pt x="878" y="21297"/>
                    <a:pt x="527" y="21208"/>
                  </a:cubicBezTo>
                  <a:cubicBezTo>
                    <a:pt x="176" y="21119"/>
                    <a:pt x="0" y="21030"/>
                    <a:pt x="0" y="20906"/>
                  </a:cubicBezTo>
                  <a:lnTo>
                    <a:pt x="0" y="695"/>
                  </a:lnTo>
                  <a:cubicBezTo>
                    <a:pt x="0" y="588"/>
                    <a:pt x="176" y="481"/>
                    <a:pt x="527" y="392"/>
                  </a:cubicBezTo>
                  <a:cubicBezTo>
                    <a:pt x="878" y="303"/>
                    <a:pt x="1493" y="231"/>
                    <a:pt x="2371" y="178"/>
                  </a:cubicBezTo>
                  <a:cubicBezTo>
                    <a:pt x="3249" y="125"/>
                    <a:pt x="4303" y="71"/>
                    <a:pt x="5707" y="53"/>
                  </a:cubicBezTo>
                  <a:cubicBezTo>
                    <a:pt x="7112" y="18"/>
                    <a:pt x="8781" y="0"/>
                    <a:pt x="10888" y="0"/>
                  </a:cubicBezTo>
                  <a:cubicBezTo>
                    <a:pt x="12995" y="0"/>
                    <a:pt x="14751" y="18"/>
                    <a:pt x="16068" y="53"/>
                  </a:cubicBezTo>
                  <a:cubicBezTo>
                    <a:pt x="17385" y="89"/>
                    <a:pt x="18527" y="125"/>
                    <a:pt x="19317" y="178"/>
                  </a:cubicBezTo>
                  <a:cubicBezTo>
                    <a:pt x="20107" y="231"/>
                    <a:pt x="20722" y="303"/>
                    <a:pt x="21073" y="392"/>
                  </a:cubicBezTo>
                  <a:cubicBezTo>
                    <a:pt x="21424" y="481"/>
                    <a:pt x="21600" y="588"/>
                    <a:pt x="21600" y="695"/>
                  </a:cubicBezTo>
                  <a:lnTo>
                    <a:pt x="21600" y="20906"/>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00" name="Shape">
              <a:extLst>
                <a:ext uri="{FF2B5EF4-FFF2-40B4-BE49-F238E27FC236}">
                  <a16:creationId xmlns:a16="http://schemas.microsoft.com/office/drawing/2014/main" id="{3B44ABA9-D767-4B78-93C7-B081BAAA4EDC}"/>
                </a:ext>
              </a:extLst>
            </p:cNvPr>
            <p:cNvSpPr/>
            <p:nvPr/>
          </p:nvSpPr>
          <p:spPr>
            <a:xfrm>
              <a:off x="3124200" y="3479799"/>
              <a:ext cx="178307" cy="153545"/>
            </a:xfrm>
            <a:custGeom>
              <a:avLst/>
              <a:gdLst/>
              <a:ahLst/>
              <a:cxnLst>
                <a:cxn ang="0">
                  <a:pos x="wd2" y="hd2"/>
                </a:cxn>
                <a:cxn ang="5400000">
                  <a:pos x="wd2" y="hd2"/>
                </a:cxn>
                <a:cxn ang="10800000">
                  <a:pos x="wd2" y="hd2"/>
                </a:cxn>
                <a:cxn ang="16200000">
                  <a:pos x="wd2" y="hd2"/>
                </a:cxn>
              </a:cxnLst>
              <a:rect l="0" t="0" r="r" b="b"/>
              <a:pathLst>
                <a:path w="21600" h="21600" extrusionOk="0">
                  <a:moveTo>
                    <a:pt x="21600" y="20885"/>
                  </a:moveTo>
                  <a:cubicBezTo>
                    <a:pt x="21600" y="20993"/>
                    <a:pt x="21569" y="21100"/>
                    <a:pt x="21523" y="21189"/>
                  </a:cubicBezTo>
                  <a:cubicBezTo>
                    <a:pt x="21477" y="21278"/>
                    <a:pt x="21369" y="21350"/>
                    <a:pt x="21231" y="21403"/>
                  </a:cubicBezTo>
                  <a:cubicBezTo>
                    <a:pt x="21092" y="21457"/>
                    <a:pt x="20908" y="21511"/>
                    <a:pt x="20677" y="21529"/>
                  </a:cubicBezTo>
                  <a:cubicBezTo>
                    <a:pt x="20446" y="21564"/>
                    <a:pt x="20154" y="21582"/>
                    <a:pt x="19800" y="21582"/>
                  </a:cubicBezTo>
                  <a:cubicBezTo>
                    <a:pt x="19462" y="21582"/>
                    <a:pt x="19169" y="21564"/>
                    <a:pt x="18938" y="21529"/>
                  </a:cubicBezTo>
                  <a:cubicBezTo>
                    <a:pt x="18708" y="21493"/>
                    <a:pt x="18523" y="21457"/>
                    <a:pt x="18400" y="21403"/>
                  </a:cubicBezTo>
                  <a:cubicBezTo>
                    <a:pt x="18277" y="21350"/>
                    <a:pt x="18169" y="21278"/>
                    <a:pt x="18108" y="21189"/>
                  </a:cubicBezTo>
                  <a:cubicBezTo>
                    <a:pt x="18046" y="21100"/>
                    <a:pt x="18015" y="21010"/>
                    <a:pt x="18015" y="20885"/>
                  </a:cubicBezTo>
                  <a:lnTo>
                    <a:pt x="18015" y="3412"/>
                  </a:lnTo>
                  <a:lnTo>
                    <a:pt x="17985" y="3412"/>
                  </a:lnTo>
                  <a:lnTo>
                    <a:pt x="12631" y="20885"/>
                  </a:lnTo>
                  <a:cubicBezTo>
                    <a:pt x="12585" y="21028"/>
                    <a:pt x="12523" y="21153"/>
                    <a:pt x="12446" y="21243"/>
                  </a:cubicBezTo>
                  <a:cubicBezTo>
                    <a:pt x="12369" y="21332"/>
                    <a:pt x="12246" y="21403"/>
                    <a:pt x="12092" y="21475"/>
                  </a:cubicBezTo>
                  <a:cubicBezTo>
                    <a:pt x="11938" y="21546"/>
                    <a:pt x="11754" y="21564"/>
                    <a:pt x="11523" y="21582"/>
                  </a:cubicBezTo>
                  <a:cubicBezTo>
                    <a:pt x="11292" y="21600"/>
                    <a:pt x="11015" y="21600"/>
                    <a:pt x="10692" y="21600"/>
                  </a:cubicBezTo>
                  <a:cubicBezTo>
                    <a:pt x="10369" y="21600"/>
                    <a:pt x="10092" y="21582"/>
                    <a:pt x="9862" y="21564"/>
                  </a:cubicBezTo>
                  <a:cubicBezTo>
                    <a:pt x="9631" y="21529"/>
                    <a:pt x="9446" y="21493"/>
                    <a:pt x="9292" y="21439"/>
                  </a:cubicBezTo>
                  <a:cubicBezTo>
                    <a:pt x="9138" y="21386"/>
                    <a:pt x="9031" y="21296"/>
                    <a:pt x="8939" y="21207"/>
                  </a:cubicBezTo>
                  <a:cubicBezTo>
                    <a:pt x="8846" y="21118"/>
                    <a:pt x="8800" y="21010"/>
                    <a:pt x="8769" y="20885"/>
                  </a:cubicBezTo>
                  <a:lnTo>
                    <a:pt x="3600" y="3412"/>
                  </a:lnTo>
                  <a:lnTo>
                    <a:pt x="3569" y="3412"/>
                  </a:lnTo>
                  <a:lnTo>
                    <a:pt x="3569" y="20885"/>
                  </a:lnTo>
                  <a:cubicBezTo>
                    <a:pt x="3569" y="20993"/>
                    <a:pt x="3538" y="21100"/>
                    <a:pt x="3492" y="21189"/>
                  </a:cubicBezTo>
                  <a:cubicBezTo>
                    <a:pt x="3446" y="21278"/>
                    <a:pt x="3338" y="21350"/>
                    <a:pt x="3200" y="21404"/>
                  </a:cubicBezTo>
                  <a:cubicBezTo>
                    <a:pt x="3062" y="21457"/>
                    <a:pt x="2877" y="21511"/>
                    <a:pt x="2646" y="21529"/>
                  </a:cubicBezTo>
                  <a:cubicBezTo>
                    <a:pt x="2415" y="21546"/>
                    <a:pt x="2138" y="21582"/>
                    <a:pt x="1785" y="21582"/>
                  </a:cubicBezTo>
                  <a:cubicBezTo>
                    <a:pt x="1446" y="21582"/>
                    <a:pt x="1154" y="21564"/>
                    <a:pt x="923" y="21529"/>
                  </a:cubicBezTo>
                  <a:cubicBezTo>
                    <a:pt x="692" y="21493"/>
                    <a:pt x="508" y="21457"/>
                    <a:pt x="369" y="21404"/>
                  </a:cubicBezTo>
                  <a:cubicBezTo>
                    <a:pt x="231" y="21350"/>
                    <a:pt x="138" y="21278"/>
                    <a:pt x="77" y="21189"/>
                  </a:cubicBezTo>
                  <a:cubicBezTo>
                    <a:pt x="31" y="21100"/>
                    <a:pt x="0" y="21010"/>
                    <a:pt x="0" y="20885"/>
                  </a:cubicBezTo>
                  <a:lnTo>
                    <a:pt x="0" y="1751"/>
                  </a:lnTo>
                  <a:cubicBezTo>
                    <a:pt x="0" y="1179"/>
                    <a:pt x="123" y="750"/>
                    <a:pt x="385" y="464"/>
                  </a:cubicBezTo>
                  <a:cubicBezTo>
                    <a:pt x="646" y="161"/>
                    <a:pt x="985" y="18"/>
                    <a:pt x="1415" y="18"/>
                  </a:cubicBezTo>
                  <a:lnTo>
                    <a:pt x="3877" y="18"/>
                  </a:lnTo>
                  <a:cubicBezTo>
                    <a:pt x="4323" y="18"/>
                    <a:pt x="4692" y="54"/>
                    <a:pt x="5000" y="143"/>
                  </a:cubicBezTo>
                  <a:cubicBezTo>
                    <a:pt x="5308" y="232"/>
                    <a:pt x="5585" y="357"/>
                    <a:pt x="5815" y="554"/>
                  </a:cubicBezTo>
                  <a:cubicBezTo>
                    <a:pt x="6046" y="750"/>
                    <a:pt x="6231" y="1000"/>
                    <a:pt x="6385" y="1322"/>
                  </a:cubicBezTo>
                  <a:cubicBezTo>
                    <a:pt x="6538" y="1644"/>
                    <a:pt x="6677" y="2037"/>
                    <a:pt x="6785" y="2501"/>
                  </a:cubicBezTo>
                  <a:lnTo>
                    <a:pt x="10785" y="15293"/>
                  </a:lnTo>
                  <a:lnTo>
                    <a:pt x="10846" y="15293"/>
                  </a:lnTo>
                  <a:lnTo>
                    <a:pt x="14985" y="2519"/>
                  </a:lnTo>
                  <a:cubicBezTo>
                    <a:pt x="15108" y="2055"/>
                    <a:pt x="15246" y="1662"/>
                    <a:pt x="15385" y="1340"/>
                  </a:cubicBezTo>
                  <a:cubicBezTo>
                    <a:pt x="15523" y="1018"/>
                    <a:pt x="15708" y="750"/>
                    <a:pt x="15892" y="554"/>
                  </a:cubicBezTo>
                  <a:cubicBezTo>
                    <a:pt x="16092" y="357"/>
                    <a:pt x="16323" y="214"/>
                    <a:pt x="16585" y="125"/>
                  </a:cubicBezTo>
                  <a:cubicBezTo>
                    <a:pt x="16846" y="36"/>
                    <a:pt x="17169" y="0"/>
                    <a:pt x="17508" y="0"/>
                  </a:cubicBezTo>
                  <a:lnTo>
                    <a:pt x="20031" y="0"/>
                  </a:lnTo>
                  <a:cubicBezTo>
                    <a:pt x="20292" y="0"/>
                    <a:pt x="20508" y="36"/>
                    <a:pt x="20692" y="107"/>
                  </a:cubicBezTo>
                  <a:cubicBezTo>
                    <a:pt x="20877" y="179"/>
                    <a:pt x="21031" y="304"/>
                    <a:pt x="21154" y="447"/>
                  </a:cubicBezTo>
                  <a:cubicBezTo>
                    <a:pt x="21277" y="590"/>
                    <a:pt x="21369" y="786"/>
                    <a:pt x="21431" y="1000"/>
                  </a:cubicBezTo>
                  <a:cubicBezTo>
                    <a:pt x="21492" y="1215"/>
                    <a:pt x="21523" y="1465"/>
                    <a:pt x="21523" y="1733"/>
                  </a:cubicBezTo>
                  <a:lnTo>
                    <a:pt x="21523" y="20885"/>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01" name="Shape">
              <a:extLst>
                <a:ext uri="{FF2B5EF4-FFF2-40B4-BE49-F238E27FC236}">
                  <a16:creationId xmlns:a16="http://schemas.microsoft.com/office/drawing/2014/main" id="{5144A573-4893-464A-9153-C4365327C235}"/>
                </a:ext>
              </a:extLst>
            </p:cNvPr>
            <p:cNvSpPr/>
            <p:nvPr/>
          </p:nvSpPr>
          <p:spPr>
            <a:xfrm>
              <a:off x="3340100" y="3479799"/>
              <a:ext cx="90551" cy="152656"/>
            </a:xfrm>
            <a:custGeom>
              <a:avLst/>
              <a:gdLst/>
              <a:ahLst/>
              <a:cxnLst>
                <a:cxn ang="0">
                  <a:pos x="wd2" y="hd2"/>
                </a:cxn>
                <a:cxn ang="5400000">
                  <a:pos x="wd2" y="hd2"/>
                </a:cxn>
                <a:cxn ang="10800000">
                  <a:pos x="wd2" y="hd2"/>
                </a:cxn>
                <a:cxn ang="16200000">
                  <a:pos x="wd2" y="hd2"/>
                </a:cxn>
              </a:cxnLst>
              <a:rect l="0" t="0" r="r" b="b"/>
              <a:pathLst>
                <a:path w="21600" h="21600" extrusionOk="0">
                  <a:moveTo>
                    <a:pt x="21600" y="19893"/>
                  </a:moveTo>
                  <a:cubicBezTo>
                    <a:pt x="21600" y="20216"/>
                    <a:pt x="21570" y="20486"/>
                    <a:pt x="21539" y="20701"/>
                  </a:cubicBezTo>
                  <a:cubicBezTo>
                    <a:pt x="21479" y="20917"/>
                    <a:pt x="21418" y="21097"/>
                    <a:pt x="21327" y="21223"/>
                  </a:cubicBezTo>
                  <a:cubicBezTo>
                    <a:pt x="21236" y="21348"/>
                    <a:pt x="21115" y="21456"/>
                    <a:pt x="20964" y="21510"/>
                  </a:cubicBezTo>
                  <a:cubicBezTo>
                    <a:pt x="20812" y="21564"/>
                    <a:pt x="20661" y="21600"/>
                    <a:pt x="20509" y="21600"/>
                  </a:cubicBezTo>
                  <a:lnTo>
                    <a:pt x="2211" y="21600"/>
                  </a:lnTo>
                  <a:cubicBezTo>
                    <a:pt x="1575" y="21600"/>
                    <a:pt x="1060" y="21492"/>
                    <a:pt x="636" y="21277"/>
                  </a:cubicBezTo>
                  <a:cubicBezTo>
                    <a:pt x="212" y="21061"/>
                    <a:pt x="0" y="20701"/>
                    <a:pt x="0" y="20216"/>
                  </a:cubicBezTo>
                  <a:lnTo>
                    <a:pt x="0" y="1384"/>
                  </a:lnTo>
                  <a:cubicBezTo>
                    <a:pt x="0" y="899"/>
                    <a:pt x="212" y="539"/>
                    <a:pt x="636" y="323"/>
                  </a:cubicBezTo>
                  <a:cubicBezTo>
                    <a:pt x="1060" y="108"/>
                    <a:pt x="1575" y="0"/>
                    <a:pt x="2211" y="0"/>
                  </a:cubicBezTo>
                  <a:lnTo>
                    <a:pt x="20388" y="0"/>
                  </a:lnTo>
                  <a:cubicBezTo>
                    <a:pt x="20570" y="0"/>
                    <a:pt x="20721" y="36"/>
                    <a:pt x="20843" y="90"/>
                  </a:cubicBezTo>
                  <a:cubicBezTo>
                    <a:pt x="20964" y="144"/>
                    <a:pt x="21085" y="252"/>
                    <a:pt x="21176" y="377"/>
                  </a:cubicBezTo>
                  <a:cubicBezTo>
                    <a:pt x="21267" y="521"/>
                    <a:pt x="21327" y="701"/>
                    <a:pt x="21388" y="916"/>
                  </a:cubicBezTo>
                  <a:cubicBezTo>
                    <a:pt x="21448" y="1132"/>
                    <a:pt x="21448" y="1402"/>
                    <a:pt x="21448" y="1743"/>
                  </a:cubicBezTo>
                  <a:cubicBezTo>
                    <a:pt x="21448" y="2049"/>
                    <a:pt x="21418" y="2318"/>
                    <a:pt x="21388" y="2534"/>
                  </a:cubicBezTo>
                  <a:cubicBezTo>
                    <a:pt x="21327" y="2749"/>
                    <a:pt x="21267" y="2929"/>
                    <a:pt x="21176" y="3055"/>
                  </a:cubicBezTo>
                  <a:cubicBezTo>
                    <a:pt x="21085" y="3181"/>
                    <a:pt x="20964" y="3288"/>
                    <a:pt x="20843" y="3342"/>
                  </a:cubicBezTo>
                  <a:cubicBezTo>
                    <a:pt x="20721" y="3396"/>
                    <a:pt x="20570" y="3432"/>
                    <a:pt x="20388" y="3432"/>
                  </a:cubicBezTo>
                  <a:lnTo>
                    <a:pt x="7392" y="3432"/>
                  </a:lnTo>
                  <a:lnTo>
                    <a:pt x="7392" y="8715"/>
                  </a:lnTo>
                  <a:lnTo>
                    <a:pt x="18389" y="8715"/>
                  </a:lnTo>
                  <a:cubicBezTo>
                    <a:pt x="18571" y="8715"/>
                    <a:pt x="18722" y="8751"/>
                    <a:pt x="18843" y="8805"/>
                  </a:cubicBezTo>
                  <a:cubicBezTo>
                    <a:pt x="18995" y="8859"/>
                    <a:pt x="19085" y="8967"/>
                    <a:pt x="19207" y="9093"/>
                  </a:cubicBezTo>
                  <a:cubicBezTo>
                    <a:pt x="19328" y="9219"/>
                    <a:pt x="19358" y="9398"/>
                    <a:pt x="19419" y="9614"/>
                  </a:cubicBezTo>
                  <a:cubicBezTo>
                    <a:pt x="19479" y="9830"/>
                    <a:pt x="19479" y="10099"/>
                    <a:pt x="19479" y="10405"/>
                  </a:cubicBezTo>
                  <a:cubicBezTo>
                    <a:pt x="19479" y="10728"/>
                    <a:pt x="19449" y="10998"/>
                    <a:pt x="19419" y="11213"/>
                  </a:cubicBezTo>
                  <a:cubicBezTo>
                    <a:pt x="19389" y="11429"/>
                    <a:pt x="19298" y="11591"/>
                    <a:pt x="19207" y="11716"/>
                  </a:cubicBezTo>
                  <a:cubicBezTo>
                    <a:pt x="19116" y="11842"/>
                    <a:pt x="18995" y="11932"/>
                    <a:pt x="18843" y="11986"/>
                  </a:cubicBezTo>
                  <a:cubicBezTo>
                    <a:pt x="18692" y="12040"/>
                    <a:pt x="18540" y="12076"/>
                    <a:pt x="18389" y="12076"/>
                  </a:cubicBezTo>
                  <a:lnTo>
                    <a:pt x="7392" y="12076"/>
                  </a:lnTo>
                  <a:lnTo>
                    <a:pt x="7392" y="18168"/>
                  </a:lnTo>
                  <a:lnTo>
                    <a:pt x="20509" y="18168"/>
                  </a:lnTo>
                  <a:cubicBezTo>
                    <a:pt x="20691" y="18168"/>
                    <a:pt x="20843" y="18204"/>
                    <a:pt x="20964" y="18258"/>
                  </a:cubicBezTo>
                  <a:cubicBezTo>
                    <a:pt x="21115" y="18311"/>
                    <a:pt x="21206" y="18419"/>
                    <a:pt x="21327" y="18545"/>
                  </a:cubicBezTo>
                  <a:cubicBezTo>
                    <a:pt x="21418" y="18671"/>
                    <a:pt x="21479" y="18851"/>
                    <a:pt x="21539" y="19066"/>
                  </a:cubicBezTo>
                  <a:cubicBezTo>
                    <a:pt x="21600" y="19282"/>
                    <a:pt x="21600" y="19569"/>
                    <a:pt x="21600" y="19893"/>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02" name="Shape">
              <a:extLst>
                <a:ext uri="{FF2B5EF4-FFF2-40B4-BE49-F238E27FC236}">
                  <a16:creationId xmlns:a16="http://schemas.microsoft.com/office/drawing/2014/main" id="{8DC88B55-221F-4F0B-A333-06CE334A3497}"/>
                </a:ext>
              </a:extLst>
            </p:cNvPr>
            <p:cNvSpPr/>
            <p:nvPr/>
          </p:nvSpPr>
          <p:spPr>
            <a:xfrm>
              <a:off x="5067300" y="3733799"/>
              <a:ext cx="99569" cy="158244"/>
            </a:xfrm>
            <a:custGeom>
              <a:avLst/>
              <a:gdLst/>
              <a:ahLst/>
              <a:cxnLst>
                <a:cxn ang="0">
                  <a:pos x="wd2" y="hd2"/>
                </a:cxn>
                <a:cxn ang="5400000">
                  <a:pos x="wd2" y="hd2"/>
                </a:cxn>
                <a:cxn ang="10800000">
                  <a:pos x="wd2" y="hd2"/>
                </a:cxn>
                <a:cxn ang="16200000">
                  <a:pos x="wd2" y="hd2"/>
                </a:cxn>
              </a:cxnLst>
              <a:rect l="0" t="0" r="r" b="b"/>
              <a:pathLst>
                <a:path w="21600" h="21600" extrusionOk="0">
                  <a:moveTo>
                    <a:pt x="21600" y="14995"/>
                  </a:moveTo>
                  <a:cubicBezTo>
                    <a:pt x="21600" y="16087"/>
                    <a:pt x="21269" y="17058"/>
                    <a:pt x="20636" y="17873"/>
                  </a:cubicBezTo>
                  <a:cubicBezTo>
                    <a:pt x="20002" y="18688"/>
                    <a:pt x="19120" y="19398"/>
                    <a:pt x="17991" y="19936"/>
                  </a:cubicBezTo>
                  <a:cubicBezTo>
                    <a:pt x="16889" y="20491"/>
                    <a:pt x="15594" y="20907"/>
                    <a:pt x="14106" y="21184"/>
                  </a:cubicBezTo>
                  <a:cubicBezTo>
                    <a:pt x="12618" y="21461"/>
                    <a:pt x="11020" y="21600"/>
                    <a:pt x="9340" y="21600"/>
                  </a:cubicBezTo>
                  <a:cubicBezTo>
                    <a:pt x="8183" y="21600"/>
                    <a:pt x="7136" y="21548"/>
                    <a:pt x="6144" y="21427"/>
                  </a:cubicBezTo>
                  <a:cubicBezTo>
                    <a:pt x="5152" y="21305"/>
                    <a:pt x="4298" y="21167"/>
                    <a:pt x="3554" y="20993"/>
                  </a:cubicBezTo>
                  <a:cubicBezTo>
                    <a:pt x="2810" y="20820"/>
                    <a:pt x="2177" y="20647"/>
                    <a:pt x="1681" y="20473"/>
                  </a:cubicBezTo>
                  <a:cubicBezTo>
                    <a:pt x="1185" y="20283"/>
                    <a:pt x="827" y="20126"/>
                    <a:pt x="606" y="19988"/>
                  </a:cubicBezTo>
                  <a:cubicBezTo>
                    <a:pt x="386" y="19849"/>
                    <a:pt x="220" y="19641"/>
                    <a:pt x="138" y="19381"/>
                  </a:cubicBezTo>
                  <a:cubicBezTo>
                    <a:pt x="55" y="19121"/>
                    <a:pt x="0" y="18740"/>
                    <a:pt x="0" y="18237"/>
                  </a:cubicBezTo>
                  <a:cubicBezTo>
                    <a:pt x="0" y="17908"/>
                    <a:pt x="28" y="17630"/>
                    <a:pt x="55" y="17405"/>
                  </a:cubicBezTo>
                  <a:cubicBezTo>
                    <a:pt x="83" y="17179"/>
                    <a:pt x="138" y="16989"/>
                    <a:pt x="220" y="16850"/>
                  </a:cubicBezTo>
                  <a:cubicBezTo>
                    <a:pt x="303" y="16711"/>
                    <a:pt x="413" y="16607"/>
                    <a:pt x="523" y="16555"/>
                  </a:cubicBezTo>
                  <a:cubicBezTo>
                    <a:pt x="661" y="16503"/>
                    <a:pt x="799" y="16469"/>
                    <a:pt x="964" y="16469"/>
                  </a:cubicBezTo>
                  <a:cubicBezTo>
                    <a:pt x="1212" y="16469"/>
                    <a:pt x="1543" y="16555"/>
                    <a:pt x="1984" y="16729"/>
                  </a:cubicBezTo>
                  <a:cubicBezTo>
                    <a:pt x="2424" y="16902"/>
                    <a:pt x="2975" y="17110"/>
                    <a:pt x="3664" y="17318"/>
                  </a:cubicBezTo>
                  <a:cubicBezTo>
                    <a:pt x="4353" y="17526"/>
                    <a:pt x="5152" y="17734"/>
                    <a:pt x="6116" y="17907"/>
                  </a:cubicBezTo>
                  <a:cubicBezTo>
                    <a:pt x="7053" y="18081"/>
                    <a:pt x="8155" y="18168"/>
                    <a:pt x="9395" y="18168"/>
                  </a:cubicBezTo>
                  <a:cubicBezTo>
                    <a:pt x="10221" y="18168"/>
                    <a:pt x="10938" y="18098"/>
                    <a:pt x="11599" y="17977"/>
                  </a:cubicBezTo>
                  <a:cubicBezTo>
                    <a:pt x="12260" y="17855"/>
                    <a:pt x="12784" y="17682"/>
                    <a:pt x="13252" y="17457"/>
                  </a:cubicBezTo>
                  <a:cubicBezTo>
                    <a:pt x="13720" y="17231"/>
                    <a:pt x="14051" y="16954"/>
                    <a:pt x="14299" y="16625"/>
                  </a:cubicBezTo>
                  <a:cubicBezTo>
                    <a:pt x="14547" y="16295"/>
                    <a:pt x="14657" y="15914"/>
                    <a:pt x="14657" y="15515"/>
                  </a:cubicBezTo>
                  <a:cubicBezTo>
                    <a:pt x="14657" y="15047"/>
                    <a:pt x="14464" y="14631"/>
                    <a:pt x="14051" y="14302"/>
                  </a:cubicBezTo>
                  <a:cubicBezTo>
                    <a:pt x="13638" y="13955"/>
                    <a:pt x="13114" y="13660"/>
                    <a:pt x="12453" y="13400"/>
                  </a:cubicBezTo>
                  <a:cubicBezTo>
                    <a:pt x="11792" y="13140"/>
                    <a:pt x="11048" y="12898"/>
                    <a:pt x="10221" y="12655"/>
                  </a:cubicBezTo>
                  <a:cubicBezTo>
                    <a:pt x="9395" y="12429"/>
                    <a:pt x="8513" y="12187"/>
                    <a:pt x="7632" y="11927"/>
                  </a:cubicBezTo>
                  <a:cubicBezTo>
                    <a:pt x="6750" y="11667"/>
                    <a:pt x="5896" y="11372"/>
                    <a:pt x="5042" y="11043"/>
                  </a:cubicBezTo>
                  <a:cubicBezTo>
                    <a:pt x="4215" y="10713"/>
                    <a:pt x="3471" y="10315"/>
                    <a:pt x="2810" y="9864"/>
                  </a:cubicBezTo>
                  <a:cubicBezTo>
                    <a:pt x="2149" y="9413"/>
                    <a:pt x="1625" y="8876"/>
                    <a:pt x="1212" y="8252"/>
                  </a:cubicBezTo>
                  <a:cubicBezTo>
                    <a:pt x="799" y="7628"/>
                    <a:pt x="606" y="6882"/>
                    <a:pt x="606" y="6015"/>
                  </a:cubicBezTo>
                  <a:cubicBezTo>
                    <a:pt x="606" y="5010"/>
                    <a:pt x="909" y="4143"/>
                    <a:pt x="1488" y="3380"/>
                  </a:cubicBezTo>
                  <a:cubicBezTo>
                    <a:pt x="2066" y="2618"/>
                    <a:pt x="2865" y="1994"/>
                    <a:pt x="3857" y="1491"/>
                  </a:cubicBezTo>
                  <a:cubicBezTo>
                    <a:pt x="4849" y="988"/>
                    <a:pt x="6034" y="624"/>
                    <a:pt x="7384" y="364"/>
                  </a:cubicBezTo>
                  <a:cubicBezTo>
                    <a:pt x="8734" y="104"/>
                    <a:pt x="10166" y="0"/>
                    <a:pt x="11709" y="0"/>
                  </a:cubicBezTo>
                  <a:cubicBezTo>
                    <a:pt x="12508" y="0"/>
                    <a:pt x="13280" y="35"/>
                    <a:pt x="14078" y="121"/>
                  </a:cubicBezTo>
                  <a:cubicBezTo>
                    <a:pt x="14850" y="191"/>
                    <a:pt x="15594" y="295"/>
                    <a:pt x="16283" y="433"/>
                  </a:cubicBezTo>
                  <a:cubicBezTo>
                    <a:pt x="16971" y="572"/>
                    <a:pt x="17577" y="711"/>
                    <a:pt x="18101" y="867"/>
                  </a:cubicBezTo>
                  <a:cubicBezTo>
                    <a:pt x="18624" y="1023"/>
                    <a:pt x="18983" y="1161"/>
                    <a:pt x="19148" y="1266"/>
                  </a:cubicBezTo>
                  <a:cubicBezTo>
                    <a:pt x="19313" y="1370"/>
                    <a:pt x="19423" y="1456"/>
                    <a:pt x="19478" y="1543"/>
                  </a:cubicBezTo>
                  <a:cubicBezTo>
                    <a:pt x="19534" y="1612"/>
                    <a:pt x="19589" y="1716"/>
                    <a:pt x="19644" y="1838"/>
                  </a:cubicBezTo>
                  <a:cubicBezTo>
                    <a:pt x="19699" y="1959"/>
                    <a:pt x="19726" y="2115"/>
                    <a:pt x="19726" y="2306"/>
                  </a:cubicBezTo>
                  <a:cubicBezTo>
                    <a:pt x="19754" y="2496"/>
                    <a:pt x="19754" y="2722"/>
                    <a:pt x="19754" y="2999"/>
                  </a:cubicBezTo>
                  <a:cubicBezTo>
                    <a:pt x="19754" y="3311"/>
                    <a:pt x="19754" y="3571"/>
                    <a:pt x="19726" y="3796"/>
                  </a:cubicBezTo>
                  <a:cubicBezTo>
                    <a:pt x="19699" y="4004"/>
                    <a:pt x="19644" y="4195"/>
                    <a:pt x="19589" y="4334"/>
                  </a:cubicBezTo>
                  <a:cubicBezTo>
                    <a:pt x="19534" y="4473"/>
                    <a:pt x="19451" y="4577"/>
                    <a:pt x="19341" y="4646"/>
                  </a:cubicBezTo>
                  <a:cubicBezTo>
                    <a:pt x="19230" y="4715"/>
                    <a:pt x="19093" y="4750"/>
                    <a:pt x="18900" y="4750"/>
                  </a:cubicBezTo>
                  <a:cubicBezTo>
                    <a:pt x="18707" y="4750"/>
                    <a:pt x="18404" y="4681"/>
                    <a:pt x="17991" y="4525"/>
                  </a:cubicBezTo>
                  <a:cubicBezTo>
                    <a:pt x="17578" y="4369"/>
                    <a:pt x="17082" y="4213"/>
                    <a:pt x="16475" y="4039"/>
                  </a:cubicBezTo>
                  <a:cubicBezTo>
                    <a:pt x="15869" y="3866"/>
                    <a:pt x="15181" y="3710"/>
                    <a:pt x="14409" y="3554"/>
                  </a:cubicBezTo>
                  <a:cubicBezTo>
                    <a:pt x="13638" y="3415"/>
                    <a:pt x="12756" y="3328"/>
                    <a:pt x="11819" y="3328"/>
                  </a:cubicBezTo>
                  <a:cubicBezTo>
                    <a:pt x="11076" y="3328"/>
                    <a:pt x="10442" y="3380"/>
                    <a:pt x="9891" y="3502"/>
                  </a:cubicBezTo>
                  <a:cubicBezTo>
                    <a:pt x="9340" y="3623"/>
                    <a:pt x="8899" y="3779"/>
                    <a:pt x="8513" y="3970"/>
                  </a:cubicBezTo>
                  <a:cubicBezTo>
                    <a:pt x="8155" y="4160"/>
                    <a:pt x="7880" y="4403"/>
                    <a:pt x="7687" y="4681"/>
                  </a:cubicBezTo>
                  <a:cubicBezTo>
                    <a:pt x="7521" y="4958"/>
                    <a:pt x="7411" y="5253"/>
                    <a:pt x="7411" y="5565"/>
                  </a:cubicBezTo>
                  <a:cubicBezTo>
                    <a:pt x="7411" y="6033"/>
                    <a:pt x="7604" y="6431"/>
                    <a:pt x="8017" y="6761"/>
                  </a:cubicBezTo>
                  <a:cubicBezTo>
                    <a:pt x="8431" y="7090"/>
                    <a:pt x="8954" y="7402"/>
                    <a:pt x="9615" y="7662"/>
                  </a:cubicBezTo>
                  <a:cubicBezTo>
                    <a:pt x="10304" y="7922"/>
                    <a:pt x="11048" y="8165"/>
                    <a:pt x="11902" y="8408"/>
                  </a:cubicBezTo>
                  <a:cubicBezTo>
                    <a:pt x="12756" y="8650"/>
                    <a:pt x="13638" y="8876"/>
                    <a:pt x="14519" y="9136"/>
                  </a:cubicBezTo>
                  <a:cubicBezTo>
                    <a:pt x="15401" y="9396"/>
                    <a:pt x="16283" y="9691"/>
                    <a:pt x="17137" y="10020"/>
                  </a:cubicBezTo>
                  <a:cubicBezTo>
                    <a:pt x="17991" y="10349"/>
                    <a:pt x="18735" y="10748"/>
                    <a:pt x="19423" y="11199"/>
                  </a:cubicBezTo>
                  <a:cubicBezTo>
                    <a:pt x="20085" y="11649"/>
                    <a:pt x="20636" y="12187"/>
                    <a:pt x="21021" y="12811"/>
                  </a:cubicBezTo>
                  <a:cubicBezTo>
                    <a:pt x="21380" y="13418"/>
                    <a:pt x="21600" y="14146"/>
                    <a:pt x="21600" y="14995"/>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03" name="Shape">
              <a:extLst>
                <a:ext uri="{FF2B5EF4-FFF2-40B4-BE49-F238E27FC236}">
                  <a16:creationId xmlns:a16="http://schemas.microsoft.com/office/drawing/2014/main" id="{83373557-6FD1-4378-A143-E07E799E71A6}"/>
                </a:ext>
              </a:extLst>
            </p:cNvPr>
            <p:cNvSpPr/>
            <p:nvPr/>
          </p:nvSpPr>
          <p:spPr>
            <a:xfrm>
              <a:off x="5194300" y="3733799"/>
              <a:ext cx="90551" cy="152656"/>
            </a:xfrm>
            <a:custGeom>
              <a:avLst/>
              <a:gdLst/>
              <a:ahLst/>
              <a:cxnLst>
                <a:cxn ang="0">
                  <a:pos x="wd2" y="hd2"/>
                </a:cxn>
                <a:cxn ang="5400000">
                  <a:pos x="wd2" y="hd2"/>
                </a:cxn>
                <a:cxn ang="10800000">
                  <a:pos x="wd2" y="hd2"/>
                </a:cxn>
                <a:cxn ang="16200000">
                  <a:pos x="wd2" y="hd2"/>
                </a:cxn>
              </a:cxnLst>
              <a:rect l="0" t="0" r="r" b="b"/>
              <a:pathLst>
                <a:path w="21600" h="21600" extrusionOk="0">
                  <a:moveTo>
                    <a:pt x="21600" y="19893"/>
                  </a:moveTo>
                  <a:cubicBezTo>
                    <a:pt x="21600" y="20216"/>
                    <a:pt x="21570" y="20486"/>
                    <a:pt x="21539" y="20701"/>
                  </a:cubicBezTo>
                  <a:cubicBezTo>
                    <a:pt x="21479" y="20917"/>
                    <a:pt x="21418" y="21097"/>
                    <a:pt x="21327" y="21223"/>
                  </a:cubicBezTo>
                  <a:cubicBezTo>
                    <a:pt x="21236" y="21348"/>
                    <a:pt x="21115" y="21456"/>
                    <a:pt x="20964" y="21510"/>
                  </a:cubicBezTo>
                  <a:cubicBezTo>
                    <a:pt x="20812" y="21564"/>
                    <a:pt x="20661" y="21600"/>
                    <a:pt x="20509" y="21600"/>
                  </a:cubicBezTo>
                  <a:lnTo>
                    <a:pt x="2211" y="21600"/>
                  </a:lnTo>
                  <a:cubicBezTo>
                    <a:pt x="1575" y="21600"/>
                    <a:pt x="1060" y="21492"/>
                    <a:pt x="636" y="21277"/>
                  </a:cubicBezTo>
                  <a:cubicBezTo>
                    <a:pt x="212" y="21061"/>
                    <a:pt x="0" y="20701"/>
                    <a:pt x="0" y="20216"/>
                  </a:cubicBezTo>
                  <a:lnTo>
                    <a:pt x="0" y="1384"/>
                  </a:lnTo>
                  <a:cubicBezTo>
                    <a:pt x="0" y="899"/>
                    <a:pt x="212" y="539"/>
                    <a:pt x="636" y="323"/>
                  </a:cubicBezTo>
                  <a:cubicBezTo>
                    <a:pt x="1060" y="108"/>
                    <a:pt x="1575" y="0"/>
                    <a:pt x="2211" y="0"/>
                  </a:cubicBezTo>
                  <a:lnTo>
                    <a:pt x="20388" y="0"/>
                  </a:lnTo>
                  <a:cubicBezTo>
                    <a:pt x="20570" y="0"/>
                    <a:pt x="20721" y="36"/>
                    <a:pt x="20843" y="90"/>
                  </a:cubicBezTo>
                  <a:cubicBezTo>
                    <a:pt x="20964" y="144"/>
                    <a:pt x="21085" y="252"/>
                    <a:pt x="21176" y="377"/>
                  </a:cubicBezTo>
                  <a:cubicBezTo>
                    <a:pt x="21267" y="521"/>
                    <a:pt x="21327" y="701"/>
                    <a:pt x="21388" y="916"/>
                  </a:cubicBezTo>
                  <a:cubicBezTo>
                    <a:pt x="21448" y="1132"/>
                    <a:pt x="21448" y="1402"/>
                    <a:pt x="21448" y="1743"/>
                  </a:cubicBezTo>
                  <a:cubicBezTo>
                    <a:pt x="21448" y="2049"/>
                    <a:pt x="21418" y="2318"/>
                    <a:pt x="21388" y="2534"/>
                  </a:cubicBezTo>
                  <a:cubicBezTo>
                    <a:pt x="21327" y="2749"/>
                    <a:pt x="21267" y="2929"/>
                    <a:pt x="21176" y="3055"/>
                  </a:cubicBezTo>
                  <a:cubicBezTo>
                    <a:pt x="21085" y="3181"/>
                    <a:pt x="20964" y="3288"/>
                    <a:pt x="20843" y="3342"/>
                  </a:cubicBezTo>
                  <a:cubicBezTo>
                    <a:pt x="20721" y="3396"/>
                    <a:pt x="20570" y="3432"/>
                    <a:pt x="20388" y="3432"/>
                  </a:cubicBezTo>
                  <a:lnTo>
                    <a:pt x="7392" y="3432"/>
                  </a:lnTo>
                  <a:lnTo>
                    <a:pt x="7392" y="8715"/>
                  </a:lnTo>
                  <a:lnTo>
                    <a:pt x="18389" y="8715"/>
                  </a:lnTo>
                  <a:cubicBezTo>
                    <a:pt x="18571" y="8715"/>
                    <a:pt x="18722" y="8751"/>
                    <a:pt x="18843" y="8805"/>
                  </a:cubicBezTo>
                  <a:cubicBezTo>
                    <a:pt x="18995" y="8859"/>
                    <a:pt x="19085" y="8967"/>
                    <a:pt x="19207" y="9093"/>
                  </a:cubicBezTo>
                  <a:cubicBezTo>
                    <a:pt x="19328" y="9219"/>
                    <a:pt x="19358" y="9398"/>
                    <a:pt x="19419" y="9614"/>
                  </a:cubicBezTo>
                  <a:cubicBezTo>
                    <a:pt x="19479" y="9830"/>
                    <a:pt x="19479" y="10099"/>
                    <a:pt x="19479" y="10405"/>
                  </a:cubicBezTo>
                  <a:cubicBezTo>
                    <a:pt x="19479" y="10728"/>
                    <a:pt x="19449" y="10998"/>
                    <a:pt x="19419" y="11213"/>
                  </a:cubicBezTo>
                  <a:cubicBezTo>
                    <a:pt x="19389" y="11429"/>
                    <a:pt x="19298" y="11591"/>
                    <a:pt x="19207" y="11716"/>
                  </a:cubicBezTo>
                  <a:cubicBezTo>
                    <a:pt x="19116" y="11842"/>
                    <a:pt x="18995" y="11932"/>
                    <a:pt x="18843" y="11986"/>
                  </a:cubicBezTo>
                  <a:cubicBezTo>
                    <a:pt x="18692" y="12040"/>
                    <a:pt x="18540" y="12076"/>
                    <a:pt x="18389" y="12076"/>
                  </a:cubicBezTo>
                  <a:lnTo>
                    <a:pt x="7392" y="12076"/>
                  </a:lnTo>
                  <a:lnTo>
                    <a:pt x="7392" y="18168"/>
                  </a:lnTo>
                  <a:lnTo>
                    <a:pt x="20509" y="18168"/>
                  </a:lnTo>
                  <a:cubicBezTo>
                    <a:pt x="20691" y="18168"/>
                    <a:pt x="20843" y="18204"/>
                    <a:pt x="20964" y="18258"/>
                  </a:cubicBezTo>
                  <a:cubicBezTo>
                    <a:pt x="21115" y="18311"/>
                    <a:pt x="21206" y="18419"/>
                    <a:pt x="21327" y="18545"/>
                  </a:cubicBezTo>
                  <a:cubicBezTo>
                    <a:pt x="21418" y="18671"/>
                    <a:pt x="21479" y="18851"/>
                    <a:pt x="21539" y="19066"/>
                  </a:cubicBezTo>
                  <a:cubicBezTo>
                    <a:pt x="21600" y="19282"/>
                    <a:pt x="21600" y="19569"/>
                    <a:pt x="21600" y="19893"/>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04" name="Shape">
              <a:extLst>
                <a:ext uri="{FF2B5EF4-FFF2-40B4-BE49-F238E27FC236}">
                  <a16:creationId xmlns:a16="http://schemas.microsoft.com/office/drawing/2014/main" id="{0DD89E4C-B727-439D-A503-34468010640D}"/>
                </a:ext>
              </a:extLst>
            </p:cNvPr>
            <p:cNvSpPr/>
            <p:nvPr/>
          </p:nvSpPr>
          <p:spPr>
            <a:xfrm>
              <a:off x="5308599" y="3733799"/>
              <a:ext cx="113413" cy="153545"/>
            </a:xfrm>
            <a:custGeom>
              <a:avLst/>
              <a:gdLst/>
              <a:ahLst/>
              <a:cxnLst>
                <a:cxn ang="0">
                  <a:pos x="wd2" y="hd2"/>
                </a:cxn>
                <a:cxn ang="5400000">
                  <a:pos x="wd2" y="hd2"/>
                </a:cxn>
                <a:cxn ang="10800000">
                  <a:pos x="wd2" y="hd2"/>
                </a:cxn>
                <a:cxn ang="16200000">
                  <a:pos x="wd2" y="hd2"/>
                </a:cxn>
              </a:cxnLst>
              <a:rect l="0" t="0" r="r" b="b"/>
              <a:pathLst>
                <a:path w="21600" h="21600" extrusionOk="0">
                  <a:moveTo>
                    <a:pt x="21600" y="20939"/>
                  </a:moveTo>
                  <a:cubicBezTo>
                    <a:pt x="21600" y="21064"/>
                    <a:pt x="21576" y="21171"/>
                    <a:pt x="21503" y="21243"/>
                  </a:cubicBezTo>
                  <a:cubicBezTo>
                    <a:pt x="21431" y="21314"/>
                    <a:pt x="21310" y="21404"/>
                    <a:pt x="21068" y="21457"/>
                  </a:cubicBezTo>
                  <a:cubicBezTo>
                    <a:pt x="20826" y="21511"/>
                    <a:pt x="20512" y="21546"/>
                    <a:pt x="20076" y="21564"/>
                  </a:cubicBezTo>
                  <a:cubicBezTo>
                    <a:pt x="19641" y="21582"/>
                    <a:pt x="19060" y="21600"/>
                    <a:pt x="18310" y="21600"/>
                  </a:cubicBezTo>
                  <a:cubicBezTo>
                    <a:pt x="17681" y="21600"/>
                    <a:pt x="17174" y="21582"/>
                    <a:pt x="16811" y="21564"/>
                  </a:cubicBezTo>
                  <a:cubicBezTo>
                    <a:pt x="16448" y="21546"/>
                    <a:pt x="16133" y="21493"/>
                    <a:pt x="15916" y="21439"/>
                  </a:cubicBezTo>
                  <a:cubicBezTo>
                    <a:pt x="15698" y="21386"/>
                    <a:pt x="15553" y="21296"/>
                    <a:pt x="15456" y="21207"/>
                  </a:cubicBezTo>
                  <a:cubicBezTo>
                    <a:pt x="15359" y="21118"/>
                    <a:pt x="15287" y="20993"/>
                    <a:pt x="15239" y="20867"/>
                  </a:cubicBezTo>
                  <a:lnTo>
                    <a:pt x="12626" y="16062"/>
                  </a:lnTo>
                  <a:cubicBezTo>
                    <a:pt x="12312" y="15526"/>
                    <a:pt x="11997" y="15043"/>
                    <a:pt x="11707" y="14614"/>
                  </a:cubicBezTo>
                  <a:cubicBezTo>
                    <a:pt x="11417" y="14186"/>
                    <a:pt x="11078" y="13846"/>
                    <a:pt x="10715" y="13560"/>
                  </a:cubicBezTo>
                  <a:cubicBezTo>
                    <a:pt x="10353" y="13274"/>
                    <a:pt x="9917" y="13060"/>
                    <a:pt x="9433" y="12917"/>
                  </a:cubicBezTo>
                  <a:cubicBezTo>
                    <a:pt x="8950" y="12774"/>
                    <a:pt x="8393" y="12703"/>
                    <a:pt x="7764" y="12703"/>
                  </a:cubicBezTo>
                  <a:lnTo>
                    <a:pt x="5926" y="12703"/>
                  </a:lnTo>
                  <a:lnTo>
                    <a:pt x="5926" y="20885"/>
                  </a:lnTo>
                  <a:cubicBezTo>
                    <a:pt x="5926" y="20993"/>
                    <a:pt x="5878" y="21100"/>
                    <a:pt x="5781" y="21189"/>
                  </a:cubicBezTo>
                  <a:cubicBezTo>
                    <a:pt x="5684" y="21278"/>
                    <a:pt x="5515" y="21350"/>
                    <a:pt x="5297" y="21404"/>
                  </a:cubicBezTo>
                  <a:cubicBezTo>
                    <a:pt x="5080" y="21457"/>
                    <a:pt x="4765" y="21511"/>
                    <a:pt x="4402" y="21529"/>
                  </a:cubicBezTo>
                  <a:cubicBezTo>
                    <a:pt x="4039" y="21546"/>
                    <a:pt x="3556" y="21582"/>
                    <a:pt x="2975" y="21582"/>
                  </a:cubicBezTo>
                  <a:cubicBezTo>
                    <a:pt x="2395" y="21582"/>
                    <a:pt x="1935" y="21564"/>
                    <a:pt x="1548" y="21529"/>
                  </a:cubicBezTo>
                  <a:cubicBezTo>
                    <a:pt x="1161" y="21493"/>
                    <a:pt x="871" y="21457"/>
                    <a:pt x="629" y="21404"/>
                  </a:cubicBezTo>
                  <a:cubicBezTo>
                    <a:pt x="411" y="21350"/>
                    <a:pt x="242" y="21278"/>
                    <a:pt x="145" y="21189"/>
                  </a:cubicBezTo>
                  <a:cubicBezTo>
                    <a:pt x="48" y="21100"/>
                    <a:pt x="0" y="21010"/>
                    <a:pt x="0" y="20885"/>
                  </a:cubicBezTo>
                  <a:lnTo>
                    <a:pt x="0" y="1376"/>
                  </a:lnTo>
                  <a:cubicBezTo>
                    <a:pt x="0" y="893"/>
                    <a:pt x="169" y="536"/>
                    <a:pt x="508" y="322"/>
                  </a:cubicBezTo>
                  <a:cubicBezTo>
                    <a:pt x="847" y="107"/>
                    <a:pt x="1258" y="0"/>
                    <a:pt x="1766" y="0"/>
                  </a:cubicBezTo>
                  <a:lnTo>
                    <a:pt x="9288" y="0"/>
                  </a:lnTo>
                  <a:cubicBezTo>
                    <a:pt x="10062" y="0"/>
                    <a:pt x="10691" y="18"/>
                    <a:pt x="11175" y="36"/>
                  </a:cubicBezTo>
                  <a:cubicBezTo>
                    <a:pt x="11659" y="54"/>
                    <a:pt x="12118" y="89"/>
                    <a:pt x="12529" y="125"/>
                  </a:cubicBezTo>
                  <a:cubicBezTo>
                    <a:pt x="13690" y="250"/>
                    <a:pt x="14755" y="464"/>
                    <a:pt x="15698" y="750"/>
                  </a:cubicBezTo>
                  <a:cubicBezTo>
                    <a:pt x="16641" y="1054"/>
                    <a:pt x="17440" y="1447"/>
                    <a:pt x="18093" y="1912"/>
                  </a:cubicBezTo>
                  <a:cubicBezTo>
                    <a:pt x="18746" y="2376"/>
                    <a:pt x="19254" y="2966"/>
                    <a:pt x="19592" y="3627"/>
                  </a:cubicBezTo>
                  <a:cubicBezTo>
                    <a:pt x="19931" y="4288"/>
                    <a:pt x="20100" y="5038"/>
                    <a:pt x="20100" y="5896"/>
                  </a:cubicBezTo>
                  <a:cubicBezTo>
                    <a:pt x="20100" y="6610"/>
                    <a:pt x="19979" y="7271"/>
                    <a:pt x="19737" y="7861"/>
                  </a:cubicBezTo>
                  <a:cubicBezTo>
                    <a:pt x="19495" y="8451"/>
                    <a:pt x="19133" y="8987"/>
                    <a:pt x="18649" y="9451"/>
                  </a:cubicBezTo>
                  <a:cubicBezTo>
                    <a:pt x="18165" y="9916"/>
                    <a:pt x="17585" y="10326"/>
                    <a:pt x="16883" y="10666"/>
                  </a:cubicBezTo>
                  <a:cubicBezTo>
                    <a:pt x="16182" y="11005"/>
                    <a:pt x="15383" y="11291"/>
                    <a:pt x="14488" y="11488"/>
                  </a:cubicBezTo>
                  <a:cubicBezTo>
                    <a:pt x="14924" y="11649"/>
                    <a:pt x="15335" y="11827"/>
                    <a:pt x="15722" y="12060"/>
                  </a:cubicBezTo>
                  <a:cubicBezTo>
                    <a:pt x="16109" y="12292"/>
                    <a:pt x="16472" y="12542"/>
                    <a:pt x="16811" y="12863"/>
                  </a:cubicBezTo>
                  <a:cubicBezTo>
                    <a:pt x="17149" y="13185"/>
                    <a:pt x="17464" y="13542"/>
                    <a:pt x="17754" y="13935"/>
                  </a:cubicBezTo>
                  <a:cubicBezTo>
                    <a:pt x="18044" y="14329"/>
                    <a:pt x="18334" y="14793"/>
                    <a:pt x="18625" y="15311"/>
                  </a:cubicBezTo>
                  <a:lnTo>
                    <a:pt x="21068" y="19545"/>
                  </a:lnTo>
                  <a:cubicBezTo>
                    <a:pt x="21285" y="19974"/>
                    <a:pt x="21455" y="20278"/>
                    <a:pt x="21527" y="20474"/>
                  </a:cubicBezTo>
                  <a:cubicBezTo>
                    <a:pt x="21552" y="20671"/>
                    <a:pt x="21600" y="20814"/>
                    <a:pt x="21600" y="20939"/>
                  </a:cubicBezTo>
                  <a:close/>
                  <a:moveTo>
                    <a:pt x="13981" y="6360"/>
                  </a:moveTo>
                  <a:cubicBezTo>
                    <a:pt x="13981" y="5646"/>
                    <a:pt x="13763" y="5056"/>
                    <a:pt x="13328" y="4574"/>
                  </a:cubicBezTo>
                  <a:cubicBezTo>
                    <a:pt x="12892" y="4091"/>
                    <a:pt x="12191" y="3752"/>
                    <a:pt x="11199" y="3537"/>
                  </a:cubicBezTo>
                  <a:cubicBezTo>
                    <a:pt x="10909" y="3484"/>
                    <a:pt x="10546" y="3430"/>
                    <a:pt x="10183" y="3412"/>
                  </a:cubicBezTo>
                  <a:cubicBezTo>
                    <a:pt x="9796" y="3377"/>
                    <a:pt x="9264" y="3359"/>
                    <a:pt x="8587" y="3359"/>
                  </a:cubicBezTo>
                  <a:lnTo>
                    <a:pt x="5926" y="3359"/>
                  </a:lnTo>
                  <a:lnTo>
                    <a:pt x="5926" y="9451"/>
                  </a:lnTo>
                  <a:lnTo>
                    <a:pt x="8950" y="9451"/>
                  </a:lnTo>
                  <a:cubicBezTo>
                    <a:pt x="9796" y="9451"/>
                    <a:pt x="10522" y="9380"/>
                    <a:pt x="11151" y="9219"/>
                  </a:cubicBezTo>
                  <a:cubicBezTo>
                    <a:pt x="11780" y="9076"/>
                    <a:pt x="12312" y="8862"/>
                    <a:pt x="12723" y="8594"/>
                  </a:cubicBezTo>
                  <a:cubicBezTo>
                    <a:pt x="13134" y="8326"/>
                    <a:pt x="13449" y="8004"/>
                    <a:pt x="13666" y="7629"/>
                  </a:cubicBezTo>
                  <a:cubicBezTo>
                    <a:pt x="13884" y="7254"/>
                    <a:pt x="13981" y="6825"/>
                    <a:pt x="13981" y="6360"/>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05" name="Shape">
              <a:extLst>
                <a:ext uri="{FF2B5EF4-FFF2-40B4-BE49-F238E27FC236}">
                  <a16:creationId xmlns:a16="http://schemas.microsoft.com/office/drawing/2014/main" id="{B4DD1E45-B1E0-40E8-AFC9-982D90F330A3}"/>
                </a:ext>
              </a:extLst>
            </p:cNvPr>
            <p:cNvSpPr/>
            <p:nvPr/>
          </p:nvSpPr>
          <p:spPr>
            <a:xfrm>
              <a:off x="5435599" y="3733799"/>
              <a:ext cx="137449" cy="154053"/>
            </a:xfrm>
            <a:custGeom>
              <a:avLst/>
              <a:gdLst/>
              <a:ahLst/>
              <a:cxnLst>
                <a:cxn ang="0">
                  <a:pos x="wd2" y="hd2"/>
                </a:cxn>
                <a:cxn ang="5400000">
                  <a:pos x="wd2" y="hd2"/>
                </a:cxn>
                <a:cxn ang="10800000">
                  <a:pos x="wd2" y="hd2"/>
                </a:cxn>
                <a:cxn ang="16200000">
                  <a:pos x="wd2" y="hd2"/>
                </a:cxn>
              </a:cxnLst>
              <a:rect l="0" t="0" r="r" b="b"/>
              <a:pathLst>
                <a:path w="21546" h="21600" extrusionOk="0">
                  <a:moveTo>
                    <a:pt x="14085" y="20727"/>
                  </a:moveTo>
                  <a:cubicBezTo>
                    <a:pt x="14025" y="20905"/>
                    <a:pt x="13945" y="21066"/>
                    <a:pt x="13846" y="21190"/>
                  </a:cubicBezTo>
                  <a:cubicBezTo>
                    <a:pt x="13746" y="21297"/>
                    <a:pt x="13587" y="21386"/>
                    <a:pt x="13368" y="21458"/>
                  </a:cubicBezTo>
                  <a:cubicBezTo>
                    <a:pt x="13149" y="21511"/>
                    <a:pt x="12850" y="21564"/>
                    <a:pt x="12452" y="21582"/>
                  </a:cubicBezTo>
                  <a:cubicBezTo>
                    <a:pt x="12054" y="21600"/>
                    <a:pt x="11576" y="21600"/>
                    <a:pt x="10959" y="21600"/>
                  </a:cubicBezTo>
                  <a:cubicBezTo>
                    <a:pt x="10461" y="21600"/>
                    <a:pt x="10043" y="21600"/>
                    <a:pt x="9685" y="21600"/>
                  </a:cubicBezTo>
                  <a:cubicBezTo>
                    <a:pt x="9327" y="21600"/>
                    <a:pt x="9028" y="21582"/>
                    <a:pt x="8789" y="21564"/>
                  </a:cubicBezTo>
                  <a:cubicBezTo>
                    <a:pt x="8550" y="21547"/>
                    <a:pt x="8351" y="21511"/>
                    <a:pt x="8192" y="21458"/>
                  </a:cubicBezTo>
                  <a:cubicBezTo>
                    <a:pt x="8033" y="21422"/>
                    <a:pt x="7913" y="21351"/>
                    <a:pt x="7794" y="21297"/>
                  </a:cubicBezTo>
                  <a:cubicBezTo>
                    <a:pt x="7694" y="21226"/>
                    <a:pt x="7615" y="21155"/>
                    <a:pt x="7555" y="21066"/>
                  </a:cubicBezTo>
                  <a:cubicBezTo>
                    <a:pt x="7495" y="20977"/>
                    <a:pt x="7455" y="20852"/>
                    <a:pt x="7396" y="20710"/>
                  </a:cubicBezTo>
                  <a:lnTo>
                    <a:pt x="269" y="1727"/>
                  </a:lnTo>
                  <a:cubicBezTo>
                    <a:pt x="129" y="1336"/>
                    <a:pt x="30" y="1015"/>
                    <a:pt x="10" y="784"/>
                  </a:cubicBezTo>
                  <a:cubicBezTo>
                    <a:pt x="-30" y="552"/>
                    <a:pt x="50" y="374"/>
                    <a:pt x="189" y="267"/>
                  </a:cubicBezTo>
                  <a:cubicBezTo>
                    <a:pt x="348" y="160"/>
                    <a:pt x="607" y="71"/>
                    <a:pt x="985" y="53"/>
                  </a:cubicBezTo>
                  <a:cubicBezTo>
                    <a:pt x="1364" y="18"/>
                    <a:pt x="1881" y="18"/>
                    <a:pt x="2538" y="18"/>
                  </a:cubicBezTo>
                  <a:cubicBezTo>
                    <a:pt x="3115" y="18"/>
                    <a:pt x="3553" y="36"/>
                    <a:pt x="3872" y="53"/>
                  </a:cubicBezTo>
                  <a:cubicBezTo>
                    <a:pt x="4190" y="71"/>
                    <a:pt x="4449" y="107"/>
                    <a:pt x="4609" y="160"/>
                  </a:cubicBezTo>
                  <a:cubicBezTo>
                    <a:pt x="4788" y="214"/>
                    <a:pt x="4907" y="303"/>
                    <a:pt x="4967" y="410"/>
                  </a:cubicBezTo>
                  <a:cubicBezTo>
                    <a:pt x="5027" y="516"/>
                    <a:pt x="5106" y="659"/>
                    <a:pt x="5166" y="819"/>
                  </a:cubicBezTo>
                  <a:lnTo>
                    <a:pt x="10999" y="17326"/>
                  </a:lnTo>
                  <a:lnTo>
                    <a:pt x="11019" y="17326"/>
                  </a:lnTo>
                  <a:lnTo>
                    <a:pt x="16732" y="890"/>
                  </a:lnTo>
                  <a:cubicBezTo>
                    <a:pt x="16772" y="695"/>
                    <a:pt x="16852" y="552"/>
                    <a:pt x="16912" y="427"/>
                  </a:cubicBezTo>
                  <a:cubicBezTo>
                    <a:pt x="16971" y="303"/>
                    <a:pt x="17111" y="214"/>
                    <a:pt x="17290" y="160"/>
                  </a:cubicBezTo>
                  <a:cubicBezTo>
                    <a:pt x="17469" y="107"/>
                    <a:pt x="17728" y="53"/>
                    <a:pt x="18066" y="36"/>
                  </a:cubicBezTo>
                  <a:cubicBezTo>
                    <a:pt x="18405" y="18"/>
                    <a:pt x="18863" y="0"/>
                    <a:pt x="19440" y="0"/>
                  </a:cubicBezTo>
                  <a:cubicBezTo>
                    <a:pt x="20017" y="0"/>
                    <a:pt x="20455" y="18"/>
                    <a:pt x="20754" y="53"/>
                  </a:cubicBezTo>
                  <a:cubicBezTo>
                    <a:pt x="21072" y="89"/>
                    <a:pt x="21291" y="160"/>
                    <a:pt x="21411" y="285"/>
                  </a:cubicBezTo>
                  <a:cubicBezTo>
                    <a:pt x="21530" y="410"/>
                    <a:pt x="21570" y="588"/>
                    <a:pt x="21530" y="819"/>
                  </a:cubicBezTo>
                  <a:cubicBezTo>
                    <a:pt x="21490" y="1051"/>
                    <a:pt x="21391" y="1353"/>
                    <a:pt x="21251" y="1745"/>
                  </a:cubicBezTo>
                  <a:lnTo>
                    <a:pt x="14085" y="20727"/>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06" name="Shape">
              <a:extLst>
                <a:ext uri="{FF2B5EF4-FFF2-40B4-BE49-F238E27FC236}">
                  <a16:creationId xmlns:a16="http://schemas.microsoft.com/office/drawing/2014/main" id="{8374ADF6-0DE5-4854-9060-05432965484F}"/>
                </a:ext>
              </a:extLst>
            </p:cNvPr>
            <p:cNvSpPr/>
            <p:nvPr/>
          </p:nvSpPr>
          <p:spPr>
            <a:xfrm>
              <a:off x="5587999" y="3733799"/>
              <a:ext cx="31244" cy="154053"/>
            </a:xfrm>
            <a:custGeom>
              <a:avLst/>
              <a:gdLst/>
              <a:ahLst/>
              <a:cxnLst>
                <a:cxn ang="0">
                  <a:pos x="wd2" y="hd2"/>
                </a:cxn>
                <a:cxn ang="5400000">
                  <a:pos x="wd2" y="hd2"/>
                </a:cxn>
                <a:cxn ang="10800000">
                  <a:pos x="wd2" y="hd2"/>
                </a:cxn>
                <a:cxn ang="16200000">
                  <a:pos x="wd2" y="hd2"/>
                </a:cxn>
              </a:cxnLst>
              <a:rect l="0" t="0" r="r" b="b"/>
              <a:pathLst>
                <a:path w="21600" h="21600" extrusionOk="0">
                  <a:moveTo>
                    <a:pt x="21512" y="20906"/>
                  </a:moveTo>
                  <a:cubicBezTo>
                    <a:pt x="21512" y="21012"/>
                    <a:pt x="21337" y="21119"/>
                    <a:pt x="20986" y="21208"/>
                  </a:cubicBezTo>
                  <a:cubicBezTo>
                    <a:pt x="20634" y="21297"/>
                    <a:pt x="20020" y="21368"/>
                    <a:pt x="19229" y="21422"/>
                  </a:cubicBezTo>
                  <a:cubicBezTo>
                    <a:pt x="18439" y="21475"/>
                    <a:pt x="17298" y="21529"/>
                    <a:pt x="15981" y="21547"/>
                  </a:cubicBezTo>
                  <a:cubicBezTo>
                    <a:pt x="14576" y="21582"/>
                    <a:pt x="12907" y="21600"/>
                    <a:pt x="10800" y="21600"/>
                  </a:cubicBezTo>
                  <a:cubicBezTo>
                    <a:pt x="8693" y="21600"/>
                    <a:pt x="7025" y="21582"/>
                    <a:pt x="5620" y="21547"/>
                  </a:cubicBezTo>
                  <a:cubicBezTo>
                    <a:pt x="4215" y="21511"/>
                    <a:pt x="3161" y="21475"/>
                    <a:pt x="2283" y="21422"/>
                  </a:cubicBezTo>
                  <a:cubicBezTo>
                    <a:pt x="1405" y="21368"/>
                    <a:pt x="878" y="21297"/>
                    <a:pt x="527" y="21208"/>
                  </a:cubicBezTo>
                  <a:cubicBezTo>
                    <a:pt x="176" y="21119"/>
                    <a:pt x="0" y="21030"/>
                    <a:pt x="0" y="20906"/>
                  </a:cubicBezTo>
                  <a:lnTo>
                    <a:pt x="0" y="695"/>
                  </a:lnTo>
                  <a:cubicBezTo>
                    <a:pt x="0" y="588"/>
                    <a:pt x="176" y="481"/>
                    <a:pt x="527" y="392"/>
                  </a:cubicBezTo>
                  <a:cubicBezTo>
                    <a:pt x="878" y="303"/>
                    <a:pt x="1493" y="231"/>
                    <a:pt x="2371" y="178"/>
                  </a:cubicBezTo>
                  <a:cubicBezTo>
                    <a:pt x="3249" y="125"/>
                    <a:pt x="4302" y="71"/>
                    <a:pt x="5707" y="53"/>
                  </a:cubicBezTo>
                  <a:cubicBezTo>
                    <a:pt x="7112" y="18"/>
                    <a:pt x="8781" y="0"/>
                    <a:pt x="10888" y="0"/>
                  </a:cubicBezTo>
                  <a:cubicBezTo>
                    <a:pt x="12995" y="0"/>
                    <a:pt x="14751" y="18"/>
                    <a:pt x="16068" y="53"/>
                  </a:cubicBezTo>
                  <a:cubicBezTo>
                    <a:pt x="17385" y="89"/>
                    <a:pt x="18527" y="125"/>
                    <a:pt x="19317" y="178"/>
                  </a:cubicBezTo>
                  <a:cubicBezTo>
                    <a:pt x="20107" y="231"/>
                    <a:pt x="20722" y="303"/>
                    <a:pt x="21073" y="392"/>
                  </a:cubicBezTo>
                  <a:cubicBezTo>
                    <a:pt x="21424" y="481"/>
                    <a:pt x="21600" y="588"/>
                    <a:pt x="21600" y="695"/>
                  </a:cubicBezTo>
                  <a:lnTo>
                    <a:pt x="21600" y="20906"/>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07" name="Shape">
              <a:extLst>
                <a:ext uri="{FF2B5EF4-FFF2-40B4-BE49-F238E27FC236}">
                  <a16:creationId xmlns:a16="http://schemas.microsoft.com/office/drawing/2014/main" id="{A734AB53-D878-49D3-98F0-070101B3016D}"/>
                </a:ext>
              </a:extLst>
            </p:cNvPr>
            <p:cNvSpPr/>
            <p:nvPr/>
          </p:nvSpPr>
          <p:spPr>
            <a:xfrm>
              <a:off x="5651499" y="3733800"/>
              <a:ext cx="112779" cy="157736"/>
            </a:xfrm>
            <a:custGeom>
              <a:avLst/>
              <a:gdLst/>
              <a:ahLst/>
              <a:cxnLst>
                <a:cxn ang="0">
                  <a:pos x="wd2" y="hd2"/>
                </a:cxn>
                <a:cxn ang="5400000">
                  <a:pos x="wd2" y="hd2"/>
                </a:cxn>
                <a:cxn ang="10800000">
                  <a:pos x="wd2" y="hd2"/>
                </a:cxn>
                <a:cxn ang="16200000">
                  <a:pos x="wd2" y="hd2"/>
                </a:cxn>
              </a:cxnLst>
              <a:rect l="0" t="0" r="r" b="b"/>
              <a:pathLst>
                <a:path w="21600" h="21600" extrusionOk="0">
                  <a:moveTo>
                    <a:pt x="21600" y="18087"/>
                  </a:moveTo>
                  <a:cubicBezTo>
                    <a:pt x="21600" y="18348"/>
                    <a:pt x="21600" y="18591"/>
                    <a:pt x="21576" y="18783"/>
                  </a:cubicBezTo>
                  <a:cubicBezTo>
                    <a:pt x="21551" y="18974"/>
                    <a:pt x="21527" y="19130"/>
                    <a:pt x="21478" y="19270"/>
                  </a:cubicBezTo>
                  <a:cubicBezTo>
                    <a:pt x="21430" y="19409"/>
                    <a:pt x="21381" y="19513"/>
                    <a:pt x="21308" y="19617"/>
                  </a:cubicBezTo>
                  <a:cubicBezTo>
                    <a:pt x="21235" y="19722"/>
                    <a:pt x="21113" y="19826"/>
                    <a:pt x="20943" y="19948"/>
                  </a:cubicBezTo>
                  <a:cubicBezTo>
                    <a:pt x="20773" y="20070"/>
                    <a:pt x="20457" y="20226"/>
                    <a:pt x="19995" y="20417"/>
                  </a:cubicBezTo>
                  <a:cubicBezTo>
                    <a:pt x="19508" y="20609"/>
                    <a:pt x="18949" y="20800"/>
                    <a:pt x="18243" y="20974"/>
                  </a:cubicBezTo>
                  <a:cubicBezTo>
                    <a:pt x="17538" y="21148"/>
                    <a:pt x="16784" y="21304"/>
                    <a:pt x="15884" y="21426"/>
                  </a:cubicBezTo>
                  <a:cubicBezTo>
                    <a:pt x="15008" y="21548"/>
                    <a:pt x="14059" y="21600"/>
                    <a:pt x="13038" y="21600"/>
                  </a:cubicBezTo>
                  <a:cubicBezTo>
                    <a:pt x="11043" y="21600"/>
                    <a:pt x="9219" y="21374"/>
                    <a:pt x="7613" y="20939"/>
                  </a:cubicBezTo>
                  <a:cubicBezTo>
                    <a:pt x="6008" y="20504"/>
                    <a:pt x="4622" y="19843"/>
                    <a:pt x="3503" y="18957"/>
                  </a:cubicBezTo>
                  <a:cubicBezTo>
                    <a:pt x="2384" y="18087"/>
                    <a:pt x="1508" y="16991"/>
                    <a:pt x="900" y="15670"/>
                  </a:cubicBezTo>
                  <a:cubicBezTo>
                    <a:pt x="292" y="14348"/>
                    <a:pt x="0" y="12817"/>
                    <a:pt x="0" y="11078"/>
                  </a:cubicBezTo>
                  <a:cubicBezTo>
                    <a:pt x="0" y="9304"/>
                    <a:pt x="341" y="7722"/>
                    <a:pt x="997" y="6348"/>
                  </a:cubicBezTo>
                  <a:cubicBezTo>
                    <a:pt x="1654" y="4974"/>
                    <a:pt x="2578" y="3809"/>
                    <a:pt x="3770" y="2870"/>
                  </a:cubicBezTo>
                  <a:cubicBezTo>
                    <a:pt x="4962" y="1930"/>
                    <a:pt x="6397" y="1217"/>
                    <a:pt x="8051" y="730"/>
                  </a:cubicBezTo>
                  <a:cubicBezTo>
                    <a:pt x="9705" y="244"/>
                    <a:pt x="11554" y="0"/>
                    <a:pt x="13549" y="0"/>
                  </a:cubicBezTo>
                  <a:cubicBezTo>
                    <a:pt x="14351" y="0"/>
                    <a:pt x="15154" y="52"/>
                    <a:pt x="15908" y="139"/>
                  </a:cubicBezTo>
                  <a:cubicBezTo>
                    <a:pt x="16662" y="226"/>
                    <a:pt x="17368" y="365"/>
                    <a:pt x="18000" y="522"/>
                  </a:cubicBezTo>
                  <a:cubicBezTo>
                    <a:pt x="18632" y="678"/>
                    <a:pt x="19216" y="852"/>
                    <a:pt x="19727" y="1061"/>
                  </a:cubicBezTo>
                  <a:cubicBezTo>
                    <a:pt x="20238" y="1270"/>
                    <a:pt x="20603" y="1443"/>
                    <a:pt x="20797" y="1583"/>
                  </a:cubicBezTo>
                  <a:cubicBezTo>
                    <a:pt x="20992" y="1722"/>
                    <a:pt x="21138" y="1843"/>
                    <a:pt x="21211" y="1948"/>
                  </a:cubicBezTo>
                  <a:cubicBezTo>
                    <a:pt x="21284" y="2052"/>
                    <a:pt x="21357" y="2174"/>
                    <a:pt x="21381" y="2313"/>
                  </a:cubicBezTo>
                  <a:cubicBezTo>
                    <a:pt x="21405" y="2452"/>
                    <a:pt x="21454" y="2643"/>
                    <a:pt x="21478" y="2852"/>
                  </a:cubicBezTo>
                  <a:cubicBezTo>
                    <a:pt x="21503" y="3061"/>
                    <a:pt x="21503" y="3304"/>
                    <a:pt x="21503" y="3617"/>
                  </a:cubicBezTo>
                  <a:cubicBezTo>
                    <a:pt x="21503" y="3948"/>
                    <a:pt x="21478" y="4209"/>
                    <a:pt x="21454" y="4435"/>
                  </a:cubicBezTo>
                  <a:cubicBezTo>
                    <a:pt x="21430" y="4661"/>
                    <a:pt x="21381" y="4852"/>
                    <a:pt x="21308" y="4991"/>
                  </a:cubicBezTo>
                  <a:cubicBezTo>
                    <a:pt x="21235" y="5130"/>
                    <a:pt x="21138" y="5235"/>
                    <a:pt x="21041" y="5304"/>
                  </a:cubicBezTo>
                  <a:cubicBezTo>
                    <a:pt x="20943" y="5374"/>
                    <a:pt x="20822" y="5409"/>
                    <a:pt x="20676" y="5409"/>
                  </a:cubicBezTo>
                  <a:cubicBezTo>
                    <a:pt x="20457" y="5409"/>
                    <a:pt x="20165" y="5322"/>
                    <a:pt x="19824" y="5130"/>
                  </a:cubicBezTo>
                  <a:cubicBezTo>
                    <a:pt x="19484" y="4939"/>
                    <a:pt x="19022" y="4730"/>
                    <a:pt x="18487" y="4504"/>
                  </a:cubicBezTo>
                  <a:cubicBezTo>
                    <a:pt x="17927" y="4278"/>
                    <a:pt x="17270" y="4069"/>
                    <a:pt x="16516" y="3878"/>
                  </a:cubicBezTo>
                  <a:cubicBezTo>
                    <a:pt x="15762" y="3687"/>
                    <a:pt x="14838" y="3600"/>
                    <a:pt x="13792" y="3600"/>
                  </a:cubicBezTo>
                  <a:cubicBezTo>
                    <a:pt x="12624" y="3600"/>
                    <a:pt x="11603" y="3774"/>
                    <a:pt x="10679" y="4104"/>
                  </a:cubicBezTo>
                  <a:cubicBezTo>
                    <a:pt x="9754" y="4435"/>
                    <a:pt x="9000" y="4922"/>
                    <a:pt x="8343" y="5565"/>
                  </a:cubicBezTo>
                  <a:cubicBezTo>
                    <a:pt x="7687" y="6209"/>
                    <a:pt x="7225" y="6956"/>
                    <a:pt x="6884" y="7843"/>
                  </a:cubicBezTo>
                  <a:cubicBezTo>
                    <a:pt x="6543" y="8730"/>
                    <a:pt x="6397" y="9739"/>
                    <a:pt x="6397" y="10869"/>
                  </a:cubicBezTo>
                  <a:cubicBezTo>
                    <a:pt x="6397" y="12104"/>
                    <a:pt x="6568" y="13165"/>
                    <a:pt x="6933" y="14052"/>
                  </a:cubicBezTo>
                  <a:cubicBezTo>
                    <a:pt x="7297" y="14956"/>
                    <a:pt x="7784" y="15687"/>
                    <a:pt x="8441" y="16278"/>
                  </a:cubicBezTo>
                  <a:cubicBezTo>
                    <a:pt x="9097" y="16869"/>
                    <a:pt x="9876" y="17287"/>
                    <a:pt x="10824" y="17582"/>
                  </a:cubicBezTo>
                  <a:cubicBezTo>
                    <a:pt x="11773" y="17878"/>
                    <a:pt x="12795" y="18017"/>
                    <a:pt x="13962" y="18017"/>
                  </a:cubicBezTo>
                  <a:cubicBezTo>
                    <a:pt x="15008" y="18017"/>
                    <a:pt x="15933" y="17930"/>
                    <a:pt x="16687" y="17756"/>
                  </a:cubicBezTo>
                  <a:cubicBezTo>
                    <a:pt x="17465" y="17582"/>
                    <a:pt x="18122" y="17374"/>
                    <a:pt x="18657" y="17165"/>
                  </a:cubicBezTo>
                  <a:cubicBezTo>
                    <a:pt x="19216" y="16956"/>
                    <a:pt x="19654" y="16748"/>
                    <a:pt x="20019" y="16591"/>
                  </a:cubicBezTo>
                  <a:cubicBezTo>
                    <a:pt x="20384" y="16435"/>
                    <a:pt x="20651" y="16330"/>
                    <a:pt x="20846" y="16330"/>
                  </a:cubicBezTo>
                  <a:cubicBezTo>
                    <a:pt x="20992" y="16330"/>
                    <a:pt x="21114" y="16348"/>
                    <a:pt x="21211" y="16400"/>
                  </a:cubicBezTo>
                  <a:cubicBezTo>
                    <a:pt x="21308" y="16452"/>
                    <a:pt x="21381" y="16522"/>
                    <a:pt x="21430" y="16661"/>
                  </a:cubicBezTo>
                  <a:cubicBezTo>
                    <a:pt x="21503" y="16782"/>
                    <a:pt x="21527" y="16974"/>
                    <a:pt x="21576" y="17200"/>
                  </a:cubicBezTo>
                  <a:cubicBezTo>
                    <a:pt x="21576" y="17391"/>
                    <a:pt x="21600" y="17704"/>
                    <a:pt x="21600" y="18087"/>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08" name="Shape">
              <a:extLst>
                <a:ext uri="{FF2B5EF4-FFF2-40B4-BE49-F238E27FC236}">
                  <a16:creationId xmlns:a16="http://schemas.microsoft.com/office/drawing/2014/main" id="{F6959B49-4969-4C4C-A388-C080DC5AEA5B}"/>
                </a:ext>
              </a:extLst>
            </p:cNvPr>
            <p:cNvSpPr/>
            <p:nvPr/>
          </p:nvSpPr>
          <p:spPr>
            <a:xfrm>
              <a:off x="5778500" y="3733799"/>
              <a:ext cx="90551" cy="152656"/>
            </a:xfrm>
            <a:custGeom>
              <a:avLst/>
              <a:gdLst/>
              <a:ahLst/>
              <a:cxnLst>
                <a:cxn ang="0">
                  <a:pos x="wd2" y="hd2"/>
                </a:cxn>
                <a:cxn ang="5400000">
                  <a:pos x="wd2" y="hd2"/>
                </a:cxn>
                <a:cxn ang="10800000">
                  <a:pos x="wd2" y="hd2"/>
                </a:cxn>
                <a:cxn ang="16200000">
                  <a:pos x="wd2" y="hd2"/>
                </a:cxn>
              </a:cxnLst>
              <a:rect l="0" t="0" r="r" b="b"/>
              <a:pathLst>
                <a:path w="21600" h="21600" extrusionOk="0">
                  <a:moveTo>
                    <a:pt x="21600" y="19893"/>
                  </a:moveTo>
                  <a:cubicBezTo>
                    <a:pt x="21600" y="20216"/>
                    <a:pt x="21570" y="20486"/>
                    <a:pt x="21539" y="20701"/>
                  </a:cubicBezTo>
                  <a:cubicBezTo>
                    <a:pt x="21479" y="20917"/>
                    <a:pt x="21418" y="21097"/>
                    <a:pt x="21327" y="21223"/>
                  </a:cubicBezTo>
                  <a:cubicBezTo>
                    <a:pt x="21236" y="21348"/>
                    <a:pt x="21115" y="21456"/>
                    <a:pt x="20964" y="21510"/>
                  </a:cubicBezTo>
                  <a:cubicBezTo>
                    <a:pt x="20812" y="21564"/>
                    <a:pt x="20661" y="21600"/>
                    <a:pt x="20509" y="21600"/>
                  </a:cubicBezTo>
                  <a:lnTo>
                    <a:pt x="2211" y="21600"/>
                  </a:lnTo>
                  <a:cubicBezTo>
                    <a:pt x="1575" y="21600"/>
                    <a:pt x="1060" y="21492"/>
                    <a:pt x="636" y="21277"/>
                  </a:cubicBezTo>
                  <a:cubicBezTo>
                    <a:pt x="212" y="21061"/>
                    <a:pt x="0" y="20701"/>
                    <a:pt x="0" y="20216"/>
                  </a:cubicBezTo>
                  <a:lnTo>
                    <a:pt x="0" y="1384"/>
                  </a:lnTo>
                  <a:cubicBezTo>
                    <a:pt x="0" y="899"/>
                    <a:pt x="212" y="539"/>
                    <a:pt x="636" y="323"/>
                  </a:cubicBezTo>
                  <a:cubicBezTo>
                    <a:pt x="1060" y="108"/>
                    <a:pt x="1575" y="0"/>
                    <a:pt x="2211" y="0"/>
                  </a:cubicBezTo>
                  <a:lnTo>
                    <a:pt x="20388" y="0"/>
                  </a:lnTo>
                  <a:cubicBezTo>
                    <a:pt x="20570" y="0"/>
                    <a:pt x="20721" y="36"/>
                    <a:pt x="20843" y="90"/>
                  </a:cubicBezTo>
                  <a:cubicBezTo>
                    <a:pt x="20964" y="144"/>
                    <a:pt x="21085" y="252"/>
                    <a:pt x="21176" y="377"/>
                  </a:cubicBezTo>
                  <a:cubicBezTo>
                    <a:pt x="21267" y="521"/>
                    <a:pt x="21327" y="701"/>
                    <a:pt x="21388" y="916"/>
                  </a:cubicBezTo>
                  <a:cubicBezTo>
                    <a:pt x="21448" y="1132"/>
                    <a:pt x="21448" y="1402"/>
                    <a:pt x="21448" y="1743"/>
                  </a:cubicBezTo>
                  <a:cubicBezTo>
                    <a:pt x="21448" y="2049"/>
                    <a:pt x="21418" y="2318"/>
                    <a:pt x="21388" y="2534"/>
                  </a:cubicBezTo>
                  <a:cubicBezTo>
                    <a:pt x="21327" y="2749"/>
                    <a:pt x="21267" y="2929"/>
                    <a:pt x="21176" y="3055"/>
                  </a:cubicBezTo>
                  <a:cubicBezTo>
                    <a:pt x="21085" y="3181"/>
                    <a:pt x="20964" y="3288"/>
                    <a:pt x="20843" y="3342"/>
                  </a:cubicBezTo>
                  <a:cubicBezTo>
                    <a:pt x="20721" y="3396"/>
                    <a:pt x="20570" y="3432"/>
                    <a:pt x="20388" y="3432"/>
                  </a:cubicBezTo>
                  <a:lnTo>
                    <a:pt x="7392" y="3432"/>
                  </a:lnTo>
                  <a:lnTo>
                    <a:pt x="7392" y="8715"/>
                  </a:lnTo>
                  <a:lnTo>
                    <a:pt x="18389" y="8715"/>
                  </a:lnTo>
                  <a:cubicBezTo>
                    <a:pt x="18571" y="8715"/>
                    <a:pt x="18722" y="8751"/>
                    <a:pt x="18843" y="8805"/>
                  </a:cubicBezTo>
                  <a:cubicBezTo>
                    <a:pt x="18995" y="8859"/>
                    <a:pt x="19085" y="8967"/>
                    <a:pt x="19207" y="9093"/>
                  </a:cubicBezTo>
                  <a:cubicBezTo>
                    <a:pt x="19328" y="9219"/>
                    <a:pt x="19358" y="9398"/>
                    <a:pt x="19419" y="9614"/>
                  </a:cubicBezTo>
                  <a:cubicBezTo>
                    <a:pt x="19479" y="9830"/>
                    <a:pt x="19479" y="10099"/>
                    <a:pt x="19479" y="10405"/>
                  </a:cubicBezTo>
                  <a:cubicBezTo>
                    <a:pt x="19479" y="10728"/>
                    <a:pt x="19449" y="10998"/>
                    <a:pt x="19419" y="11213"/>
                  </a:cubicBezTo>
                  <a:cubicBezTo>
                    <a:pt x="19389" y="11429"/>
                    <a:pt x="19298" y="11591"/>
                    <a:pt x="19207" y="11716"/>
                  </a:cubicBezTo>
                  <a:cubicBezTo>
                    <a:pt x="19116" y="11842"/>
                    <a:pt x="18995" y="11932"/>
                    <a:pt x="18843" y="11986"/>
                  </a:cubicBezTo>
                  <a:cubicBezTo>
                    <a:pt x="18692" y="12040"/>
                    <a:pt x="18540" y="12076"/>
                    <a:pt x="18389" y="12076"/>
                  </a:cubicBezTo>
                  <a:lnTo>
                    <a:pt x="7392" y="12076"/>
                  </a:lnTo>
                  <a:lnTo>
                    <a:pt x="7392" y="18168"/>
                  </a:lnTo>
                  <a:lnTo>
                    <a:pt x="20509" y="18168"/>
                  </a:lnTo>
                  <a:cubicBezTo>
                    <a:pt x="20691" y="18168"/>
                    <a:pt x="20843" y="18204"/>
                    <a:pt x="20964" y="18258"/>
                  </a:cubicBezTo>
                  <a:cubicBezTo>
                    <a:pt x="21115" y="18311"/>
                    <a:pt x="21206" y="18419"/>
                    <a:pt x="21327" y="18545"/>
                  </a:cubicBezTo>
                  <a:cubicBezTo>
                    <a:pt x="21418" y="18671"/>
                    <a:pt x="21479" y="18851"/>
                    <a:pt x="21539" y="19066"/>
                  </a:cubicBezTo>
                  <a:cubicBezTo>
                    <a:pt x="21600" y="19282"/>
                    <a:pt x="21600" y="19569"/>
                    <a:pt x="21600" y="19893"/>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09" name="Shape">
              <a:extLst>
                <a:ext uri="{FF2B5EF4-FFF2-40B4-BE49-F238E27FC236}">
                  <a16:creationId xmlns:a16="http://schemas.microsoft.com/office/drawing/2014/main" id="{2F5270D9-8C5D-40CC-9264-636C7C40FE75}"/>
                </a:ext>
              </a:extLst>
            </p:cNvPr>
            <p:cNvSpPr/>
            <p:nvPr/>
          </p:nvSpPr>
          <p:spPr>
            <a:xfrm>
              <a:off x="5892800" y="3733799"/>
              <a:ext cx="99569" cy="158244"/>
            </a:xfrm>
            <a:custGeom>
              <a:avLst/>
              <a:gdLst/>
              <a:ahLst/>
              <a:cxnLst>
                <a:cxn ang="0">
                  <a:pos x="wd2" y="hd2"/>
                </a:cxn>
                <a:cxn ang="5400000">
                  <a:pos x="wd2" y="hd2"/>
                </a:cxn>
                <a:cxn ang="10800000">
                  <a:pos x="wd2" y="hd2"/>
                </a:cxn>
                <a:cxn ang="16200000">
                  <a:pos x="wd2" y="hd2"/>
                </a:cxn>
              </a:cxnLst>
              <a:rect l="0" t="0" r="r" b="b"/>
              <a:pathLst>
                <a:path w="21600" h="21600" extrusionOk="0">
                  <a:moveTo>
                    <a:pt x="21600" y="14995"/>
                  </a:moveTo>
                  <a:cubicBezTo>
                    <a:pt x="21600" y="16087"/>
                    <a:pt x="21269" y="17058"/>
                    <a:pt x="20636" y="17873"/>
                  </a:cubicBezTo>
                  <a:cubicBezTo>
                    <a:pt x="20002" y="18688"/>
                    <a:pt x="19120" y="19398"/>
                    <a:pt x="17991" y="19936"/>
                  </a:cubicBezTo>
                  <a:cubicBezTo>
                    <a:pt x="16889" y="20491"/>
                    <a:pt x="15594" y="20907"/>
                    <a:pt x="14106" y="21184"/>
                  </a:cubicBezTo>
                  <a:cubicBezTo>
                    <a:pt x="12618" y="21461"/>
                    <a:pt x="11020" y="21600"/>
                    <a:pt x="9340" y="21600"/>
                  </a:cubicBezTo>
                  <a:cubicBezTo>
                    <a:pt x="8183" y="21600"/>
                    <a:pt x="7136" y="21548"/>
                    <a:pt x="6144" y="21427"/>
                  </a:cubicBezTo>
                  <a:cubicBezTo>
                    <a:pt x="5152" y="21305"/>
                    <a:pt x="4298" y="21167"/>
                    <a:pt x="3554" y="20993"/>
                  </a:cubicBezTo>
                  <a:cubicBezTo>
                    <a:pt x="2810" y="20820"/>
                    <a:pt x="2177" y="20647"/>
                    <a:pt x="1681" y="20473"/>
                  </a:cubicBezTo>
                  <a:cubicBezTo>
                    <a:pt x="1185" y="20283"/>
                    <a:pt x="827" y="20126"/>
                    <a:pt x="606" y="19988"/>
                  </a:cubicBezTo>
                  <a:cubicBezTo>
                    <a:pt x="386" y="19849"/>
                    <a:pt x="220" y="19641"/>
                    <a:pt x="138" y="19381"/>
                  </a:cubicBezTo>
                  <a:cubicBezTo>
                    <a:pt x="55" y="19121"/>
                    <a:pt x="0" y="18740"/>
                    <a:pt x="0" y="18237"/>
                  </a:cubicBezTo>
                  <a:cubicBezTo>
                    <a:pt x="0" y="17908"/>
                    <a:pt x="28" y="17630"/>
                    <a:pt x="55" y="17405"/>
                  </a:cubicBezTo>
                  <a:cubicBezTo>
                    <a:pt x="83" y="17179"/>
                    <a:pt x="138" y="16989"/>
                    <a:pt x="220" y="16850"/>
                  </a:cubicBezTo>
                  <a:cubicBezTo>
                    <a:pt x="303" y="16711"/>
                    <a:pt x="413" y="16607"/>
                    <a:pt x="523" y="16555"/>
                  </a:cubicBezTo>
                  <a:cubicBezTo>
                    <a:pt x="661" y="16503"/>
                    <a:pt x="799" y="16469"/>
                    <a:pt x="964" y="16469"/>
                  </a:cubicBezTo>
                  <a:cubicBezTo>
                    <a:pt x="1212" y="16469"/>
                    <a:pt x="1543" y="16555"/>
                    <a:pt x="1984" y="16729"/>
                  </a:cubicBezTo>
                  <a:cubicBezTo>
                    <a:pt x="2424" y="16902"/>
                    <a:pt x="2975" y="17110"/>
                    <a:pt x="3664" y="17318"/>
                  </a:cubicBezTo>
                  <a:cubicBezTo>
                    <a:pt x="4353" y="17526"/>
                    <a:pt x="5152" y="17734"/>
                    <a:pt x="6116" y="17907"/>
                  </a:cubicBezTo>
                  <a:cubicBezTo>
                    <a:pt x="7053" y="18081"/>
                    <a:pt x="8155" y="18168"/>
                    <a:pt x="9395" y="18168"/>
                  </a:cubicBezTo>
                  <a:cubicBezTo>
                    <a:pt x="10221" y="18168"/>
                    <a:pt x="10938" y="18098"/>
                    <a:pt x="11599" y="17977"/>
                  </a:cubicBezTo>
                  <a:cubicBezTo>
                    <a:pt x="12260" y="17855"/>
                    <a:pt x="12784" y="17682"/>
                    <a:pt x="13252" y="17457"/>
                  </a:cubicBezTo>
                  <a:cubicBezTo>
                    <a:pt x="13720" y="17231"/>
                    <a:pt x="14051" y="16954"/>
                    <a:pt x="14299" y="16625"/>
                  </a:cubicBezTo>
                  <a:cubicBezTo>
                    <a:pt x="14547" y="16295"/>
                    <a:pt x="14657" y="15914"/>
                    <a:pt x="14657" y="15515"/>
                  </a:cubicBezTo>
                  <a:cubicBezTo>
                    <a:pt x="14657" y="15047"/>
                    <a:pt x="14464" y="14631"/>
                    <a:pt x="14051" y="14302"/>
                  </a:cubicBezTo>
                  <a:cubicBezTo>
                    <a:pt x="13638" y="13955"/>
                    <a:pt x="13114" y="13660"/>
                    <a:pt x="12453" y="13400"/>
                  </a:cubicBezTo>
                  <a:cubicBezTo>
                    <a:pt x="11792" y="13140"/>
                    <a:pt x="11048" y="12898"/>
                    <a:pt x="10221" y="12655"/>
                  </a:cubicBezTo>
                  <a:cubicBezTo>
                    <a:pt x="9395" y="12429"/>
                    <a:pt x="8513" y="12187"/>
                    <a:pt x="7632" y="11927"/>
                  </a:cubicBezTo>
                  <a:cubicBezTo>
                    <a:pt x="6750" y="11667"/>
                    <a:pt x="5896" y="11372"/>
                    <a:pt x="5042" y="11043"/>
                  </a:cubicBezTo>
                  <a:cubicBezTo>
                    <a:pt x="4215" y="10713"/>
                    <a:pt x="3471" y="10315"/>
                    <a:pt x="2810" y="9864"/>
                  </a:cubicBezTo>
                  <a:cubicBezTo>
                    <a:pt x="2149" y="9413"/>
                    <a:pt x="1625" y="8876"/>
                    <a:pt x="1212" y="8252"/>
                  </a:cubicBezTo>
                  <a:cubicBezTo>
                    <a:pt x="799" y="7628"/>
                    <a:pt x="606" y="6882"/>
                    <a:pt x="606" y="6015"/>
                  </a:cubicBezTo>
                  <a:cubicBezTo>
                    <a:pt x="606" y="5010"/>
                    <a:pt x="909" y="4143"/>
                    <a:pt x="1488" y="3380"/>
                  </a:cubicBezTo>
                  <a:cubicBezTo>
                    <a:pt x="2066" y="2618"/>
                    <a:pt x="2865" y="1994"/>
                    <a:pt x="3857" y="1491"/>
                  </a:cubicBezTo>
                  <a:cubicBezTo>
                    <a:pt x="4849" y="988"/>
                    <a:pt x="6034" y="624"/>
                    <a:pt x="7384" y="364"/>
                  </a:cubicBezTo>
                  <a:cubicBezTo>
                    <a:pt x="8734" y="104"/>
                    <a:pt x="10166" y="0"/>
                    <a:pt x="11709" y="0"/>
                  </a:cubicBezTo>
                  <a:cubicBezTo>
                    <a:pt x="12508" y="0"/>
                    <a:pt x="13280" y="35"/>
                    <a:pt x="14078" y="121"/>
                  </a:cubicBezTo>
                  <a:cubicBezTo>
                    <a:pt x="14850" y="191"/>
                    <a:pt x="15594" y="295"/>
                    <a:pt x="16283" y="433"/>
                  </a:cubicBezTo>
                  <a:cubicBezTo>
                    <a:pt x="16971" y="572"/>
                    <a:pt x="17577" y="711"/>
                    <a:pt x="18101" y="867"/>
                  </a:cubicBezTo>
                  <a:cubicBezTo>
                    <a:pt x="18624" y="1023"/>
                    <a:pt x="18983" y="1161"/>
                    <a:pt x="19148" y="1266"/>
                  </a:cubicBezTo>
                  <a:cubicBezTo>
                    <a:pt x="19313" y="1370"/>
                    <a:pt x="19423" y="1456"/>
                    <a:pt x="19478" y="1543"/>
                  </a:cubicBezTo>
                  <a:cubicBezTo>
                    <a:pt x="19534" y="1612"/>
                    <a:pt x="19589" y="1716"/>
                    <a:pt x="19644" y="1838"/>
                  </a:cubicBezTo>
                  <a:cubicBezTo>
                    <a:pt x="19699" y="1959"/>
                    <a:pt x="19726" y="2115"/>
                    <a:pt x="19726" y="2306"/>
                  </a:cubicBezTo>
                  <a:cubicBezTo>
                    <a:pt x="19754" y="2496"/>
                    <a:pt x="19754" y="2722"/>
                    <a:pt x="19754" y="2999"/>
                  </a:cubicBezTo>
                  <a:cubicBezTo>
                    <a:pt x="19754" y="3311"/>
                    <a:pt x="19754" y="3571"/>
                    <a:pt x="19726" y="3796"/>
                  </a:cubicBezTo>
                  <a:cubicBezTo>
                    <a:pt x="19699" y="4004"/>
                    <a:pt x="19644" y="4195"/>
                    <a:pt x="19589" y="4334"/>
                  </a:cubicBezTo>
                  <a:cubicBezTo>
                    <a:pt x="19534" y="4473"/>
                    <a:pt x="19451" y="4577"/>
                    <a:pt x="19341" y="4646"/>
                  </a:cubicBezTo>
                  <a:cubicBezTo>
                    <a:pt x="19230" y="4715"/>
                    <a:pt x="19093" y="4750"/>
                    <a:pt x="18900" y="4750"/>
                  </a:cubicBezTo>
                  <a:cubicBezTo>
                    <a:pt x="18707" y="4750"/>
                    <a:pt x="18404" y="4681"/>
                    <a:pt x="17991" y="4525"/>
                  </a:cubicBezTo>
                  <a:cubicBezTo>
                    <a:pt x="17578" y="4369"/>
                    <a:pt x="17082" y="4213"/>
                    <a:pt x="16475" y="4039"/>
                  </a:cubicBezTo>
                  <a:cubicBezTo>
                    <a:pt x="15869" y="3866"/>
                    <a:pt x="15181" y="3710"/>
                    <a:pt x="14409" y="3554"/>
                  </a:cubicBezTo>
                  <a:cubicBezTo>
                    <a:pt x="13638" y="3415"/>
                    <a:pt x="12756" y="3328"/>
                    <a:pt x="11819" y="3328"/>
                  </a:cubicBezTo>
                  <a:cubicBezTo>
                    <a:pt x="11076" y="3328"/>
                    <a:pt x="10442" y="3380"/>
                    <a:pt x="9891" y="3502"/>
                  </a:cubicBezTo>
                  <a:cubicBezTo>
                    <a:pt x="9340" y="3623"/>
                    <a:pt x="8899" y="3779"/>
                    <a:pt x="8513" y="3970"/>
                  </a:cubicBezTo>
                  <a:cubicBezTo>
                    <a:pt x="8155" y="4160"/>
                    <a:pt x="7880" y="4403"/>
                    <a:pt x="7687" y="4681"/>
                  </a:cubicBezTo>
                  <a:cubicBezTo>
                    <a:pt x="7521" y="4958"/>
                    <a:pt x="7411" y="5253"/>
                    <a:pt x="7411" y="5565"/>
                  </a:cubicBezTo>
                  <a:cubicBezTo>
                    <a:pt x="7411" y="6033"/>
                    <a:pt x="7604" y="6431"/>
                    <a:pt x="8017" y="6761"/>
                  </a:cubicBezTo>
                  <a:cubicBezTo>
                    <a:pt x="8431" y="7090"/>
                    <a:pt x="8954" y="7402"/>
                    <a:pt x="9615" y="7662"/>
                  </a:cubicBezTo>
                  <a:cubicBezTo>
                    <a:pt x="10304" y="7922"/>
                    <a:pt x="11048" y="8165"/>
                    <a:pt x="11902" y="8408"/>
                  </a:cubicBezTo>
                  <a:cubicBezTo>
                    <a:pt x="12756" y="8650"/>
                    <a:pt x="13638" y="8876"/>
                    <a:pt x="14519" y="9136"/>
                  </a:cubicBezTo>
                  <a:cubicBezTo>
                    <a:pt x="15401" y="9396"/>
                    <a:pt x="16283" y="9691"/>
                    <a:pt x="17137" y="10020"/>
                  </a:cubicBezTo>
                  <a:cubicBezTo>
                    <a:pt x="17991" y="10349"/>
                    <a:pt x="18735" y="10748"/>
                    <a:pt x="19423" y="11199"/>
                  </a:cubicBezTo>
                  <a:cubicBezTo>
                    <a:pt x="20085" y="11649"/>
                    <a:pt x="20636" y="12187"/>
                    <a:pt x="21021" y="12811"/>
                  </a:cubicBezTo>
                  <a:cubicBezTo>
                    <a:pt x="21380" y="13418"/>
                    <a:pt x="21600" y="14146"/>
                    <a:pt x="21600" y="14995"/>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10" name="Shape">
              <a:extLst>
                <a:ext uri="{FF2B5EF4-FFF2-40B4-BE49-F238E27FC236}">
                  <a16:creationId xmlns:a16="http://schemas.microsoft.com/office/drawing/2014/main" id="{13886021-A29D-4094-89BD-8A0F67B43953}"/>
                </a:ext>
              </a:extLst>
            </p:cNvPr>
            <p:cNvSpPr/>
            <p:nvPr/>
          </p:nvSpPr>
          <p:spPr>
            <a:xfrm>
              <a:off x="5067300" y="3962399"/>
              <a:ext cx="107276" cy="117730"/>
            </a:xfrm>
            <a:custGeom>
              <a:avLst/>
              <a:gdLst/>
              <a:ahLst/>
              <a:cxnLst>
                <a:cxn ang="0">
                  <a:pos x="wd2" y="hd2"/>
                </a:cxn>
                <a:cxn ang="5400000">
                  <a:pos x="wd2" y="hd2"/>
                </a:cxn>
                <a:cxn ang="10800000">
                  <a:pos x="wd2" y="hd2"/>
                </a:cxn>
                <a:cxn ang="16200000">
                  <a:pos x="wd2" y="hd2"/>
                </a:cxn>
              </a:cxnLst>
              <a:rect l="0" t="0" r="r" b="b"/>
              <a:pathLst>
                <a:path w="21566" h="21600" extrusionOk="0">
                  <a:moveTo>
                    <a:pt x="21277" y="19899"/>
                  </a:moveTo>
                  <a:cubicBezTo>
                    <a:pt x="21430" y="20295"/>
                    <a:pt x="21506" y="20598"/>
                    <a:pt x="21557" y="20831"/>
                  </a:cubicBezTo>
                  <a:cubicBezTo>
                    <a:pt x="21583" y="21064"/>
                    <a:pt x="21557" y="21227"/>
                    <a:pt x="21404" y="21344"/>
                  </a:cubicBezTo>
                  <a:cubicBezTo>
                    <a:pt x="21277" y="21460"/>
                    <a:pt x="21047" y="21530"/>
                    <a:pt x="20689" y="21553"/>
                  </a:cubicBezTo>
                  <a:cubicBezTo>
                    <a:pt x="20357" y="21577"/>
                    <a:pt x="19898" y="21600"/>
                    <a:pt x="19285" y="21600"/>
                  </a:cubicBezTo>
                  <a:cubicBezTo>
                    <a:pt x="18672" y="21600"/>
                    <a:pt x="18187" y="21600"/>
                    <a:pt x="17855" y="21577"/>
                  </a:cubicBezTo>
                  <a:cubicBezTo>
                    <a:pt x="17523" y="21553"/>
                    <a:pt x="17243" y="21530"/>
                    <a:pt x="17064" y="21483"/>
                  </a:cubicBezTo>
                  <a:cubicBezTo>
                    <a:pt x="16885" y="21437"/>
                    <a:pt x="16758" y="21367"/>
                    <a:pt x="16681" y="21274"/>
                  </a:cubicBezTo>
                  <a:cubicBezTo>
                    <a:pt x="16604" y="21181"/>
                    <a:pt x="16553" y="21064"/>
                    <a:pt x="16502" y="20924"/>
                  </a:cubicBezTo>
                  <a:lnTo>
                    <a:pt x="14919" y="16614"/>
                  </a:lnTo>
                  <a:lnTo>
                    <a:pt x="6111" y="16614"/>
                  </a:lnTo>
                  <a:lnTo>
                    <a:pt x="4630" y="20808"/>
                  </a:lnTo>
                  <a:cubicBezTo>
                    <a:pt x="4579" y="20971"/>
                    <a:pt x="4528" y="21087"/>
                    <a:pt x="4451" y="21204"/>
                  </a:cubicBezTo>
                  <a:cubicBezTo>
                    <a:pt x="4374" y="21297"/>
                    <a:pt x="4247" y="21390"/>
                    <a:pt x="4068" y="21460"/>
                  </a:cubicBezTo>
                  <a:cubicBezTo>
                    <a:pt x="3889" y="21530"/>
                    <a:pt x="3634" y="21553"/>
                    <a:pt x="3328" y="21577"/>
                  </a:cubicBezTo>
                  <a:cubicBezTo>
                    <a:pt x="2996" y="21600"/>
                    <a:pt x="2587" y="21600"/>
                    <a:pt x="2077" y="21600"/>
                  </a:cubicBezTo>
                  <a:cubicBezTo>
                    <a:pt x="1515" y="21600"/>
                    <a:pt x="1081" y="21577"/>
                    <a:pt x="774" y="21553"/>
                  </a:cubicBezTo>
                  <a:cubicBezTo>
                    <a:pt x="468" y="21530"/>
                    <a:pt x="238" y="21437"/>
                    <a:pt x="136" y="21320"/>
                  </a:cubicBezTo>
                  <a:cubicBezTo>
                    <a:pt x="9" y="21204"/>
                    <a:pt x="-17" y="21017"/>
                    <a:pt x="9" y="20784"/>
                  </a:cubicBezTo>
                  <a:cubicBezTo>
                    <a:pt x="34" y="20551"/>
                    <a:pt x="136" y="20248"/>
                    <a:pt x="289" y="19852"/>
                  </a:cubicBezTo>
                  <a:lnTo>
                    <a:pt x="7515" y="862"/>
                  </a:lnTo>
                  <a:cubicBezTo>
                    <a:pt x="7591" y="676"/>
                    <a:pt x="7668" y="513"/>
                    <a:pt x="7770" y="396"/>
                  </a:cubicBezTo>
                  <a:cubicBezTo>
                    <a:pt x="7872" y="280"/>
                    <a:pt x="8026" y="186"/>
                    <a:pt x="8230" y="140"/>
                  </a:cubicBezTo>
                  <a:cubicBezTo>
                    <a:pt x="8434" y="70"/>
                    <a:pt x="8740" y="47"/>
                    <a:pt x="9098" y="23"/>
                  </a:cubicBezTo>
                  <a:cubicBezTo>
                    <a:pt x="9481" y="0"/>
                    <a:pt x="9966" y="0"/>
                    <a:pt x="10579" y="0"/>
                  </a:cubicBezTo>
                  <a:cubicBezTo>
                    <a:pt x="11294" y="0"/>
                    <a:pt x="11855" y="0"/>
                    <a:pt x="12289" y="23"/>
                  </a:cubicBezTo>
                  <a:cubicBezTo>
                    <a:pt x="12723" y="47"/>
                    <a:pt x="13030" y="70"/>
                    <a:pt x="13285" y="140"/>
                  </a:cubicBezTo>
                  <a:cubicBezTo>
                    <a:pt x="13515" y="210"/>
                    <a:pt x="13694" y="280"/>
                    <a:pt x="13796" y="419"/>
                  </a:cubicBezTo>
                  <a:cubicBezTo>
                    <a:pt x="13898" y="536"/>
                    <a:pt x="13975" y="699"/>
                    <a:pt x="14051" y="909"/>
                  </a:cubicBezTo>
                  <a:lnTo>
                    <a:pt x="21277" y="19899"/>
                  </a:lnTo>
                  <a:close/>
                  <a:moveTo>
                    <a:pt x="10528" y="4218"/>
                  </a:moveTo>
                  <a:lnTo>
                    <a:pt x="10528" y="4218"/>
                  </a:lnTo>
                  <a:lnTo>
                    <a:pt x="7183" y="13305"/>
                  </a:lnTo>
                  <a:lnTo>
                    <a:pt x="13821" y="13305"/>
                  </a:lnTo>
                  <a:lnTo>
                    <a:pt x="10528" y="4218"/>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11" name="Shape">
              <a:extLst>
                <a:ext uri="{FF2B5EF4-FFF2-40B4-BE49-F238E27FC236}">
                  <a16:creationId xmlns:a16="http://schemas.microsoft.com/office/drawing/2014/main" id="{E2A39120-A194-4641-9586-87E9F913C4BB}"/>
                </a:ext>
              </a:extLst>
            </p:cNvPr>
            <p:cNvSpPr/>
            <p:nvPr/>
          </p:nvSpPr>
          <p:spPr>
            <a:xfrm>
              <a:off x="5194300" y="3962400"/>
              <a:ext cx="96140" cy="117731"/>
            </a:xfrm>
            <a:custGeom>
              <a:avLst/>
              <a:gdLst/>
              <a:ahLst/>
              <a:cxnLst>
                <a:cxn ang="0">
                  <a:pos x="wd2" y="hd2"/>
                </a:cxn>
                <a:cxn ang="5400000">
                  <a:pos x="wd2" y="hd2"/>
                </a:cxn>
                <a:cxn ang="10800000">
                  <a:pos x="wd2" y="hd2"/>
                </a:cxn>
                <a:cxn ang="16200000">
                  <a:pos x="wd2" y="hd2"/>
                </a:cxn>
              </a:cxnLst>
              <a:rect l="0" t="0" r="r" b="b"/>
              <a:pathLst>
                <a:path w="21600" h="21600" extrusionOk="0">
                  <a:moveTo>
                    <a:pt x="21600" y="19969"/>
                  </a:moveTo>
                  <a:cubicBezTo>
                    <a:pt x="21600" y="20225"/>
                    <a:pt x="21543" y="20458"/>
                    <a:pt x="21429" y="20645"/>
                  </a:cubicBezTo>
                  <a:cubicBezTo>
                    <a:pt x="21315" y="20854"/>
                    <a:pt x="21172" y="21017"/>
                    <a:pt x="21001" y="21134"/>
                  </a:cubicBezTo>
                  <a:cubicBezTo>
                    <a:pt x="20830" y="21274"/>
                    <a:pt x="20601" y="21367"/>
                    <a:pt x="20345" y="21414"/>
                  </a:cubicBezTo>
                  <a:cubicBezTo>
                    <a:pt x="20088" y="21483"/>
                    <a:pt x="19831" y="21507"/>
                    <a:pt x="19574" y="21507"/>
                  </a:cubicBezTo>
                  <a:lnTo>
                    <a:pt x="17320" y="21507"/>
                  </a:lnTo>
                  <a:cubicBezTo>
                    <a:pt x="16835" y="21507"/>
                    <a:pt x="16435" y="21460"/>
                    <a:pt x="16093" y="21390"/>
                  </a:cubicBezTo>
                  <a:cubicBezTo>
                    <a:pt x="15751" y="21320"/>
                    <a:pt x="15437" y="21181"/>
                    <a:pt x="15151" y="20971"/>
                  </a:cubicBezTo>
                  <a:cubicBezTo>
                    <a:pt x="14866" y="20761"/>
                    <a:pt x="14581" y="20482"/>
                    <a:pt x="14324" y="20155"/>
                  </a:cubicBezTo>
                  <a:cubicBezTo>
                    <a:pt x="14067" y="19829"/>
                    <a:pt x="13753" y="19363"/>
                    <a:pt x="13411" y="18804"/>
                  </a:cubicBezTo>
                  <a:lnTo>
                    <a:pt x="6877" y="8808"/>
                  </a:lnTo>
                  <a:cubicBezTo>
                    <a:pt x="6506" y="8202"/>
                    <a:pt x="6106" y="7573"/>
                    <a:pt x="5735" y="6874"/>
                  </a:cubicBezTo>
                  <a:cubicBezTo>
                    <a:pt x="5336" y="6198"/>
                    <a:pt x="4993" y="5523"/>
                    <a:pt x="4680" y="4870"/>
                  </a:cubicBezTo>
                  <a:lnTo>
                    <a:pt x="4651" y="4870"/>
                  </a:lnTo>
                  <a:cubicBezTo>
                    <a:pt x="4708" y="5662"/>
                    <a:pt x="4737" y="6455"/>
                    <a:pt x="4765" y="7247"/>
                  </a:cubicBezTo>
                  <a:cubicBezTo>
                    <a:pt x="4794" y="8039"/>
                    <a:pt x="4794" y="8855"/>
                    <a:pt x="4794" y="9693"/>
                  </a:cubicBezTo>
                  <a:lnTo>
                    <a:pt x="4794" y="20878"/>
                  </a:lnTo>
                  <a:cubicBezTo>
                    <a:pt x="4794" y="20994"/>
                    <a:pt x="4765" y="21087"/>
                    <a:pt x="4680" y="21181"/>
                  </a:cubicBezTo>
                  <a:cubicBezTo>
                    <a:pt x="4594" y="21274"/>
                    <a:pt x="4480" y="21344"/>
                    <a:pt x="4309" y="21414"/>
                  </a:cubicBezTo>
                  <a:cubicBezTo>
                    <a:pt x="4137" y="21484"/>
                    <a:pt x="3881" y="21530"/>
                    <a:pt x="3567" y="21553"/>
                  </a:cubicBezTo>
                  <a:cubicBezTo>
                    <a:pt x="3253" y="21577"/>
                    <a:pt x="2853" y="21600"/>
                    <a:pt x="2368" y="21600"/>
                  </a:cubicBezTo>
                  <a:cubicBezTo>
                    <a:pt x="1883" y="21600"/>
                    <a:pt x="1512" y="21577"/>
                    <a:pt x="1198" y="21553"/>
                  </a:cubicBezTo>
                  <a:cubicBezTo>
                    <a:pt x="885" y="21530"/>
                    <a:pt x="656" y="21484"/>
                    <a:pt x="485" y="21414"/>
                  </a:cubicBezTo>
                  <a:cubicBezTo>
                    <a:pt x="314" y="21344"/>
                    <a:pt x="200" y="21274"/>
                    <a:pt x="114" y="21181"/>
                  </a:cubicBezTo>
                  <a:cubicBezTo>
                    <a:pt x="29" y="21087"/>
                    <a:pt x="0" y="20994"/>
                    <a:pt x="0" y="20878"/>
                  </a:cubicBezTo>
                  <a:lnTo>
                    <a:pt x="0" y="1654"/>
                  </a:lnTo>
                  <a:cubicBezTo>
                    <a:pt x="0" y="1142"/>
                    <a:pt x="171" y="746"/>
                    <a:pt x="542" y="489"/>
                  </a:cubicBezTo>
                  <a:cubicBezTo>
                    <a:pt x="913" y="233"/>
                    <a:pt x="1370" y="93"/>
                    <a:pt x="1912" y="93"/>
                  </a:cubicBezTo>
                  <a:lnTo>
                    <a:pt x="4765" y="93"/>
                  </a:lnTo>
                  <a:cubicBezTo>
                    <a:pt x="5279" y="93"/>
                    <a:pt x="5707" y="140"/>
                    <a:pt x="6049" y="210"/>
                  </a:cubicBezTo>
                  <a:cubicBezTo>
                    <a:pt x="6392" y="280"/>
                    <a:pt x="6705" y="396"/>
                    <a:pt x="6991" y="559"/>
                  </a:cubicBezTo>
                  <a:cubicBezTo>
                    <a:pt x="7276" y="722"/>
                    <a:pt x="7533" y="955"/>
                    <a:pt x="7761" y="1235"/>
                  </a:cubicBezTo>
                  <a:cubicBezTo>
                    <a:pt x="7989" y="1538"/>
                    <a:pt x="8246" y="1887"/>
                    <a:pt x="8503" y="2307"/>
                  </a:cubicBezTo>
                  <a:lnTo>
                    <a:pt x="13611" y="10136"/>
                  </a:lnTo>
                  <a:cubicBezTo>
                    <a:pt x="13896" y="10602"/>
                    <a:pt x="14210" y="11068"/>
                    <a:pt x="14495" y="11534"/>
                  </a:cubicBezTo>
                  <a:cubicBezTo>
                    <a:pt x="14780" y="12000"/>
                    <a:pt x="15066" y="12443"/>
                    <a:pt x="15323" y="12909"/>
                  </a:cubicBezTo>
                  <a:cubicBezTo>
                    <a:pt x="15579" y="13375"/>
                    <a:pt x="15865" y="13817"/>
                    <a:pt x="16122" y="14260"/>
                  </a:cubicBezTo>
                  <a:cubicBezTo>
                    <a:pt x="16378" y="14703"/>
                    <a:pt x="16635" y="15146"/>
                    <a:pt x="16863" y="15588"/>
                  </a:cubicBezTo>
                  <a:lnTo>
                    <a:pt x="16892" y="15588"/>
                  </a:lnTo>
                  <a:cubicBezTo>
                    <a:pt x="16863" y="14819"/>
                    <a:pt x="16835" y="14004"/>
                    <a:pt x="16806" y="13165"/>
                  </a:cubicBezTo>
                  <a:cubicBezTo>
                    <a:pt x="16778" y="12326"/>
                    <a:pt x="16778" y="11534"/>
                    <a:pt x="16778" y="10765"/>
                  </a:cubicBezTo>
                  <a:lnTo>
                    <a:pt x="16778" y="722"/>
                  </a:lnTo>
                  <a:cubicBezTo>
                    <a:pt x="16778" y="606"/>
                    <a:pt x="16806" y="513"/>
                    <a:pt x="16892" y="419"/>
                  </a:cubicBezTo>
                  <a:cubicBezTo>
                    <a:pt x="16978" y="326"/>
                    <a:pt x="17120" y="256"/>
                    <a:pt x="17291" y="186"/>
                  </a:cubicBezTo>
                  <a:cubicBezTo>
                    <a:pt x="17491" y="116"/>
                    <a:pt x="17719" y="70"/>
                    <a:pt x="18033" y="47"/>
                  </a:cubicBezTo>
                  <a:cubicBezTo>
                    <a:pt x="18347" y="23"/>
                    <a:pt x="18747" y="0"/>
                    <a:pt x="19232" y="0"/>
                  </a:cubicBezTo>
                  <a:cubicBezTo>
                    <a:pt x="19688" y="0"/>
                    <a:pt x="20088" y="23"/>
                    <a:pt x="20373" y="47"/>
                  </a:cubicBezTo>
                  <a:cubicBezTo>
                    <a:pt x="20687" y="70"/>
                    <a:pt x="20915" y="116"/>
                    <a:pt x="21087" y="186"/>
                  </a:cubicBezTo>
                  <a:cubicBezTo>
                    <a:pt x="21258" y="256"/>
                    <a:pt x="21372" y="326"/>
                    <a:pt x="21429" y="419"/>
                  </a:cubicBezTo>
                  <a:cubicBezTo>
                    <a:pt x="21486" y="513"/>
                    <a:pt x="21543" y="606"/>
                    <a:pt x="21543" y="722"/>
                  </a:cubicBezTo>
                  <a:lnTo>
                    <a:pt x="21543" y="19969"/>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12" name="Shape">
              <a:extLst>
                <a:ext uri="{FF2B5EF4-FFF2-40B4-BE49-F238E27FC236}">
                  <a16:creationId xmlns:a16="http://schemas.microsoft.com/office/drawing/2014/main" id="{8C87BBC1-F8B7-4DD1-9ABE-0C29E225F04D}"/>
                </a:ext>
              </a:extLst>
            </p:cNvPr>
            <p:cNvSpPr/>
            <p:nvPr/>
          </p:nvSpPr>
          <p:spPr>
            <a:xfrm>
              <a:off x="5295900" y="3962399"/>
              <a:ext cx="107276" cy="117730"/>
            </a:xfrm>
            <a:custGeom>
              <a:avLst/>
              <a:gdLst/>
              <a:ahLst/>
              <a:cxnLst>
                <a:cxn ang="0">
                  <a:pos x="wd2" y="hd2"/>
                </a:cxn>
                <a:cxn ang="5400000">
                  <a:pos x="wd2" y="hd2"/>
                </a:cxn>
                <a:cxn ang="10800000">
                  <a:pos x="wd2" y="hd2"/>
                </a:cxn>
                <a:cxn ang="16200000">
                  <a:pos x="wd2" y="hd2"/>
                </a:cxn>
              </a:cxnLst>
              <a:rect l="0" t="0" r="r" b="b"/>
              <a:pathLst>
                <a:path w="21566" h="21600" extrusionOk="0">
                  <a:moveTo>
                    <a:pt x="21277" y="19899"/>
                  </a:moveTo>
                  <a:cubicBezTo>
                    <a:pt x="21430" y="20295"/>
                    <a:pt x="21506" y="20598"/>
                    <a:pt x="21557" y="20831"/>
                  </a:cubicBezTo>
                  <a:cubicBezTo>
                    <a:pt x="21583" y="21064"/>
                    <a:pt x="21557" y="21227"/>
                    <a:pt x="21404" y="21344"/>
                  </a:cubicBezTo>
                  <a:cubicBezTo>
                    <a:pt x="21277" y="21460"/>
                    <a:pt x="21047" y="21530"/>
                    <a:pt x="20689" y="21553"/>
                  </a:cubicBezTo>
                  <a:cubicBezTo>
                    <a:pt x="20357" y="21577"/>
                    <a:pt x="19898" y="21600"/>
                    <a:pt x="19285" y="21600"/>
                  </a:cubicBezTo>
                  <a:cubicBezTo>
                    <a:pt x="18672" y="21600"/>
                    <a:pt x="18187" y="21600"/>
                    <a:pt x="17855" y="21577"/>
                  </a:cubicBezTo>
                  <a:cubicBezTo>
                    <a:pt x="17523" y="21553"/>
                    <a:pt x="17243" y="21530"/>
                    <a:pt x="17064" y="21483"/>
                  </a:cubicBezTo>
                  <a:cubicBezTo>
                    <a:pt x="16885" y="21437"/>
                    <a:pt x="16758" y="21367"/>
                    <a:pt x="16681" y="21274"/>
                  </a:cubicBezTo>
                  <a:cubicBezTo>
                    <a:pt x="16604" y="21181"/>
                    <a:pt x="16553" y="21064"/>
                    <a:pt x="16502" y="20924"/>
                  </a:cubicBezTo>
                  <a:lnTo>
                    <a:pt x="14919" y="16614"/>
                  </a:lnTo>
                  <a:lnTo>
                    <a:pt x="6111" y="16614"/>
                  </a:lnTo>
                  <a:lnTo>
                    <a:pt x="4630" y="20808"/>
                  </a:lnTo>
                  <a:cubicBezTo>
                    <a:pt x="4579" y="20971"/>
                    <a:pt x="4528" y="21087"/>
                    <a:pt x="4451" y="21204"/>
                  </a:cubicBezTo>
                  <a:cubicBezTo>
                    <a:pt x="4374" y="21297"/>
                    <a:pt x="4247" y="21390"/>
                    <a:pt x="4068" y="21460"/>
                  </a:cubicBezTo>
                  <a:cubicBezTo>
                    <a:pt x="3889" y="21530"/>
                    <a:pt x="3634" y="21553"/>
                    <a:pt x="3328" y="21577"/>
                  </a:cubicBezTo>
                  <a:cubicBezTo>
                    <a:pt x="2996" y="21600"/>
                    <a:pt x="2587" y="21600"/>
                    <a:pt x="2077" y="21600"/>
                  </a:cubicBezTo>
                  <a:cubicBezTo>
                    <a:pt x="1515" y="21600"/>
                    <a:pt x="1081" y="21577"/>
                    <a:pt x="774" y="21553"/>
                  </a:cubicBezTo>
                  <a:cubicBezTo>
                    <a:pt x="468" y="21530"/>
                    <a:pt x="238" y="21437"/>
                    <a:pt x="136" y="21320"/>
                  </a:cubicBezTo>
                  <a:cubicBezTo>
                    <a:pt x="9" y="21204"/>
                    <a:pt x="-17" y="21017"/>
                    <a:pt x="9" y="20784"/>
                  </a:cubicBezTo>
                  <a:cubicBezTo>
                    <a:pt x="34" y="20551"/>
                    <a:pt x="136" y="20248"/>
                    <a:pt x="289" y="19852"/>
                  </a:cubicBezTo>
                  <a:lnTo>
                    <a:pt x="7515" y="862"/>
                  </a:lnTo>
                  <a:cubicBezTo>
                    <a:pt x="7591" y="676"/>
                    <a:pt x="7668" y="513"/>
                    <a:pt x="7770" y="396"/>
                  </a:cubicBezTo>
                  <a:cubicBezTo>
                    <a:pt x="7872" y="280"/>
                    <a:pt x="8026" y="186"/>
                    <a:pt x="8230" y="140"/>
                  </a:cubicBezTo>
                  <a:cubicBezTo>
                    <a:pt x="8434" y="70"/>
                    <a:pt x="8740" y="47"/>
                    <a:pt x="9098" y="23"/>
                  </a:cubicBezTo>
                  <a:cubicBezTo>
                    <a:pt x="9481" y="0"/>
                    <a:pt x="9966" y="0"/>
                    <a:pt x="10579" y="0"/>
                  </a:cubicBezTo>
                  <a:cubicBezTo>
                    <a:pt x="11294" y="0"/>
                    <a:pt x="11855" y="0"/>
                    <a:pt x="12289" y="23"/>
                  </a:cubicBezTo>
                  <a:cubicBezTo>
                    <a:pt x="12723" y="47"/>
                    <a:pt x="13030" y="70"/>
                    <a:pt x="13285" y="140"/>
                  </a:cubicBezTo>
                  <a:cubicBezTo>
                    <a:pt x="13515" y="210"/>
                    <a:pt x="13694" y="280"/>
                    <a:pt x="13796" y="419"/>
                  </a:cubicBezTo>
                  <a:cubicBezTo>
                    <a:pt x="13898" y="536"/>
                    <a:pt x="13975" y="699"/>
                    <a:pt x="14051" y="909"/>
                  </a:cubicBezTo>
                  <a:lnTo>
                    <a:pt x="21277" y="19899"/>
                  </a:lnTo>
                  <a:close/>
                  <a:moveTo>
                    <a:pt x="10502" y="4218"/>
                  </a:moveTo>
                  <a:lnTo>
                    <a:pt x="10502" y="4218"/>
                  </a:lnTo>
                  <a:lnTo>
                    <a:pt x="7157" y="13305"/>
                  </a:lnTo>
                  <a:lnTo>
                    <a:pt x="13796" y="13305"/>
                  </a:lnTo>
                  <a:lnTo>
                    <a:pt x="10502" y="4218"/>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13" name="Shape">
              <a:extLst>
                <a:ext uri="{FF2B5EF4-FFF2-40B4-BE49-F238E27FC236}">
                  <a16:creationId xmlns:a16="http://schemas.microsoft.com/office/drawing/2014/main" id="{ED0E4EA5-68A8-48BE-BDF7-5BB9AA03D9C3}"/>
                </a:ext>
              </a:extLst>
            </p:cNvPr>
            <p:cNvSpPr/>
            <p:nvPr/>
          </p:nvSpPr>
          <p:spPr>
            <a:xfrm>
              <a:off x="5422899" y="3962399"/>
              <a:ext cx="64009" cy="117222"/>
            </a:xfrm>
            <a:custGeom>
              <a:avLst/>
              <a:gdLst/>
              <a:ahLst/>
              <a:cxnLst>
                <a:cxn ang="0">
                  <a:pos x="wd2" y="hd2"/>
                </a:cxn>
                <a:cxn ang="5400000">
                  <a:pos x="wd2" y="hd2"/>
                </a:cxn>
                <a:cxn ang="10800000">
                  <a:pos x="wd2" y="hd2"/>
                </a:cxn>
                <a:cxn ang="16200000">
                  <a:pos x="wd2" y="hd2"/>
                </a:cxn>
              </a:cxnLst>
              <a:rect l="0" t="0" r="r" b="b"/>
              <a:pathLst>
                <a:path w="21600" h="21600" extrusionOk="0">
                  <a:moveTo>
                    <a:pt x="21600" y="19775"/>
                  </a:moveTo>
                  <a:cubicBezTo>
                    <a:pt x="21600" y="20102"/>
                    <a:pt x="21557" y="20383"/>
                    <a:pt x="21514" y="20617"/>
                  </a:cubicBezTo>
                  <a:cubicBezTo>
                    <a:pt x="21471" y="20851"/>
                    <a:pt x="21386" y="21038"/>
                    <a:pt x="21300" y="21179"/>
                  </a:cubicBezTo>
                  <a:cubicBezTo>
                    <a:pt x="21214" y="21319"/>
                    <a:pt x="21086" y="21436"/>
                    <a:pt x="20914" y="21506"/>
                  </a:cubicBezTo>
                  <a:cubicBezTo>
                    <a:pt x="20743" y="21577"/>
                    <a:pt x="20572" y="21600"/>
                    <a:pt x="20400" y="21600"/>
                  </a:cubicBezTo>
                  <a:lnTo>
                    <a:pt x="2357" y="21600"/>
                  </a:lnTo>
                  <a:cubicBezTo>
                    <a:pt x="1671" y="21600"/>
                    <a:pt x="1114" y="21483"/>
                    <a:pt x="686" y="21272"/>
                  </a:cubicBezTo>
                  <a:cubicBezTo>
                    <a:pt x="214" y="21062"/>
                    <a:pt x="0" y="20711"/>
                    <a:pt x="0" y="20219"/>
                  </a:cubicBezTo>
                  <a:lnTo>
                    <a:pt x="0" y="702"/>
                  </a:lnTo>
                  <a:cubicBezTo>
                    <a:pt x="0" y="585"/>
                    <a:pt x="43" y="491"/>
                    <a:pt x="214" y="398"/>
                  </a:cubicBezTo>
                  <a:cubicBezTo>
                    <a:pt x="343" y="304"/>
                    <a:pt x="557" y="234"/>
                    <a:pt x="857" y="187"/>
                  </a:cubicBezTo>
                  <a:cubicBezTo>
                    <a:pt x="1157" y="140"/>
                    <a:pt x="1586" y="94"/>
                    <a:pt x="2100" y="47"/>
                  </a:cubicBezTo>
                  <a:cubicBezTo>
                    <a:pt x="2614" y="23"/>
                    <a:pt x="3257" y="0"/>
                    <a:pt x="4029" y="0"/>
                  </a:cubicBezTo>
                  <a:cubicBezTo>
                    <a:pt x="4800" y="0"/>
                    <a:pt x="5486" y="23"/>
                    <a:pt x="5957" y="47"/>
                  </a:cubicBezTo>
                  <a:cubicBezTo>
                    <a:pt x="6471" y="70"/>
                    <a:pt x="6857" y="117"/>
                    <a:pt x="7157" y="187"/>
                  </a:cubicBezTo>
                  <a:cubicBezTo>
                    <a:pt x="7457" y="234"/>
                    <a:pt x="7671" y="304"/>
                    <a:pt x="7800" y="398"/>
                  </a:cubicBezTo>
                  <a:cubicBezTo>
                    <a:pt x="7929" y="491"/>
                    <a:pt x="8014" y="585"/>
                    <a:pt x="8014" y="702"/>
                  </a:cubicBezTo>
                  <a:lnTo>
                    <a:pt x="8014" y="17996"/>
                  </a:lnTo>
                  <a:lnTo>
                    <a:pt x="20400" y="17996"/>
                  </a:lnTo>
                  <a:cubicBezTo>
                    <a:pt x="20614" y="17996"/>
                    <a:pt x="20786" y="18020"/>
                    <a:pt x="20914" y="18090"/>
                  </a:cubicBezTo>
                  <a:cubicBezTo>
                    <a:pt x="21086" y="18160"/>
                    <a:pt x="21214" y="18254"/>
                    <a:pt x="21300" y="18394"/>
                  </a:cubicBezTo>
                  <a:cubicBezTo>
                    <a:pt x="21386" y="18534"/>
                    <a:pt x="21472" y="18722"/>
                    <a:pt x="21514" y="18932"/>
                  </a:cubicBezTo>
                  <a:cubicBezTo>
                    <a:pt x="21557" y="19143"/>
                    <a:pt x="21600" y="19424"/>
                    <a:pt x="21600" y="19775"/>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14" name="Shape">
              <a:extLst>
                <a:ext uri="{FF2B5EF4-FFF2-40B4-BE49-F238E27FC236}">
                  <a16:creationId xmlns:a16="http://schemas.microsoft.com/office/drawing/2014/main" id="{0452F8E3-30DE-488E-BA15-A628074FB379}"/>
                </a:ext>
              </a:extLst>
            </p:cNvPr>
            <p:cNvSpPr/>
            <p:nvPr/>
          </p:nvSpPr>
          <p:spPr>
            <a:xfrm>
              <a:off x="5473699" y="3962400"/>
              <a:ext cx="92307" cy="117855"/>
            </a:xfrm>
            <a:custGeom>
              <a:avLst/>
              <a:gdLst/>
              <a:ahLst/>
              <a:cxnLst>
                <a:cxn ang="0">
                  <a:pos x="wd2" y="hd2"/>
                </a:cxn>
                <a:cxn ang="5400000">
                  <a:pos x="wd2" y="hd2"/>
                </a:cxn>
                <a:cxn ang="10800000">
                  <a:pos x="wd2" y="hd2"/>
                </a:cxn>
                <a:cxn ang="16200000">
                  <a:pos x="wd2" y="hd2"/>
                </a:cxn>
              </a:cxnLst>
              <a:rect l="0" t="0" r="r" b="b"/>
              <a:pathLst>
                <a:path w="21506" h="21600" extrusionOk="0">
                  <a:moveTo>
                    <a:pt x="13505" y="13384"/>
                  </a:moveTo>
                  <a:lnTo>
                    <a:pt x="13505" y="20902"/>
                  </a:lnTo>
                  <a:cubicBezTo>
                    <a:pt x="13505" y="21018"/>
                    <a:pt x="13446" y="21111"/>
                    <a:pt x="13357" y="21204"/>
                  </a:cubicBezTo>
                  <a:cubicBezTo>
                    <a:pt x="13268" y="21297"/>
                    <a:pt x="13120" y="21367"/>
                    <a:pt x="12913" y="21414"/>
                  </a:cubicBezTo>
                  <a:cubicBezTo>
                    <a:pt x="12706" y="21460"/>
                    <a:pt x="12410" y="21507"/>
                    <a:pt x="12055" y="21553"/>
                  </a:cubicBezTo>
                  <a:cubicBezTo>
                    <a:pt x="11700" y="21577"/>
                    <a:pt x="11256" y="21600"/>
                    <a:pt x="10724" y="21600"/>
                  </a:cubicBezTo>
                  <a:cubicBezTo>
                    <a:pt x="10191" y="21600"/>
                    <a:pt x="9718" y="21577"/>
                    <a:pt x="9392" y="21553"/>
                  </a:cubicBezTo>
                  <a:cubicBezTo>
                    <a:pt x="9037" y="21530"/>
                    <a:pt x="8771" y="21484"/>
                    <a:pt x="8534" y="21414"/>
                  </a:cubicBezTo>
                  <a:cubicBezTo>
                    <a:pt x="8327" y="21367"/>
                    <a:pt x="8179" y="21297"/>
                    <a:pt x="8090" y="21204"/>
                  </a:cubicBezTo>
                  <a:cubicBezTo>
                    <a:pt x="8001" y="21111"/>
                    <a:pt x="7972" y="21018"/>
                    <a:pt x="7972" y="20902"/>
                  </a:cubicBezTo>
                  <a:lnTo>
                    <a:pt x="7972" y="13384"/>
                  </a:lnTo>
                  <a:lnTo>
                    <a:pt x="545" y="1746"/>
                  </a:lnTo>
                  <a:cubicBezTo>
                    <a:pt x="279" y="1350"/>
                    <a:pt x="101" y="1024"/>
                    <a:pt x="42" y="791"/>
                  </a:cubicBezTo>
                  <a:cubicBezTo>
                    <a:pt x="-47" y="558"/>
                    <a:pt x="12" y="396"/>
                    <a:pt x="160" y="279"/>
                  </a:cubicBezTo>
                  <a:cubicBezTo>
                    <a:pt x="308" y="163"/>
                    <a:pt x="604" y="93"/>
                    <a:pt x="1048" y="70"/>
                  </a:cubicBezTo>
                  <a:cubicBezTo>
                    <a:pt x="1492" y="46"/>
                    <a:pt x="2083" y="23"/>
                    <a:pt x="2853" y="23"/>
                  </a:cubicBezTo>
                  <a:cubicBezTo>
                    <a:pt x="3504" y="23"/>
                    <a:pt x="4007" y="23"/>
                    <a:pt x="4391" y="46"/>
                  </a:cubicBezTo>
                  <a:cubicBezTo>
                    <a:pt x="4776" y="70"/>
                    <a:pt x="5072" y="116"/>
                    <a:pt x="5309" y="163"/>
                  </a:cubicBezTo>
                  <a:cubicBezTo>
                    <a:pt x="5545" y="233"/>
                    <a:pt x="5693" y="302"/>
                    <a:pt x="5812" y="396"/>
                  </a:cubicBezTo>
                  <a:cubicBezTo>
                    <a:pt x="5930" y="489"/>
                    <a:pt x="6019" y="628"/>
                    <a:pt x="6107" y="768"/>
                  </a:cubicBezTo>
                  <a:lnTo>
                    <a:pt x="9126" y="6028"/>
                  </a:lnTo>
                  <a:cubicBezTo>
                    <a:pt x="9421" y="6540"/>
                    <a:pt x="9717" y="7076"/>
                    <a:pt x="9984" y="7634"/>
                  </a:cubicBezTo>
                  <a:cubicBezTo>
                    <a:pt x="10280" y="8193"/>
                    <a:pt x="10575" y="8775"/>
                    <a:pt x="10842" y="9403"/>
                  </a:cubicBezTo>
                  <a:lnTo>
                    <a:pt x="10871" y="9403"/>
                  </a:lnTo>
                  <a:cubicBezTo>
                    <a:pt x="11138" y="8822"/>
                    <a:pt x="11404" y="8240"/>
                    <a:pt x="11700" y="7658"/>
                  </a:cubicBezTo>
                  <a:cubicBezTo>
                    <a:pt x="11996" y="7076"/>
                    <a:pt x="12262" y="6564"/>
                    <a:pt x="12528" y="6052"/>
                  </a:cubicBezTo>
                  <a:lnTo>
                    <a:pt x="15517" y="838"/>
                  </a:lnTo>
                  <a:cubicBezTo>
                    <a:pt x="15576" y="652"/>
                    <a:pt x="15665" y="512"/>
                    <a:pt x="15783" y="419"/>
                  </a:cubicBezTo>
                  <a:cubicBezTo>
                    <a:pt x="15901" y="326"/>
                    <a:pt x="16049" y="233"/>
                    <a:pt x="16257" y="163"/>
                  </a:cubicBezTo>
                  <a:cubicBezTo>
                    <a:pt x="16464" y="93"/>
                    <a:pt x="16760" y="47"/>
                    <a:pt x="17115" y="23"/>
                  </a:cubicBezTo>
                  <a:cubicBezTo>
                    <a:pt x="17470" y="0"/>
                    <a:pt x="17973" y="0"/>
                    <a:pt x="18564" y="0"/>
                  </a:cubicBezTo>
                  <a:cubicBezTo>
                    <a:pt x="19363" y="0"/>
                    <a:pt x="19985" y="23"/>
                    <a:pt x="20429" y="47"/>
                  </a:cubicBezTo>
                  <a:cubicBezTo>
                    <a:pt x="20872" y="70"/>
                    <a:pt x="21168" y="140"/>
                    <a:pt x="21346" y="256"/>
                  </a:cubicBezTo>
                  <a:cubicBezTo>
                    <a:pt x="21494" y="372"/>
                    <a:pt x="21553" y="535"/>
                    <a:pt x="21464" y="768"/>
                  </a:cubicBezTo>
                  <a:cubicBezTo>
                    <a:pt x="21375" y="1001"/>
                    <a:pt x="21228" y="1303"/>
                    <a:pt x="20961" y="1699"/>
                  </a:cubicBezTo>
                  <a:lnTo>
                    <a:pt x="13505" y="13384"/>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15" name="Shape">
              <a:extLst>
                <a:ext uri="{FF2B5EF4-FFF2-40B4-BE49-F238E27FC236}">
                  <a16:creationId xmlns:a16="http://schemas.microsoft.com/office/drawing/2014/main" id="{32A5C7C2-D97D-49B7-B876-681DC5AAE943}"/>
                </a:ext>
              </a:extLst>
            </p:cNvPr>
            <p:cNvSpPr/>
            <p:nvPr/>
          </p:nvSpPr>
          <p:spPr>
            <a:xfrm>
              <a:off x="5575300" y="3962399"/>
              <a:ext cx="89280" cy="117096"/>
            </a:xfrm>
            <a:custGeom>
              <a:avLst/>
              <a:gdLst/>
              <a:ahLst/>
              <a:cxnLst>
                <a:cxn ang="0">
                  <a:pos x="wd2" y="hd2"/>
                </a:cxn>
                <a:cxn ang="5400000">
                  <a:pos x="wd2" y="hd2"/>
                </a:cxn>
                <a:cxn ang="10800000">
                  <a:pos x="wd2" y="hd2"/>
                </a:cxn>
                <a:cxn ang="16200000">
                  <a:pos x="wd2" y="hd2"/>
                </a:cxn>
              </a:cxnLst>
              <a:rect l="0" t="0" r="r" b="b"/>
              <a:pathLst>
                <a:path w="21600" h="21600" extrusionOk="0">
                  <a:moveTo>
                    <a:pt x="21600" y="1804"/>
                  </a:moveTo>
                  <a:cubicBezTo>
                    <a:pt x="21600" y="2132"/>
                    <a:pt x="21569" y="2390"/>
                    <a:pt x="21539" y="2624"/>
                  </a:cubicBezTo>
                  <a:cubicBezTo>
                    <a:pt x="21508" y="2858"/>
                    <a:pt x="21446" y="3022"/>
                    <a:pt x="21385" y="3163"/>
                  </a:cubicBezTo>
                  <a:cubicBezTo>
                    <a:pt x="21324" y="3303"/>
                    <a:pt x="21231" y="3397"/>
                    <a:pt x="21108" y="3467"/>
                  </a:cubicBezTo>
                  <a:cubicBezTo>
                    <a:pt x="20986" y="3538"/>
                    <a:pt x="20893" y="3561"/>
                    <a:pt x="20740" y="3561"/>
                  </a:cubicBezTo>
                  <a:lnTo>
                    <a:pt x="13673" y="3561"/>
                  </a:lnTo>
                  <a:lnTo>
                    <a:pt x="13673" y="20897"/>
                  </a:lnTo>
                  <a:cubicBezTo>
                    <a:pt x="13673" y="21014"/>
                    <a:pt x="13611" y="21108"/>
                    <a:pt x="13519" y="21202"/>
                  </a:cubicBezTo>
                  <a:cubicBezTo>
                    <a:pt x="13427" y="21296"/>
                    <a:pt x="13273" y="21366"/>
                    <a:pt x="13058" y="21413"/>
                  </a:cubicBezTo>
                  <a:cubicBezTo>
                    <a:pt x="12843" y="21459"/>
                    <a:pt x="12536" y="21506"/>
                    <a:pt x="12167" y="21553"/>
                  </a:cubicBezTo>
                  <a:cubicBezTo>
                    <a:pt x="11799" y="21577"/>
                    <a:pt x="11338" y="21600"/>
                    <a:pt x="10785" y="21600"/>
                  </a:cubicBezTo>
                  <a:cubicBezTo>
                    <a:pt x="10231" y="21600"/>
                    <a:pt x="9771" y="21577"/>
                    <a:pt x="9402" y="21553"/>
                  </a:cubicBezTo>
                  <a:cubicBezTo>
                    <a:pt x="9033" y="21530"/>
                    <a:pt x="8726" y="21483"/>
                    <a:pt x="8511" y="21413"/>
                  </a:cubicBezTo>
                  <a:cubicBezTo>
                    <a:pt x="8296" y="21366"/>
                    <a:pt x="8142" y="21296"/>
                    <a:pt x="8050" y="21202"/>
                  </a:cubicBezTo>
                  <a:cubicBezTo>
                    <a:pt x="7958" y="21108"/>
                    <a:pt x="7896" y="21014"/>
                    <a:pt x="7896" y="20897"/>
                  </a:cubicBezTo>
                  <a:lnTo>
                    <a:pt x="7896" y="3561"/>
                  </a:lnTo>
                  <a:lnTo>
                    <a:pt x="829" y="3561"/>
                  </a:lnTo>
                  <a:cubicBezTo>
                    <a:pt x="676" y="3561"/>
                    <a:pt x="553" y="3538"/>
                    <a:pt x="461" y="3467"/>
                  </a:cubicBezTo>
                  <a:cubicBezTo>
                    <a:pt x="369" y="3397"/>
                    <a:pt x="276" y="3303"/>
                    <a:pt x="215" y="3163"/>
                  </a:cubicBezTo>
                  <a:cubicBezTo>
                    <a:pt x="154" y="3022"/>
                    <a:pt x="92" y="2835"/>
                    <a:pt x="61" y="2624"/>
                  </a:cubicBezTo>
                  <a:cubicBezTo>
                    <a:pt x="31" y="2413"/>
                    <a:pt x="0" y="2132"/>
                    <a:pt x="0" y="1804"/>
                  </a:cubicBezTo>
                  <a:cubicBezTo>
                    <a:pt x="0" y="1476"/>
                    <a:pt x="31" y="1195"/>
                    <a:pt x="61" y="961"/>
                  </a:cubicBezTo>
                  <a:cubicBezTo>
                    <a:pt x="92" y="726"/>
                    <a:pt x="154" y="539"/>
                    <a:pt x="215" y="398"/>
                  </a:cubicBezTo>
                  <a:cubicBezTo>
                    <a:pt x="276" y="258"/>
                    <a:pt x="369" y="164"/>
                    <a:pt x="461" y="94"/>
                  </a:cubicBezTo>
                  <a:cubicBezTo>
                    <a:pt x="553" y="23"/>
                    <a:pt x="676" y="0"/>
                    <a:pt x="829" y="0"/>
                  </a:cubicBezTo>
                  <a:lnTo>
                    <a:pt x="20709" y="0"/>
                  </a:lnTo>
                  <a:cubicBezTo>
                    <a:pt x="20832" y="0"/>
                    <a:pt x="20955" y="23"/>
                    <a:pt x="21078" y="94"/>
                  </a:cubicBezTo>
                  <a:cubicBezTo>
                    <a:pt x="21201" y="164"/>
                    <a:pt x="21293" y="258"/>
                    <a:pt x="21354" y="398"/>
                  </a:cubicBezTo>
                  <a:cubicBezTo>
                    <a:pt x="21416" y="539"/>
                    <a:pt x="21477" y="726"/>
                    <a:pt x="21508" y="961"/>
                  </a:cubicBezTo>
                  <a:cubicBezTo>
                    <a:pt x="21569" y="1195"/>
                    <a:pt x="21600" y="1476"/>
                    <a:pt x="21600" y="1804"/>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16" name="Shape">
              <a:extLst>
                <a:ext uri="{FF2B5EF4-FFF2-40B4-BE49-F238E27FC236}">
                  <a16:creationId xmlns:a16="http://schemas.microsoft.com/office/drawing/2014/main" id="{2EC22A2E-1518-4F4C-A282-43537D6DF086}"/>
                </a:ext>
              </a:extLst>
            </p:cNvPr>
            <p:cNvSpPr/>
            <p:nvPr/>
          </p:nvSpPr>
          <p:spPr>
            <a:xfrm>
              <a:off x="5676900" y="3962399"/>
              <a:ext cx="23876" cy="117730"/>
            </a:xfrm>
            <a:custGeom>
              <a:avLst/>
              <a:gdLst/>
              <a:ahLst/>
              <a:cxnLst>
                <a:cxn ang="0">
                  <a:pos x="wd2" y="hd2"/>
                </a:cxn>
                <a:cxn ang="5400000">
                  <a:pos x="wd2" y="hd2"/>
                </a:cxn>
                <a:cxn ang="10800000">
                  <a:pos x="wd2" y="hd2"/>
                </a:cxn>
                <a:cxn ang="16200000">
                  <a:pos x="wd2" y="hd2"/>
                </a:cxn>
              </a:cxnLst>
              <a:rect l="0" t="0" r="r" b="b"/>
              <a:pathLst>
                <a:path w="21600" h="21600" extrusionOk="0">
                  <a:moveTo>
                    <a:pt x="21485" y="20901"/>
                  </a:moveTo>
                  <a:cubicBezTo>
                    <a:pt x="21485" y="21017"/>
                    <a:pt x="21255" y="21111"/>
                    <a:pt x="20911" y="21204"/>
                  </a:cubicBezTo>
                  <a:cubicBezTo>
                    <a:pt x="20566" y="21297"/>
                    <a:pt x="19992" y="21367"/>
                    <a:pt x="19187" y="21414"/>
                  </a:cubicBezTo>
                  <a:cubicBezTo>
                    <a:pt x="18383" y="21460"/>
                    <a:pt x="17234" y="21507"/>
                    <a:pt x="15970" y="21553"/>
                  </a:cubicBezTo>
                  <a:cubicBezTo>
                    <a:pt x="14592" y="21577"/>
                    <a:pt x="12868" y="21600"/>
                    <a:pt x="10800" y="21600"/>
                  </a:cubicBezTo>
                  <a:cubicBezTo>
                    <a:pt x="8732" y="21600"/>
                    <a:pt x="7009" y="21577"/>
                    <a:pt x="5630" y="21553"/>
                  </a:cubicBezTo>
                  <a:cubicBezTo>
                    <a:pt x="4251" y="21530"/>
                    <a:pt x="3102" y="21484"/>
                    <a:pt x="2298" y="21414"/>
                  </a:cubicBezTo>
                  <a:cubicBezTo>
                    <a:pt x="1493" y="21367"/>
                    <a:pt x="919" y="21297"/>
                    <a:pt x="574" y="21204"/>
                  </a:cubicBezTo>
                  <a:cubicBezTo>
                    <a:pt x="230" y="21111"/>
                    <a:pt x="0" y="21018"/>
                    <a:pt x="0" y="20901"/>
                  </a:cubicBezTo>
                  <a:lnTo>
                    <a:pt x="0" y="699"/>
                  </a:lnTo>
                  <a:cubicBezTo>
                    <a:pt x="0" y="583"/>
                    <a:pt x="115" y="489"/>
                    <a:pt x="574" y="396"/>
                  </a:cubicBezTo>
                  <a:cubicBezTo>
                    <a:pt x="919" y="303"/>
                    <a:pt x="1493" y="233"/>
                    <a:pt x="2413" y="186"/>
                  </a:cubicBezTo>
                  <a:cubicBezTo>
                    <a:pt x="3217" y="140"/>
                    <a:pt x="4366" y="93"/>
                    <a:pt x="5745" y="47"/>
                  </a:cubicBezTo>
                  <a:cubicBezTo>
                    <a:pt x="7123" y="23"/>
                    <a:pt x="8847" y="0"/>
                    <a:pt x="10915" y="0"/>
                  </a:cubicBezTo>
                  <a:cubicBezTo>
                    <a:pt x="12983" y="0"/>
                    <a:pt x="14821" y="23"/>
                    <a:pt x="16085" y="47"/>
                  </a:cubicBezTo>
                  <a:cubicBezTo>
                    <a:pt x="17464" y="70"/>
                    <a:pt x="18498" y="116"/>
                    <a:pt x="19302" y="186"/>
                  </a:cubicBezTo>
                  <a:cubicBezTo>
                    <a:pt x="20107" y="233"/>
                    <a:pt x="20681" y="303"/>
                    <a:pt x="21026" y="396"/>
                  </a:cubicBezTo>
                  <a:cubicBezTo>
                    <a:pt x="21370" y="489"/>
                    <a:pt x="21600" y="582"/>
                    <a:pt x="21600" y="699"/>
                  </a:cubicBezTo>
                  <a:lnTo>
                    <a:pt x="21600" y="20901"/>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17" name="Shape">
              <a:extLst>
                <a:ext uri="{FF2B5EF4-FFF2-40B4-BE49-F238E27FC236}">
                  <a16:creationId xmlns:a16="http://schemas.microsoft.com/office/drawing/2014/main" id="{B122708D-4630-4D45-A397-291BB31827A6}"/>
                </a:ext>
              </a:extLst>
            </p:cNvPr>
            <p:cNvSpPr/>
            <p:nvPr/>
          </p:nvSpPr>
          <p:spPr>
            <a:xfrm>
              <a:off x="5714999" y="3962400"/>
              <a:ext cx="86234" cy="120523"/>
            </a:xfrm>
            <a:custGeom>
              <a:avLst/>
              <a:gdLst/>
              <a:ahLst/>
              <a:cxnLst>
                <a:cxn ang="0">
                  <a:pos x="wd2" y="hd2"/>
                </a:cxn>
                <a:cxn ang="5400000">
                  <a:pos x="wd2" y="hd2"/>
                </a:cxn>
                <a:cxn ang="10800000">
                  <a:pos x="wd2" y="hd2"/>
                </a:cxn>
                <a:cxn ang="16200000">
                  <a:pos x="wd2" y="hd2"/>
                </a:cxn>
              </a:cxnLst>
              <a:rect l="0" t="0" r="r" b="b"/>
              <a:pathLst>
                <a:path w="21600" h="21600" extrusionOk="0">
                  <a:moveTo>
                    <a:pt x="21600" y="18072"/>
                  </a:moveTo>
                  <a:cubicBezTo>
                    <a:pt x="21600" y="18345"/>
                    <a:pt x="21600" y="18573"/>
                    <a:pt x="21568" y="18755"/>
                  </a:cubicBezTo>
                  <a:cubicBezTo>
                    <a:pt x="21536" y="18937"/>
                    <a:pt x="21504" y="19096"/>
                    <a:pt x="21473" y="19233"/>
                  </a:cubicBezTo>
                  <a:cubicBezTo>
                    <a:pt x="21441" y="19369"/>
                    <a:pt x="21377" y="19483"/>
                    <a:pt x="21282" y="19574"/>
                  </a:cubicBezTo>
                  <a:cubicBezTo>
                    <a:pt x="21218" y="19665"/>
                    <a:pt x="21091" y="19779"/>
                    <a:pt x="20932" y="19916"/>
                  </a:cubicBezTo>
                  <a:cubicBezTo>
                    <a:pt x="20773" y="20052"/>
                    <a:pt x="20455" y="20189"/>
                    <a:pt x="19977" y="20394"/>
                  </a:cubicBezTo>
                  <a:cubicBezTo>
                    <a:pt x="19500" y="20599"/>
                    <a:pt x="18928" y="20781"/>
                    <a:pt x="18228" y="20963"/>
                  </a:cubicBezTo>
                  <a:cubicBezTo>
                    <a:pt x="17528" y="21145"/>
                    <a:pt x="16765" y="21281"/>
                    <a:pt x="15874" y="21418"/>
                  </a:cubicBezTo>
                  <a:cubicBezTo>
                    <a:pt x="14983" y="21532"/>
                    <a:pt x="14029" y="21600"/>
                    <a:pt x="13011" y="21600"/>
                  </a:cubicBezTo>
                  <a:cubicBezTo>
                    <a:pt x="11007" y="21600"/>
                    <a:pt x="9194" y="21372"/>
                    <a:pt x="7603" y="20940"/>
                  </a:cubicBezTo>
                  <a:cubicBezTo>
                    <a:pt x="5981" y="20507"/>
                    <a:pt x="4613" y="19847"/>
                    <a:pt x="3499" y="18960"/>
                  </a:cubicBezTo>
                  <a:cubicBezTo>
                    <a:pt x="2386" y="18072"/>
                    <a:pt x="1495" y="16980"/>
                    <a:pt x="891" y="15682"/>
                  </a:cubicBezTo>
                  <a:cubicBezTo>
                    <a:pt x="286" y="14362"/>
                    <a:pt x="0" y="12837"/>
                    <a:pt x="0" y="11085"/>
                  </a:cubicBezTo>
                  <a:cubicBezTo>
                    <a:pt x="0" y="9309"/>
                    <a:pt x="318" y="7739"/>
                    <a:pt x="986" y="6350"/>
                  </a:cubicBezTo>
                  <a:cubicBezTo>
                    <a:pt x="1654" y="4962"/>
                    <a:pt x="2577" y="3824"/>
                    <a:pt x="3754" y="2868"/>
                  </a:cubicBezTo>
                  <a:cubicBezTo>
                    <a:pt x="4931" y="1935"/>
                    <a:pt x="6362" y="1229"/>
                    <a:pt x="8016" y="728"/>
                  </a:cubicBezTo>
                  <a:cubicBezTo>
                    <a:pt x="9671" y="250"/>
                    <a:pt x="11516" y="0"/>
                    <a:pt x="13520" y="0"/>
                  </a:cubicBezTo>
                  <a:cubicBezTo>
                    <a:pt x="14315" y="0"/>
                    <a:pt x="15110" y="45"/>
                    <a:pt x="15874" y="137"/>
                  </a:cubicBezTo>
                  <a:cubicBezTo>
                    <a:pt x="16637" y="228"/>
                    <a:pt x="17337" y="364"/>
                    <a:pt x="17973" y="524"/>
                  </a:cubicBezTo>
                  <a:cubicBezTo>
                    <a:pt x="18610" y="683"/>
                    <a:pt x="19182" y="865"/>
                    <a:pt x="19691" y="1070"/>
                  </a:cubicBezTo>
                  <a:cubicBezTo>
                    <a:pt x="20200" y="1275"/>
                    <a:pt x="20550" y="1457"/>
                    <a:pt x="20773" y="1593"/>
                  </a:cubicBezTo>
                  <a:cubicBezTo>
                    <a:pt x="20964" y="1730"/>
                    <a:pt x="21123" y="1866"/>
                    <a:pt x="21186" y="1957"/>
                  </a:cubicBezTo>
                  <a:cubicBezTo>
                    <a:pt x="21250" y="2049"/>
                    <a:pt x="21314" y="2185"/>
                    <a:pt x="21377" y="2322"/>
                  </a:cubicBezTo>
                  <a:cubicBezTo>
                    <a:pt x="21409" y="2481"/>
                    <a:pt x="21473" y="2640"/>
                    <a:pt x="21473" y="2845"/>
                  </a:cubicBezTo>
                  <a:cubicBezTo>
                    <a:pt x="21473" y="3050"/>
                    <a:pt x="21504" y="3300"/>
                    <a:pt x="21504" y="3596"/>
                  </a:cubicBezTo>
                  <a:cubicBezTo>
                    <a:pt x="21504" y="3915"/>
                    <a:pt x="21504" y="4188"/>
                    <a:pt x="21473" y="4416"/>
                  </a:cubicBezTo>
                  <a:cubicBezTo>
                    <a:pt x="21441" y="4643"/>
                    <a:pt x="21377" y="4825"/>
                    <a:pt x="21314" y="4962"/>
                  </a:cubicBezTo>
                  <a:cubicBezTo>
                    <a:pt x="21250" y="5098"/>
                    <a:pt x="21155" y="5212"/>
                    <a:pt x="21059" y="5258"/>
                  </a:cubicBezTo>
                  <a:cubicBezTo>
                    <a:pt x="20964" y="5303"/>
                    <a:pt x="20836" y="5349"/>
                    <a:pt x="20709" y="5349"/>
                  </a:cubicBezTo>
                  <a:cubicBezTo>
                    <a:pt x="20487" y="5349"/>
                    <a:pt x="20200" y="5258"/>
                    <a:pt x="19850" y="5076"/>
                  </a:cubicBezTo>
                  <a:cubicBezTo>
                    <a:pt x="19501" y="4894"/>
                    <a:pt x="19055" y="4666"/>
                    <a:pt x="18514" y="4438"/>
                  </a:cubicBezTo>
                  <a:cubicBezTo>
                    <a:pt x="17973" y="4211"/>
                    <a:pt x="17305" y="4006"/>
                    <a:pt x="16542" y="3801"/>
                  </a:cubicBezTo>
                  <a:cubicBezTo>
                    <a:pt x="15779" y="3619"/>
                    <a:pt x="14888" y="3528"/>
                    <a:pt x="13838" y="3528"/>
                  </a:cubicBezTo>
                  <a:cubicBezTo>
                    <a:pt x="12693" y="3528"/>
                    <a:pt x="11643" y="3687"/>
                    <a:pt x="10720" y="4029"/>
                  </a:cubicBezTo>
                  <a:cubicBezTo>
                    <a:pt x="9798" y="4370"/>
                    <a:pt x="9034" y="4848"/>
                    <a:pt x="8398" y="5485"/>
                  </a:cubicBezTo>
                  <a:cubicBezTo>
                    <a:pt x="7762" y="6123"/>
                    <a:pt x="7285" y="6874"/>
                    <a:pt x="6935" y="7762"/>
                  </a:cubicBezTo>
                  <a:cubicBezTo>
                    <a:pt x="6617" y="8649"/>
                    <a:pt x="6426" y="9651"/>
                    <a:pt x="6426" y="10789"/>
                  </a:cubicBezTo>
                  <a:cubicBezTo>
                    <a:pt x="6426" y="12018"/>
                    <a:pt x="6617" y="13088"/>
                    <a:pt x="6967" y="13975"/>
                  </a:cubicBezTo>
                  <a:cubicBezTo>
                    <a:pt x="7317" y="14863"/>
                    <a:pt x="7826" y="15614"/>
                    <a:pt x="8494" y="16206"/>
                  </a:cubicBezTo>
                  <a:cubicBezTo>
                    <a:pt x="9162" y="16775"/>
                    <a:pt x="9925" y="17230"/>
                    <a:pt x="10880" y="17503"/>
                  </a:cubicBezTo>
                  <a:cubicBezTo>
                    <a:pt x="11802" y="17776"/>
                    <a:pt x="12852" y="17936"/>
                    <a:pt x="13997" y="17936"/>
                  </a:cubicBezTo>
                  <a:cubicBezTo>
                    <a:pt x="15047" y="17936"/>
                    <a:pt x="15969" y="17845"/>
                    <a:pt x="16733" y="17662"/>
                  </a:cubicBezTo>
                  <a:cubicBezTo>
                    <a:pt x="17496" y="17480"/>
                    <a:pt x="18164" y="17298"/>
                    <a:pt x="18705" y="17071"/>
                  </a:cubicBezTo>
                  <a:cubicBezTo>
                    <a:pt x="19246" y="16866"/>
                    <a:pt x="19691" y="16661"/>
                    <a:pt x="20073" y="16502"/>
                  </a:cubicBezTo>
                  <a:cubicBezTo>
                    <a:pt x="20423" y="16320"/>
                    <a:pt x="20709" y="16251"/>
                    <a:pt x="20900" y="16251"/>
                  </a:cubicBezTo>
                  <a:cubicBezTo>
                    <a:pt x="21059" y="16251"/>
                    <a:pt x="21155" y="16274"/>
                    <a:pt x="21250" y="16320"/>
                  </a:cubicBezTo>
                  <a:cubicBezTo>
                    <a:pt x="21345" y="16365"/>
                    <a:pt x="21409" y="16456"/>
                    <a:pt x="21473" y="16570"/>
                  </a:cubicBezTo>
                  <a:cubicBezTo>
                    <a:pt x="21536" y="16707"/>
                    <a:pt x="21568" y="16889"/>
                    <a:pt x="21600" y="17116"/>
                  </a:cubicBezTo>
                  <a:cubicBezTo>
                    <a:pt x="21600" y="17367"/>
                    <a:pt x="21600" y="17662"/>
                    <a:pt x="21600" y="18072"/>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18" name="Shape">
              <a:extLst>
                <a:ext uri="{FF2B5EF4-FFF2-40B4-BE49-F238E27FC236}">
                  <a16:creationId xmlns:a16="http://schemas.microsoft.com/office/drawing/2014/main" id="{6E4505DB-D807-4846-8BDA-3E895EC8E83A}"/>
                </a:ext>
              </a:extLst>
            </p:cNvPr>
            <p:cNvSpPr/>
            <p:nvPr/>
          </p:nvSpPr>
          <p:spPr>
            <a:xfrm>
              <a:off x="5816600" y="3962399"/>
              <a:ext cx="76074" cy="120777"/>
            </a:xfrm>
            <a:custGeom>
              <a:avLst/>
              <a:gdLst/>
              <a:ahLst/>
              <a:cxnLst>
                <a:cxn ang="0">
                  <a:pos x="wd2" y="hd2"/>
                </a:cxn>
                <a:cxn ang="5400000">
                  <a:pos x="wd2" y="hd2"/>
                </a:cxn>
                <a:cxn ang="10800000">
                  <a:pos x="wd2" y="hd2"/>
                </a:cxn>
                <a:cxn ang="16200000">
                  <a:pos x="wd2" y="hd2"/>
                </a:cxn>
              </a:cxnLst>
              <a:rect l="0" t="0" r="r" b="b"/>
              <a:pathLst>
                <a:path w="21600" h="21600" extrusionOk="0">
                  <a:moveTo>
                    <a:pt x="21600" y="14991"/>
                  </a:moveTo>
                  <a:cubicBezTo>
                    <a:pt x="21600" y="16081"/>
                    <a:pt x="21275" y="17057"/>
                    <a:pt x="20626" y="17875"/>
                  </a:cubicBezTo>
                  <a:cubicBezTo>
                    <a:pt x="19977" y="18693"/>
                    <a:pt x="19112" y="19397"/>
                    <a:pt x="17994" y="19942"/>
                  </a:cubicBezTo>
                  <a:cubicBezTo>
                    <a:pt x="16876" y="20487"/>
                    <a:pt x="15578" y="20919"/>
                    <a:pt x="14100" y="21191"/>
                  </a:cubicBezTo>
                  <a:cubicBezTo>
                    <a:pt x="12621" y="21464"/>
                    <a:pt x="11034" y="21600"/>
                    <a:pt x="9340" y="21600"/>
                  </a:cubicBezTo>
                  <a:cubicBezTo>
                    <a:pt x="8186" y="21600"/>
                    <a:pt x="7140" y="21532"/>
                    <a:pt x="6166" y="21418"/>
                  </a:cubicBezTo>
                  <a:cubicBezTo>
                    <a:pt x="5193" y="21305"/>
                    <a:pt x="4327" y="21169"/>
                    <a:pt x="3570" y="20987"/>
                  </a:cubicBezTo>
                  <a:cubicBezTo>
                    <a:pt x="2813" y="20805"/>
                    <a:pt x="2200" y="20646"/>
                    <a:pt x="1695" y="20464"/>
                  </a:cubicBezTo>
                  <a:cubicBezTo>
                    <a:pt x="1190" y="20283"/>
                    <a:pt x="829" y="20124"/>
                    <a:pt x="613" y="19987"/>
                  </a:cubicBezTo>
                  <a:cubicBezTo>
                    <a:pt x="397" y="19851"/>
                    <a:pt x="216" y="19647"/>
                    <a:pt x="144" y="19374"/>
                  </a:cubicBezTo>
                  <a:cubicBezTo>
                    <a:pt x="36" y="19102"/>
                    <a:pt x="0" y="18738"/>
                    <a:pt x="0" y="18239"/>
                  </a:cubicBezTo>
                  <a:cubicBezTo>
                    <a:pt x="0" y="17898"/>
                    <a:pt x="0" y="17625"/>
                    <a:pt x="36" y="17398"/>
                  </a:cubicBezTo>
                  <a:cubicBezTo>
                    <a:pt x="72" y="17171"/>
                    <a:pt x="144" y="16989"/>
                    <a:pt x="216" y="16853"/>
                  </a:cubicBezTo>
                  <a:cubicBezTo>
                    <a:pt x="288" y="16717"/>
                    <a:pt x="397" y="16603"/>
                    <a:pt x="505" y="16558"/>
                  </a:cubicBezTo>
                  <a:cubicBezTo>
                    <a:pt x="649" y="16490"/>
                    <a:pt x="793" y="16467"/>
                    <a:pt x="937" y="16467"/>
                  </a:cubicBezTo>
                  <a:cubicBezTo>
                    <a:pt x="1190" y="16467"/>
                    <a:pt x="1514" y="16558"/>
                    <a:pt x="1947" y="16739"/>
                  </a:cubicBezTo>
                  <a:cubicBezTo>
                    <a:pt x="2380" y="16921"/>
                    <a:pt x="2957" y="17126"/>
                    <a:pt x="3606" y="17330"/>
                  </a:cubicBezTo>
                  <a:cubicBezTo>
                    <a:pt x="4255" y="17534"/>
                    <a:pt x="5120" y="17739"/>
                    <a:pt x="6058" y="17921"/>
                  </a:cubicBezTo>
                  <a:cubicBezTo>
                    <a:pt x="6995" y="18102"/>
                    <a:pt x="8113" y="18193"/>
                    <a:pt x="9339" y="18193"/>
                  </a:cubicBezTo>
                  <a:cubicBezTo>
                    <a:pt x="10169" y="18193"/>
                    <a:pt x="10890" y="18125"/>
                    <a:pt x="11539" y="18011"/>
                  </a:cubicBezTo>
                  <a:cubicBezTo>
                    <a:pt x="12188" y="17898"/>
                    <a:pt x="12729" y="17716"/>
                    <a:pt x="13198" y="17489"/>
                  </a:cubicBezTo>
                  <a:cubicBezTo>
                    <a:pt x="13667" y="17262"/>
                    <a:pt x="13991" y="16989"/>
                    <a:pt x="14244" y="16649"/>
                  </a:cubicBezTo>
                  <a:cubicBezTo>
                    <a:pt x="14496" y="16308"/>
                    <a:pt x="14604" y="15945"/>
                    <a:pt x="14604" y="15536"/>
                  </a:cubicBezTo>
                  <a:cubicBezTo>
                    <a:pt x="14604" y="15059"/>
                    <a:pt x="14388" y="14650"/>
                    <a:pt x="13991" y="14309"/>
                  </a:cubicBezTo>
                  <a:cubicBezTo>
                    <a:pt x="13595" y="13968"/>
                    <a:pt x="13054" y="13673"/>
                    <a:pt x="12404" y="13401"/>
                  </a:cubicBezTo>
                  <a:cubicBezTo>
                    <a:pt x="11755" y="13128"/>
                    <a:pt x="10998" y="12901"/>
                    <a:pt x="10169" y="12651"/>
                  </a:cubicBezTo>
                  <a:cubicBezTo>
                    <a:pt x="9339" y="12424"/>
                    <a:pt x="8474" y="12174"/>
                    <a:pt x="7572" y="11924"/>
                  </a:cubicBezTo>
                  <a:cubicBezTo>
                    <a:pt x="6671" y="11675"/>
                    <a:pt x="5806" y="11379"/>
                    <a:pt x="4976" y="11038"/>
                  </a:cubicBezTo>
                  <a:cubicBezTo>
                    <a:pt x="4147" y="10720"/>
                    <a:pt x="3389" y="10312"/>
                    <a:pt x="2740" y="9857"/>
                  </a:cubicBezTo>
                  <a:cubicBezTo>
                    <a:pt x="2091" y="9403"/>
                    <a:pt x="1550" y="8858"/>
                    <a:pt x="1154" y="8245"/>
                  </a:cubicBezTo>
                  <a:cubicBezTo>
                    <a:pt x="757" y="7632"/>
                    <a:pt x="541" y="6882"/>
                    <a:pt x="541" y="5996"/>
                  </a:cubicBezTo>
                  <a:cubicBezTo>
                    <a:pt x="541" y="4997"/>
                    <a:pt x="829" y="4111"/>
                    <a:pt x="1406" y="3361"/>
                  </a:cubicBezTo>
                  <a:cubicBezTo>
                    <a:pt x="1983" y="2612"/>
                    <a:pt x="2776" y="1976"/>
                    <a:pt x="3786" y="1476"/>
                  </a:cubicBezTo>
                  <a:cubicBezTo>
                    <a:pt x="4796" y="977"/>
                    <a:pt x="5950" y="613"/>
                    <a:pt x="7320" y="363"/>
                  </a:cubicBezTo>
                  <a:cubicBezTo>
                    <a:pt x="8690" y="114"/>
                    <a:pt x="10097" y="0"/>
                    <a:pt x="11647" y="0"/>
                  </a:cubicBezTo>
                  <a:cubicBezTo>
                    <a:pt x="12441" y="0"/>
                    <a:pt x="13234" y="45"/>
                    <a:pt x="13991" y="114"/>
                  </a:cubicBezTo>
                  <a:cubicBezTo>
                    <a:pt x="14784" y="182"/>
                    <a:pt x="15506" y="295"/>
                    <a:pt x="16191" y="409"/>
                  </a:cubicBezTo>
                  <a:cubicBezTo>
                    <a:pt x="16876" y="545"/>
                    <a:pt x="17489" y="681"/>
                    <a:pt x="17994" y="840"/>
                  </a:cubicBezTo>
                  <a:cubicBezTo>
                    <a:pt x="18535" y="999"/>
                    <a:pt x="18859" y="1136"/>
                    <a:pt x="19040" y="1249"/>
                  </a:cubicBezTo>
                  <a:cubicBezTo>
                    <a:pt x="19220" y="1363"/>
                    <a:pt x="19328" y="1454"/>
                    <a:pt x="19400" y="1522"/>
                  </a:cubicBezTo>
                  <a:cubicBezTo>
                    <a:pt x="19472" y="1590"/>
                    <a:pt x="19508" y="1703"/>
                    <a:pt x="19544" y="1817"/>
                  </a:cubicBezTo>
                  <a:cubicBezTo>
                    <a:pt x="19581" y="1931"/>
                    <a:pt x="19617" y="2090"/>
                    <a:pt x="19653" y="2294"/>
                  </a:cubicBezTo>
                  <a:cubicBezTo>
                    <a:pt x="19653" y="2476"/>
                    <a:pt x="19689" y="2726"/>
                    <a:pt x="19689" y="2998"/>
                  </a:cubicBezTo>
                  <a:cubicBezTo>
                    <a:pt x="19689" y="3316"/>
                    <a:pt x="19689" y="3566"/>
                    <a:pt x="19653" y="3793"/>
                  </a:cubicBezTo>
                  <a:cubicBezTo>
                    <a:pt x="19617" y="4020"/>
                    <a:pt x="19581" y="4179"/>
                    <a:pt x="19508" y="4315"/>
                  </a:cubicBezTo>
                  <a:cubicBezTo>
                    <a:pt x="19436" y="4452"/>
                    <a:pt x="19364" y="4565"/>
                    <a:pt x="19256" y="4611"/>
                  </a:cubicBezTo>
                  <a:cubicBezTo>
                    <a:pt x="19148" y="4679"/>
                    <a:pt x="19003" y="4702"/>
                    <a:pt x="18823" y="4702"/>
                  </a:cubicBezTo>
                  <a:cubicBezTo>
                    <a:pt x="18643" y="4702"/>
                    <a:pt x="18354" y="4633"/>
                    <a:pt x="17922" y="4474"/>
                  </a:cubicBezTo>
                  <a:cubicBezTo>
                    <a:pt x="17525" y="4315"/>
                    <a:pt x="17020" y="4156"/>
                    <a:pt x="16407" y="3975"/>
                  </a:cubicBezTo>
                  <a:cubicBezTo>
                    <a:pt x="15794" y="3793"/>
                    <a:pt x="15109" y="3634"/>
                    <a:pt x="14316" y="3498"/>
                  </a:cubicBezTo>
                  <a:cubicBezTo>
                    <a:pt x="13522" y="3362"/>
                    <a:pt x="12657" y="3271"/>
                    <a:pt x="11719" y="3271"/>
                  </a:cubicBezTo>
                  <a:cubicBezTo>
                    <a:pt x="10998" y="3271"/>
                    <a:pt x="10349" y="3316"/>
                    <a:pt x="9808" y="3430"/>
                  </a:cubicBezTo>
                  <a:cubicBezTo>
                    <a:pt x="9267" y="3543"/>
                    <a:pt x="8798" y="3702"/>
                    <a:pt x="8438" y="3907"/>
                  </a:cubicBezTo>
                  <a:cubicBezTo>
                    <a:pt x="8077" y="4111"/>
                    <a:pt x="7789" y="4338"/>
                    <a:pt x="7608" y="4633"/>
                  </a:cubicBezTo>
                  <a:cubicBezTo>
                    <a:pt x="7428" y="4929"/>
                    <a:pt x="7356" y="5201"/>
                    <a:pt x="7356" y="5519"/>
                  </a:cubicBezTo>
                  <a:cubicBezTo>
                    <a:pt x="7356" y="5974"/>
                    <a:pt x="7572" y="6382"/>
                    <a:pt x="7969" y="6723"/>
                  </a:cubicBezTo>
                  <a:cubicBezTo>
                    <a:pt x="8366" y="7064"/>
                    <a:pt x="8907" y="7359"/>
                    <a:pt x="9592" y="7632"/>
                  </a:cubicBezTo>
                  <a:cubicBezTo>
                    <a:pt x="10277" y="7904"/>
                    <a:pt x="11034" y="8131"/>
                    <a:pt x="11900" y="8381"/>
                  </a:cubicBezTo>
                  <a:cubicBezTo>
                    <a:pt x="12765" y="8608"/>
                    <a:pt x="13631" y="8858"/>
                    <a:pt x="14496" y="9108"/>
                  </a:cubicBezTo>
                  <a:cubicBezTo>
                    <a:pt x="15361" y="9358"/>
                    <a:pt x="16263" y="9653"/>
                    <a:pt x="17092" y="9994"/>
                  </a:cubicBezTo>
                  <a:cubicBezTo>
                    <a:pt x="17922" y="10335"/>
                    <a:pt x="18715" y="10721"/>
                    <a:pt x="19364" y="11175"/>
                  </a:cubicBezTo>
                  <a:cubicBezTo>
                    <a:pt x="20013" y="11629"/>
                    <a:pt x="20554" y="12174"/>
                    <a:pt x="20987" y="12788"/>
                  </a:cubicBezTo>
                  <a:cubicBezTo>
                    <a:pt x="21384" y="13423"/>
                    <a:pt x="21600" y="14150"/>
                    <a:pt x="21600" y="14991"/>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19" name="Shape">
              <a:extLst>
                <a:ext uri="{FF2B5EF4-FFF2-40B4-BE49-F238E27FC236}">
                  <a16:creationId xmlns:a16="http://schemas.microsoft.com/office/drawing/2014/main" id="{856DA0DC-12FB-4EFA-AB74-B2AD7538C64B}"/>
                </a:ext>
              </a:extLst>
            </p:cNvPr>
            <p:cNvSpPr/>
            <p:nvPr/>
          </p:nvSpPr>
          <p:spPr>
            <a:xfrm>
              <a:off x="5283200" y="5181600"/>
              <a:ext cx="77851" cy="93725"/>
            </a:xfrm>
            <a:custGeom>
              <a:avLst/>
              <a:gdLst/>
              <a:ahLst/>
              <a:cxnLst>
                <a:cxn ang="0">
                  <a:pos x="wd2" y="hd2"/>
                </a:cxn>
                <a:cxn ang="5400000">
                  <a:pos x="wd2" y="hd2"/>
                </a:cxn>
                <a:cxn ang="10800000">
                  <a:pos x="wd2" y="hd2"/>
                </a:cxn>
                <a:cxn ang="16200000">
                  <a:pos x="wd2" y="hd2"/>
                </a:cxn>
              </a:cxnLst>
              <a:rect l="0" t="0" r="r" b="b"/>
              <a:pathLst>
                <a:path w="21600" h="21600" extrusionOk="0">
                  <a:moveTo>
                    <a:pt x="21600" y="10478"/>
                  </a:moveTo>
                  <a:cubicBezTo>
                    <a:pt x="21600" y="12468"/>
                    <a:pt x="21283" y="14166"/>
                    <a:pt x="20684" y="15571"/>
                  </a:cubicBezTo>
                  <a:cubicBezTo>
                    <a:pt x="20050" y="16976"/>
                    <a:pt x="19169" y="18117"/>
                    <a:pt x="18006" y="19024"/>
                  </a:cubicBezTo>
                  <a:cubicBezTo>
                    <a:pt x="16843" y="19902"/>
                    <a:pt x="15434" y="20576"/>
                    <a:pt x="13742" y="20985"/>
                  </a:cubicBezTo>
                  <a:cubicBezTo>
                    <a:pt x="12086" y="21395"/>
                    <a:pt x="10078" y="21600"/>
                    <a:pt x="7787" y="21600"/>
                  </a:cubicBezTo>
                  <a:lnTo>
                    <a:pt x="1586" y="21600"/>
                  </a:lnTo>
                  <a:cubicBezTo>
                    <a:pt x="1128" y="21600"/>
                    <a:pt x="775" y="21483"/>
                    <a:pt x="458" y="21278"/>
                  </a:cubicBezTo>
                  <a:cubicBezTo>
                    <a:pt x="141" y="21073"/>
                    <a:pt x="0" y="20722"/>
                    <a:pt x="0" y="20224"/>
                  </a:cubicBezTo>
                  <a:lnTo>
                    <a:pt x="0" y="1376"/>
                  </a:lnTo>
                  <a:cubicBezTo>
                    <a:pt x="0" y="878"/>
                    <a:pt x="141" y="527"/>
                    <a:pt x="458" y="322"/>
                  </a:cubicBezTo>
                  <a:cubicBezTo>
                    <a:pt x="740" y="117"/>
                    <a:pt x="1128" y="0"/>
                    <a:pt x="1586" y="0"/>
                  </a:cubicBezTo>
                  <a:lnTo>
                    <a:pt x="8281" y="0"/>
                  </a:lnTo>
                  <a:cubicBezTo>
                    <a:pt x="10606" y="0"/>
                    <a:pt x="12579" y="234"/>
                    <a:pt x="14165" y="673"/>
                  </a:cubicBezTo>
                  <a:cubicBezTo>
                    <a:pt x="15786" y="1112"/>
                    <a:pt x="17125" y="1785"/>
                    <a:pt x="18253" y="2693"/>
                  </a:cubicBezTo>
                  <a:cubicBezTo>
                    <a:pt x="19345" y="3571"/>
                    <a:pt x="20190" y="4683"/>
                    <a:pt x="20790" y="5971"/>
                  </a:cubicBezTo>
                  <a:cubicBezTo>
                    <a:pt x="21318" y="7258"/>
                    <a:pt x="21600" y="8780"/>
                    <a:pt x="21600" y="10478"/>
                  </a:cubicBezTo>
                  <a:close/>
                  <a:moveTo>
                    <a:pt x="16138" y="10624"/>
                  </a:moveTo>
                  <a:cubicBezTo>
                    <a:pt x="16138" y="9600"/>
                    <a:pt x="15997" y="8634"/>
                    <a:pt x="15715" y="7756"/>
                  </a:cubicBezTo>
                  <a:cubicBezTo>
                    <a:pt x="15434" y="6878"/>
                    <a:pt x="14976" y="6117"/>
                    <a:pt x="14341" y="5473"/>
                  </a:cubicBezTo>
                  <a:cubicBezTo>
                    <a:pt x="13707" y="4829"/>
                    <a:pt x="12897" y="4332"/>
                    <a:pt x="11875" y="3951"/>
                  </a:cubicBezTo>
                  <a:cubicBezTo>
                    <a:pt x="10888" y="3600"/>
                    <a:pt x="9549" y="3395"/>
                    <a:pt x="7928" y="3395"/>
                  </a:cubicBezTo>
                  <a:lnTo>
                    <a:pt x="5250" y="3395"/>
                  </a:lnTo>
                  <a:lnTo>
                    <a:pt x="5250" y="18088"/>
                  </a:lnTo>
                  <a:lnTo>
                    <a:pt x="7999" y="18088"/>
                  </a:lnTo>
                  <a:cubicBezTo>
                    <a:pt x="9443" y="18088"/>
                    <a:pt x="10677" y="17941"/>
                    <a:pt x="11663" y="17619"/>
                  </a:cubicBezTo>
                  <a:cubicBezTo>
                    <a:pt x="12650" y="17298"/>
                    <a:pt x="13495" y="16829"/>
                    <a:pt x="14165" y="16215"/>
                  </a:cubicBezTo>
                  <a:cubicBezTo>
                    <a:pt x="14834" y="15600"/>
                    <a:pt x="15328" y="14810"/>
                    <a:pt x="15645" y="13873"/>
                  </a:cubicBezTo>
                  <a:cubicBezTo>
                    <a:pt x="15962" y="12966"/>
                    <a:pt x="16138" y="11883"/>
                    <a:pt x="16138" y="10624"/>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20" name="Shape">
              <a:extLst>
                <a:ext uri="{FF2B5EF4-FFF2-40B4-BE49-F238E27FC236}">
                  <a16:creationId xmlns:a16="http://schemas.microsoft.com/office/drawing/2014/main" id="{FCE5A676-894E-4BE3-B80E-326324D82A60}"/>
                </a:ext>
              </a:extLst>
            </p:cNvPr>
            <p:cNvSpPr/>
            <p:nvPr/>
          </p:nvSpPr>
          <p:spPr>
            <a:xfrm>
              <a:off x="5384800" y="5181600"/>
              <a:ext cx="55499" cy="93725"/>
            </a:xfrm>
            <a:custGeom>
              <a:avLst/>
              <a:gdLst/>
              <a:ahLst/>
              <a:cxnLst>
                <a:cxn ang="0">
                  <a:pos x="wd2" y="hd2"/>
                </a:cxn>
                <a:cxn ang="5400000">
                  <a:pos x="wd2" y="hd2"/>
                </a:cxn>
                <a:cxn ang="10800000">
                  <a:pos x="wd2" y="hd2"/>
                </a:cxn>
                <a:cxn ang="16200000">
                  <a:pos x="wd2" y="hd2"/>
                </a:cxn>
              </a:cxnLst>
              <a:rect l="0" t="0" r="r" b="b"/>
              <a:pathLst>
                <a:path w="21600" h="21600" extrusionOk="0">
                  <a:moveTo>
                    <a:pt x="21600" y="19873"/>
                  </a:moveTo>
                  <a:cubicBezTo>
                    <a:pt x="21600" y="20195"/>
                    <a:pt x="21600" y="20459"/>
                    <a:pt x="21551" y="20693"/>
                  </a:cubicBezTo>
                  <a:cubicBezTo>
                    <a:pt x="21501" y="20898"/>
                    <a:pt x="21452" y="21073"/>
                    <a:pt x="21353" y="21219"/>
                  </a:cubicBezTo>
                  <a:cubicBezTo>
                    <a:pt x="21254" y="21366"/>
                    <a:pt x="21155" y="21454"/>
                    <a:pt x="21007" y="21512"/>
                  </a:cubicBezTo>
                  <a:cubicBezTo>
                    <a:pt x="20858" y="21571"/>
                    <a:pt x="20710" y="21600"/>
                    <a:pt x="20562" y="21600"/>
                  </a:cubicBezTo>
                  <a:lnTo>
                    <a:pt x="2224" y="21600"/>
                  </a:lnTo>
                  <a:cubicBezTo>
                    <a:pt x="1582" y="21600"/>
                    <a:pt x="1087" y="21483"/>
                    <a:pt x="643" y="21278"/>
                  </a:cubicBezTo>
                  <a:cubicBezTo>
                    <a:pt x="198" y="21073"/>
                    <a:pt x="0" y="20722"/>
                    <a:pt x="0" y="20224"/>
                  </a:cubicBezTo>
                  <a:lnTo>
                    <a:pt x="0" y="1376"/>
                  </a:lnTo>
                  <a:cubicBezTo>
                    <a:pt x="0" y="878"/>
                    <a:pt x="198" y="527"/>
                    <a:pt x="643" y="322"/>
                  </a:cubicBezTo>
                  <a:cubicBezTo>
                    <a:pt x="1038" y="117"/>
                    <a:pt x="1582" y="0"/>
                    <a:pt x="2224" y="0"/>
                  </a:cubicBezTo>
                  <a:lnTo>
                    <a:pt x="20463" y="0"/>
                  </a:lnTo>
                  <a:cubicBezTo>
                    <a:pt x="20611" y="0"/>
                    <a:pt x="20760" y="29"/>
                    <a:pt x="20908" y="88"/>
                  </a:cubicBezTo>
                  <a:cubicBezTo>
                    <a:pt x="21056" y="146"/>
                    <a:pt x="21155" y="234"/>
                    <a:pt x="21254" y="381"/>
                  </a:cubicBezTo>
                  <a:cubicBezTo>
                    <a:pt x="21353" y="527"/>
                    <a:pt x="21402" y="702"/>
                    <a:pt x="21452" y="907"/>
                  </a:cubicBezTo>
                  <a:cubicBezTo>
                    <a:pt x="21501" y="1112"/>
                    <a:pt x="21501" y="1405"/>
                    <a:pt x="21501" y="1727"/>
                  </a:cubicBezTo>
                  <a:cubicBezTo>
                    <a:pt x="21501" y="2049"/>
                    <a:pt x="21501" y="2312"/>
                    <a:pt x="21452" y="2517"/>
                  </a:cubicBezTo>
                  <a:cubicBezTo>
                    <a:pt x="21402" y="2722"/>
                    <a:pt x="21353" y="2898"/>
                    <a:pt x="21254" y="3044"/>
                  </a:cubicBezTo>
                  <a:cubicBezTo>
                    <a:pt x="21155" y="3190"/>
                    <a:pt x="21056" y="3278"/>
                    <a:pt x="20908" y="3337"/>
                  </a:cubicBezTo>
                  <a:cubicBezTo>
                    <a:pt x="20760" y="3395"/>
                    <a:pt x="20611" y="3424"/>
                    <a:pt x="20463" y="3424"/>
                  </a:cubicBezTo>
                  <a:lnTo>
                    <a:pt x="7414" y="3424"/>
                  </a:lnTo>
                  <a:lnTo>
                    <a:pt x="7414" y="8693"/>
                  </a:lnTo>
                  <a:lnTo>
                    <a:pt x="18437" y="8693"/>
                  </a:lnTo>
                  <a:cubicBezTo>
                    <a:pt x="18585" y="8693"/>
                    <a:pt x="18783" y="8722"/>
                    <a:pt x="18881" y="8780"/>
                  </a:cubicBezTo>
                  <a:cubicBezTo>
                    <a:pt x="18980" y="8839"/>
                    <a:pt x="19128" y="8927"/>
                    <a:pt x="19227" y="9073"/>
                  </a:cubicBezTo>
                  <a:cubicBezTo>
                    <a:pt x="19326" y="9190"/>
                    <a:pt x="19376" y="9366"/>
                    <a:pt x="19425" y="9600"/>
                  </a:cubicBezTo>
                  <a:cubicBezTo>
                    <a:pt x="19475" y="9834"/>
                    <a:pt x="19475" y="10068"/>
                    <a:pt x="19475" y="10390"/>
                  </a:cubicBezTo>
                  <a:cubicBezTo>
                    <a:pt x="19475" y="10712"/>
                    <a:pt x="19475" y="10976"/>
                    <a:pt x="19425" y="11180"/>
                  </a:cubicBezTo>
                  <a:cubicBezTo>
                    <a:pt x="19376" y="11385"/>
                    <a:pt x="19326" y="11561"/>
                    <a:pt x="19227" y="11678"/>
                  </a:cubicBezTo>
                  <a:cubicBezTo>
                    <a:pt x="19129" y="11795"/>
                    <a:pt x="19030" y="11912"/>
                    <a:pt x="18881" y="11941"/>
                  </a:cubicBezTo>
                  <a:cubicBezTo>
                    <a:pt x="18733" y="11971"/>
                    <a:pt x="18585" y="12029"/>
                    <a:pt x="18437" y="12029"/>
                  </a:cubicBezTo>
                  <a:lnTo>
                    <a:pt x="7414" y="12029"/>
                  </a:lnTo>
                  <a:lnTo>
                    <a:pt x="7414" y="18117"/>
                  </a:lnTo>
                  <a:lnTo>
                    <a:pt x="20562" y="18117"/>
                  </a:lnTo>
                  <a:cubicBezTo>
                    <a:pt x="20710" y="18117"/>
                    <a:pt x="20908" y="18146"/>
                    <a:pt x="21007" y="18205"/>
                  </a:cubicBezTo>
                  <a:cubicBezTo>
                    <a:pt x="21155" y="18263"/>
                    <a:pt x="21254" y="18351"/>
                    <a:pt x="21353" y="18498"/>
                  </a:cubicBezTo>
                  <a:cubicBezTo>
                    <a:pt x="21452" y="18644"/>
                    <a:pt x="21501" y="18819"/>
                    <a:pt x="21551" y="19024"/>
                  </a:cubicBezTo>
                  <a:cubicBezTo>
                    <a:pt x="21600" y="19288"/>
                    <a:pt x="21600" y="19551"/>
                    <a:pt x="21600" y="19873"/>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21" name="Shape">
              <a:extLst>
                <a:ext uri="{FF2B5EF4-FFF2-40B4-BE49-F238E27FC236}">
                  <a16:creationId xmlns:a16="http://schemas.microsoft.com/office/drawing/2014/main" id="{38F96753-AF23-4FCB-B4F4-65A13871835B}"/>
                </a:ext>
              </a:extLst>
            </p:cNvPr>
            <p:cNvSpPr/>
            <p:nvPr/>
          </p:nvSpPr>
          <p:spPr>
            <a:xfrm>
              <a:off x="5448299" y="5181600"/>
              <a:ext cx="71630" cy="94107"/>
            </a:xfrm>
            <a:custGeom>
              <a:avLst/>
              <a:gdLst/>
              <a:ahLst/>
              <a:cxnLst>
                <a:cxn ang="0">
                  <a:pos x="wd2" y="hd2"/>
                </a:cxn>
                <a:cxn ang="5400000">
                  <a:pos x="wd2" y="hd2"/>
                </a:cxn>
                <a:cxn ang="10800000">
                  <a:pos x="wd2" y="hd2"/>
                </a:cxn>
                <a:cxn ang="16200000">
                  <a:pos x="wd2" y="hd2"/>
                </a:cxn>
              </a:cxnLst>
              <a:rect l="0" t="0" r="r" b="b"/>
              <a:pathLst>
                <a:path w="21600" h="21600" extrusionOk="0">
                  <a:moveTo>
                    <a:pt x="21600" y="1778"/>
                  </a:moveTo>
                  <a:cubicBezTo>
                    <a:pt x="21600" y="2099"/>
                    <a:pt x="21600" y="2361"/>
                    <a:pt x="21562" y="2594"/>
                  </a:cubicBezTo>
                  <a:cubicBezTo>
                    <a:pt x="21523" y="2828"/>
                    <a:pt x="21485" y="3003"/>
                    <a:pt x="21408" y="3148"/>
                  </a:cubicBezTo>
                  <a:cubicBezTo>
                    <a:pt x="21332" y="3294"/>
                    <a:pt x="21255" y="3381"/>
                    <a:pt x="21140" y="3469"/>
                  </a:cubicBezTo>
                  <a:cubicBezTo>
                    <a:pt x="21025" y="3527"/>
                    <a:pt x="20911" y="3556"/>
                    <a:pt x="20796" y="3556"/>
                  </a:cubicBezTo>
                  <a:lnTo>
                    <a:pt x="13711" y="3556"/>
                  </a:lnTo>
                  <a:lnTo>
                    <a:pt x="13711" y="20900"/>
                  </a:lnTo>
                  <a:cubicBezTo>
                    <a:pt x="13711" y="21017"/>
                    <a:pt x="13672" y="21105"/>
                    <a:pt x="13557" y="21192"/>
                  </a:cubicBezTo>
                  <a:cubicBezTo>
                    <a:pt x="13442" y="21279"/>
                    <a:pt x="13289" y="21367"/>
                    <a:pt x="13098" y="21396"/>
                  </a:cubicBezTo>
                  <a:cubicBezTo>
                    <a:pt x="12868" y="21454"/>
                    <a:pt x="12600" y="21483"/>
                    <a:pt x="12217" y="21542"/>
                  </a:cubicBezTo>
                  <a:cubicBezTo>
                    <a:pt x="11834" y="21571"/>
                    <a:pt x="11374" y="21600"/>
                    <a:pt x="10838" y="21600"/>
                  </a:cubicBezTo>
                  <a:cubicBezTo>
                    <a:pt x="10302" y="21600"/>
                    <a:pt x="9843" y="21571"/>
                    <a:pt x="9460" y="21542"/>
                  </a:cubicBezTo>
                  <a:cubicBezTo>
                    <a:pt x="9077" y="21513"/>
                    <a:pt x="8809" y="21454"/>
                    <a:pt x="8579" y="21396"/>
                  </a:cubicBezTo>
                  <a:cubicBezTo>
                    <a:pt x="8349" y="21338"/>
                    <a:pt x="8196" y="21279"/>
                    <a:pt x="8119" y="21192"/>
                  </a:cubicBezTo>
                  <a:cubicBezTo>
                    <a:pt x="8004" y="21105"/>
                    <a:pt x="7966" y="21017"/>
                    <a:pt x="7966" y="20900"/>
                  </a:cubicBezTo>
                  <a:lnTo>
                    <a:pt x="7966" y="3556"/>
                  </a:lnTo>
                  <a:lnTo>
                    <a:pt x="843" y="3556"/>
                  </a:lnTo>
                  <a:cubicBezTo>
                    <a:pt x="689" y="3556"/>
                    <a:pt x="575" y="3527"/>
                    <a:pt x="460" y="3469"/>
                  </a:cubicBezTo>
                  <a:cubicBezTo>
                    <a:pt x="345" y="3411"/>
                    <a:pt x="268" y="3294"/>
                    <a:pt x="192" y="3148"/>
                  </a:cubicBezTo>
                  <a:cubicBezTo>
                    <a:pt x="115" y="3003"/>
                    <a:pt x="77" y="2828"/>
                    <a:pt x="38" y="2594"/>
                  </a:cubicBezTo>
                  <a:cubicBezTo>
                    <a:pt x="0" y="2361"/>
                    <a:pt x="0" y="2099"/>
                    <a:pt x="0" y="1778"/>
                  </a:cubicBezTo>
                  <a:cubicBezTo>
                    <a:pt x="0" y="1458"/>
                    <a:pt x="0" y="1166"/>
                    <a:pt x="38" y="933"/>
                  </a:cubicBezTo>
                  <a:cubicBezTo>
                    <a:pt x="77" y="700"/>
                    <a:pt x="115" y="525"/>
                    <a:pt x="192" y="379"/>
                  </a:cubicBezTo>
                  <a:cubicBezTo>
                    <a:pt x="268" y="233"/>
                    <a:pt x="345" y="146"/>
                    <a:pt x="460" y="87"/>
                  </a:cubicBezTo>
                  <a:cubicBezTo>
                    <a:pt x="575" y="29"/>
                    <a:pt x="689" y="0"/>
                    <a:pt x="843" y="0"/>
                  </a:cubicBezTo>
                  <a:lnTo>
                    <a:pt x="20796" y="0"/>
                  </a:lnTo>
                  <a:cubicBezTo>
                    <a:pt x="20911" y="0"/>
                    <a:pt x="21064" y="29"/>
                    <a:pt x="21140" y="87"/>
                  </a:cubicBezTo>
                  <a:cubicBezTo>
                    <a:pt x="21217" y="146"/>
                    <a:pt x="21332" y="262"/>
                    <a:pt x="21408" y="379"/>
                  </a:cubicBezTo>
                  <a:cubicBezTo>
                    <a:pt x="21485" y="525"/>
                    <a:pt x="21523" y="700"/>
                    <a:pt x="21562" y="933"/>
                  </a:cubicBezTo>
                  <a:cubicBezTo>
                    <a:pt x="21600" y="1166"/>
                    <a:pt x="21600" y="1457"/>
                    <a:pt x="21600" y="1778"/>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22" name="Shape">
              <a:extLst>
                <a:ext uri="{FF2B5EF4-FFF2-40B4-BE49-F238E27FC236}">
                  <a16:creationId xmlns:a16="http://schemas.microsoft.com/office/drawing/2014/main" id="{601DF6F3-0F34-40FF-83DC-7FA5C03CF889}"/>
                </a:ext>
              </a:extLst>
            </p:cNvPr>
            <p:cNvSpPr/>
            <p:nvPr/>
          </p:nvSpPr>
          <p:spPr>
            <a:xfrm>
              <a:off x="5524500" y="5181600"/>
              <a:ext cx="55499" cy="93725"/>
            </a:xfrm>
            <a:custGeom>
              <a:avLst/>
              <a:gdLst/>
              <a:ahLst/>
              <a:cxnLst>
                <a:cxn ang="0">
                  <a:pos x="wd2" y="hd2"/>
                </a:cxn>
                <a:cxn ang="5400000">
                  <a:pos x="wd2" y="hd2"/>
                </a:cxn>
                <a:cxn ang="10800000">
                  <a:pos x="wd2" y="hd2"/>
                </a:cxn>
                <a:cxn ang="16200000">
                  <a:pos x="wd2" y="hd2"/>
                </a:cxn>
              </a:cxnLst>
              <a:rect l="0" t="0" r="r" b="b"/>
              <a:pathLst>
                <a:path w="21600" h="21600" extrusionOk="0">
                  <a:moveTo>
                    <a:pt x="21600" y="19873"/>
                  </a:moveTo>
                  <a:cubicBezTo>
                    <a:pt x="21600" y="20195"/>
                    <a:pt x="21600" y="20459"/>
                    <a:pt x="21551" y="20693"/>
                  </a:cubicBezTo>
                  <a:cubicBezTo>
                    <a:pt x="21501" y="20898"/>
                    <a:pt x="21452" y="21073"/>
                    <a:pt x="21353" y="21219"/>
                  </a:cubicBezTo>
                  <a:cubicBezTo>
                    <a:pt x="21254" y="21366"/>
                    <a:pt x="21155" y="21454"/>
                    <a:pt x="21007" y="21512"/>
                  </a:cubicBezTo>
                  <a:cubicBezTo>
                    <a:pt x="20858" y="21571"/>
                    <a:pt x="20710" y="21600"/>
                    <a:pt x="20562" y="21600"/>
                  </a:cubicBezTo>
                  <a:lnTo>
                    <a:pt x="2224" y="21600"/>
                  </a:lnTo>
                  <a:cubicBezTo>
                    <a:pt x="1582" y="21600"/>
                    <a:pt x="1087" y="21483"/>
                    <a:pt x="643" y="21278"/>
                  </a:cubicBezTo>
                  <a:cubicBezTo>
                    <a:pt x="198" y="21073"/>
                    <a:pt x="0" y="20722"/>
                    <a:pt x="0" y="20224"/>
                  </a:cubicBezTo>
                  <a:lnTo>
                    <a:pt x="0" y="1376"/>
                  </a:lnTo>
                  <a:cubicBezTo>
                    <a:pt x="0" y="878"/>
                    <a:pt x="198" y="527"/>
                    <a:pt x="643" y="322"/>
                  </a:cubicBezTo>
                  <a:cubicBezTo>
                    <a:pt x="1038" y="117"/>
                    <a:pt x="1582" y="0"/>
                    <a:pt x="2224" y="0"/>
                  </a:cubicBezTo>
                  <a:lnTo>
                    <a:pt x="20463" y="0"/>
                  </a:lnTo>
                  <a:cubicBezTo>
                    <a:pt x="20611" y="0"/>
                    <a:pt x="20760" y="29"/>
                    <a:pt x="20908" y="88"/>
                  </a:cubicBezTo>
                  <a:cubicBezTo>
                    <a:pt x="21056" y="146"/>
                    <a:pt x="21155" y="234"/>
                    <a:pt x="21254" y="381"/>
                  </a:cubicBezTo>
                  <a:cubicBezTo>
                    <a:pt x="21353" y="527"/>
                    <a:pt x="21402" y="702"/>
                    <a:pt x="21452" y="907"/>
                  </a:cubicBezTo>
                  <a:cubicBezTo>
                    <a:pt x="21501" y="1112"/>
                    <a:pt x="21501" y="1405"/>
                    <a:pt x="21501" y="1727"/>
                  </a:cubicBezTo>
                  <a:cubicBezTo>
                    <a:pt x="21501" y="2049"/>
                    <a:pt x="21501" y="2312"/>
                    <a:pt x="21452" y="2517"/>
                  </a:cubicBezTo>
                  <a:cubicBezTo>
                    <a:pt x="21402" y="2722"/>
                    <a:pt x="21353" y="2898"/>
                    <a:pt x="21254" y="3044"/>
                  </a:cubicBezTo>
                  <a:cubicBezTo>
                    <a:pt x="21155" y="3190"/>
                    <a:pt x="21056" y="3278"/>
                    <a:pt x="20908" y="3337"/>
                  </a:cubicBezTo>
                  <a:cubicBezTo>
                    <a:pt x="20760" y="3395"/>
                    <a:pt x="20611" y="3424"/>
                    <a:pt x="20463" y="3424"/>
                  </a:cubicBezTo>
                  <a:lnTo>
                    <a:pt x="7414" y="3424"/>
                  </a:lnTo>
                  <a:lnTo>
                    <a:pt x="7414" y="8693"/>
                  </a:lnTo>
                  <a:lnTo>
                    <a:pt x="18437" y="8693"/>
                  </a:lnTo>
                  <a:cubicBezTo>
                    <a:pt x="18585" y="8693"/>
                    <a:pt x="18783" y="8722"/>
                    <a:pt x="18881" y="8780"/>
                  </a:cubicBezTo>
                  <a:cubicBezTo>
                    <a:pt x="18980" y="8839"/>
                    <a:pt x="19128" y="8927"/>
                    <a:pt x="19227" y="9073"/>
                  </a:cubicBezTo>
                  <a:cubicBezTo>
                    <a:pt x="19326" y="9190"/>
                    <a:pt x="19376" y="9366"/>
                    <a:pt x="19425" y="9600"/>
                  </a:cubicBezTo>
                  <a:cubicBezTo>
                    <a:pt x="19475" y="9834"/>
                    <a:pt x="19475" y="10068"/>
                    <a:pt x="19475" y="10390"/>
                  </a:cubicBezTo>
                  <a:cubicBezTo>
                    <a:pt x="19475" y="10712"/>
                    <a:pt x="19475" y="10976"/>
                    <a:pt x="19425" y="11180"/>
                  </a:cubicBezTo>
                  <a:cubicBezTo>
                    <a:pt x="19376" y="11385"/>
                    <a:pt x="19326" y="11561"/>
                    <a:pt x="19227" y="11678"/>
                  </a:cubicBezTo>
                  <a:cubicBezTo>
                    <a:pt x="19129" y="11795"/>
                    <a:pt x="19030" y="11912"/>
                    <a:pt x="18881" y="11941"/>
                  </a:cubicBezTo>
                  <a:cubicBezTo>
                    <a:pt x="18733" y="11971"/>
                    <a:pt x="18585" y="12029"/>
                    <a:pt x="18437" y="12029"/>
                  </a:cubicBezTo>
                  <a:lnTo>
                    <a:pt x="7414" y="12029"/>
                  </a:lnTo>
                  <a:lnTo>
                    <a:pt x="7414" y="18117"/>
                  </a:lnTo>
                  <a:lnTo>
                    <a:pt x="20562" y="18117"/>
                  </a:lnTo>
                  <a:cubicBezTo>
                    <a:pt x="20710" y="18117"/>
                    <a:pt x="20908" y="18146"/>
                    <a:pt x="21007" y="18205"/>
                  </a:cubicBezTo>
                  <a:cubicBezTo>
                    <a:pt x="21155" y="18263"/>
                    <a:pt x="21254" y="18351"/>
                    <a:pt x="21353" y="18498"/>
                  </a:cubicBezTo>
                  <a:cubicBezTo>
                    <a:pt x="21452" y="18644"/>
                    <a:pt x="21501" y="18819"/>
                    <a:pt x="21551" y="19024"/>
                  </a:cubicBezTo>
                  <a:cubicBezTo>
                    <a:pt x="21600" y="19288"/>
                    <a:pt x="21600" y="19551"/>
                    <a:pt x="21600" y="19873"/>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23" name="Shape">
              <a:extLst>
                <a:ext uri="{FF2B5EF4-FFF2-40B4-BE49-F238E27FC236}">
                  <a16:creationId xmlns:a16="http://schemas.microsoft.com/office/drawing/2014/main" id="{714CA6D2-B630-41DB-9B23-B54EA637A1FC}"/>
                </a:ext>
              </a:extLst>
            </p:cNvPr>
            <p:cNvSpPr/>
            <p:nvPr/>
          </p:nvSpPr>
          <p:spPr>
            <a:xfrm>
              <a:off x="5587999" y="5181600"/>
              <a:ext cx="69470" cy="96776"/>
            </a:xfrm>
            <a:custGeom>
              <a:avLst/>
              <a:gdLst/>
              <a:ahLst/>
              <a:cxnLst>
                <a:cxn ang="0">
                  <a:pos x="wd2" y="hd2"/>
                </a:cxn>
                <a:cxn ang="5400000">
                  <a:pos x="wd2" y="hd2"/>
                </a:cxn>
                <a:cxn ang="10800000">
                  <a:pos x="wd2" y="hd2"/>
                </a:cxn>
                <a:cxn ang="16200000">
                  <a:pos x="wd2" y="hd2"/>
                </a:cxn>
              </a:cxnLst>
              <a:rect l="0" t="0" r="r" b="b"/>
              <a:pathLst>
                <a:path w="21600" h="21600" extrusionOk="0">
                  <a:moveTo>
                    <a:pt x="21600" y="18085"/>
                  </a:moveTo>
                  <a:cubicBezTo>
                    <a:pt x="21600" y="18368"/>
                    <a:pt x="21600" y="18595"/>
                    <a:pt x="21560" y="18765"/>
                  </a:cubicBezTo>
                  <a:cubicBezTo>
                    <a:pt x="21560" y="18964"/>
                    <a:pt x="21521" y="19105"/>
                    <a:pt x="21442" y="19247"/>
                  </a:cubicBezTo>
                  <a:cubicBezTo>
                    <a:pt x="21402" y="19389"/>
                    <a:pt x="21324" y="19502"/>
                    <a:pt x="21245" y="19587"/>
                  </a:cubicBezTo>
                  <a:cubicBezTo>
                    <a:pt x="21166" y="19672"/>
                    <a:pt x="21047" y="19786"/>
                    <a:pt x="20889" y="19927"/>
                  </a:cubicBezTo>
                  <a:cubicBezTo>
                    <a:pt x="20731" y="20041"/>
                    <a:pt x="20415" y="20211"/>
                    <a:pt x="19942" y="20409"/>
                  </a:cubicBezTo>
                  <a:cubicBezTo>
                    <a:pt x="19468" y="20608"/>
                    <a:pt x="18875" y="20778"/>
                    <a:pt x="18204" y="20976"/>
                  </a:cubicBezTo>
                  <a:cubicBezTo>
                    <a:pt x="17533" y="21146"/>
                    <a:pt x="16743" y="21317"/>
                    <a:pt x="15874" y="21430"/>
                  </a:cubicBezTo>
                  <a:cubicBezTo>
                    <a:pt x="15006" y="21543"/>
                    <a:pt x="14058" y="21600"/>
                    <a:pt x="13031" y="21600"/>
                  </a:cubicBezTo>
                  <a:cubicBezTo>
                    <a:pt x="11017" y="21600"/>
                    <a:pt x="9240" y="21373"/>
                    <a:pt x="7621" y="20948"/>
                  </a:cubicBezTo>
                  <a:cubicBezTo>
                    <a:pt x="6002" y="20494"/>
                    <a:pt x="4660" y="19842"/>
                    <a:pt x="3514" y="18964"/>
                  </a:cubicBezTo>
                  <a:cubicBezTo>
                    <a:pt x="2369" y="18085"/>
                    <a:pt x="1540" y="16979"/>
                    <a:pt x="908" y="15676"/>
                  </a:cubicBezTo>
                  <a:cubicBezTo>
                    <a:pt x="316" y="14372"/>
                    <a:pt x="0" y="12841"/>
                    <a:pt x="0" y="11083"/>
                  </a:cubicBezTo>
                  <a:cubicBezTo>
                    <a:pt x="0" y="9298"/>
                    <a:pt x="316" y="7710"/>
                    <a:pt x="987" y="6350"/>
                  </a:cubicBezTo>
                  <a:cubicBezTo>
                    <a:pt x="1659" y="4961"/>
                    <a:pt x="2567" y="3798"/>
                    <a:pt x="3751" y="2863"/>
                  </a:cubicBezTo>
                  <a:cubicBezTo>
                    <a:pt x="4936" y="1928"/>
                    <a:pt x="6358" y="1219"/>
                    <a:pt x="8016" y="737"/>
                  </a:cubicBezTo>
                  <a:cubicBezTo>
                    <a:pt x="9675" y="255"/>
                    <a:pt x="11491" y="0"/>
                    <a:pt x="13505" y="0"/>
                  </a:cubicBezTo>
                  <a:cubicBezTo>
                    <a:pt x="14334" y="0"/>
                    <a:pt x="15084" y="57"/>
                    <a:pt x="15835" y="142"/>
                  </a:cubicBezTo>
                  <a:cubicBezTo>
                    <a:pt x="16585" y="227"/>
                    <a:pt x="17296" y="368"/>
                    <a:pt x="17928" y="510"/>
                  </a:cubicBezTo>
                  <a:cubicBezTo>
                    <a:pt x="18559" y="652"/>
                    <a:pt x="19152" y="850"/>
                    <a:pt x="19665" y="1049"/>
                  </a:cubicBezTo>
                  <a:cubicBezTo>
                    <a:pt x="20178" y="1247"/>
                    <a:pt x="20534" y="1417"/>
                    <a:pt x="20731" y="1587"/>
                  </a:cubicBezTo>
                  <a:cubicBezTo>
                    <a:pt x="20929" y="1729"/>
                    <a:pt x="21087" y="1842"/>
                    <a:pt x="21166" y="1956"/>
                  </a:cubicBezTo>
                  <a:cubicBezTo>
                    <a:pt x="21245" y="2041"/>
                    <a:pt x="21284" y="2183"/>
                    <a:pt x="21363" y="2324"/>
                  </a:cubicBezTo>
                  <a:cubicBezTo>
                    <a:pt x="21402" y="2466"/>
                    <a:pt x="21442" y="2665"/>
                    <a:pt x="21481" y="2863"/>
                  </a:cubicBezTo>
                  <a:cubicBezTo>
                    <a:pt x="21521" y="3061"/>
                    <a:pt x="21521" y="3317"/>
                    <a:pt x="21521" y="3628"/>
                  </a:cubicBezTo>
                  <a:cubicBezTo>
                    <a:pt x="21521" y="3940"/>
                    <a:pt x="21521" y="4224"/>
                    <a:pt x="21481" y="4450"/>
                  </a:cubicBezTo>
                  <a:cubicBezTo>
                    <a:pt x="21442" y="4677"/>
                    <a:pt x="21402" y="4847"/>
                    <a:pt x="21323" y="4989"/>
                  </a:cubicBezTo>
                  <a:cubicBezTo>
                    <a:pt x="21245" y="5131"/>
                    <a:pt x="21165" y="5244"/>
                    <a:pt x="21047" y="5301"/>
                  </a:cubicBezTo>
                  <a:cubicBezTo>
                    <a:pt x="20929" y="5357"/>
                    <a:pt x="20810" y="5386"/>
                    <a:pt x="20692" y="5386"/>
                  </a:cubicBezTo>
                  <a:cubicBezTo>
                    <a:pt x="20455" y="5386"/>
                    <a:pt x="20178" y="5301"/>
                    <a:pt x="19823" y="5102"/>
                  </a:cubicBezTo>
                  <a:cubicBezTo>
                    <a:pt x="19467" y="4904"/>
                    <a:pt x="19033" y="4705"/>
                    <a:pt x="18480" y="4479"/>
                  </a:cubicBezTo>
                  <a:cubicBezTo>
                    <a:pt x="17927" y="4252"/>
                    <a:pt x="17296" y="4025"/>
                    <a:pt x="16506" y="3855"/>
                  </a:cubicBezTo>
                  <a:cubicBezTo>
                    <a:pt x="15756" y="3657"/>
                    <a:pt x="14847" y="3572"/>
                    <a:pt x="13781" y="3572"/>
                  </a:cubicBezTo>
                  <a:cubicBezTo>
                    <a:pt x="12636" y="3572"/>
                    <a:pt x="11609" y="3742"/>
                    <a:pt x="10662" y="4082"/>
                  </a:cubicBezTo>
                  <a:cubicBezTo>
                    <a:pt x="9753" y="4422"/>
                    <a:pt x="8964" y="4904"/>
                    <a:pt x="8332" y="5527"/>
                  </a:cubicBezTo>
                  <a:cubicBezTo>
                    <a:pt x="7700" y="6151"/>
                    <a:pt x="7226" y="6916"/>
                    <a:pt x="6871" y="7824"/>
                  </a:cubicBezTo>
                  <a:cubicBezTo>
                    <a:pt x="6555" y="8731"/>
                    <a:pt x="6397" y="9723"/>
                    <a:pt x="6397" y="10857"/>
                  </a:cubicBezTo>
                  <a:cubicBezTo>
                    <a:pt x="6397" y="12075"/>
                    <a:pt x="6555" y="13153"/>
                    <a:pt x="6910" y="14060"/>
                  </a:cubicBezTo>
                  <a:cubicBezTo>
                    <a:pt x="7266" y="14967"/>
                    <a:pt x="7779" y="15704"/>
                    <a:pt x="8411" y="16271"/>
                  </a:cubicBezTo>
                  <a:cubicBezTo>
                    <a:pt x="9082" y="16866"/>
                    <a:pt x="9872" y="17291"/>
                    <a:pt x="10780" y="17575"/>
                  </a:cubicBezTo>
                  <a:cubicBezTo>
                    <a:pt x="11688" y="17858"/>
                    <a:pt x="12755" y="18000"/>
                    <a:pt x="13900" y="18000"/>
                  </a:cubicBezTo>
                  <a:cubicBezTo>
                    <a:pt x="14966" y="18000"/>
                    <a:pt x="15874" y="17915"/>
                    <a:pt x="16624" y="17745"/>
                  </a:cubicBezTo>
                  <a:cubicBezTo>
                    <a:pt x="17375" y="17575"/>
                    <a:pt x="18046" y="17376"/>
                    <a:pt x="18599" y="17149"/>
                  </a:cubicBezTo>
                  <a:cubicBezTo>
                    <a:pt x="19152" y="16923"/>
                    <a:pt x="19586" y="16753"/>
                    <a:pt x="19941" y="16554"/>
                  </a:cubicBezTo>
                  <a:cubicBezTo>
                    <a:pt x="20297" y="16384"/>
                    <a:pt x="20573" y="16299"/>
                    <a:pt x="20771" y="16299"/>
                  </a:cubicBezTo>
                  <a:cubicBezTo>
                    <a:pt x="20929" y="16299"/>
                    <a:pt x="21047" y="16327"/>
                    <a:pt x="21126" y="16356"/>
                  </a:cubicBezTo>
                  <a:cubicBezTo>
                    <a:pt x="21205" y="16384"/>
                    <a:pt x="21284" y="16497"/>
                    <a:pt x="21363" y="16611"/>
                  </a:cubicBezTo>
                  <a:cubicBezTo>
                    <a:pt x="21442" y="16753"/>
                    <a:pt x="21481" y="16923"/>
                    <a:pt x="21521" y="17149"/>
                  </a:cubicBezTo>
                  <a:cubicBezTo>
                    <a:pt x="21560" y="17405"/>
                    <a:pt x="21600" y="17716"/>
                    <a:pt x="21600" y="18085"/>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24" name="Shape">
              <a:extLst>
                <a:ext uri="{FF2B5EF4-FFF2-40B4-BE49-F238E27FC236}">
                  <a16:creationId xmlns:a16="http://schemas.microsoft.com/office/drawing/2014/main" id="{657FEFA3-8A3B-49D6-8594-7B6A60316398}"/>
                </a:ext>
              </a:extLst>
            </p:cNvPr>
            <p:cNvSpPr/>
            <p:nvPr/>
          </p:nvSpPr>
          <p:spPr>
            <a:xfrm>
              <a:off x="5664200" y="5181600"/>
              <a:ext cx="71559" cy="94107"/>
            </a:xfrm>
            <a:custGeom>
              <a:avLst/>
              <a:gdLst/>
              <a:ahLst/>
              <a:cxnLst>
                <a:cxn ang="0">
                  <a:pos x="wd2" y="hd2"/>
                </a:cxn>
                <a:cxn ang="5400000">
                  <a:pos x="wd2" y="hd2"/>
                </a:cxn>
                <a:cxn ang="10800000">
                  <a:pos x="wd2" y="hd2"/>
                </a:cxn>
                <a:cxn ang="16200000">
                  <a:pos x="wd2" y="hd2"/>
                </a:cxn>
              </a:cxnLst>
              <a:rect l="0" t="0" r="r" b="b"/>
              <a:pathLst>
                <a:path w="21579" h="21600" extrusionOk="0">
                  <a:moveTo>
                    <a:pt x="21562" y="1778"/>
                  </a:moveTo>
                  <a:cubicBezTo>
                    <a:pt x="21562" y="2099"/>
                    <a:pt x="21562" y="2361"/>
                    <a:pt x="21523" y="2594"/>
                  </a:cubicBezTo>
                  <a:cubicBezTo>
                    <a:pt x="21485" y="2828"/>
                    <a:pt x="21447" y="3003"/>
                    <a:pt x="21370" y="3148"/>
                  </a:cubicBezTo>
                  <a:cubicBezTo>
                    <a:pt x="21294" y="3294"/>
                    <a:pt x="21217" y="3381"/>
                    <a:pt x="21102" y="3469"/>
                  </a:cubicBezTo>
                  <a:cubicBezTo>
                    <a:pt x="20987" y="3527"/>
                    <a:pt x="20872" y="3556"/>
                    <a:pt x="20757" y="3556"/>
                  </a:cubicBezTo>
                  <a:lnTo>
                    <a:pt x="13672" y="3556"/>
                  </a:lnTo>
                  <a:lnTo>
                    <a:pt x="13672" y="20900"/>
                  </a:lnTo>
                  <a:cubicBezTo>
                    <a:pt x="13672" y="21017"/>
                    <a:pt x="13634" y="21105"/>
                    <a:pt x="13519" y="21192"/>
                  </a:cubicBezTo>
                  <a:cubicBezTo>
                    <a:pt x="13404" y="21279"/>
                    <a:pt x="13251" y="21367"/>
                    <a:pt x="13060" y="21396"/>
                  </a:cubicBezTo>
                  <a:cubicBezTo>
                    <a:pt x="12830" y="21454"/>
                    <a:pt x="12562" y="21483"/>
                    <a:pt x="12179" y="21542"/>
                  </a:cubicBezTo>
                  <a:cubicBezTo>
                    <a:pt x="11796" y="21571"/>
                    <a:pt x="11336" y="21600"/>
                    <a:pt x="10800" y="21600"/>
                  </a:cubicBezTo>
                  <a:cubicBezTo>
                    <a:pt x="10264" y="21600"/>
                    <a:pt x="9804" y="21571"/>
                    <a:pt x="9421" y="21542"/>
                  </a:cubicBezTo>
                  <a:cubicBezTo>
                    <a:pt x="9038" y="21513"/>
                    <a:pt x="8770" y="21454"/>
                    <a:pt x="8541" y="21396"/>
                  </a:cubicBezTo>
                  <a:cubicBezTo>
                    <a:pt x="8311" y="21338"/>
                    <a:pt x="8158" y="21279"/>
                    <a:pt x="8081" y="21192"/>
                  </a:cubicBezTo>
                  <a:cubicBezTo>
                    <a:pt x="7966" y="21105"/>
                    <a:pt x="7928" y="21017"/>
                    <a:pt x="7928" y="20900"/>
                  </a:cubicBezTo>
                  <a:lnTo>
                    <a:pt x="7928" y="3556"/>
                  </a:lnTo>
                  <a:lnTo>
                    <a:pt x="843" y="3556"/>
                  </a:lnTo>
                  <a:cubicBezTo>
                    <a:pt x="689" y="3556"/>
                    <a:pt x="575" y="3527"/>
                    <a:pt x="460" y="3469"/>
                  </a:cubicBezTo>
                  <a:cubicBezTo>
                    <a:pt x="345" y="3411"/>
                    <a:pt x="268" y="3294"/>
                    <a:pt x="192" y="3148"/>
                  </a:cubicBezTo>
                  <a:cubicBezTo>
                    <a:pt x="115" y="3003"/>
                    <a:pt x="77" y="2828"/>
                    <a:pt x="38" y="2594"/>
                  </a:cubicBezTo>
                  <a:cubicBezTo>
                    <a:pt x="0" y="2361"/>
                    <a:pt x="0" y="2099"/>
                    <a:pt x="0" y="1778"/>
                  </a:cubicBezTo>
                  <a:cubicBezTo>
                    <a:pt x="0" y="1458"/>
                    <a:pt x="0" y="1166"/>
                    <a:pt x="38" y="933"/>
                  </a:cubicBezTo>
                  <a:cubicBezTo>
                    <a:pt x="77" y="700"/>
                    <a:pt x="115" y="525"/>
                    <a:pt x="192" y="379"/>
                  </a:cubicBezTo>
                  <a:cubicBezTo>
                    <a:pt x="268" y="233"/>
                    <a:pt x="345" y="146"/>
                    <a:pt x="460" y="87"/>
                  </a:cubicBezTo>
                  <a:cubicBezTo>
                    <a:pt x="575" y="29"/>
                    <a:pt x="689" y="0"/>
                    <a:pt x="843" y="0"/>
                  </a:cubicBezTo>
                  <a:lnTo>
                    <a:pt x="20796" y="0"/>
                  </a:lnTo>
                  <a:cubicBezTo>
                    <a:pt x="20911" y="0"/>
                    <a:pt x="21064" y="29"/>
                    <a:pt x="21140" y="87"/>
                  </a:cubicBezTo>
                  <a:cubicBezTo>
                    <a:pt x="21217" y="146"/>
                    <a:pt x="21332" y="262"/>
                    <a:pt x="21408" y="379"/>
                  </a:cubicBezTo>
                  <a:cubicBezTo>
                    <a:pt x="21485" y="525"/>
                    <a:pt x="21523" y="700"/>
                    <a:pt x="21562" y="933"/>
                  </a:cubicBezTo>
                  <a:cubicBezTo>
                    <a:pt x="21600" y="1166"/>
                    <a:pt x="21562" y="1457"/>
                    <a:pt x="21562" y="1778"/>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25" name="Shape">
              <a:extLst>
                <a:ext uri="{FF2B5EF4-FFF2-40B4-BE49-F238E27FC236}">
                  <a16:creationId xmlns:a16="http://schemas.microsoft.com/office/drawing/2014/main" id="{E5E7594F-CA9D-4EEA-9CA6-1B248BFFB550}"/>
                </a:ext>
              </a:extLst>
            </p:cNvPr>
            <p:cNvSpPr/>
            <p:nvPr/>
          </p:nvSpPr>
          <p:spPr>
            <a:xfrm>
              <a:off x="2844800" y="4622800"/>
              <a:ext cx="201803" cy="243079"/>
            </a:xfrm>
            <a:custGeom>
              <a:avLst/>
              <a:gdLst/>
              <a:ahLst/>
              <a:cxnLst>
                <a:cxn ang="0">
                  <a:pos x="wd2" y="hd2"/>
                </a:cxn>
                <a:cxn ang="5400000">
                  <a:pos x="wd2" y="hd2"/>
                </a:cxn>
                <a:cxn ang="10800000">
                  <a:pos x="wd2" y="hd2"/>
                </a:cxn>
                <a:cxn ang="16200000">
                  <a:pos x="wd2" y="hd2"/>
                </a:cxn>
              </a:cxnLst>
              <a:rect l="0" t="0" r="r" b="b"/>
              <a:pathLst>
                <a:path w="21600" h="21600" extrusionOk="0">
                  <a:moveTo>
                    <a:pt x="21600" y="10495"/>
                  </a:moveTo>
                  <a:cubicBezTo>
                    <a:pt x="21600" y="12470"/>
                    <a:pt x="21287" y="14174"/>
                    <a:pt x="20662" y="15574"/>
                  </a:cubicBezTo>
                  <a:cubicBezTo>
                    <a:pt x="20037" y="16984"/>
                    <a:pt x="19140" y="18124"/>
                    <a:pt x="17984" y="19016"/>
                  </a:cubicBezTo>
                  <a:cubicBezTo>
                    <a:pt x="16815" y="19907"/>
                    <a:pt x="15401" y="20562"/>
                    <a:pt x="13729" y="20979"/>
                  </a:cubicBezTo>
                  <a:cubicBezTo>
                    <a:pt x="12057" y="21397"/>
                    <a:pt x="10073" y="21600"/>
                    <a:pt x="7775" y="21600"/>
                  </a:cubicBezTo>
                  <a:lnTo>
                    <a:pt x="1563" y="21600"/>
                  </a:lnTo>
                  <a:cubicBezTo>
                    <a:pt x="1115" y="21600"/>
                    <a:pt x="748" y="21487"/>
                    <a:pt x="449" y="21273"/>
                  </a:cubicBezTo>
                  <a:cubicBezTo>
                    <a:pt x="150" y="21058"/>
                    <a:pt x="0" y="20708"/>
                    <a:pt x="0" y="20212"/>
                  </a:cubicBezTo>
                  <a:lnTo>
                    <a:pt x="0" y="1388"/>
                  </a:lnTo>
                  <a:cubicBezTo>
                    <a:pt x="0" y="903"/>
                    <a:pt x="150" y="542"/>
                    <a:pt x="449" y="327"/>
                  </a:cubicBezTo>
                  <a:cubicBezTo>
                    <a:pt x="748" y="113"/>
                    <a:pt x="1128" y="0"/>
                    <a:pt x="1563" y="0"/>
                  </a:cubicBezTo>
                  <a:lnTo>
                    <a:pt x="8238" y="0"/>
                  </a:lnTo>
                  <a:cubicBezTo>
                    <a:pt x="10562" y="0"/>
                    <a:pt x="12520" y="226"/>
                    <a:pt x="14137" y="677"/>
                  </a:cubicBezTo>
                  <a:cubicBezTo>
                    <a:pt x="15755" y="1129"/>
                    <a:pt x="17114" y="1794"/>
                    <a:pt x="18215" y="2675"/>
                  </a:cubicBezTo>
                  <a:cubicBezTo>
                    <a:pt x="19316" y="3555"/>
                    <a:pt x="20159" y="4650"/>
                    <a:pt x="20744" y="5959"/>
                  </a:cubicBezTo>
                  <a:cubicBezTo>
                    <a:pt x="21328" y="7268"/>
                    <a:pt x="21600" y="8780"/>
                    <a:pt x="21600" y="10495"/>
                  </a:cubicBezTo>
                  <a:close/>
                  <a:moveTo>
                    <a:pt x="16122" y="10642"/>
                  </a:moveTo>
                  <a:cubicBezTo>
                    <a:pt x="16122" y="9615"/>
                    <a:pt x="15972" y="8667"/>
                    <a:pt x="15687" y="7787"/>
                  </a:cubicBezTo>
                  <a:cubicBezTo>
                    <a:pt x="15401" y="6907"/>
                    <a:pt x="14939" y="6151"/>
                    <a:pt x="14300" y="5496"/>
                  </a:cubicBezTo>
                  <a:cubicBezTo>
                    <a:pt x="13661" y="4853"/>
                    <a:pt x="12846" y="4345"/>
                    <a:pt x="11853" y="3984"/>
                  </a:cubicBezTo>
                  <a:cubicBezTo>
                    <a:pt x="10861" y="3623"/>
                    <a:pt x="9543" y="3442"/>
                    <a:pt x="7925" y="3442"/>
                  </a:cubicBezTo>
                  <a:lnTo>
                    <a:pt x="5247" y="3442"/>
                  </a:lnTo>
                  <a:lnTo>
                    <a:pt x="5247" y="18124"/>
                  </a:lnTo>
                  <a:lnTo>
                    <a:pt x="8007" y="18124"/>
                  </a:lnTo>
                  <a:cubicBezTo>
                    <a:pt x="9447" y="18124"/>
                    <a:pt x="10671" y="17966"/>
                    <a:pt x="11663" y="17661"/>
                  </a:cubicBezTo>
                  <a:cubicBezTo>
                    <a:pt x="12656" y="17346"/>
                    <a:pt x="13485" y="16883"/>
                    <a:pt x="14151" y="16251"/>
                  </a:cubicBezTo>
                  <a:cubicBezTo>
                    <a:pt x="14817" y="15619"/>
                    <a:pt x="15306" y="14840"/>
                    <a:pt x="15632" y="13904"/>
                  </a:cubicBezTo>
                  <a:cubicBezTo>
                    <a:pt x="15959" y="12967"/>
                    <a:pt x="16122" y="11895"/>
                    <a:pt x="16122" y="10642"/>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26" name="Shape">
              <a:extLst>
                <a:ext uri="{FF2B5EF4-FFF2-40B4-BE49-F238E27FC236}">
                  <a16:creationId xmlns:a16="http://schemas.microsoft.com/office/drawing/2014/main" id="{D80F4502-3A62-42AF-9A51-8C8165F35BD2}"/>
                </a:ext>
              </a:extLst>
            </p:cNvPr>
            <p:cNvSpPr/>
            <p:nvPr/>
          </p:nvSpPr>
          <p:spPr>
            <a:xfrm>
              <a:off x="3060700" y="4622799"/>
              <a:ext cx="223911" cy="245112"/>
            </a:xfrm>
            <a:custGeom>
              <a:avLst/>
              <a:gdLst/>
              <a:ahLst/>
              <a:cxnLst>
                <a:cxn ang="0">
                  <a:pos x="wd2" y="hd2"/>
                </a:cxn>
                <a:cxn ang="5400000">
                  <a:pos x="wd2" y="hd2"/>
                </a:cxn>
                <a:cxn ang="10800000">
                  <a:pos x="wd2" y="hd2"/>
                </a:cxn>
                <a:cxn ang="16200000">
                  <a:pos x="wd2" y="hd2"/>
                </a:cxn>
              </a:cxnLst>
              <a:rect l="0" t="0" r="r" b="b"/>
              <a:pathLst>
                <a:path w="21552" h="21600" extrusionOk="0">
                  <a:moveTo>
                    <a:pt x="21271" y="19876"/>
                  </a:moveTo>
                  <a:cubicBezTo>
                    <a:pt x="21418" y="20268"/>
                    <a:pt x="21504" y="20593"/>
                    <a:pt x="21540" y="20817"/>
                  </a:cubicBezTo>
                  <a:cubicBezTo>
                    <a:pt x="21577" y="21052"/>
                    <a:pt x="21528" y="21219"/>
                    <a:pt x="21394" y="21343"/>
                  </a:cubicBezTo>
                  <a:cubicBezTo>
                    <a:pt x="21259" y="21466"/>
                    <a:pt x="21027" y="21533"/>
                    <a:pt x="20685" y="21555"/>
                  </a:cubicBezTo>
                  <a:cubicBezTo>
                    <a:pt x="20342" y="21578"/>
                    <a:pt x="19878" y="21600"/>
                    <a:pt x="19291" y="21600"/>
                  </a:cubicBezTo>
                  <a:cubicBezTo>
                    <a:pt x="18680" y="21600"/>
                    <a:pt x="18203" y="21589"/>
                    <a:pt x="17849" y="21578"/>
                  </a:cubicBezTo>
                  <a:cubicBezTo>
                    <a:pt x="17506" y="21566"/>
                    <a:pt x="17237" y="21533"/>
                    <a:pt x="17066" y="21477"/>
                  </a:cubicBezTo>
                  <a:cubicBezTo>
                    <a:pt x="16883" y="21432"/>
                    <a:pt x="16761" y="21354"/>
                    <a:pt x="16687" y="21264"/>
                  </a:cubicBezTo>
                  <a:cubicBezTo>
                    <a:pt x="16614" y="21175"/>
                    <a:pt x="16553" y="21063"/>
                    <a:pt x="16504" y="20917"/>
                  </a:cubicBezTo>
                  <a:lnTo>
                    <a:pt x="14927" y="16620"/>
                  </a:lnTo>
                  <a:lnTo>
                    <a:pt x="6138" y="16620"/>
                  </a:lnTo>
                  <a:lnTo>
                    <a:pt x="4659" y="20805"/>
                  </a:lnTo>
                  <a:cubicBezTo>
                    <a:pt x="4610" y="20962"/>
                    <a:pt x="4549" y="21085"/>
                    <a:pt x="4463" y="21197"/>
                  </a:cubicBezTo>
                  <a:cubicBezTo>
                    <a:pt x="4390" y="21298"/>
                    <a:pt x="4255" y="21387"/>
                    <a:pt x="4084" y="21443"/>
                  </a:cubicBezTo>
                  <a:cubicBezTo>
                    <a:pt x="3913" y="21499"/>
                    <a:pt x="3669" y="21544"/>
                    <a:pt x="3339" y="21566"/>
                  </a:cubicBezTo>
                  <a:cubicBezTo>
                    <a:pt x="3021" y="21589"/>
                    <a:pt x="2605" y="21600"/>
                    <a:pt x="2080" y="21600"/>
                  </a:cubicBezTo>
                  <a:cubicBezTo>
                    <a:pt x="1529" y="21600"/>
                    <a:pt x="1089" y="21578"/>
                    <a:pt x="784" y="21555"/>
                  </a:cubicBezTo>
                  <a:cubicBezTo>
                    <a:pt x="466" y="21522"/>
                    <a:pt x="258" y="21443"/>
                    <a:pt x="136" y="21320"/>
                  </a:cubicBezTo>
                  <a:cubicBezTo>
                    <a:pt x="14" y="21197"/>
                    <a:pt x="-23" y="21018"/>
                    <a:pt x="14" y="20783"/>
                  </a:cubicBezTo>
                  <a:cubicBezTo>
                    <a:pt x="50" y="20548"/>
                    <a:pt x="136" y="20246"/>
                    <a:pt x="283" y="19854"/>
                  </a:cubicBezTo>
                  <a:lnTo>
                    <a:pt x="7495" y="862"/>
                  </a:lnTo>
                  <a:cubicBezTo>
                    <a:pt x="7568" y="671"/>
                    <a:pt x="7654" y="526"/>
                    <a:pt x="7752" y="403"/>
                  </a:cubicBezTo>
                  <a:cubicBezTo>
                    <a:pt x="7849" y="280"/>
                    <a:pt x="7996" y="201"/>
                    <a:pt x="8216" y="134"/>
                  </a:cubicBezTo>
                  <a:cubicBezTo>
                    <a:pt x="8436" y="67"/>
                    <a:pt x="8717" y="34"/>
                    <a:pt x="9096" y="22"/>
                  </a:cubicBezTo>
                  <a:cubicBezTo>
                    <a:pt x="9475" y="0"/>
                    <a:pt x="9964" y="0"/>
                    <a:pt x="10575" y="0"/>
                  </a:cubicBezTo>
                  <a:cubicBezTo>
                    <a:pt x="11284" y="0"/>
                    <a:pt x="11847" y="11"/>
                    <a:pt x="12274" y="22"/>
                  </a:cubicBezTo>
                  <a:cubicBezTo>
                    <a:pt x="12702" y="34"/>
                    <a:pt x="13020" y="78"/>
                    <a:pt x="13265" y="134"/>
                  </a:cubicBezTo>
                  <a:cubicBezTo>
                    <a:pt x="13497" y="190"/>
                    <a:pt x="13668" y="291"/>
                    <a:pt x="13766" y="403"/>
                  </a:cubicBezTo>
                  <a:cubicBezTo>
                    <a:pt x="13864" y="526"/>
                    <a:pt x="13961" y="694"/>
                    <a:pt x="14023" y="895"/>
                  </a:cubicBezTo>
                  <a:lnTo>
                    <a:pt x="21271" y="19876"/>
                  </a:lnTo>
                  <a:close/>
                  <a:moveTo>
                    <a:pt x="10539" y="4174"/>
                  </a:moveTo>
                  <a:lnTo>
                    <a:pt x="10514" y="4174"/>
                  </a:lnTo>
                  <a:lnTo>
                    <a:pt x="7201" y="13273"/>
                  </a:lnTo>
                  <a:lnTo>
                    <a:pt x="13839" y="13273"/>
                  </a:lnTo>
                  <a:lnTo>
                    <a:pt x="10539" y="4174"/>
                  </a:ln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27" name="Shape">
              <a:extLst>
                <a:ext uri="{FF2B5EF4-FFF2-40B4-BE49-F238E27FC236}">
                  <a16:creationId xmlns:a16="http://schemas.microsoft.com/office/drawing/2014/main" id="{C3ECED9F-A7E9-4C6D-83C2-323A516F81DF}"/>
                </a:ext>
              </a:extLst>
            </p:cNvPr>
            <p:cNvSpPr/>
            <p:nvPr/>
          </p:nvSpPr>
          <p:spPr>
            <a:xfrm>
              <a:off x="3263899" y="4622800"/>
              <a:ext cx="186057" cy="244095"/>
            </a:xfrm>
            <a:custGeom>
              <a:avLst/>
              <a:gdLst/>
              <a:ahLst/>
              <a:cxnLst>
                <a:cxn ang="0">
                  <a:pos x="wd2" y="hd2"/>
                </a:cxn>
                <a:cxn ang="5400000">
                  <a:pos x="wd2" y="hd2"/>
                </a:cxn>
                <a:cxn ang="10800000">
                  <a:pos x="wd2" y="hd2"/>
                </a:cxn>
                <a:cxn ang="16200000">
                  <a:pos x="wd2" y="hd2"/>
                </a:cxn>
              </a:cxnLst>
              <a:rect l="0" t="0" r="r" b="b"/>
              <a:pathLst>
                <a:path w="21600" h="21600" extrusionOk="0">
                  <a:moveTo>
                    <a:pt x="21600" y="1798"/>
                  </a:moveTo>
                  <a:cubicBezTo>
                    <a:pt x="21600" y="2124"/>
                    <a:pt x="21585" y="2394"/>
                    <a:pt x="21541" y="2619"/>
                  </a:cubicBezTo>
                  <a:cubicBezTo>
                    <a:pt x="21497" y="2843"/>
                    <a:pt x="21453" y="3023"/>
                    <a:pt x="21379" y="3169"/>
                  </a:cubicBezTo>
                  <a:cubicBezTo>
                    <a:pt x="21305" y="3304"/>
                    <a:pt x="21217" y="3405"/>
                    <a:pt x="21113" y="3473"/>
                  </a:cubicBezTo>
                  <a:cubicBezTo>
                    <a:pt x="21010" y="3540"/>
                    <a:pt x="20878" y="3574"/>
                    <a:pt x="20760" y="3574"/>
                  </a:cubicBezTo>
                  <a:lnTo>
                    <a:pt x="13697" y="3574"/>
                  </a:lnTo>
                  <a:lnTo>
                    <a:pt x="13697" y="20903"/>
                  </a:lnTo>
                  <a:cubicBezTo>
                    <a:pt x="13697" y="21016"/>
                    <a:pt x="13653" y="21117"/>
                    <a:pt x="13550" y="21207"/>
                  </a:cubicBezTo>
                  <a:cubicBezTo>
                    <a:pt x="13461" y="21297"/>
                    <a:pt x="13299" y="21364"/>
                    <a:pt x="13078" y="21420"/>
                  </a:cubicBezTo>
                  <a:cubicBezTo>
                    <a:pt x="12857" y="21476"/>
                    <a:pt x="12562" y="21521"/>
                    <a:pt x="12193" y="21555"/>
                  </a:cubicBezTo>
                  <a:cubicBezTo>
                    <a:pt x="11825" y="21589"/>
                    <a:pt x="11368" y="21600"/>
                    <a:pt x="10807" y="21600"/>
                  </a:cubicBezTo>
                  <a:cubicBezTo>
                    <a:pt x="10247" y="21600"/>
                    <a:pt x="9790" y="21578"/>
                    <a:pt x="9421" y="21555"/>
                  </a:cubicBezTo>
                  <a:cubicBezTo>
                    <a:pt x="9053" y="21521"/>
                    <a:pt x="8758" y="21476"/>
                    <a:pt x="8537" y="21420"/>
                  </a:cubicBezTo>
                  <a:cubicBezTo>
                    <a:pt x="8316" y="21364"/>
                    <a:pt x="8168" y="21297"/>
                    <a:pt x="8065" y="21207"/>
                  </a:cubicBezTo>
                  <a:cubicBezTo>
                    <a:pt x="7977" y="21117"/>
                    <a:pt x="7918" y="21016"/>
                    <a:pt x="7918" y="20903"/>
                  </a:cubicBezTo>
                  <a:lnTo>
                    <a:pt x="7918" y="3574"/>
                  </a:lnTo>
                  <a:lnTo>
                    <a:pt x="855" y="3574"/>
                  </a:lnTo>
                  <a:cubicBezTo>
                    <a:pt x="708" y="3574"/>
                    <a:pt x="590" y="3540"/>
                    <a:pt x="487" y="3473"/>
                  </a:cubicBezTo>
                  <a:cubicBezTo>
                    <a:pt x="383" y="3405"/>
                    <a:pt x="295" y="3304"/>
                    <a:pt x="221" y="3169"/>
                  </a:cubicBezTo>
                  <a:cubicBezTo>
                    <a:pt x="147" y="3034"/>
                    <a:pt x="88" y="2843"/>
                    <a:pt x="59" y="2619"/>
                  </a:cubicBezTo>
                  <a:cubicBezTo>
                    <a:pt x="15" y="2394"/>
                    <a:pt x="0" y="2113"/>
                    <a:pt x="0" y="1798"/>
                  </a:cubicBezTo>
                  <a:cubicBezTo>
                    <a:pt x="0" y="1461"/>
                    <a:pt x="15" y="1180"/>
                    <a:pt x="59" y="955"/>
                  </a:cubicBezTo>
                  <a:cubicBezTo>
                    <a:pt x="88" y="719"/>
                    <a:pt x="147" y="539"/>
                    <a:pt x="221" y="393"/>
                  </a:cubicBezTo>
                  <a:cubicBezTo>
                    <a:pt x="295" y="258"/>
                    <a:pt x="383" y="157"/>
                    <a:pt x="487" y="90"/>
                  </a:cubicBezTo>
                  <a:cubicBezTo>
                    <a:pt x="590" y="34"/>
                    <a:pt x="708" y="0"/>
                    <a:pt x="855" y="0"/>
                  </a:cubicBezTo>
                  <a:lnTo>
                    <a:pt x="20745" y="0"/>
                  </a:lnTo>
                  <a:cubicBezTo>
                    <a:pt x="20877" y="0"/>
                    <a:pt x="20995" y="34"/>
                    <a:pt x="21099" y="90"/>
                  </a:cubicBezTo>
                  <a:cubicBezTo>
                    <a:pt x="21202" y="146"/>
                    <a:pt x="21290" y="247"/>
                    <a:pt x="21364" y="393"/>
                  </a:cubicBezTo>
                  <a:cubicBezTo>
                    <a:pt x="21438" y="528"/>
                    <a:pt x="21497" y="719"/>
                    <a:pt x="21526" y="955"/>
                  </a:cubicBezTo>
                  <a:cubicBezTo>
                    <a:pt x="21585" y="1180"/>
                    <a:pt x="21600" y="1472"/>
                    <a:pt x="21600" y="1798"/>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28" name="Shape">
              <a:extLst>
                <a:ext uri="{FF2B5EF4-FFF2-40B4-BE49-F238E27FC236}">
                  <a16:creationId xmlns:a16="http://schemas.microsoft.com/office/drawing/2014/main" id="{CE389BD7-52A8-4780-BC5F-C63D862F3EFE}"/>
                </a:ext>
              </a:extLst>
            </p:cNvPr>
            <p:cNvSpPr/>
            <p:nvPr/>
          </p:nvSpPr>
          <p:spPr>
            <a:xfrm>
              <a:off x="3416300" y="4622799"/>
              <a:ext cx="223911" cy="245112"/>
            </a:xfrm>
            <a:custGeom>
              <a:avLst/>
              <a:gdLst/>
              <a:ahLst/>
              <a:cxnLst>
                <a:cxn ang="0">
                  <a:pos x="wd2" y="hd2"/>
                </a:cxn>
                <a:cxn ang="5400000">
                  <a:pos x="wd2" y="hd2"/>
                </a:cxn>
                <a:cxn ang="10800000">
                  <a:pos x="wd2" y="hd2"/>
                </a:cxn>
                <a:cxn ang="16200000">
                  <a:pos x="wd2" y="hd2"/>
                </a:cxn>
              </a:cxnLst>
              <a:rect l="0" t="0" r="r" b="b"/>
              <a:pathLst>
                <a:path w="21552" h="21600" extrusionOk="0">
                  <a:moveTo>
                    <a:pt x="21271" y="19876"/>
                  </a:moveTo>
                  <a:cubicBezTo>
                    <a:pt x="21418" y="20268"/>
                    <a:pt x="21504" y="20593"/>
                    <a:pt x="21540" y="20817"/>
                  </a:cubicBezTo>
                  <a:cubicBezTo>
                    <a:pt x="21577" y="21052"/>
                    <a:pt x="21528" y="21219"/>
                    <a:pt x="21394" y="21343"/>
                  </a:cubicBezTo>
                  <a:cubicBezTo>
                    <a:pt x="21259" y="21466"/>
                    <a:pt x="21027" y="21533"/>
                    <a:pt x="20685" y="21555"/>
                  </a:cubicBezTo>
                  <a:cubicBezTo>
                    <a:pt x="20342" y="21578"/>
                    <a:pt x="19878" y="21600"/>
                    <a:pt x="19291" y="21600"/>
                  </a:cubicBezTo>
                  <a:cubicBezTo>
                    <a:pt x="18680" y="21600"/>
                    <a:pt x="18203" y="21589"/>
                    <a:pt x="17849" y="21578"/>
                  </a:cubicBezTo>
                  <a:cubicBezTo>
                    <a:pt x="17506" y="21566"/>
                    <a:pt x="17237" y="21533"/>
                    <a:pt x="17066" y="21477"/>
                  </a:cubicBezTo>
                  <a:cubicBezTo>
                    <a:pt x="16883" y="21432"/>
                    <a:pt x="16761" y="21354"/>
                    <a:pt x="16687" y="21264"/>
                  </a:cubicBezTo>
                  <a:cubicBezTo>
                    <a:pt x="16614" y="21175"/>
                    <a:pt x="16553" y="21063"/>
                    <a:pt x="16504" y="20917"/>
                  </a:cubicBezTo>
                  <a:lnTo>
                    <a:pt x="14927" y="16620"/>
                  </a:lnTo>
                  <a:lnTo>
                    <a:pt x="6138" y="16620"/>
                  </a:lnTo>
                  <a:lnTo>
                    <a:pt x="4659" y="20805"/>
                  </a:lnTo>
                  <a:cubicBezTo>
                    <a:pt x="4610" y="20962"/>
                    <a:pt x="4549" y="21085"/>
                    <a:pt x="4463" y="21197"/>
                  </a:cubicBezTo>
                  <a:cubicBezTo>
                    <a:pt x="4390" y="21298"/>
                    <a:pt x="4255" y="21387"/>
                    <a:pt x="4084" y="21443"/>
                  </a:cubicBezTo>
                  <a:cubicBezTo>
                    <a:pt x="3913" y="21499"/>
                    <a:pt x="3669" y="21544"/>
                    <a:pt x="3339" y="21566"/>
                  </a:cubicBezTo>
                  <a:cubicBezTo>
                    <a:pt x="3021" y="21589"/>
                    <a:pt x="2605" y="21600"/>
                    <a:pt x="2080" y="21600"/>
                  </a:cubicBezTo>
                  <a:cubicBezTo>
                    <a:pt x="1529" y="21600"/>
                    <a:pt x="1089" y="21578"/>
                    <a:pt x="784" y="21555"/>
                  </a:cubicBezTo>
                  <a:cubicBezTo>
                    <a:pt x="466" y="21522"/>
                    <a:pt x="258" y="21443"/>
                    <a:pt x="136" y="21320"/>
                  </a:cubicBezTo>
                  <a:cubicBezTo>
                    <a:pt x="14" y="21197"/>
                    <a:pt x="-23" y="21018"/>
                    <a:pt x="14" y="20783"/>
                  </a:cubicBezTo>
                  <a:cubicBezTo>
                    <a:pt x="50" y="20548"/>
                    <a:pt x="136" y="20246"/>
                    <a:pt x="283" y="19854"/>
                  </a:cubicBezTo>
                  <a:lnTo>
                    <a:pt x="7495" y="862"/>
                  </a:lnTo>
                  <a:cubicBezTo>
                    <a:pt x="7568" y="671"/>
                    <a:pt x="7654" y="526"/>
                    <a:pt x="7752" y="403"/>
                  </a:cubicBezTo>
                  <a:cubicBezTo>
                    <a:pt x="7849" y="280"/>
                    <a:pt x="7996" y="201"/>
                    <a:pt x="8216" y="134"/>
                  </a:cubicBezTo>
                  <a:cubicBezTo>
                    <a:pt x="8436" y="67"/>
                    <a:pt x="8717" y="34"/>
                    <a:pt x="9096" y="22"/>
                  </a:cubicBezTo>
                  <a:cubicBezTo>
                    <a:pt x="9475" y="0"/>
                    <a:pt x="9964" y="0"/>
                    <a:pt x="10575" y="0"/>
                  </a:cubicBezTo>
                  <a:cubicBezTo>
                    <a:pt x="11284" y="0"/>
                    <a:pt x="11847" y="11"/>
                    <a:pt x="12274" y="22"/>
                  </a:cubicBezTo>
                  <a:cubicBezTo>
                    <a:pt x="12702" y="34"/>
                    <a:pt x="13020" y="78"/>
                    <a:pt x="13265" y="134"/>
                  </a:cubicBezTo>
                  <a:cubicBezTo>
                    <a:pt x="13497" y="190"/>
                    <a:pt x="13668" y="291"/>
                    <a:pt x="13766" y="403"/>
                  </a:cubicBezTo>
                  <a:cubicBezTo>
                    <a:pt x="13864" y="526"/>
                    <a:pt x="13961" y="694"/>
                    <a:pt x="14023" y="895"/>
                  </a:cubicBezTo>
                  <a:lnTo>
                    <a:pt x="21271" y="19876"/>
                  </a:lnTo>
                  <a:close/>
                  <a:moveTo>
                    <a:pt x="10539" y="4174"/>
                  </a:moveTo>
                  <a:lnTo>
                    <a:pt x="10514" y="4174"/>
                  </a:lnTo>
                  <a:lnTo>
                    <a:pt x="7201" y="13273"/>
                  </a:lnTo>
                  <a:lnTo>
                    <a:pt x="13839" y="13273"/>
                  </a:lnTo>
                  <a:lnTo>
                    <a:pt x="10539" y="4174"/>
                  </a:ln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29" name="Shape">
              <a:extLst>
                <a:ext uri="{FF2B5EF4-FFF2-40B4-BE49-F238E27FC236}">
                  <a16:creationId xmlns:a16="http://schemas.microsoft.com/office/drawing/2014/main" id="{11C5A24A-CEF1-436A-B15A-C236884AF853}"/>
                </a:ext>
              </a:extLst>
            </p:cNvPr>
            <p:cNvSpPr/>
            <p:nvPr/>
          </p:nvSpPr>
          <p:spPr>
            <a:xfrm>
              <a:off x="2451100" y="3175000"/>
              <a:ext cx="37212" cy="184023"/>
            </a:xfrm>
            <a:custGeom>
              <a:avLst/>
              <a:gdLst/>
              <a:ahLst/>
              <a:cxnLst>
                <a:cxn ang="0">
                  <a:pos x="wd2" y="hd2"/>
                </a:cxn>
                <a:cxn ang="5400000">
                  <a:pos x="wd2" y="hd2"/>
                </a:cxn>
                <a:cxn ang="10800000">
                  <a:pos x="wd2" y="hd2"/>
                </a:cxn>
                <a:cxn ang="16200000">
                  <a:pos x="wd2" y="hd2"/>
                </a:cxn>
              </a:cxnLst>
              <a:rect l="0" t="0" r="r" b="b"/>
              <a:pathLst>
                <a:path w="21600" h="21600" extrusionOk="0">
                  <a:moveTo>
                    <a:pt x="21600" y="20914"/>
                  </a:moveTo>
                  <a:cubicBezTo>
                    <a:pt x="21600" y="21019"/>
                    <a:pt x="21453" y="21123"/>
                    <a:pt x="21084" y="21212"/>
                  </a:cubicBezTo>
                  <a:cubicBezTo>
                    <a:pt x="20715" y="21302"/>
                    <a:pt x="20126" y="21376"/>
                    <a:pt x="19315" y="21421"/>
                  </a:cubicBezTo>
                  <a:cubicBezTo>
                    <a:pt x="18504" y="21481"/>
                    <a:pt x="17398" y="21525"/>
                    <a:pt x="16071" y="21555"/>
                  </a:cubicBezTo>
                  <a:cubicBezTo>
                    <a:pt x="14744" y="21585"/>
                    <a:pt x="12975" y="21600"/>
                    <a:pt x="10837" y="21600"/>
                  </a:cubicBezTo>
                  <a:cubicBezTo>
                    <a:pt x="8773" y="21600"/>
                    <a:pt x="7003" y="21585"/>
                    <a:pt x="5603" y="21555"/>
                  </a:cubicBezTo>
                  <a:cubicBezTo>
                    <a:pt x="4202" y="21525"/>
                    <a:pt x="3096" y="21481"/>
                    <a:pt x="2285" y="21421"/>
                  </a:cubicBezTo>
                  <a:cubicBezTo>
                    <a:pt x="1474" y="21361"/>
                    <a:pt x="885" y="21302"/>
                    <a:pt x="516" y="21212"/>
                  </a:cubicBezTo>
                  <a:cubicBezTo>
                    <a:pt x="147" y="21123"/>
                    <a:pt x="0" y="21034"/>
                    <a:pt x="0" y="20914"/>
                  </a:cubicBezTo>
                  <a:lnTo>
                    <a:pt x="0" y="686"/>
                  </a:lnTo>
                  <a:cubicBezTo>
                    <a:pt x="0" y="581"/>
                    <a:pt x="147" y="477"/>
                    <a:pt x="516" y="388"/>
                  </a:cubicBezTo>
                  <a:cubicBezTo>
                    <a:pt x="885" y="298"/>
                    <a:pt x="1474" y="224"/>
                    <a:pt x="2285" y="179"/>
                  </a:cubicBezTo>
                  <a:cubicBezTo>
                    <a:pt x="3096" y="119"/>
                    <a:pt x="4202" y="75"/>
                    <a:pt x="5603" y="45"/>
                  </a:cubicBezTo>
                  <a:cubicBezTo>
                    <a:pt x="7003" y="15"/>
                    <a:pt x="8699" y="0"/>
                    <a:pt x="10763" y="0"/>
                  </a:cubicBezTo>
                  <a:cubicBezTo>
                    <a:pt x="12901" y="0"/>
                    <a:pt x="14670" y="15"/>
                    <a:pt x="15997" y="45"/>
                  </a:cubicBezTo>
                  <a:cubicBezTo>
                    <a:pt x="17398" y="75"/>
                    <a:pt x="18430" y="119"/>
                    <a:pt x="19241" y="179"/>
                  </a:cubicBezTo>
                  <a:cubicBezTo>
                    <a:pt x="20052" y="238"/>
                    <a:pt x="20642" y="313"/>
                    <a:pt x="21010" y="388"/>
                  </a:cubicBezTo>
                  <a:cubicBezTo>
                    <a:pt x="21379" y="477"/>
                    <a:pt x="21526" y="581"/>
                    <a:pt x="21526" y="686"/>
                  </a:cubicBezTo>
                  <a:lnTo>
                    <a:pt x="21526" y="20914"/>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30" name="Shape">
              <a:extLst>
                <a:ext uri="{FF2B5EF4-FFF2-40B4-BE49-F238E27FC236}">
                  <a16:creationId xmlns:a16="http://schemas.microsoft.com/office/drawing/2014/main" id="{07372AE3-667A-4261-8C26-3B68D9BF7E04}"/>
                </a:ext>
              </a:extLst>
            </p:cNvPr>
            <p:cNvSpPr/>
            <p:nvPr/>
          </p:nvSpPr>
          <p:spPr>
            <a:xfrm>
              <a:off x="2527300" y="3174999"/>
              <a:ext cx="151639" cy="182628"/>
            </a:xfrm>
            <a:custGeom>
              <a:avLst/>
              <a:gdLst/>
              <a:ahLst/>
              <a:cxnLst>
                <a:cxn ang="0">
                  <a:pos x="wd2" y="hd2"/>
                </a:cxn>
                <a:cxn ang="5400000">
                  <a:pos x="wd2" y="hd2"/>
                </a:cxn>
                <a:cxn ang="10800000">
                  <a:pos x="wd2" y="hd2"/>
                </a:cxn>
                <a:cxn ang="16200000">
                  <a:pos x="wd2" y="hd2"/>
                </a:cxn>
              </a:cxnLst>
              <a:rect l="0" t="0" r="r" b="b"/>
              <a:pathLst>
                <a:path w="21600" h="21600" extrusionOk="0">
                  <a:moveTo>
                    <a:pt x="21600" y="10500"/>
                  </a:moveTo>
                  <a:cubicBezTo>
                    <a:pt x="21600" y="12482"/>
                    <a:pt x="21292" y="14165"/>
                    <a:pt x="20659" y="15577"/>
                  </a:cubicBezTo>
                  <a:cubicBezTo>
                    <a:pt x="20044" y="16989"/>
                    <a:pt x="19140" y="18130"/>
                    <a:pt x="17982" y="19016"/>
                  </a:cubicBezTo>
                  <a:cubicBezTo>
                    <a:pt x="16824" y="19903"/>
                    <a:pt x="15395" y="20564"/>
                    <a:pt x="13731" y="20969"/>
                  </a:cubicBezTo>
                  <a:cubicBezTo>
                    <a:pt x="12066" y="21390"/>
                    <a:pt x="10076" y="21600"/>
                    <a:pt x="7779" y="21600"/>
                  </a:cubicBezTo>
                  <a:lnTo>
                    <a:pt x="1574" y="21600"/>
                  </a:lnTo>
                  <a:cubicBezTo>
                    <a:pt x="1140" y="21600"/>
                    <a:pt x="760" y="21495"/>
                    <a:pt x="452" y="21270"/>
                  </a:cubicBezTo>
                  <a:cubicBezTo>
                    <a:pt x="145" y="21044"/>
                    <a:pt x="0" y="20699"/>
                    <a:pt x="0" y="20203"/>
                  </a:cubicBezTo>
                  <a:lnTo>
                    <a:pt x="0" y="1397"/>
                  </a:lnTo>
                  <a:cubicBezTo>
                    <a:pt x="0" y="901"/>
                    <a:pt x="145" y="556"/>
                    <a:pt x="452" y="330"/>
                  </a:cubicBezTo>
                  <a:cubicBezTo>
                    <a:pt x="760" y="105"/>
                    <a:pt x="1122" y="0"/>
                    <a:pt x="1574" y="0"/>
                  </a:cubicBezTo>
                  <a:lnTo>
                    <a:pt x="8249" y="0"/>
                  </a:lnTo>
                  <a:cubicBezTo>
                    <a:pt x="10565" y="0"/>
                    <a:pt x="12537" y="225"/>
                    <a:pt x="14147" y="676"/>
                  </a:cubicBezTo>
                  <a:cubicBezTo>
                    <a:pt x="15757" y="1127"/>
                    <a:pt x="17114" y="1787"/>
                    <a:pt x="18217" y="2674"/>
                  </a:cubicBezTo>
                  <a:cubicBezTo>
                    <a:pt x="19321" y="3560"/>
                    <a:pt x="20171" y="4656"/>
                    <a:pt x="20732" y="5948"/>
                  </a:cubicBezTo>
                  <a:cubicBezTo>
                    <a:pt x="21311" y="7285"/>
                    <a:pt x="21600" y="8787"/>
                    <a:pt x="21600" y="10500"/>
                  </a:cubicBezTo>
                  <a:close/>
                  <a:moveTo>
                    <a:pt x="16137" y="10650"/>
                  </a:moveTo>
                  <a:cubicBezTo>
                    <a:pt x="16137" y="9628"/>
                    <a:pt x="15992" y="8682"/>
                    <a:pt x="15702" y="7796"/>
                  </a:cubicBezTo>
                  <a:cubicBezTo>
                    <a:pt x="15413" y="6910"/>
                    <a:pt x="14943" y="6159"/>
                    <a:pt x="14310" y="5513"/>
                  </a:cubicBezTo>
                  <a:cubicBezTo>
                    <a:pt x="13676" y="4867"/>
                    <a:pt x="12862" y="4371"/>
                    <a:pt x="11867" y="4011"/>
                  </a:cubicBezTo>
                  <a:cubicBezTo>
                    <a:pt x="10872" y="3650"/>
                    <a:pt x="9552" y="3470"/>
                    <a:pt x="7942" y="3470"/>
                  </a:cubicBezTo>
                  <a:lnTo>
                    <a:pt x="5264" y="3470"/>
                  </a:lnTo>
                  <a:lnTo>
                    <a:pt x="5264" y="18145"/>
                  </a:lnTo>
                  <a:lnTo>
                    <a:pt x="8014" y="18145"/>
                  </a:lnTo>
                  <a:cubicBezTo>
                    <a:pt x="9461" y="18145"/>
                    <a:pt x="10673" y="17995"/>
                    <a:pt x="11668" y="17680"/>
                  </a:cubicBezTo>
                  <a:cubicBezTo>
                    <a:pt x="12663" y="17364"/>
                    <a:pt x="13477" y="16898"/>
                    <a:pt x="14147" y="16268"/>
                  </a:cubicBezTo>
                  <a:cubicBezTo>
                    <a:pt x="14816" y="15637"/>
                    <a:pt x="15304" y="14856"/>
                    <a:pt x="15630" y="13924"/>
                  </a:cubicBezTo>
                  <a:cubicBezTo>
                    <a:pt x="15974" y="12978"/>
                    <a:pt x="16137" y="11896"/>
                    <a:pt x="16137" y="10650"/>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31" name="Shape">
              <a:extLst>
                <a:ext uri="{FF2B5EF4-FFF2-40B4-BE49-F238E27FC236}">
                  <a16:creationId xmlns:a16="http://schemas.microsoft.com/office/drawing/2014/main" id="{0E6DA7EA-1CFA-464E-AF41-5ACDE249AF98}"/>
                </a:ext>
              </a:extLst>
            </p:cNvPr>
            <p:cNvSpPr/>
            <p:nvPr/>
          </p:nvSpPr>
          <p:spPr>
            <a:xfrm>
              <a:off x="2705099" y="3174999"/>
              <a:ext cx="108205" cy="182628"/>
            </a:xfrm>
            <a:custGeom>
              <a:avLst/>
              <a:gdLst/>
              <a:ahLst/>
              <a:cxnLst>
                <a:cxn ang="0">
                  <a:pos x="wd2" y="hd2"/>
                </a:cxn>
                <a:cxn ang="5400000">
                  <a:pos x="wd2" y="hd2"/>
                </a:cxn>
                <a:cxn ang="10800000">
                  <a:pos x="wd2" y="hd2"/>
                </a:cxn>
                <a:cxn ang="16200000">
                  <a:pos x="wd2" y="hd2"/>
                </a:cxn>
              </a:cxnLst>
              <a:rect l="0" t="0" r="r" b="b"/>
              <a:pathLst>
                <a:path w="21600" h="21600" extrusionOk="0">
                  <a:moveTo>
                    <a:pt x="21600" y="19888"/>
                  </a:moveTo>
                  <a:cubicBezTo>
                    <a:pt x="21600" y="20203"/>
                    <a:pt x="21575" y="20473"/>
                    <a:pt x="21524" y="20699"/>
                  </a:cubicBezTo>
                  <a:cubicBezTo>
                    <a:pt x="21473" y="20909"/>
                    <a:pt x="21397" y="21089"/>
                    <a:pt x="21321" y="21224"/>
                  </a:cubicBezTo>
                  <a:cubicBezTo>
                    <a:pt x="21220" y="21360"/>
                    <a:pt x="21118" y="21450"/>
                    <a:pt x="20966" y="21510"/>
                  </a:cubicBezTo>
                  <a:cubicBezTo>
                    <a:pt x="20814" y="21570"/>
                    <a:pt x="20662" y="21600"/>
                    <a:pt x="20510" y="21600"/>
                  </a:cubicBezTo>
                  <a:lnTo>
                    <a:pt x="2206" y="21600"/>
                  </a:lnTo>
                  <a:cubicBezTo>
                    <a:pt x="1597" y="21600"/>
                    <a:pt x="1065" y="21495"/>
                    <a:pt x="634" y="21270"/>
                  </a:cubicBezTo>
                  <a:cubicBezTo>
                    <a:pt x="203" y="21044"/>
                    <a:pt x="0" y="20699"/>
                    <a:pt x="0" y="20203"/>
                  </a:cubicBezTo>
                  <a:lnTo>
                    <a:pt x="0" y="1397"/>
                  </a:lnTo>
                  <a:cubicBezTo>
                    <a:pt x="0" y="901"/>
                    <a:pt x="203" y="556"/>
                    <a:pt x="634" y="330"/>
                  </a:cubicBezTo>
                  <a:cubicBezTo>
                    <a:pt x="1065" y="105"/>
                    <a:pt x="1572" y="0"/>
                    <a:pt x="2206" y="0"/>
                  </a:cubicBezTo>
                  <a:lnTo>
                    <a:pt x="20383" y="0"/>
                  </a:lnTo>
                  <a:cubicBezTo>
                    <a:pt x="20561" y="0"/>
                    <a:pt x="20713" y="30"/>
                    <a:pt x="20839" y="75"/>
                  </a:cubicBezTo>
                  <a:cubicBezTo>
                    <a:pt x="20966" y="135"/>
                    <a:pt x="21093" y="225"/>
                    <a:pt x="21169" y="361"/>
                  </a:cubicBezTo>
                  <a:cubicBezTo>
                    <a:pt x="21270" y="496"/>
                    <a:pt x="21321" y="676"/>
                    <a:pt x="21372" y="901"/>
                  </a:cubicBezTo>
                  <a:cubicBezTo>
                    <a:pt x="21423" y="1127"/>
                    <a:pt x="21448" y="1397"/>
                    <a:pt x="21448" y="1727"/>
                  </a:cubicBezTo>
                  <a:cubicBezTo>
                    <a:pt x="21448" y="2043"/>
                    <a:pt x="21423" y="2298"/>
                    <a:pt x="21372" y="2524"/>
                  </a:cubicBezTo>
                  <a:cubicBezTo>
                    <a:pt x="21321" y="2749"/>
                    <a:pt x="21245" y="2914"/>
                    <a:pt x="21169" y="3049"/>
                  </a:cubicBezTo>
                  <a:cubicBezTo>
                    <a:pt x="21093" y="3184"/>
                    <a:pt x="20966" y="3275"/>
                    <a:pt x="20839" y="3335"/>
                  </a:cubicBezTo>
                  <a:cubicBezTo>
                    <a:pt x="20713" y="3395"/>
                    <a:pt x="20561" y="3425"/>
                    <a:pt x="20383" y="3425"/>
                  </a:cubicBezTo>
                  <a:lnTo>
                    <a:pt x="7377" y="3425"/>
                  </a:lnTo>
                  <a:lnTo>
                    <a:pt x="7377" y="8697"/>
                  </a:lnTo>
                  <a:lnTo>
                    <a:pt x="18380" y="8697"/>
                  </a:lnTo>
                  <a:cubicBezTo>
                    <a:pt x="18558" y="8697"/>
                    <a:pt x="18710" y="8727"/>
                    <a:pt x="18837" y="8787"/>
                  </a:cubicBezTo>
                  <a:cubicBezTo>
                    <a:pt x="18989" y="8847"/>
                    <a:pt x="19090" y="8937"/>
                    <a:pt x="19192" y="9073"/>
                  </a:cubicBezTo>
                  <a:cubicBezTo>
                    <a:pt x="19293" y="9208"/>
                    <a:pt x="19369" y="9373"/>
                    <a:pt x="19394" y="9583"/>
                  </a:cubicBezTo>
                  <a:cubicBezTo>
                    <a:pt x="19445" y="9794"/>
                    <a:pt x="19470" y="10064"/>
                    <a:pt x="19470" y="10379"/>
                  </a:cubicBezTo>
                  <a:cubicBezTo>
                    <a:pt x="19470" y="10695"/>
                    <a:pt x="19445" y="10965"/>
                    <a:pt x="19394" y="11176"/>
                  </a:cubicBezTo>
                  <a:cubicBezTo>
                    <a:pt x="19344" y="11386"/>
                    <a:pt x="19268" y="11551"/>
                    <a:pt x="19192" y="11686"/>
                  </a:cubicBezTo>
                  <a:cubicBezTo>
                    <a:pt x="19090" y="11821"/>
                    <a:pt x="18989" y="11912"/>
                    <a:pt x="18837" y="11957"/>
                  </a:cubicBezTo>
                  <a:cubicBezTo>
                    <a:pt x="18684" y="12002"/>
                    <a:pt x="18532" y="12047"/>
                    <a:pt x="18380" y="12047"/>
                  </a:cubicBezTo>
                  <a:lnTo>
                    <a:pt x="7377" y="12047"/>
                  </a:lnTo>
                  <a:lnTo>
                    <a:pt x="7377" y="18130"/>
                  </a:lnTo>
                  <a:lnTo>
                    <a:pt x="20484" y="18130"/>
                  </a:lnTo>
                  <a:cubicBezTo>
                    <a:pt x="20662" y="18130"/>
                    <a:pt x="20814" y="18160"/>
                    <a:pt x="20941" y="18220"/>
                  </a:cubicBezTo>
                  <a:cubicBezTo>
                    <a:pt x="21093" y="18280"/>
                    <a:pt x="21194" y="18385"/>
                    <a:pt x="21296" y="18506"/>
                  </a:cubicBezTo>
                  <a:cubicBezTo>
                    <a:pt x="21397" y="18626"/>
                    <a:pt x="21448" y="18821"/>
                    <a:pt x="21499" y="19031"/>
                  </a:cubicBezTo>
                  <a:cubicBezTo>
                    <a:pt x="21575" y="19302"/>
                    <a:pt x="21600" y="19572"/>
                    <a:pt x="21600" y="19888"/>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32" name="Shape">
              <a:extLst>
                <a:ext uri="{FF2B5EF4-FFF2-40B4-BE49-F238E27FC236}">
                  <a16:creationId xmlns:a16="http://schemas.microsoft.com/office/drawing/2014/main" id="{FAC1AFA7-CE26-491C-8019-14A5608A7972}"/>
                </a:ext>
              </a:extLst>
            </p:cNvPr>
            <p:cNvSpPr/>
            <p:nvPr/>
          </p:nvSpPr>
          <p:spPr>
            <a:xfrm>
              <a:off x="2844800" y="3175000"/>
              <a:ext cx="150623" cy="183768"/>
            </a:xfrm>
            <a:custGeom>
              <a:avLst/>
              <a:gdLst/>
              <a:ahLst/>
              <a:cxnLst>
                <a:cxn ang="0">
                  <a:pos x="wd2" y="hd2"/>
                </a:cxn>
                <a:cxn ang="5400000">
                  <a:pos x="wd2" y="hd2"/>
                </a:cxn>
                <a:cxn ang="10800000">
                  <a:pos x="wd2" y="hd2"/>
                </a:cxn>
                <a:cxn ang="16200000">
                  <a:pos x="wd2" y="hd2"/>
                </a:cxn>
              </a:cxnLst>
              <a:rect l="0" t="0" r="r" b="b"/>
              <a:pathLst>
                <a:path w="21600" h="21600" extrusionOk="0">
                  <a:moveTo>
                    <a:pt x="21600" y="19988"/>
                  </a:moveTo>
                  <a:cubicBezTo>
                    <a:pt x="21600" y="20242"/>
                    <a:pt x="21545" y="20466"/>
                    <a:pt x="21436" y="20675"/>
                  </a:cubicBezTo>
                  <a:cubicBezTo>
                    <a:pt x="21327" y="20869"/>
                    <a:pt x="21181" y="21033"/>
                    <a:pt x="20999" y="21167"/>
                  </a:cubicBezTo>
                  <a:cubicBezTo>
                    <a:pt x="20817" y="21301"/>
                    <a:pt x="20598" y="21391"/>
                    <a:pt x="20343" y="21451"/>
                  </a:cubicBezTo>
                  <a:cubicBezTo>
                    <a:pt x="20088" y="21510"/>
                    <a:pt x="19833" y="21540"/>
                    <a:pt x="19578" y="21540"/>
                  </a:cubicBezTo>
                  <a:lnTo>
                    <a:pt x="17320" y="21540"/>
                  </a:lnTo>
                  <a:cubicBezTo>
                    <a:pt x="16847" y="21540"/>
                    <a:pt x="16446" y="21495"/>
                    <a:pt x="16100" y="21421"/>
                  </a:cubicBezTo>
                  <a:cubicBezTo>
                    <a:pt x="15754" y="21346"/>
                    <a:pt x="15444" y="21197"/>
                    <a:pt x="15153" y="21003"/>
                  </a:cubicBezTo>
                  <a:cubicBezTo>
                    <a:pt x="14861" y="20794"/>
                    <a:pt x="14588" y="20525"/>
                    <a:pt x="14315" y="20182"/>
                  </a:cubicBezTo>
                  <a:cubicBezTo>
                    <a:pt x="14042" y="19839"/>
                    <a:pt x="13732" y="19376"/>
                    <a:pt x="13404" y="18824"/>
                  </a:cubicBezTo>
                  <a:lnTo>
                    <a:pt x="6884" y="8792"/>
                  </a:lnTo>
                  <a:cubicBezTo>
                    <a:pt x="6502" y="8195"/>
                    <a:pt x="6119" y="7553"/>
                    <a:pt x="5737" y="6867"/>
                  </a:cubicBezTo>
                  <a:cubicBezTo>
                    <a:pt x="5354" y="6180"/>
                    <a:pt x="4990" y="5508"/>
                    <a:pt x="4681" y="4851"/>
                  </a:cubicBezTo>
                  <a:lnTo>
                    <a:pt x="4644" y="4851"/>
                  </a:lnTo>
                  <a:cubicBezTo>
                    <a:pt x="4699" y="5643"/>
                    <a:pt x="4735" y="6434"/>
                    <a:pt x="4772" y="7225"/>
                  </a:cubicBezTo>
                  <a:cubicBezTo>
                    <a:pt x="4808" y="8016"/>
                    <a:pt x="4808" y="8837"/>
                    <a:pt x="4808" y="9673"/>
                  </a:cubicBezTo>
                  <a:lnTo>
                    <a:pt x="4808" y="20898"/>
                  </a:lnTo>
                  <a:cubicBezTo>
                    <a:pt x="4808" y="21003"/>
                    <a:pt x="4772" y="21107"/>
                    <a:pt x="4699" y="21197"/>
                  </a:cubicBezTo>
                  <a:cubicBezTo>
                    <a:pt x="4626" y="21287"/>
                    <a:pt x="4498" y="21361"/>
                    <a:pt x="4316" y="21421"/>
                  </a:cubicBezTo>
                  <a:cubicBezTo>
                    <a:pt x="4134" y="21481"/>
                    <a:pt x="3879" y="21525"/>
                    <a:pt x="3570" y="21555"/>
                  </a:cubicBezTo>
                  <a:cubicBezTo>
                    <a:pt x="3260" y="21585"/>
                    <a:pt x="2859" y="21600"/>
                    <a:pt x="2368" y="21600"/>
                  </a:cubicBezTo>
                  <a:cubicBezTo>
                    <a:pt x="1894" y="21600"/>
                    <a:pt x="1512" y="21585"/>
                    <a:pt x="1202" y="21555"/>
                  </a:cubicBezTo>
                  <a:cubicBezTo>
                    <a:pt x="892" y="21525"/>
                    <a:pt x="656" y="21481"/>
                    <a:pt x="474" y="21421"/>
                  </a:cubicBezTo>
                  <a:cubicBezTo>
                    <a:pt x="291" y="21361"/>
                    <a:pt x="182" y="21287"/>
                    <a:pt x="109" y="21197"/>
                  </a:cubicBezTo>
                  <a:cubicBezTo>
                    <a:pt x="36" y="21107"/>
                    <a:pt x="0" y="21003"/>
                    <a:pt x="0" y="20898"/>
                  </a:cubicBezTo>
                  <a:lnTo>
                    <a:pt x="0" y="1627"/>
                  </a:lnTo>
                  <a:cubicBezTo>
                    <a:pt x="0" y="1105"/>
                    <a:pt x="182" y="716"/>
                    <a:pt x="565" y="463"/>
                  </a:cubicBezTo>
                  <a:cubicBezTo>
                    <a:pt x="929" y="209"/>
                    <a:pt x="1384" y="75"/>
                    <a:pt x="1931" y="75"/>
                  </a:cubicBezTo>
                  <a:lnTo>
                    <a:pt x="4790" y="75"/>
                  </a:lnTo>
                  <a:cubicBezTo>
                    <a:pt x="5300" y="75"/>
                    <a:pt x="5737" y="104"/>
                    <a:pt x="6083" y="179"/>
                  </a:cubicBezTo>
                  <a:cubicBezTo>
                    <a:pt x="6429" y="254"/>
                    <a:pt x="6739" y="373"/>
                    <a:pt x="7030" y="537"/>
                  </a:cubicBezTo>
                  <a:cubicBezTo>
                    <a:pt x="7303" y="702"/>
                    <a:pt x="7558" y="925"/>
                    <a:pt x="7813" y="1224"/>
                  </a:cubicBezTo>
                  <a:cubicBezTo>
                    <a:pt x="8050" y="1523"/>
                    <a:pt x="8305" y="1881"/>
                    <a:pt x="8560" y="2314"/>
                  </a:cubicBezTo>
                  <a:lnTo>
                    <a:pt x="13659" y="10151"/>
                  </a:lnTo>
                  <a:cubicBezTo>
                    <a:pt x="13951" y="10628"/>
                    <a:pt x="14242" y="11091"/>
                    <a:pt x="14534" y="11554"/>
                  </a:cubicBezTo>
                  <a:cubicBezTo>
                    <a:pt x="14825" y="12017"/>
                    <a:pt x="15098" y="12464"/>
                    <a:pt x="15371" y="12927"/>
                  </a:cubicBezTo>
                  <a:cubicBezTo>
                    <a:pt x="15645" y="13390"/>
                    <a:pt x="15899" y="13838"/>
                    <a:pt x="16154" y="14271"/>
                  </a:cubicBezTo>
                  <a:cubicBezTo>
                    <a:pt x="16409" y="14718"/>
                    <a:pt x="16664" y="15151"/>
                    <a:pt x="16901" y="15599"/>
                  </a:cubicBezTo>
                  <a:lnTo>
                    <a:pt x="16919" y="15599"/>
                  </a:lnTo>
                  <a:cubicBezTo>
                    <a:pt x="16883" y="14823"/>
                    <a:pt x="16847" y="14017"/>
                    <a:pt x="16828" y="13181"/>
                  </a:cubicBezTo>
                  <a:cubicBezTo>
                    <a:pt x="16810" y="12345"/>
                    <a:pt x="16792" y="11539"/>
                    <a:pt x="16792" y="10778"/>
                  </a:cubicBezTo>
                  <a:lnTo>
                    <a:pt x="16792" y="717"/>
                  </a:lnTo>
                  <a:cubicBezTo>
                    <a:pt x="16792" y="612"/>
                    <a:pt x="16828" y="508"/>
                    <a:pt x="16919" y="418"/>
                  </a:cubicBezTo>
                  <a:cubicBezTo>
                    <a:pt x="16992" y="328"/>
                    <a:pt x="17138" y="254"/>
                    <a:pt x="17320" y="179"/>
                  </a:cubicBezTo>
                  <a:cubicBezTo>
                    <a:pt x="17502" y="119"/>
                    <a:pt x="17757" y="60"/>
                    <a:pt x="18067" y="45"/>
                  </a:cubicBezTo>
                  <a:cubicBezTo>
                    <a:pt x="18376" y="15"/>
                    <a:pt x="18777" y="0"/>
                    <a:pt x="19269" y="0"/>
                  </a:cubicBezTo>
                  <a:cubicBezTo>
                    <a:pt x="19724" y="0"/>
                    <a:pt x="20107" y="15"/>
                    <a:pt x="20416" y="45"/>
                  </a:cubicBezTo>
                  <a:cubicBezTo>
                    <a:pt x="20726" y="75"/>
                    <a:pt x="20963" y="119"/>
                    <a:pt x="21126" y="179"/>
                  </a:cubicBezTo>
                  <a:cubicBezTo>
                    <a:pt x="21290" y="239"/>
                    <a:pt x="21418" y="328"/>
                    <a:pt x="21473" y="418"/>
                  </a:cubicBezTo>
                  <a:cubicBezTo>
                    <a:pt x="21545" y="508"/>
                    <a:pt x="21582" y="612"/>
                    <a:pt x="21582" y="717"/>
                  </a:cubicBezTo>
                  <a:lnTo>
                    <a:pt x="21582" y="19988"/>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33" name="Shape">
              <a:extLst>
                <a:ext uri="{FF2B5EF4-FFF2-40B4-BE49-F238E27FC236}">
                  <a16:creationId xmlns:a16="http://schemas.microsoft.com/office/drawing/2014/main" id="{2CBDDB35-0799-436C-A770-84E4CC39E364}"/>
                </a:ext>
              </a:extLst>
            </p:cNvPr>
            <p:cNvSpPr/>
            <p:nvPr/>
          </p:nvSpPr>
          <p:spPr>
            <a:xfrm>
              <a:off x="3022600" y="3175000"/>
              <a:ext cx="139700" cy="183389"/>
            </a:xfrm>
            <a:custGeom>
              <a:avLst/>
              <a:gdLst/>
              <a:ahLst/>
              <a:cxnLst>
                <a:cxn ang="0">
                  <a:pos x="wd2" y="hd2"/>
                </a:cxn>
                <a:cxn ang="5400000">
                  <a:pos x="wd2" y="hd2"/>
                </a:cxn>
                <a:cxn ang="10800000">
                  <a:pos x="wd2" y="hd2"/>
                </a:cxn>
                <a:cxn ang="16200000">
                  <a:pos x="wd2" y="hd2"/>
                </a:cxn>
              </a:cxnLst>
              <a:rect l="0" t="0" r="r" b="b"/>
              <a:pathLst>
                <a:path w="21600" h="21600" extrusionOk="0">
                  <a:moveTo>
                    <a:pt x="21600" y="1795"/>
                  </a:moveTo>
                  <a:cubicBezTo>
                    <a:pt x="21600" y="2109"/>
                    <a:pt x="21580" y="2393"/>
                    <a:pt x="21541" y="2618"/>
                  </a:cubicBezTo>
                  <a:cubicBezTo>
                    <a:pt x="21502" y="2842"/>
                    <a:pt x="21443" y="3022"/>
                    <a:pt x="21384" y="3171"/>
                  </a:cubicBezTo>
                  <a:cubicBezTo>
                    <a:pt x="21305" y="3306"/>
                    <a:pt x="21227" y="3411"/>
                    <a:pt x="21109" y="3485"/>
                  </a:cubicBezTo>
                  <a:cubicBezTo>
                    <a:pt x="20991" y="3545"/>
                    <a:pt x="20873" y="3590"/>
                    <a:pt x="20756" y="3590"/>
                  </a:cubicBezTo>
                  <a:lnTo>
                    <a:pt x="13687" y="3590"/>
                  </a:lnTo>
                  <a:lnTo>
                    <a:pt x="13687" y="20912"/>
                  </a:lnTo>
                  <a:cubicBezTo>
                    <a:pt x="13687" y="21017"/>
                    <a:pt x="13647" y="21121"/>
                    <a:pt x="13549" y="21211"/>
                  </a:cubicBezTo>
                  <a:cubicBezTo>
                    <a:pt x="13451" y="21301"/>
                    <a:pt x="13294" y="21376"/>
                    <a:pt x="13078" y="21421"/>
                  </a:cubicBezTo>
                  <a:cubicBezTo>
                    <a:pt x="12862" y="21465"/>
                    <a:pt x="12567" y="21525"/>
                    <a:pt x="12194" y="21555"/>
                  </a:cubicBezTo>
                  <a:cubicBezTo>
                    <a:pt x="11821" y="21585"/>
                    <a:pt x="11369" y="21600"/>
                    <a:pt x="10800" y="21600"/>
                  </a:cubicBezTo>
                  <a:cubicBezTo>
                    <a:pt x="10231" y="21600"/>
                    <a:pt x="9779" y="21585"/>
                    <a:pt x="9406" y="21555"/>
                  </a:cubicBezTo>
                  <a:cubicBezTo>
                    <a:pt x="9033" y="21525"/>
                    <a:pt x="8738" y="21480"/>
                    <a:pt x="8522" y="21421"/>
                  </a:cubicBezTo>
                  <a:cubicBezTo>
                    <a:pt x="8306" y="21361"/>
                    <a:pt x="8149" y="21301"/>
                    <a:pt x="8051" y="21211"/>
                  </a:cubicBezTo>
                  <a:cubicBezTo>
                    <a:pt x="7953" y="21121"/>
                    <a:pt x="7913" y="21032"/>
                    <a:pt x="7913" y="20912"/>
                  </a:cubicBezTo>
                  <a:lnTo>
                    <a:pt x="7913" y="3590"/>
                  </a:lnTo>
                  <a:lnTo>
                    <a:pt x="844" y="3590"/>
                  </a:lnTo>
                  <a:cubicBezTo>
                    <a:pt x="707" y="3590"/>
                    <a:pt x="569" y="3560"/>
                    <a:pt x="471" y="3485"/>
                  </a:cubicBezTo>
                  <a:cubicBezTo>
                    <a:pt x="373" y="3425"/>
                    <a:pt x="275" y="3321"/>
                    <a:pt x="216" y="3171"/>
                  </a:cubicBezTo>
                  <a:cubicBezTo>
                    <a:pt x="137" y="3037"/>
                    <a:pt x="98" y="2857"/>
                    <a:pt x="59" y="2618"/>
                  </a:cubicBezTo>
                  <a:cubicBezTo>
                    <a:pt x="20" y="2393"/>
                    <a:pt x="0" y="2124"/>
                    <a:pt x="0" y="1795"/>
                  </a:cubicBezTo>
                  <a:cubicBezTo>
                    <a:pt x="0" y="1466"/>
                    <a:pt x="20" y="1182"/>
                    <a:pt x="59" y="942"/>
                  </a:cubicBezTo>
                  <a:cubicBezTo>
                    <a:pt x="98" y="703"/>
                    <a:pt x="157" y="524"/>
                    <a:pt x="216" y="389"/>
                  </a:cubicBezTo>
                  <a:cubicBezTo>
                    <a:pt x="275" y="254"/>
                    <a:pt x="373" y="150"/>
                    <a:pt x="471" y="90"/>
                  </a:cubicBezTo>
                  <a:cubicBezTo>
                    <a:pt x="569" y="30"/>
                    <a:pt x="687" y="0"/>
                    <a:pt x="844" y="0"/>
                  </a:cubicBezTo>
                  <a:lnTo>
                    <a:pt x="20736" y="0"/>
                  </a:lnTo>
                  <a:cubicBezTo>
                    <a:pt x="20873" y="0"/>
                    <a:pt x="20991" y="30"/>
                    <a:pt x="21089" y="90"/>
                  </a:cubicBezTo>
                  <a:cubicBezTo>
                    <a:pt x="21188" y="150"/>
                    <a:pt x="21286" y="254"/>
                    <a:pt x="21364" y="389"/>
                  </a:cubicBezTo>
                  <a:cubicBezTo>
                    <a:pt x="21443" y="524"/>
                    <a:pt x="21482" y="718"/>
                    <a:pt x="21521" y="942"/>
                  </a:cubicBezTo>
                  <a:cubicBezTo>
                    <a:pt x="21580" y="1182"/>
                    <a:pt x="21600" y="1451"/>
                    <a:pt x="21600" y="1795"/>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34" name="Shape">
              <a:extLst>
                <a:ext uri="{FF2B5EF4-FFF2-40B4-BE49-F238E27FC236}">
                  <a16:creationId xmlns:a16="http://schemas.microsoft.com/office/drawing/2014/main" id="{B4DB6DF8-BFF7-4A77-AB3B-CDE02C6749E6}"/>
                </a:ext>
              </a:extLst>
            </p:cNvPr>
            <p:cNvSpPr/>
            <p:nvPr/>
          </p:nvSpPr>
          <p:spPr>
            <a:xfrm>
              <a:off x="3175000" y="3175000"/>
              <a:ext cx="37212" cy="184023"/>
            </a:xfrm>
            <a:custGeom>
              <a:avLst/>
              <a:gdLst/>
              <a:ahLst/>
              <a:cxnLst>
                <a:cxn ang="0">
                  <a:pos x="wd2" y="hd2"/>
                </a:cxn>
                <a:cxn ang="5400000">
                  <a:pos x="wd2" y="hd2"/>
                </a:cxn>
                <a:cxn ang="10800000">
                  <a:pos x="wd2" y="hd2"/>
                </a:cxn>
                <a:cxn ang="16200000">
                  <a:pos x="wd2" y="hd2"/>
                </a:cxn>
              </a:cxnLst>
              <a:rect l="0" t="0" r="r" b="b"/>
              <a:pathLst>
                <a:path w="21600" h="21600" extrusionOk="0">
                  <a:moveTo>
                    <a:pt x="21600" y="20914"/>
                  </a:moveTo>
                  <a:cubicBezTo>
                    <a:pt x="21600" y="21019"/>
                    <a:pt x="21453" y="21123"/>
                    <a:pt x="21084" y="21212"/>
                  </a:cubicBezTo>
                  <a:cubicBezTo>
                    <a:pt x="20715" y="21302"/>
                    <a:pt x="20126" y="21376"/>
                    <a:pt x="19315" y="21421"/>
                  </a:cubicBezTo>
                  <a:cubicBezTo>
                    <a:pt x="18504" y="21481"/>
                    <a:pt x="17398" y="21525"/>
                    <a:pt x="16071" y="21555"/>
                  </a:cubicBezTo>
                  <a:cubicBezTo>
                    <a:pt x="14670" y="21585"/>
                    <a:pt x="12975" y="21600"/>
                    <a:pt x="10837" y="21600"/>
                  </a:cubicBezTo>
                  <a:cubicBezTo>
                    <a:pt x="8773" y="21600"/>
                    <a:pt x="7003" y="21585"/>
                    <a:pt x="5603" y="21555"/>
                  </a:cubicBezTo>
                  <a:cubicBezTo>
                    <a:pt x="4202" y="21525"/>
                    <a:pt x="3096" y="21481"/>
                    <a:pt x="2285" y="21421"/>
                  </a:cubicBezTo>
                  <a:cubicBezTo>
                    <a:pt x="1474" y="21361"/>
                    <a:pt x="885" y="21302"/>
                    <a:pt x="516" y="21212"/>
                  </a:cubicBezTo>
                  <a:cubicBezTo>
                    <a:pt x="147" y="21123"/>
                    <a:pt x="0" y="21034"/>
                    <a:pt x="0" y="20914"/>
                  </a:cubicBezTo>
                  <a:lnTo>
                    <a:pt x="0" y="686"/>
                  </a:lnTo>
                  <a:cubicBezTo>
                    <a:pt x="0" y="581"/>
                    <a:pt x="147" y="477"/>
                    <a:pt x="516" y="388"/>
                  </a:cubicBezTo>
                  <a:cubicBezTo>
                    <a:pt x="885" y="298"/>
                    <a:pt x="1474" y="224"/>
                    <a:pt x="2285" y="179"/>
                  </a:cubicBezTo>
                  <a:cubicBezTo>
                    <a:pt x="3170" y="119"/>
                    <a:pt x="4202" y="75"/>
                    <a:pt x="5603" y="45"/>
                  </a:cubicBezTo>
                  <a:cubicBezTo>
                    <a:pt x="6930" y="15"/>
                    <a:pt x="8699" y="0"/>
                    <a:pt x="10763" y="0"/>
                  </a:cubicBezTo>
                  <a:cubicBezTo>
                    <a:pt x="12901" y="0"/>
                    <a:pt x="14670" y="15"/>
                    <a:pt x="15997" y="45"/>
                  </a:cubicBezTo>
                  <a:cubicBezTo>
                    <a:pt x="17324" y="75"/>
                    <a:pt x="18430" y="119"/>
                    <a:pt x="19241" y="179"/>
                  </a:cubicBezTo>
                  <a:cubicBezTo>
                    <a:pt x="20052" y="238"/>
                    <a:pt x="20642" y="313"/>
                    <a:pt x="21010" y="388"/>
                  </a:cubicBezTo>
                  <a:cubicBezTo>
                    <a:pt x="21379" y="477"/>
                    <a:pt x="21526" y="581"/>
                    <a:pt x="21526" y="686"/>
                  </a:cubicBezTo>
                  <a:lnTo>
                    <a:pt x="21526" y="20914"/>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35" name="Shape">
              <a:extLst>
                <a:ext uri="{FF2B5EF4-FFF2-40B4-BE49-F238E27FC236}">
                  <a16:creationId xmlns:a16="http://schemas.microsoft.com/office/drawing/2014/main" id="{38A1A668-CAFD-467F-A5A5-45ADE97A30D5}"/>
                </a:ext>
              </a:extLst>
            </p:cNvPr>
            <p:cNvSpPr/>
            <p:nvPr/>
          </p:nvSpPr>
          <p:spPr>
            <a:xfrm>
              <a:off x="3238500" y="3175000"/>
              <a:ext cx="139700" cy="183389"/>
            </a:xfrm>
            <a:custGeom>
              <a:avLst/>
              <a:gdLst/>
              <a:ahLst/>
              <a:cxnLst>
                <a:cxn ang="0">
                  <a:pos x="wd2" y="hd2"/>
                </a:cxn>
                <a:cxn ang="5400000">
                  <a:pos x="wd2" y="hd2"/>
                </a:cxn>
                <a:cxn ang="10800000">
                  <a:pos x="wd2" y="hd2"/>
                </a:cxn>
                <a:cxn ang="16200000">
                  <a:pos x="wd2" y="hd2"/>
                </a:cxn>
              </a:cxnLst>
              <a:rect l="0" t="0" r="r" b="b"/>
              <a:pathLst>
                <a:path w="21600" h="21600" extrusionOk="0">
                  <a:moveTo>
                    <a:pt x="21600" y="1795"/>
                  </a:moveTo>
                  <a:cubicBezTo>
                    <a:pt x="21600" y="2109"/>
                    <a:pt x="21580" y="2393"/>
                    <a:pt x="21541" y="2618"/>
                  </a:cubicBezTo>
                  <a:cubicBezTo>
                    <a:pt x="21502" y="2842"/>
                    <a:pt x="21443" y="3022"/>
                    <a:pt x="21384" y="3171"/>
                  </a:cubicBezTo>
                  <a:cubicBezTo>
                    <a:pt x="21305" y="3306"/>
                    <a:pt x="21227" y="3411"/>
                    <a:pt x="21109" y="3485"/>
                  </a:cubicBezTo>
                  <a:cubicBezTo>
                    <a:pt x="20991" y="3545"/>
                    <a:pt x="20873" y="3590"/>
                    <a:pt x="20756" y="3590"/>
                  </a:cubicBezTo>
                  <a:lnTo>
                    <a:pt x="13687" y="3590"/>
                  </a:lnTo>
                  <a:lnTo>
                    <a:pt x="13687" y="20912"/>
                  </a:lnTo>
                  <a:cubicBezTo>
                    <a:pt x="13687" y="21017"/>
                    <a:pt x="13647" y="21121"/>
                    <a:pt x="13549" y="21211"/>
                  </a:cubicBezTo>
                  <a:cubicBezTo>
                    <a:pt x="13451" y="21301"/>
                    <a:pt x="13294" y="21376"/>
                    <a:pt x="13078" y="21421"/>
                  </a:cubicBezTo>
                  <a:cubicBezTo>
                    <a:pt x="12862" y="21465"/>
                    <a:pt x="12567" y="21525"/>
                    <a:pt x="12194" y="21555"/>
                  </a:cubicBezTo>
                  <a:cubicBezTo>
                    <a:pt x="11821" y="21585"/>
                    <a:pt x="11369" y="21600"/>
                    <a:pt x="10800" y="21600"/>
                  </a:cubicBezTo>
                  <a:cubicBezTo>
                    <a:pt x="10231" y="21600"/>
                    <a:pt x="9779" y="21585"/>
                    <a:pt x="9406" y="21555"/>
                  </a:cubicBezTo>
                  <a:cubicBezTo>
                    <a:pt x="9033" y="21525"/>
                    <a:pt x="8738" y="21480"/>
                    <a:pt x="8522" y="21421"/>
                  </a:cubicBezTo>
                  <a:cubicBezTo>
                    <a:pt x="8306" y="21361"/>
                    <a:pt x="8149" y="21301"/>
                    <a:pt x="8051" y="21211"/>
                  </a:cubicBezTo>
                  <a:cubicBezTo>
                    <a:pt x="7953" y="21121"/>
                    <a:pt x="7913" y="21032"/>
                    <a:pt x="7913" y="20912"/>
                  </a:cubicBezTo>
                  <a:lnTo>
                    <a:pt x="7913" y="3590"/>
                  </a:lnTo>
                  <a:lnTo>
                    <a:pt x="844" y="3590"/>
                  </a:lnTo>
                  <a:cubicBezTo>
                    <a:pt x="707" y="3590"/>
                    <a:pt x="569" y="3560"/>
                    <a:pt x="471" y="3485"/>
                  </a:cubicBezTo>
                  <a:cubicBezTo>
                    <a:pt x="373" y="3425"/>
                    <a:pt x="275" y="3321"/>
                    <a:pt x="216" y="3171"/>
                  </a:cubicBezTo>
                  <a:cubicBezTo>
                    <a:pt x="137" y="3037"/>
                    <a:pt x="98" y="2857"/>
                    <a:pt x="59" y="2618"/>
                  </a:cubicBezTo>
                  <a:cubicBezTo>
                    <a:pt x="20" y="2393"/>
                    <a:pt x="0" y="2124"/>
                    <a:pt x="0" y="1795"/>
                  </a:cubicBezTo>
                  <a:cubicBezTo>
                    <a:pt x="0" y="1466"/>
                    <a:pt x="20" y="1182"/>
                    <a:pt x="59" y="942"/>
                  </a:cubicBezTo>
                  <a:cubicBezTo>
                    <a:pt x="98" y="703"/>
                    <a:pt x="157" y="524"/>
                    <a:pt x="216" y="389"/>
                  </a:cubicBezTo>
                  <a:cubicBezTo>
                    <a:pt x="275" y="254"/>
                    <a:pt x="373" y="150"/>
                    <a:pt x="471" y="90"/>
                  </a:cubicBezTo>
                  <a:cubicBezTo>
                    <a:pt x="569" y="30"/>
                    <a:pt x="687" y="0"/>
                    <a:pt x="844" y="0"/>
                  </a:cubicBezTo>
                  <a:lnTo>
                    <a:pt x="20736" y="0"/>
                  </a:lnTo>
                  <a:cubicBezTo>
                    <a:pt x="20873" y="0"/>
                    <a:pt x="20991" y="30"/>
                    <a:pt x="21089" y="90"/>
                  </a:cubicBezTo>
                  <a:cubicBezTo>
                    <a:pt x="21188" y="150"/>
                    <a:pt x="21286" y="254"/>
                    <a:pt x="21364" y="389"/>
                  </a:cubicBezTo>
                  <a:cubicBezTo>
                    <a:pt x="21443" y="524"/>
                    <a:pt x="21482" y="718"/>
                    <a:pt x="21521" y="942"/>
                  </a:cubicBezTo>
                  <a:cubicBezTo>
                    <a:pt x="21580" y="1182"/>
                    <a:pt x="21600" y="1451"/>
                    <a:pt x="21600" y="1795"/>
                  </a:cubicBez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36" name="Shape">
              <a:extLst>
                <a:ext uri="{FF2B5EF4-FFF2-40B4-BE49-F238E27FC236}">
                  <a16:creationId xmlns:a16="http://schemas.microsoft.com/office/drawing/2014/main" id="{15157577-C1F9-407C-853C-8D67C39A1612}"/>
                </a:ext>
              </a:extLst>
            </p:cNvPr>
            <p:cNvSpPr/>
            <p:nvPr/>
          </p:nvSpPr>
          <p:spPr>
            <a:xfrm>
              <a:off x="3378199" y="3175000"/>
              <a:ext cx="144579" cy="184023"/>
            </a:xfrm>
            <a:custGeom>
              <a:avLst/>
              <a:gdLst/>
              <a:ahLst/>
              <a:cxnLst>
                <a:cxn ang="0">
                  <a:pos x="wd2" y="hd2"/>
                </a:cxn>
                <a:cxn ang="5400000">
                  <a:pos x="wd2" y="hd2"/>
                </a:cxn>
                <a:cxn ang="10800000">
                  <a:pos x="wd2" y="hd2"/>
                </a:cxn>
                <a:cxn ang="16200000">
                  <a:pos x="wd2" y="hd2"/>
                </a:cxn>
              </a:cxnLst>
              <a:rect l="0" t="0" r="r" b="b"/>
              <a:pathLst>
                <a:path w="21513" h="21600" extrusionOk="0">
                  <a:moveTo>
                    <a:pt x="13530" y="13386"/>
                  </a:moveTo>
                  <a:lnTo>
                    <a:pt x="13530" y="20914"/>
                  </a:lnTo>
                  <a:cubicBezTo>
                    <a:pt x="13530" y="21019"/>
                    <a:pt x="13493" y="21123"/>
                    <a:pt x="13398" y="21212"/>
                  </a:cubicBezTo>
                  <a:cubicBezTo>
                    <a:pt x="13304" y="21302"/>
                    <a:pt x="13153" y="21376"/>
                    <a:pt x="12945" y="21421"/>
                  </a:cubicBezTo>
                  <a:cubicBezTo>
                    <a:pt x="12737" y="21466"/>
                    <a:pt x="12453" y="21525"/>
                    <a:pt x="12094" y="21555"/>
                  </a:cubicBezTo>
                  <a:cubicBezTo>
                    <a:pt x="11735" y="21585"/>
                    <a:pt x="11301" y="21600"/>
                    <a:pt x="10753" y="21600"/>
                  </a:cubicBezTo>
                  <a:cubicBezTo>
                    <a:pt x="10204" y="21600"/>
                    <a:pt x="9751" y="21585"/>
                    <a:pt x="9411" y="21555"/>
                  </a:cubicBezTo>
                  <a:cubicBezTo>
                    <a:pt x="9052" y="21525"/>
                    <a:pt x="8787" y="21481"/>
                    <a:pt x="8560" y="21421"/>
                  </a:cubicBezTo>
                  <a:cubicBezTo>
                    <a:pt x="8334" y="21361"/>
                    <a:pt x="8201" y="21302"/>
                    <a:pt x="8107" y="21212"/>
                  </a:cubicBezTo>
                  <a:cubicBezTo>
                    <a:pt x="8031" y="21123"/>
                    <a:pt x="7975" y="21034"/>
                    <a:pt x="7975" y="20914"/>
                  </a:cubicBezTo>
                  <a:lnTo>
                    <a:pt x="7975" y="13386"/>
                  </a:lnTo>
                  <a:lnTo>
                    <a:pt x="548" y="1714"/>
                  </a:lnTo>
                  <a:cubicBezTo>
                    <a:pt x="283" y="1312"/>
                    <a:pt x="113" y="984"/>
                    <a:pt x="38" y="760"/>
                  </a:cubicBezTo>
                  <a:cubicBezTo>
                    <a:pt x="-38" y="537"/>
                    <a:pt x="0" y="358"/>
                    <a:pt x="170" y="253"/>
                  </a:cubicBezTo>
                  <a:cubicBezTo>
                    <a:pt x="321" y="134"/>
                    <a:pt x="623" y="60"/>
                    <a:pt x="1058" y="45"/>
                  </a:cubicBezTo>
                  <a:cubicBezTo>
                    <a:pt x="1493" y="30"/>
                    <a:pt x="2097" y="0"/>
                    <a:pt x="2872" y="0"/>
                  </a:cubicBezTo>
                  <a:cubicBezTo>
                    <a:pt x="3515" y="0"/>
                    <a:pt x="4025" y="15"/>
                    <a:pt x="4422" y="30"/>
                  </a:cubicBezTo>
                  <a:cubicBezTo>
                    <a:pt x="4800" y="45"/>
                    <a:pt x="5121" y="89"/>
                    <a:pt x="5329" y="149"/>
                  </a:cubicBezTo>
                  <a:cubicBezTo>
                    <a:pt x="5556" y="209"/>
                    <a:pt x="5726" y="283"/>
                    <a:pt x="5820" y="388"/>
                  </a:cubicBezTo>
                  <a:cubicBezTo>
                    <a:pt x="5915" y="492"/>
                    <a:pt x="6028" y="611"/>
                    <a:pt x="6123" y="775"/>
                  </a:cubicBezTo>
                  <a:lnTo>
                    <a:pt x="9146" y="6037"/>
                  </a:lnTo>
                  <a:cubicBezTo>
                    <a:pt x="9449" y="6544"/>
                    <a:pt x="9732" y="7081"/>
                    <a:pt x="10016" y="7647"/>
                  </a:cubicBezTo>
                  <a:cubicBezTo>
                    <a:pt x="10299" y="8214"/>
                    <a:pt x="10601" y="8795"/>
                    <a:pt x="10885" y="9421"/>
                  </a:cubicBezTo>
                  <a:lnTo>
                    <a:pt x="10923" y="9421"/>
                  </a:lnTo>
                  <a:cubicBezTo>
                    <a:pt x="11187" y="8825"/>
                    <a:pt x="11452" y="8243"/>
                    <a:pt x="11735" y="7677"/>
                  </a:cubicBezTo>
                  <a:cubicBezTo>
                    <a:pt x="12019" y="7111"/>
                    <a:pt x="12283" y="6574"/>
                    <a:pt x="12548" y="6067"/>
                  </a:cubicBezTo>
                  <a:lnTo>
                    <a:pt x="15534" y="835"/>
                  </a:lnTo>
                  <a:cubicBezTo>
                    <a:pt x="15609" y="656"/>
                    <a:pt x="15685" y="522"/>
                    <a:pt x="15798" y="417"/>
                  </a:cubicBezTo>
                  <a:cubicBezTo>
                    <a:pt x="15912" y="313"/>
                    <a:pt x="16063" y="224"/>
                    <a:pt x="16271" y="164"/>
                  </a:cubicBezTo>
                  <a:cubicBezTo>
                    <a:pt x="16479" y="104"/>
                    <a:pt x="16762" y="60"/>
                    <a:pt x="17140" y="30"/>
                  </a:cubicBezTo>
                  <a:cubicBezTo>
                    <a:pt x="17518" y="0"/>
                    <a:pt x="17990" y="0"/>
                    <a:pt x="18595" y="0"/>
                  </a:cubicBezTo>
                  <a:cubicBezTo>
                    <a:pt x="19389" y="0"/>
                    <a:pt x="20012" y="15"/>
                    <a:pt x="20447" y="45"/>
                  </a:cubicBezTo>
                  <a:cubicBezTo>
                    <a:pt x="20882" y="75"/>
                    <a:pt x="21184" y="149"/>
                    <a:pt x="21354" y="253"/>
                  </a:cubicBezTo>
                  <a:cubicBezTo>
                    <a:pt x="21505" y="373"/>
                    <a:pt x="21562" y="537"/>
                    <a:pt x="21468" y="775"/>
                  </a:cubicBezTo>
                  <a:cubicBezTo>
                    <a:pt x="21392" y="1014"/>
                    <a:pt x="21222" y="1327"/>
                    <a:pt x="20957" y="1714"/>
                  </a:cubicBezTo>
                  <a:lnTo>
                    <a:pt x="13530" y="13386"/>
                  </a:lnTo>
                  <a:close/>
                </a:path>
              </a:pathLst>
            </a:custGeom>
            <a:solidFill>
              <a:srgbClr val="B6B8B9"/>
            </a:solidFill>
            <a:ln w="12700">
              <a:miter lim="400000"/>
            </a:ln>
          </p:spPr>
          <p:txBody>
            <a:bodyPr lIns="53340" tIns="53340" rIns="53340" bIns="53340" anchor="ctr"/>
            <a:lstStyle/>
            <a:p>
              <a:pPr>
                <a:defRPr sz="3000">
                  <a:solidFill>
                    <a:srgbClr val="FFFFFF"/>
                  </a:solidFill>
                </a:defRPr>
              </a:pPr>
              <a:endParaRPr sz="4200"/>
            </a:p>
          </p:txBody>
        </p:sp>
        <p:sp>
          <p:nvSpPr>
            <p:cNvPr id="737" name="Shape">
              <a:extLst>
                <a:ext uri="{FF2B5EF4-FFF2-40B4-BE49-F238E27FC236}">
                  <a16:creationId xmlns:a16="http://schemas.microsoft.com/office/drawing/2014/main" id="{D8DD20B9-B93E-4AAC-A5CD-7DACB7C29528}"/>
                </a:ext>
              </a:extLst>
            </p:cNvPr>
            <p:cNvSpPr/>
            <p:nvPr/>
          </p:nvSpPr>
          <p:spPr>
            <a:xfrm>
              <a:off x="5080000" y="3136900"/>
              <a:ext cx="182500" cy="199391"/>
            </a:xfrm>
            <a:custGeom>
              <a:avLst/>
              <a:gdLst/>
              <a:ahLst/>
              <a:cxnLst>
                <a:cxn ang="0">
                  <a:pos x="wd2" y="hd2"/>
                </a:cxn>
                <a:cxn ang="5400000">
                  <a:pos x="wd2" y="hd2"/>
                </a:cxn>
                <a:cxn ang="10800000">
                  <a:pos x="wd2" y="hd2"/>
                </a:cxn>
                <a:cxn ang="16200000">
                  <a:pos x="wd2" y="hd2"/>
                </a:cxn>
              </a:cxnLst>
              <a:rect l="0" t="0" r="r" b="b"/>
              <a:pathLst>
                <a:path w="21600" h="21600" extrusionOk="0">
                  <a:moveTo>
                    <a:pt x="21600" y="10552"/>
                  </a:moveTo>
                  <a:cubicBezTo>
                    <a:pt x="21600" y="12286"/>
                    <a:pt x="21359" y="13827"/>
                    <a:pt x="20894" y="15203"/>
                  </a:cubicBezTo>
                  <a:cubicBezTo>
                    <a:pt x="20428" y="16578"/>
                    <a:pt x="19721" y="17720"/>
                    <a:pt x="18789" y="18683"/>
                  </a:cubicBezTo>
                  <a:cubicBezTo>
                    <a:pt x="17857" y="19633"/>
                    <a:pt x="16715" y="20362"/>
                    <a:pt x="15347" y="20857"/>
                  </a:cubicBezTo>
                  <a:cubicBezTo>
                    <a:pt x="13979" y="21352"/>
                    <a:pt x="12401" y="21600"/>
                    <a:pt x="10597" y="21600"/>
                  </a:cubicBezTo>
                  <a:cubicBezTo>
                    <a:pt x="8823" y="21600"/>
                    <a:pt x="7275" y="21394"/>
                    <a:pt x="5952" y="20967"/>
                  </a:cubicBezTo>
                  <a:cubicBezTo>
                    <a:pt x="4630" y="20541"/>
                    <a:pt x="3532" y="19894"/>
                    <a:pt x="2646" y="19027"/>
                  </a:cubicBezTo>
                  <a:cubicBezTo>
                    <a:pt x="1759" y="18161"/>
                    <a:pt x="1097" y="17046"/>
                    <a:pt x="661" y="15698"/>
                  </a:cubicBezTo>
                  <a:cubicBezTo>
                    <a:pt x="225" y="14350"/>
                    <a:pt x="0" y="12767"/>
                    <a:pt x="0" y="10924"/>
                  </a:cubicBezTo>
                  <a:cubicBezTo>
                    <a:pt x="0" y="9232"/>
                    <a:pt x="241" y="7718"/>
                    <a:pt x="706" y="6370"/>
                  </a:cubicBezTo>
                  <a:cubicBezTo>
                    <a:pt x="1172" y="5022"/>
                    <a:pt x="1879" y="3866"/>
                    <a:pt x="2811" y="2930"/>
                  </a:cubicBezTo>
                  <a:cubicBezTo>
                    <a:pt x="3743" y="1981"/>
                    <a:pt x="4885" y="1252"/>
                    <a:pt x="6253" y="757"/>
                  </a:cubicBezTo>
                  <a:cubicBezTo>
                    <a:pt x="7621" y="248"/>
                    <a:pt x="9214" y="0"/>
                    <a:pt x="11018" y="0"/>
                  </a:cubicBezTo>
                  <a:cubicBezTo>
                    <a:pt x="12747" y="0"/>
                    <a:pt x="14265" y="206"/>
                    <a:pt x="15587" y="633"/>
                  </a:cubicBezTo>
                  <a:cubicBezTo>
                    <a:pt x="16910" y="1046"/>
                    <a:pt x="18023" y="1692"/>
                    <a:pt x="18909" y="2573"/>
                  </a:cubicBezTo>
                  <a:cubicBezTo>
                    <a:pt x="19796" y="3440"/>
                    <a:pt x="20473" y="4540"/>
                    <a:pt x="20924" y="5875"/>
                  </a:cubicBezTo>
                  <a:cubicBezTo>
                    <a:pt x="21374" y="7182"/>
                    <a:pt x="21600" y="8750"/>
                    <a:pt x="21600" y="10552"/>
                  </a:cubicBezTo>
                  <a:close/>
                  <a:moveTo>
                    <a:pt x="16730" y="10786"/>
                  </a:moveTo>
                  <a:cubicBezTo>
                    <a:pt x="16730" y="9686"/>
                    <a:pt x="16640" y="8695"/>
                    <a:pt x="16444" y="7801"/>
                  </a:cubicBezTo>
                  <a:cubicBezTo>
                    <a:pt x="16264" y="6907"/>
                    <a:pt x="15933" y="6136"/>
                    <a:pt x="15482" y="5489"/>
                  </a:cubicBezTo>
                  <a:cubicBezTo>
                    <a:pt x="15031" y="4857"/>
                    <a:pt x="14430" y="4361"/>
                    <a:pt x="13678" y="4004"/>
                  </a:cubicBezTo>
                  <a:cubicBezTo>
                    <a:pt x="12927" y="3660"/>
                    <a:pt x="11980" y="3481"/>
                    <a:pt x="10853" y="3481"/>
                  </a:cubicBezTo>
                  <a:cubicBezTo>
                    <a:pt x="9710" y="3481"/>
                    <a:pt x="8763" y="3673"/>
                    <a:pt x="7997" y="4072"/>
                  </a:cubicBezTo>
                  <a:cubicBezTo>
                    <a:pt x="7230" y="4471"/>
                    <a:pt x="6614" y="4994"/>
                    <a:pt x="6148" y="5641"/>
                  </a:cubicBezTo>
                  <a:cubicBezTo>
                    <a:pt x="5682" y="6301"/>
                    <a:pt x="5351" y="7058"/>
                    <a:pt x="5156" y="7938"/>
                  </a:cubicBezTo>
                  <a:cubicBezTo>
                    <a:pt x="4960" y="8819"/>
                    <a:pt x="4870" y="9741"/>
                    <a:pt x="4870" y="10717"/>
                  </a:cubicBezTo>
                  <a:cubicBezTo>
                    <a:pt x="4870" y="11859"/>
                    <a:pt x="4960" y="12877"/>
                    <a:pt x="5156" y="13785"/>
                  </a:cubicBezTo>
                  <a:cubicBezTo>
                    <a:pt x="5336" y="14694"/>
                    <a:pt x="5667" y="15478"/>
                    <a:pt x="6103" y="16111"/>
                  </a:cubicBezTo>
                  <a:cubicBezTo>
                    <a:pt x="6554" y="16757"/>
                    <a:pt x="7155" y="17252"/>
                    <a:pt x="7906" y="17583"/>
                  </a:cubicBezTo>
                  <a:cubicBezTo>
                    <a:pt x="8658" y="17927"/>
                    <a:pt x="9605" y="18092"/>
                    <a:pt x="10747" y="18092"/>
                  </a:cubicBezTo>
                  <a:cubicBezTo>
                    <a:pt x="11890" y="18092"/>
                    <a:pt x="12837" y="17899"/>
                    <a:pt x="13603" y="17514"/>
                  </a:cubicBezTo>
                  <a:cubicBezTo>
                    <a:pt x="14370" y="17129"/>
                    <a:pt x="14986" y="16606"/>
                    <a:pt x="15452" y="15932"/>
                  </a:cubicBezTo>
                  <a:cubicBezTo>
                    <a:pt x="15918" y="15271"/>
                    <a:pt x="16249" y="14487"/>
                    <a:pt x="16444" y="13607"/>
                  </a:cubicBezTo>
                  <a:cubicBezTo>
                    <a:pt x="16640" y="12726"/>
                    <a:pt x="16730" y="11777"/>
                    <a:pt x="16730" y="10786"/>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738" name="Shape">
              <a:extLst>
                <a:ext uri="{FF2B5EF4-FFF2-40B4-BE49-F238E27FC236}">
                  <a16:creationId xmlns:a16="http://schemas.microsoft.com/office/drawing/2014/main" id="{0EE2D38A-E795-4800-896A-897C85CCA3FD}"/>
                </a:ext>
              </a:extLst>
            </p:cNvPr>
            <p:cNvSpPr/>
            <p:nvPr/>
          </p:nvSpPr>
          <p:spPr>
            <a:xfrm>
              <a:off x="5295900" y="3136899"/>
              <a:ext cx="143128" cy="193549"/>
            </a:xfrm>
            <a:custGeom>
              <a:avLst/>
              <a:gdLst/>
              <a:ahLst/>
              <a:cxnLst>
                <a:cxn ang="0">
                  <a:pos x="wd2" y="hd2"/>
                </a:cxn>
                <a:cxn ang="5400000">
                  <a:pos x="wd2" y="hd2"/>
                </a:cxn>
                <a:cxn ang="10800000">
                  <a:pos x="wd2" y="hd2"/>
                </a:cxn>
                <a:cxn ang="16200000">
                  <a:pos x="wd2" y="hd2"/>
                </a:cxn>
              </a:cxnLst>
              <a:rect l="0" t="0" r="r" b="b"/>
              <a:pathLst>
                <a:path w="21600" h="21600" extrusionOk="0">
                  <a:moveTo>
                    <a:pt x="21600" y="20920"/>
                  </a:moveTo>
                  <a:cubicBezTo>
                    <a:pt x="21600" y="21047"/>
                    <a:pt x="21562" y="21146"/>
                    <a:pt x="21504" y="21232"/>
                  </a:cubicBezTo>
                  <a:cubicBezTo>
                    <a:pt x="21447" y="21317"/>
                    <a:pt x="21293" y="21387"/>
                    <a:pt x="21083" y="21444"/>
                  </a:cubicBezTo>
                  <a:cubicBezTo>
                    <a:pt x="20853" y="21501"/>
                    <a:pt x="20527" y="21543"/>
                    <a:pt x="20086" y="21557"/>
                  </a:cubicBezTo>
                  <a:cubicBezTo>
                    <a:pt x="19645" y="21572"/>
                    <a:pt x="19051" y="21586"/>
                    <a:pt x="18303" y="21586"/>
                  </a:cubicBezTo>
                  <a:cubicBezTo>
                    <a:pt x="17671" y="21586"/>
                    <a:pt x="17173" y="21572"/>
                    <a:pt x="16789" y="21557"/>
                  </a:cubicBezTo>
                  <a:cubicBezTo>
                    <a:pt x="16406" y="21543"/>
                    <a:pt x="16119" y="21501"/>
                    <a:pt x="15908" y="21430"/>
                  </a:cubicBezTo>
                  <a:cubicBezTo>
                    <a:pt x="15697" y="21359"/>
                    <a:pt x="15544" y="21288"/>
                    <a:pt x="15448" y="21203"/>
                  </a:cubicBezTo>
                  <a:cubicBezTo>
                    <a:pt x="15352" y="21118"/>
                    <a:pt x="15275" y="20991"/>
                    <a:pt x="15218" y="20863"/>
                  </a:cubicBezTo>
                  <a:lnTo>
                    <a:pt x="12611" y="16058"/>
                  </a:lnTo>
                  <a:cubicBezTo>
                    <a:pt x="12305" y="15520"/>
                    <a:pt x="11998" y="15038"/>
                    <a:pt x="11691" y="14613"/>
                  </a:cubicBezTo>
                  <a:cubicBezTo>
                    <a:pt x="11385" y="14187"/>
                    <a:pt x="11059" y="13847"/>
                    <a:pt x="10695" y="13564"/>
                  </a:cubicBezTo>
                  <a:cubicBezTo>
                    <a:pt x="10330" y="13280"/>
                    <a:pt x="9909" y="13068"/>
                    <a:pt x="9430" y="12926"/>
                  </a:cubicBezTo>
                  <a:cubicBezTo>
                    <a:pt x="8951" y="12784"/>
                    <a:pt x="8395" y="12713"/>
                    <a:pt x="7762" y="12713"/>
                  </a:cubicBezTo>
                  <a:lnTo>
                    <a:pt x="5922" y="12713"/>
                  </a:lnTo>
                  <a:lnTo>
                    <a:pt x="5922" y="20906"/>
                  </a:lnTo>
                  <a:cubicBezTo>
                    <a:pt x="5922" y="21019"/>
                    <a:pt x="5865" y="21118"/>
                    <a:pt x="5769" y="21203"/>
                  </a:cubicBezTo>
                  <a:cubicBezTo>
                    <a:pt x="5673" y="21288"/>
                    <a:pt x="5520" y="21359"/>
                    <a:pt x="5290" y="21416"/>
                  </a:cubicBezTo>
                  <a:cubicBezTo>
                    <a:pt x="5060" y="21472"/>
                    <a:pt x="4772" y="21515"/>
                    <a:pt x="4389" y="21543"/>
                  </a:cubicBezTo>
                  <a:cubicBezTo>
                    <a:pt x="4006" y="21572"/>
                    <a:pt x="3527" y="21600"/>
                    <a:pt x="2952" y="21600"/>
                  </a:cubicBezTo>
                  <a:cubicBezTo>
                    <a:pt x="2377" y="21600"/>
                    <a:pt x="1917" y="21586"/>
                    <a:pt x="1533" y="21543"/>
                  </a:cubicBezTo>
                  <a:cubicBezTo>
                    <a:pt x="1150" y="21501"/>
                    <a:pt x="843" y="21472"/>
                    <a:pt x="613" y="21416"/>
                  </a:cubicBezTo>
                  <a:cubicBezTo>
                    <a:pt x="383" y="21359"/>
                    <a:pt x="230" y="21288"/>
                    <a:pt x="134" y="21203"/>
                  </a:cubicBezTo>
                  <a:cubicBezTo>
                    <a:pt x="38" y="21118"/>
                    <a:pt x="0" y="21019"/>
                    <a:pt x="0" y="20906"/>
                  </a:cubicBezTo>
                  <a:lnTo>
                    <a:pt x="0" y="1375"/>
                  </a:lnTo>
                  <a:cubicBezTo>
                    <a:pt x="0" y="893"/>
                    <a:pt x="172" y="539"/>
                    <a:pt x="498" y="326"/>
                  </a:cubicBezTo>
                  <a:cubicBezTo>
                    <a:pt x="843" y="113"/>
                    <a:pt x="1246" y="0"/>
                    <a:pt x="1744" y="0"/>
                  </a:cubicBezTo>
                  <a:lnTo>
                    <a:pt x="9276" y="0"/>
                  </a:lnTo>
                  <a:cubicBezTo>
                    <a:pt x="10043" y="0"/>
                    <a:pt x="10676" y="14"/>
                    <a:pt x="11174" y="28"/>
                  </a:cubicBezTo>
                  <a:cubicBezTo>
                    <a:pt x="11672" y="57"/>
                    <a:pt x="12113" y="85"/>
                    <a:pt x="12515" y="113"/>
                  </a:cubicBezTo>
                  <a:cubicBezTo>
                    <a:pt x="13685" y="241"/>
                    <a:pt x="14739" y="439"/>
                    <a:pt x="15678" y="751"/>
                  </a:cubicBezTo>
                  <a:cubicBezTo>
                    <a:pt x="16617" y="1049"/>
                    <a:pt x="17403" y="1446"/>
                    <a:pt x="18054" y="1928"/>
                  </a:cubicBezTo>
                  <a:cubicBezTo>
                    <a:pt x="18706" y="2409"/>
                    <a:pt x="19204" y="2976"/>
                    <a:pt x="19549" y="3643"/>
                  </a:cubicBezTo>
                  <a:cubicBezTo>
                    <a:pt x="19894" y="4295"/>
                    <a:pt x="20067" y="5060"/>
                    <a:pt x="20067" y="5910"/>
                  </a:cubicBezTo>
                  <a:cubicBezTo>
                    <a:pt x="20067" y="6633"/>
                    <a:pt x="19952" y="7285"/>
                    <a:pt x="19703" y="7880"/>
                  </a:cubicBezTo>
                  <a:cubicBezTo>
                    <a:pt x="19453" y="8476"/>
                    <a:pt x="19089" y="9000"/>
                    <a:pt x="18610" y="9468"/>
                  </a:cubicBezTo>
                  <a:cubicBezTo>
                    <a:pt x="18131" y="9935"/>
                    <a:pt x="17537" y="10332"/>
                    <a:pt x="16828" y="10687"/>
                  </a:cubicBezTo>
                  <a:cubicBezTo>
                    <a:pt x="16119" y="11027"/>
                    <a:pt x="15314" y="11310"/>
                    <a:pt x="14432" y="11523"/>
                  </a:cubicBezTo>
                  <a:cubicBezTo>
                    <a:pt x="14873" y="11679"/>
                    <a:pt x="15275" y="11863"/>
                    <a:pt x="15659" y="12090"/>
                  </a:cubicBezTo>
                  <a:cubicBezTo>
                    <a:pt x="16042" y="12317"/>
                    <a:pt x="16406" y="12586"/>
                    <a:pt x="16732" y="12898"/>
                  </a:cubicBezTo>
                  <a:cubicBezTo>
                    <a:pt x="17077" y="13209"/>
                    <a:pt x="17384" y="13578"/>
                    <a:pt x="17690" y="13975"/>
                  </a:cubicBezTo>
                  <a:cubicBezTo>
                    <a:pt x="17997" y="14372"/>
                    <a:pt x="18284" y="14839"/>
                    <a:pt x="18572" y="15350"/>
                  </a:cubicBezTo>
                  <a:lnTo>
                    <a:pt x="21025" y="19587"/>
                  </a:lnTo>
                  <a:cubicBezTo>
                    <a:pt x="21255" y="20013"/>
                    <a:pt x="21408" y="20310"/>
                    <a:pt x="21485" y="20509"/>
                  </a:cubicBezTo>
                  <a:cubicBezTo>
                    <a:pt x="21562" y="20650"/>
                    <a:pt x="21600" y="20806"/>
                    <a:pt x="21600" y="20920"/>
                  </a:cubicBezTo>
                  <a:close/>
                  <a:moveTo>
                    <a:pt x="13991" y="6321"/>
                  </a:moveTo>
                  <a:cubicBezTo>
                    <a:pt x="13991" y="5613"/>
                    <a:pt x="13780" y="5017"/>
                    <a:pt x="13339" y="4521"/>
                  </a:cubicBezTo>
                  <a:cubicBezTo>
                    <a:pt x="12899" y="4039"/>
                    <a:pt x="12189" y="3685"/>
                    <a:pt x="11212" y="3487"/>
                  </a:cubicBezTo>
                  <a:cubicBezTo>
                    <a:pt x="10905" y="3430"/>
                    <a:pt x="10580" y="3387"/>
                    <a:pt x="10196" y="3359"/>
                  </a:cubicBezTo>
                  <a:cubicBezTo>
                    <a:pt x="9813" y="3331"/>
                    <a:pt x="9295" y="3302"/>
                    <a:pt x="8605" y="3302"/>
                  </a:cubicBezTo>
                  <a:lnTo>
                    <a:pt x="5961" y="3302"/>
                  </a:lnTo>
                  <a:lnTo>
                    <a:pt x="5961" y="9397"/>
                  </a:lnTo>
                  <a:lnTo>
                    <a:pt x="8970" y="9397"/>
                  </a:lnTo>
                  <a:cubicBezTo>
                    <a:pt x="9813" y="9397"/>
                    <a:pt x="10541" y="9326"/>
                    <a:pt x="11174" y="9170"/>
                  </a:cubicBezTo>
                  <a:cubicBezTo>
                    <a:pt x="11806" y="9014"/>
                    <a:pt x="12324" y="8816"/>
                    <a:pt x="12745" y="8532"/>
                  </a:cubicBezTo>
                  <a:cubicBezTo>
                    <a:pt x="13167" y="8249"/>
                    <a:pt x="13474" y="7937"/>
                    <a:pt x="13684" y="7554"/>
                  </a:cubicBezTo>
                  <a:cubicBezTo>
                    <a:pt x="13876" y="7214"/>
                    <a:pt x="13991" y="6789"/>
                    <a:pt x="13991" y="6321"/>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739" name="Shape">
              <a:extLst>
                <a:ext uri="{FF2B5EF4-FFF2-40B4-BE49-F238E27FC236}">
                  <a16:creationId xmlns:a16="http://schemas.microsoft.com/office/drawing/2014/main" id="{859AA822-31C2-4A80-BC67-7D3B81551694}"/>
                </a:ext>
              </a:extLst>
            </p:cNvPr>
            <p:cNvSpPr/>
            <p:nvPr/>
          </p:nvSpPr>
          <p:spPr>
            <a:xfrm>
              <a:off x="5448299" y="3136900"/>
              <a:ext cx="164095" cy="199264"/>
            </a:xfrm>
            <a:custGeom>
              <a:avLst/>
              <a:gdLst/>
              <a:ahLst/>
              <a:cxnLst>
                <a:cxn ang="0">
                  <a:pos x="wd2" y="hd2"/>
                </a:cxn>
                <a:cxn ang="5400000">
                  <a:pos x="wd2" y="hd2"/>
                </a:cxn>
                <a:cxn ang="10800000">
                  <a:pos x="wd2" y="hd2"/>
                </a:cxn>
                <a:cxn ang="16200000">
                  <a:pos x="wd2" y="hd2"/>
                </a:cxn>
              </a:cxnLst>
              <a:rect l="0" t="0" r="r" b="b"/>
              <a:pathLst>
                <a:path w="21584" h="21600" extrusionOk="0">
                  <a:moveTo>
                    <a:pt x="21583" y="3579"/>
                  </a:moveTo>
                  <a:cubicBezTo>
                    <a:pt x="21583" y="3896"/>
                    <a:pt x="21566" y="4158"/>
                    <a:pt x="21533" y="4392"/>
                  </a:cubicBezTo>
                  <a:cubicBezTo>
                    <a:pt x="21500" y="4626"/>
                    <a:pt x="21449" y="4791"/>
                    <a:pt x="21399" y="4928"/>
                  </a:cubicBezTo>
                  <a:cubicBezTo>
                    <a:pt x="21349" y="5066"/>
                    <a:pt x="21266" y="5163"/>
                    <a:pt x="21182" y="5218"/>
                  </a:cubicBezTo>
                  <a:cubicBezTo>
                    <a:pt x="21099" y="5273"/>
                    <a:pt x="20998" y="5300"/>
                    <a:pt x="20881" y="5300"/>
                  </a:cubicBezTo>
                  <a:cubicBezTo>
                    <a:pt x="20714" y="5300"/>
                    <a:pt x="20430" y="5204"/>
                    <a:pt x="20063" y="5011"/>
                  </a:cubicBezTo>
                  <a:cubicBezTo>
                    <a:pt x="19679" y="4818"/>
                    <a:pt x="19178" y="4612"/>
                    <a:pt x="18559" y="4378"/>
                  </a:cubicBezTo>
                  <a:cubicBezTo>
                    <a:pt x="17941" y="4144"/>
                    <a:pt x="17190" y="3937"/>
                    <a:pt x="16321" y="3745"/>
                  </a:cubicBezTo>
                  <a:cubicBezTo>
                    <a:pt x="15452" y="3552"/>
                    <a:pt x="14450" y="3455"/>
                    <a:pt x="13297" y="3455"/>
                  </a:cubicBezTo>
                  <a:cubicBezTo>
                    <a:pt x="12061" y="3455"/>
                    <a:pt x="10959" y="3634"/>
                    <a:pt x="9973" y="3979"/>
                  </a:cubicBezTo>
                  <a:cubicBezTo>
                    <a:pt x="8987" y="4323"/>
                    <a:pt x="8135" y="4818"/>
                    <a:pt x="7434" y="5465"/>
                  </a:cubicBezTo>
                  <a:cubicBezTo>
                    <a:pt x="6732" y="6112"/>
                    <a:pt x="6181" y="6870"/>
                    <a:pt x="5813" y="7778"/>
                  </a:cubicBezTo>
                  <a:cubicBezTo>
                    <a:pt x="5429" y="8673"/>
                    <a:pt x="5245" y="9664"/>
                    <a:pt x="5245" y="10752"/>
                  </a:cubicBezTo>
                  <a:cubicBezTo>
                    <a:pt x="5245" y="11949"/>
                    <a:pt x="5446" y="12996"/>
                    <a:pt x="5830" y="13904"/>
                  </a:cubicBezTo>
                  <a:cubicBezTo>
                    <a:pt x="6214" y="14813"/>
                    <a:pt x="6749" y="15570"/>
                    <a:pt x="7451" y="16190"/>
                  </a:cubicBezTo>
                  <a:cubicBezTo>
                    <a:pt x="8135" y="16809"/>
                    <a:pt x="8971" y="17263"/>
                    <a:pt x="9956" y="17580"/>
                  </a:cubicBezTo>
                  <a:cubicBezTo>
                    <a:pt x="10942" y="17897"/>
                    <a:pt x="12011" y="18048"/>
                    <a:pt x="13180" y="18048"/>
                  </a:cubicBezTo>
                  <a:cubicBezTo>
                    <a:pt x="13748" y="18048"/>
                    <a:pt x="14316" y="17993"/>
                    <a:pt x="14884" y="17883"/>
                  </a:cubicBezTo>
                  <a:cubicBezTo>
                    <a:pt x="15452" y="17773"/>
                    <a:pt x="15970" y="17608"/>
                    <a:pt x="16455" y="17401"/>
                  </a:cubicBezTo>
                  <a:lnTo>
                    <a:pt x="16455" y="12555"/>
                  </a:lnTo>
                  <a:lnTo>
                    <a:pt x="11660" y="12555"/>
                  </a:lnTo>
                  <a:cubicBezTo>
                    <a:pt x="11426" y="12555"/>
                    <a:pt x="11243" y="12431"/>
                    <a:pt x="11109" y="12197"/>
                  </a:cubicBezTo>
                  <a:cubicBezTo>
                    <a:pt x="10975" y="11950"/>
                    <a:pt x="10909" y="11550"/>
                    <a:pt x="10909" y="10958"/>
                  </a:cubicBezTo>
                  <a:cubicBezTo>
                    <a:pt x="10909" y="10655"/>
                    <a:pt x="10925" y="10408"/>
                    <a:pt x="10959" y="10201"/>
                  </a:cubicBezTo>
                  <a:cubicBezTo>
                    <a:pt x="10992" y="9995"/>
                    <a:pt x="11042" y="9829"/>
                    <a:pt x="11109" y="9706"/>
                  </a:cubicBezTo>
                  <a:cubicBezTo>
                    <a:pt x="11176" y="9582"/>
                    <a:pt x="11259" y="9485"/>
                    <a:pt x="11343" y="9430"/>
                  </a:cubicBezTo>
                  <a:cubicBezTo>
                    <a:pt x="11426" y="9375"/>
                    <a:pt x="11543" y="9348"/>
                    <a:pt x="11660" y="9348"/>
                  </a:cubicBezTo>
                  <a:lnTo>
                    <a:pt x="20213" y="9348"/>
                  </a:lnTo>
                  <a:cubicBezTo>
                    <a:pt x="20414" y="9348"/>
                    <a:pt x="20614" y="9375"/>
                    <a:pt x="20765" y="9430"/>
                  </a:cubicBezTo>
                  <a:cubicBezTo>
                    <a:pt x="20915" y="9485"/>
                    <a:pt x="21065" y="9582"/>
                    <a:pt x="21199" y="9692"/>
                  </a:cubicBezTo>
                  <a:cubicBezTo>
                    <a:pt x="21333" y="9802"/>
                    <a:pt x="21416" y="9953"/>
                    <a:pt x="21483" y="10119"/>
                  </a:cubicBezTo>
                  <a:cubicBezTo>
                    <a:pt x="21550" y="10284"/>
                    <a:pt x="21583" y="10476"/>
                    <a:pt x="21583" y="10697"/>
                  </a:cubicBezTo>
                  <a:lnTo>
                    <a:pt x="21583" y="19012"/>
                  </a:lnTo>
                  <a:cubicBezTo>
                    <a:pt x="21583" y="19328"/>
                    <a:pt x="21516" y="19618"/>
                    <a:pt x="21383" y="19865"/>
                  </a:cubicBezTo>
                  <a:cubicBezTo>
                    <a:pt x="21249" y="20113"/>
                    <a:pt x="20965" y="20306"/>
                    <a:pt x="20548" y="20444"/>
                  </a:cubicBezTo>
                  <a:cubicBezTo>
                    <a:pt x="20130" y="20581"/>
                    <a:pt x="19595" y="20733"/>
                    <a:pt x="18977" y="20884"/>
                  </a:cubicBezTo>
                  <a:cubicBezTo>
                    <a:pt x="18359" y="21036"/>
                    <a:pt x="17708" y="21159"/>
                    <a:pt x="17023" y="21270"/>
                  </a:cubicBezTo>
                  <a:cubicBezTo>
                    <a:pt x="16338" y="21380"/>
                    <a:pt x="15670" y="21462"/>
                    <a:pt x="14985" y="21517"/>
                  </a:cubicBezTo>
                  <a:cubicBezTo>
                    <a:pt x="14300" y="21572"/>
                    <a:pt x="13615" y="21600"/>
                    <a:pt x="12913" y="21600"/>
                  </a:cubicBezTo>
                  <a:cubicBezTo>
                    <a:pt x="10892" y="21600"/>
                    <a:pt x="9071" y="21366"/>
                    <a:pt x="7484" y="20884"/>
                  </a:cubicBezTo>
                  <a:cubicBezTo>
                    <a:pt x="5897" y="20402"/>
                    <a:pt x="4527" y="19714"/>
                    <a:pt x="3425" y="18805"/>
                  </a:cubicBezTo>
                  <a:cubicBezTo>
                    <a:pt x="2322" y="17897"/>
                    <a:pt x="1470" y="16782"/>
                    <a:pt x="885" y="15474"/>
                  </a:cubicBezTo>
                  <a:cubicBezTo>
                    <a:pt x="301" y="14166"/>
                    <a:pt x="0" y="12679"/>
                    <a:pt x="0" y="11027"/>
                  </a:cubicBezTo>
                  <a:cubicBezTo>
                    <a:pt x="0" y="9320"/>
                    <a:pt x="317" y="7778"/>
                    <a:pt x="935" y="6415"/>
                  </a:cubicBezTo>
                  <a:cubicBezTo>
                    <a:pt x="1554" y="5052"/>
                    <a:pt x="2456" y="3896"/>
                    <a:pt x="3592" y="2946"/>
                  </a:cubicBezTo>
                  <a:cubicBezTo>
                    <a:pt x="4744" y="1996"/>
                    <a:pt x="6131" y="1267"/>
                    <a:pt x="7751" y="757"/>
                  </a:cubicBezTo>
                  <a:cubicBezTo>
                    <a:pt x="9372" y="248"/>
                    <a:pt x="11193" y="0"/>
                    <a:pt x="13180" y="0"/>
                  </a:cubicBezTo>
                  <a:cubicBezTo>
                    <a:pt x="14283" y="0"/>
                    <a:pt x="15269" y="69"/>
                    <a:pt x="16171" y="193"/>
                  </a:cubicBezTo>
                  <a:cubicBezTo>
                    <a:pt x="17073" y="317"/>
                    <a:pt x="17858" y="468"/>
                    <a:pt x="18526" y="647"/>
                  </a:cubicBezTo>
                  <a:cubicBezTo>
                    <a:pt x="19194" y="826"/>
                    <a:pt x="19762" y="1019"/>
                    <a:pt x="20197" y="1225"/>
                  </a:cubicBezTo>
                  <a:cubicBezTo>
                    <a:pt x="20648" y="1432"/>
                    <a:pt x="20948" y="1611"/>
                    <a:pt x="21132" y="1762"/>
                  </a:cubicBezTo>
                  <a:cubicBezTo>
                    <a:pt x="21316" y="1914"/>
                    <a:pt x="21433" y="2120"/>
                    <a:pt x="21516" y="2395"/>
                  </a:cubicBezTo>
                  <a:cubicBezTo>
                    <a:pt x="21600" y="2671"/>
                    <a:pt x="21583" y="3042"/>
                    <a:pt x="21583" y="3579"/>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740" name="Shape">
              <a:extLst>
                <a:ext uri="{FF2B5EF4-FFF2-40B4-BE49-F238E27FC236}">
                  <a16:creationId xmlns:a16="http://schemas.microsoft.com/office/drawing/2014/main" id="{3EA0A8FB-09B7-4540-A80F-4C7B05127F3F}"/>
                </a:ext>
              </a:extLst>
            </p:cNvPr>
            <p:cNvSpPr/>
            <p:nvPr/>
          </p:nvSpPr>
          <p:spPr>
            <a:xfrm>
              <a:off x="5638799" y="3136900"/>
              <a:ext cx="177438" cy="194566"/>
            </a:xfrm>
            <a:custGeom>
              <a:avLst/>
              <a:gdLst/>
              <a:ahLst/>
              <a:cxnLst>
                <a:cxn ang="0">
                  <a:pos x="wd2" y="hd2"/>
                </a:cxn>
                <a:cxn ang="5400000">
                  <a:pos x="wd2" y="hd2"/>
                </a:cxn>
                <a:cxn ang="10800000">
                  <a:pos x="wd2" y="hd2"/>
                </a:cxn>
                <a:cxn ang="16200000">
                  <a:pos x="wd2" y="hd2"/>
                </a:cxn>
              </a:cxnLst>
              <a:rect l="0" t="0" r="r" b="b"/>
              <a:pathLst>
                <a:path w="21540" h="21600" extrusionOk="0">
                  <a:moveTo>
                    <a:pt x="21247" y="19880"/>
                  </a:moveTo>
                  <a:cubicBezTo>
                    <a:pt x="21386" y="20275"/>
                    <a:pt x="21478" y="20585"/>
                    <a:pt x="21525" y="20825"/>
                  </a:cubicBezTo>
                  <a:cubicBezTo>
                    <a:pt x="21571" y="21064"/>
                    <a:pt x="21509" y="21233"/>
                    <a:pt x="21386" y="21346"/>
                  </a:cubicBezTo>
                  <a:cubicBezTo>
                    <a:pt x="21247" y="21459"/>
                    <a:pt x="21016" y="21530"/>
                    <a:pt x="20677" y="21558"/>
                  </a:cubicBezTo>
                  <a:cubicBezTo>
                    <a:pt x="20338" y="21586"/>
                    <a:pt x="19875" y="21600"/>
                    <a:pt x="19289" y="21600"/>
                  </a:cubicBezTo>
                  <a:cubicBezTo>
                    <a:pt x="18673" y="21600"/>
                    <a:pt x="18195" y="21586"/>
                    <a:pt x="17855" y="21572"/>
                  </a:cubicBezTo>
                  <a:cubicBezTo>
                    <a:pt x="17516" y="21558"/>
                    <a:pt x="17254" y="21515"/>
                    <a:pt x="17069" y="21473"/>
                  </a:cubicBezTo>
                  <a:cubicBezTo>
                    <a:pt x="16884" y="21417"/>
                    <a:pt x="16761" y="21360"/>
                    <a:pt x="16684" y="21262"/>
                  </a:cubicBezTo>
                  <a:cubicBezTo>
                    <a:pt x="16607" y="21163"/>
                    <a:pt x="16545" y="21064"/>
                    <a:pt x="16499" y="20909"/>
                  </a:cubicBezTo>
                  <a:lnTo>
                    <a:pt x="14926" y="16609"/>
                  </a:lnTo>
                  <a:lnTo>
                    <a:pt x="6138" y="16609"/>
                  </a:lnTo>
                  <a:lnTo>
                    <a:pt x="4658" y="20796"/>
                  </a:lnTo>
                  <a:cubicBezTo>
                    <a:pt x="4612" y="20951"/>
                    <a:pt x="4550" y="21078"/>
                    <a:pt x="4473" y="21191"/>
                  </a:cubicBezTo>
                  <a:cubicBezTo>
                    <a:pt x="4396" y="21304"/>
                    <a:pt x="4273" y="21374"/>
                    <a:pt x="4088" y="21445"/>
                  </a:cubicBezTo>
                  <a:cubicBezTo>
                    <a:pt x="3903" y="21515"/>
                    <a:pt x="3671" y="21544"/>
                    <a:pt x="3347" y="21572"/>
                  </a:cubicBezTo>
                  <a:cubicBezTo>
                    <a:pt x="3024" y="21600"/>
                    <a:pt x="2607" y="21600"/>
                    <a:pt x="2083" y="21600"/>
                  </a:cubicBezTo>
                  <a:cubicBezTo>
                    <a:pt x="1528" y="21600"/>
                    <a:pt x="1096" y="21586"/>
                    <a:pt x="788" y="21544"/>
                  </a:cubicBezTo>
                  <a:cubicBezTo>
                    <a:pt x="480" y="21515"/>
                    <a:pt x="264" y="21431"/>
                    <a:pt x="141" y="21304"/>
                  </a:cubicBezTo>
                  <a:cubicBezTo>
                    <a:pt x="17" y="21177"/>
                    <a:pt x="-29" y="20994"/>
                    <a:pt x="17" y="20768"/>
                  </a:cubicBezTo>
                  <a:cubicBezTo>
                    <a:pt x="48" y="20528"/>
                    <a:pt x="141" y="20232"/>
                    <a:pt x="295" y="19838"/>
                  </a:cubicBezTo>
                  <a:lnTo>
                    <a:pt x="7510" y="860"/>
                  </a:lnTo>
                  <a:cubicBezTo>
                    <a:pt x="7587" y="677"/>
                    <a:pt x="7664" y="522"/>
                    <a:pt x="7757" y="409"/>
                  </a:cubicBezTo>
                  <a:cubicBezTo>
                    <a:pt x="7849" y="296"/>
                    <a:pt x="8004" y="212"/>
                    <a:pt x="8219" y="141"/>
                  </a:cubicBezTo>
                  <a:cubicBezTo>
                    <a:pt x="8435" y="71"/>
                    <a:pt x="8728" y="42"/>
                    <a:pt x="9098" y="28"/>
                  </a:cubicBezTo>
                  <a:cubicBezTo>
                    <a:pt x="9468" y="14"/>
                    <a:pt x="9962" y="0"/>
                    <a:pt x="10578" y="0"/>
                  </a:cubicBezTo>
                  <a:cubicBezTo>
                    <a:pt x="11287" y="0"/>
                    <a:pt x="11858" y="14"/>
                    <a:pt x="12274" y="28"/>
                  </a:cubicBezTo>
                  <a:cubicBezTo>
                    <a:pt x="12691" y="42"/>
                    <a:pt x="13030" y="85"/>
                    <a:pt x="13261" y="141"/>
                  </a:cubicBezTo>
                  <a:cubicBezTo>
                    <a:pt x="13492" y="197"/>
                    <a:pt x="13662" y="296"/>
                    <a:pt x="13770" y="409"/>
                  </a:cubicBezTo>
                  <a:cubicBezTo>
                    <a:pt x="13878" y="522"/>
                    <a:pt x="13955" y="691"/>
                    <a:pt x="14032" y="902"/>
                  </a:cubicBezTo>
                  <a:lnTo>
                    <a:pt x="21247" y="19880"/>
                  </a:lnTo>
                  <a:close/>
                  <a:moveTo>
                    <a:pt x="10517" y="4188"/>
                  </a:moveTo>
                  <a:lnTo>
                    <a:pt x="10501" y="4188"/>
                  </a:lnTo>
                  <a:lnTo>
                    <a:pt x="7186" y="13282"/>
                  </a:lnTo>
                  <a:lnTo>
                    <a:pt x="13816" y="13282"/>
                  </a:lnTo>
                  <a:lnTo>
                    <a:pt x="10517" y="4188"/>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741" name="Shape">
              <a:extLst>
                <a:ext uri="{FF2B5EF4-FFF2-40B4-BE49-F238E27FC236}">
                  <a16:creationId xmlns:a16="http://schemas.microsoft.com/office/drawing/2014/main" id="{38843356-13AD-413A-858E-2AC2C6EA1FFD}"/>
                </a:ext>
              </a:extLst>
            </p:cNvPr>
            <p:cNvSpPr/>
            <p:nvPr/>
          </p:nvSpPr>
          <p:spPr>
            <a:xfrm>
              <a:off x="5841999" y="3136900"/>
              <a:ext cx="158877" cy="194183"/>
            </a:xfrm>
            <a:custGeom>
              <a:avLst/>
              <a:gdLst/>
              <a:ahLst/>
              <a:cxnLst>
                <a:cxn ang="0">
                  <a:pos x="wd2" y="hd2"/>
                </a:cxn>
                <a:cxn ang="5400000">
                  <a:pos x="wd2" y="hd2"/>
                </a:cxn>
                <a:cxn ang="10800000">
                  <a:pos x="wd2" y="hd2"/>
                </a:cxn>
                <a:cxn ang="16200000">
                  <a:pos x="wd2" y="hd2"/>
                </a:cxn>
              </a:cxnLst>
              <a:rect l="0" t="0" r="r" b="b"/>
              <a:pathLst>
                <a:path w="21600" h="21600" extrusionOk="0">
                  <a:moveTo>
                    <a:pt x="21600" y="19989"/>
                  </a:moveTo>
                  <a:cubicBezTo>
                    <a:pt x="21600" y="20244"/>
                    <a:pt x="21548" y="20470"/>
                    <a:pt x="21445" y="20668"/>
                  </a:cubicBezTo>
                  <a:cubicBezTo>
                    <a:pt x="21341" y="20865"/>
                    <a:pt x="21186" y="21035"/>
                    <a:pt x="21013" y="21162"/>
                  </a:cubicBezTo>
                  <a:cubicBezTo>
                    <a:pt x="20840" y="21289"/>
                    <a:pt x="20616" y="21388"/>
                    <a:pt x="20357" y="21459"/>
                  </a:cubicBezTo>
                  <a:cubicBezTo>
                    <a:pt x="20098" y="21529"/>
                    <a:pt x="19856" y="21543"/>
                    <a:pt x="19597" y="21543"/>
                  </a:cubicBezTo>
                  <a:lnTo>
                    <a:pt x="17335" y="21543"/>
                  </a:lnTo>
                  <a:cubicBezTo>
                    <a:pt x="16869" y="21543"/>
                    <a:pt x="16455" y="21501"/>
                    <a:pt x="16109" y="21430"/>
                  </a:cubicBezTo>
                  <a:cubicBezTo>
                    <a:pt x="15764" y="21360"/>
                    <a:pt x="15453" y="21219"/>
                    <a:pt x="15160" y="21007"/>
                  </a:cubicBezTo>
                  <a:cubicBezTo>
                    <a:pt x="14866" y="20795"/>
                    <a:pt x="14590" y="20526"/>
                    <a:pt x="14314" y="20173"/>
                  </a:cubicBezTo>
                  <a:cubicBezTo>
                    <a:pt x="14037" y="19820"/>
                    <a:pt x="13744" y="19382"/>
                    <a:pt x="13399" y="18817"/>
                  </a:cubicBezTo>
                  <a:lnTo>
                    <a:pt x="6872" y="8787"/>
                  </a:lnTo>
                  <a:cubicBezTo>
                    <a:pt x="6492" y="8194"/>
                    <a:pt x="6112" y="7544"/>
                    <a:pt x="5715" y="6852"/>
                  </a:cubicBezTo>
                  <a:cubicBezTo>
                    <a:pt x="5318" y="6159"/>
                    <a:pt x="4973" y="5495"/>
                    <a:pt x="4662" y="4846"/>
                  </a:cubicBezTo>
                  <a:lnTo>
                    <a:pt x="4627" y="4846"/>
                  </a:lnTo>
                  <a:cubicBezTo>
                    <a:pt x="4679" y="5637"/>
                    <a:pt x="4714" y="6428"/>
                    <a:pt x="4748" y="7219"/>
                  </a:cubicBezTo>
                  <a:cubicBezTo>
                    <a:pt x="4783" y="8010"/>
                    <a:pt x="4783" y="8829"/>
                    <a:pt x="4783" y="9663"/>
                  </a:cubicBezTo>
                  <a:lnTo>
                    <a:pt x="4783" y="20880"/>
                  </a:lnTo>
                  <a:cubicBezTo>
                    <a:pt x="4783" y="20993"/>
                    <a:pt x="4748" y="21091"/>
                    <a:pt x="4679" y="21176"/>
                  </a:cubicBezTo>
                  <a:cubicBezTo>
                    <a:pt x="4610" y="21261"/>
                    <a:pt x="4472" y="21346"/>
                    <a:pt x="4299" y="21402"/>
                  </a:cubicBezTo>
                  <a:cubicBezTo>
                    <a:pt x="4127" y="21459"/>
                    <a:pt x="3868" y="21515"/>
                    <a:pt x="3557" y="21543"/>
                  </a:cubicBezTo>
                  <a:cubicBezTo>
                    <a:pt x="3246" y="21572"/>
                    <a:pt x="2849" y="21600"/>
                    <a:pt x="2365" y="21600"/>
                  </a:cubicBezTo>
                  <a:cubicBezTo>
                    <a:pt x="1899" y="21600"/>
                    <a:pt x="1502" y="21586"/>
                    <a:pt x="1191" y="21543"/>
                  </a:cubicBezTo>
                  <a:cubicBezTo>
                    <a:pt x="881" y="21515"/>
                    <a:pt x="639" y="21459"/>
                    <a:pt x="466" y="21402"/>
                  </a:cubicBezTo>
                  <a:cubicBezTo>
                    <a:pt x="293" y="21346"/>
                    <a:pt x="173" y="21261"/>
                    <a:pt x="104" y="21176"/>
                  </a:cubicBezTo>
                  <a:cubicBezTo>
                    <a:pt x="35" y="21091"/>
                    <a:pt x="0" y="20993"/>
                    <a:pt x="0" y="20880"/>
                  </a:cubicBezTo>
                  <a:lnTo>
                    <a:pt x="0" y="1610"/>
                  </a:lnTo>
                  <a:cubicBezTo>
                    <a:pt x="0" y="1088"/>
                    <a:pt x="190" y="706"/>
                    <a:pt x="553" y="438"/>
                  </a:cubicBezTo>
                  <a:cubicBezTo>
                    <a:pt x="932" y="184"/>
                    <a:pt x="1381" y="42"/>
                    <a:pt x="1917" y="42"/>
                  </a:cubicBezTo>
                  <a:lnTo>
                    <a:pt x="4766" y="42"/>
                  </a:lnTo>
                  <a:cubicBezTo>
                    <a:pt x="5283" y="42"/>
                    <a:pt x="5715" y="85"/>
                    <a:pt x="6060" y="155"/>
                  </a:cubicBezTo>
                  <a:cubicBezTo>
                    <a:pt x="6406" y="226"/>
                    <a:pt x="6717" y="339"/>
                    <a:pt x="6993" y="509"/>
                  </a:cubicBezTo>
                  <a:cubicBezTo>
                    <a:pt x="7269" y="678"/>
                    <a:pt x="7528" y="904"/>
                    <a:pt x="7770" y="1201"/>
                  </a:cubicBezTo>
                  <a:cubicBezTo>
                    <a:pt x="8012" y="1497"/>
                    <a:pt x="8271" y="1851"/>
                    <a:pt x="8512" y="2289"/>
                  </a:cubicBezTo>
                  <a:lnTo>
                    <a:pt x="13623" y="10129"/>
                  </a:lnTo>
                  <a:cubicBezTo>
                    <a:pt x="13917" y="10609"/>
                    <a:pt x="14210" y="11075"/>
                    <a:pt x="14504" y="11528"/>
                  </a:cubicBezTo>
                  <a:cubicBezTo>
                    <a:pt x="14797" y="11980"/>
                    <a:pt x="15073" y="12446"/>
                    <a:pt x="15350" y="12898"/>
                  </a:cubicBezTo>
                  <a:cubicBezTo>
                    <a:pt x="15626" y="13364"/>
                    <a:pt x="15885" y="13802"/>
                    <a:pt x="16144" y="14254"/>
                  </a:cubicBezTo>
                  <a:cubicBezTo>
                    <a:pt x="16403" y="14706"/>
                    <a:pt x="16645" y="15144"/>
                    <a:pt x="16886" y="15582"/>
                  </a:cubicBezTo>
                  <a:lnTo>
                    <a:pt x="16904" y="15582"/>
                  </a:lnTo>
                  <a:cubicBezTo>
                    <a:pt x="16869" y="14805"/>
                    <a:pt x="16835" y="14000"/>
                    <a:pt x="16817" y="13166"/>
                  </a:cubicBezTo>
                  <a:cubicBezTo>
                    <a:pt x="16800" y="12333"/>
                    <a:pt x="16783" y="11528"/>
                    <a:pt x="16783" y="10765"/>
                  </a:cubicBezTo>
                  <a:lnTo>
                    <a:pt x="16783" y="706"/>
                  </a:lnTo>
                  <a:cubicBezTo>
                    <a:pt x="16783" y="593"/>
                    <a:pt x="16817" y="494"/>
                    <a:pt x="16904" y="410"/>
                  </a:cubicBezTo>
                  <a:cubicBezTo>
                    <a:pt x="16990" y="325"/>
                    <a:pt x="17111" y="240"/>
                    <a:pt x="17301" y="184"/>
                  </a:cubicBezTo>
                  <a:cubicBezTo>
                    <a:pt x="17491" y="127"/>
                    <a:pt x="17733" y="71"/>
                    <a:pt x="18043" y="42"/>
                  </a:cubicBezTo>
                  <a:cubicBezTo>
                    <a:pt x="18354" y="14"/>
                    <a:pt x="18751" y="0"/>
                    <a:pt x="19235" y="0"/>
                  </a:cubicBezTo>
                  <a:cubicBezTo>
                    <a:pt x="19701" y="0"/>
                    <a:pt x="20081" y="14"/>
                    <a:pt x="20392" y="42"/>
                  </a:cubicBezTo>
                  <a:cubicBezTo>
                    <a:pt x="20702" y="71"/>
                    <a:pt x="20944" y="113"/>
                    <a:pt x="21117" y="184"/>
                  </a:cubicBezTo>
                  <a:cubicBezTo>
                    <a:pt x="21289" y="254"/>
                    <a:pt x="21410" y="325"/>
                    <a:pt x="21479" y="410"/>
                  </a:cubicBezTo>
                  <a:cubicBezTo>
                    <a:pt x="21548" y="494"/>
                    <a:pt x="21583" y="593"/>
                    <a:pt x="21583" y="706"/>
                  </a:cubicBezTo>
                  <a:lnTo>
                    <a:pt x="21583" y="19989"/>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742" name="Shape">
              <a:extLst>
                <a:ext uri="{FF2B5EF4-FFF2-40B4-BE49-F238E27FC236}">
                  <a16:creationId xmlns:a16="http://schemas.microsoft.com/office/drawing/2014/main" id="{B04440C2-B4D7-479D-98BE-95D4084DE8C3}"/>
                </a:ext>
              </a:extLst>
            </p:cNvPr>
            <p:cNvSpPr/>
            <p:nvPr/>
          </p:nvSpPr>
          <p:spPr>
            <a:xfrm>
              <a:off x="6045199" y="3136899"/>
              <a:ext cx="39498" cy="194438"/>
            </a:xfrm>
            <a:custGeom>
              <a:avLst/>
              <a:gdLst/>
              <a:ahLst/>
              <a:cxnLst>
                <a:cxn ang="0">
                  <a:pos x="wd2" y="hd2"/>
                </a:cxn>
                <a:cxn ang="5400000">
                  <a:pos x="wd2" y="hd2"/>
                </a:cxn>
                <a:cxn ang="10800000">
                  <a:pos x="wd2" y="hd2"/>
                </a:cxn>
                <a:cxn ang="16200000">
                  <a:pos x="wd2" y="hd2"/>
                </a:cxn>
              </a:cxnLst>
              <a:rect l="0" t="0" r="r" b="b"/>
              <a:pathLst>
                <a:path w="21600" h="21600" extrusionOk="0">
                  <a:moveTo>
                    <a:pt x="21530" y="20909"/>
                  </a:moveTo>
                  <a:cubicBezTo>
                    <a:pt x="21530" y="21022"/>
                    <a:pt x="21322" y="21120"/>
                    <a:pt x="20975" y="21205"/>
                  </a:cubicBezTo>
                  <a:cubicBezTo>
                    <a:pt x="20628" y="21290"/>
                    <a:pt x="20072" y="21360"/>
                    <a:pt x="19239" y="21417"/>
                  </a:cubicBezTo>
                  <a:cubicBezTo>
                    <a:pt x="18405" y="21473"/>
                    <a:pt x="17363" y="21515"/>
                    <a:pt x="15974" y="21544"/>
                  </a:cubicBezTo>
                  <a:cubicBezTo>
                    <a:pt x="14585" y="21572"/>
                    <a:pt x="12849" y="21600"/>
                    <a:pt x="10765" y="21600"/>
                  </a:cubicBezTo>
                  <a:cubicBezTo>
                    <a:pt x="8682" y="21600"/>
                    <a:pt x="7015" y="21586"/>
                    <a:pt x="5626" y="21544"/>
                  </a:cubicBezTo>
                  <a:cubicBezTo>
                    <a:pt x="4237" y="21501"/>
                    <a:pt x="3126" y="21473"/>
                    <a:pt x="2292" y="21417"/>
                  </a:cubicBezTo>
                  <a:cubicBezTo>
                    <a:pt x="1458" y="21360"/>
                    <a:pt x="903" y="21290"/>
                    <a:pt x="556" y="21205"/>
                  </a:cubicBezTo>
                  <a:cubicBezTo>
                    <a:pt x="208" y="21120"/>
                    <a:pt x="0" y="21022"/>
                    <a:pt x="0" y="20909"/>
                  </a:cubicBezTo>
                  <a:lnTo>
                    <a:pt x="0" y="691"/>
                  </a:lnTo>
                  <a:cubicBezTo>
                    <a:pt x="0" y="578"/>
                    <a:pt x="208" y="480"/>
                    <a:pt x="556" y="395"/>
                  </a:cubicBezTo>
                  <a:cubicBezTo>
                    <a:pt x="903" y="310"/>
                    <a:pt x="1528" y="240"/>
                    <a:pt x="2361" y="183"/>
                  </a:cubicBezTo>
                  <a:cubicBezTo>
                    <a:pt x="3195" y="127"/>
                    <a:pt x="4306" y="85"/>
                    <a:pt x="5695" y="56"/>
                  </a:cubicBezTo>
                  <a:cubicBezTo>
                    <a:pt x="7084" y="28"/>
                    <a:pt x="8751" y="0"/>
                    <a:pt x="10835" y="0"/>
                  </a:cubicBezTo>
                  <a:cubicBezTo>
                    <a:pt x="12988" y="0"/>
                    <a:pt x="14724" y="14"/>
                    <a:pt x="16044" y="56"/>
                  </a:cubicBezTo>
                  <a:cubicBezTo>
                    <a:pt x="17363" y="99"/>
                    <a:pt x="18475" y="127"/>
                    <a:pt x="19308" y="183"/>
                  </a:cubicBezTo>
                  <a:cubicBezTo>
                    <a:pt x="20142" y="240"/>
                    <a:pt x="20697" y="310"/>
                    <a:pt x="21044" y="395"/>
                  </a:cubicBezTo>
                  <a:cubicBezTo>
                    <a:pt x="21392" y="480"/>
                    <a:pt x="21600" y="578"/>
                    <a:pt x="21600" y="691"/>
                  </a:cubicBezTo>
                  <a:lnTo>
                    <a:pt x="21600" y="20909"/>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743" name="Shape">
              <a:extLst>
                <a:ext uri="{FF2B5EF4-FFF2-40B4-BE49-F238E27FC236}">
                  <a16:creationId xmlns:a16="http://schemas.microsoft.com/office/drawing/2014/main" id="{89D14228-6A34-44D4-A8C2-F79FA96BF9B0}"/>
                </a:ext>
              </a:extLst>
            </p:cNvPr>
            <p:cNvSpPr/>
            <p:nvPr/>
          </p:nvSpPr>
          <p:spPr>
            <a:xfrm>
              <a:off x="6108700" y="3136899"/>
              <a:ext cx="131827" cy="192788"/>
            </a:xfrm>
            <a:custGeom>
              <a:avLst/>
              <a:gdLst/>
              <a:ahLst/>
              <a:cxnLst>
                <a:cxn ang="0">
                  <a:pos x="wd2" y="hd2"/>
                </a:cxn>
                <a:cxn ang="5400000">
                  <a:pos x="wd2" y="hd2"/>
                </a:cxn>
                <a:cxn ang="10800000">
                  <a:pos x="wd2" y="hd2"/>
                </a:cxn>
                <a:cxn ang="16200000">
                  <a:pos x="wd2" y="hd2"/>
                </a:cxn>
              </a:cxnLst>
              <a:rect l="0" t="0" r="r" b="b"/>
              <a:pathLst>
                <a:path w="21600" h="21600" extrusionOk="0">
                  <a:moveTo>
                    <a:pt x="21600" y="19850"/>
                  </a:moveTo>
                  <a:cubicBezTo>
                    <a:pt x="21600" y="20177"/>
                    <a:pt x="21579" y="20447"/>
                    <a:pt x="21538" y="20675"/>
                  </a:cubicBezTo>
                  <a:cubicBezTo>
                    <a:pt x="21496" y="20903"/>
                    <a:pt x="21434" y="21074"/>
                    <a:pt x="21350" y="21216"/>
                  </a:cubicBezTo>
                  <a:cubicBezTo>
                    <a:pt x="21267" y="21358"/>
                    <a:pt x="21163" y="21458"/>
                    <a:pt x="21038" y="21515"/>
                  </a:cubicBezTo>
                  <a:cubicBezTo>
                    <a:pt x="20913" y="21572"/>
                    <a:pt x="20788" y="21600"/>
                    <a:pt x="20643" y="21600"/>
                  </a:cubicBezTo>
                  <a:lnTo>
                    <a:pt x="2018" y="21600"/>
                  </a:lnTo>
                  <a:cubicBezTo>
                    <a:pt x="1373" y="21600"/>
                    <a:pt x="874" y="21472"/>
                    <a:pt x="520" y="21216"/>
                  </a:cubicBezTo>
                  <a:cubicBezTo>
                    <a:pt x="166" y="20960"/>
                    <a:pt x="0" y="20590"/>
                    <a:pt x="0" y="20092"/>
                  </a:cubicBezTo>
                  <a:lnTo>
                    <a:pt x="0" y="19352"/>
                  </a:lnTo>
                  <a:cubicBezTo>
                    <a:pt x="0" y="19124"/>
                    <a:pt x="21" y="18925"/>
                    <a:pt x="62" y="18740"/>
                  </a:cubicBezTo>
                  <a:cubicBezTo>
                    <a:pt x="104" y="18555"/>
                    <a:pt x="166" y="18370"/>
                    <a:pt x="271" y="18185"/>
                  </a:cubicBezTo>
                  <a:cubicBezTo>
                    <a:pt x="375" y="18000"/>
                    <a:pt x="520" y="17787"/>
                    <a:pt x="708" y="17573"/>
                  </a:cubicBezTo>
                  <a:cubicBezTo>
                    <a:pt x="895" y="17360"/>
                    <a:pt x="1124" y="17089"/>
                    <a:pt x="1394" y="16776"/>
                  </a:cubicBezTo>
                  <a:lnTo>
                    <a:pt x="13651" y="3500"/>
                  </a:lnTo>
                  <a:lnTo>
                    <a:pt x="1498" y="3500"/>
                  </a:lnTo>
                  <a:cubicBezTo>
                    <a:pt x="1311" y="3500"/>
                    <a:pt x="1144" y="3472"/>
                    <a:pt x="999" y="3415"/>
                  </a:cubicBezTo>
                  <a:cubicBezTo>
                    <a:pt x="853" y="3358"/>
                    <a:pt x="749" y="3259"/>
                    <a:pt x="666" y="3116"/>
                  </a:cubicBezTo>
                  <a:cubicBezTo>
                    <a:pt x="583" y="2974"/>
                    <a:pt x="499" y="2803"/>
                    <a:pt x="479" y="2575"/>
                  </a:cubicBezTo>
                  <a:cubicBezTo>
                    <a:pt x="437" y="2348"/>
                    <a:pt x="416" y="2092"/>
                    <a:pt x="416" y="1779"/>
                  </a:cubicBezTo>
                  <a:cubicBezTo>
                    <a:pt x="416" y="1437"/>
                    <a:pt x="437" y="1167"/>
                    <a:pt x="479" y="939"/>
                  </a:cubicBezTo>
                  <a:cubicBezTo>
                    <a:pt x="520" y="711"/>
                    <a:pt x="583" y="526"/>
                    <a:pt x="666" y="384"/>
                  </a:cubicBezTo>
                  <a:cubicBezTo>
                    <a:pt x="749" y="242"/>
                    <a:pt x="874" y="142"/>
                    <a:pt x="999" y="85"/>
                  </a:cubicBezTo>
                  <a:cubicBezTo>
                    <a:pt x="1124" y="28"/>
                    <a:pt x="1311" y="0"/>
                    <a:pt x="1498" y="0"/>
                  </a:cubicBezTo>
                  <a:lnTo>
                    <a:pt x="18936" y="0"/>
                  </a:lnTo>
                  <a:cubicBezTo>
                    <a:pt x="19602" y="0"/>
                    <a:pt x="20102" y="114"/>
                    <a:pt x="20414" y="356"/>
                  </a:cubicBezTo>
                  <a:cubicBezTo>
                    <a:pt x="20726" y="598"/>
                    <a:pt x="20892" y="911"/>
                    <a:pt x="20892" y="1338"/>
                  </a:cubicBezTo>
                  <a:lnTo>
                    <a:pt x="20892" y="2163"/>
                  </a:lnTo>
                  <a:cubicBezTo>
                    <a:pt x="20892" y="2462"/>
                    <a:pt x="20872" y="2718"/>
                    <a:pt x="20830" y="2931"/>
                  </a:cubicBezTo>
                  <a:cubicBezTo>
                    <a:pt x="20788" y="3145"/>
                    <a:pt x="20726" y="3358"/>
                    <a:pt x="20601" y="3572"/>
                  </a:cubicBezTo>
                  <a:cubicBezTo>
                    <a:pt x="20497" y="3771"/>
                    <a:pt x="20351" y="3984"/>
                    <a:pt x="20164" y="4212"/>
                  </a:cubicBezTo>
                  <a:cubicBezTo>
                    <a:pt x="19977" y="4440"/>
                    <a:pt x="19748" y="4681"/>
                    <a:pt x="19478" y="4980"/>
                  </a:cubicBezTo>
                  <a:lnTo>
                    <a:pt x="7429" y="18085"/>
                  </a:lnTo>
                  <a:lnTo>
                    <a:pt x="20622" y="18085"/>
                  </a:lnTo>
                  <a:cubicBezTo>
                    <a:pt x="20934" y="18085"/>
                    <a:pt x="21163" y="18213"/>
                    <a:pt x="21330" y="18484"/>
                  </a:cubicBezTo>
                  <a:cubicBezTo>
                    <a:pt x="21517" y="18726"/>
                    <a:pt x="21600" y="19181"/>
                    <a:pt x="21600" y="19850"/>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744" name="Shape">
              <a:extLst>
                <a:ext uri="{FF2B5EF4-FFF2-40B4-BE49-F238E27FC236}">
                  <a16:creationId xmlns:a16="http://schemas.microsoft.com/office/drawing/2014/main" id="{5DE79B2C-EACC-41B3-93C5-4FA26D3394F0}"/>
                </a:ext>
              </a:extLst>
            </p:cNvPr>
            <p:cNvSpPr/>
            <p:nvPr/>
          </p:nvSpPr>
          <p:spPr>
            <a:xfrm>
              <a:off x="6248399" y="3136900"/>
              <a:ext cx="177438" cy="194566"/>
            </a:xfrm>
            <a:custGeom>
              <a:avLst/>
              <a:gdLst/>
              <a:ahLst/>
              <a:cxnLst>
                <a:cxn ang="0">
                  <a:pos x="wd2" y="hd2"/>
                </a:cxn>
                <a:cxn ang="5400000">
                  <a:pos x="wd2" y="hd2"/>
                </a:cxn>
                <a:cxn ang="10800000">
                  <a:pos x="wd2" y="hd2"/>
                </a:cxn>
                <a:cxn ang="16200000">
                  <a:pos x="wd2" y="hd2"/>
                </a:cxn>
              </a:cxnLst>
              <a:rect l="0" t="0" r="r" b="b"/>
              <a:pathLst>
                <a:path w="21540" h="21600" extrusionOk="0">
                  <a:moveTo>
                    <a:pt x="21247" y="19880"/>
                  </a:moveTo>
                  <a:cubicBezTo>
                    <a:pt x="21386" y="20275"/>
                    <a:pt x="21478" y="20585"/>
                    <a:pt x="21525" y="20825"/>
                  </a:cubicBezTo>
                  <a:cubicBezTo>
                    <a:pt x="21571" y="21064"/>
                    <a:pt x="21509" y="21233"/>
                    <a:pt x="21386" y="21346"/>
                  </a:cubicBezTo>
                  <a:cubicBezTo>
                    <a:pt x="21247" y="21459"/>
                    <a:pt x="21016" y="21530"/>
                    <a:pt x="20677" y="21558"/>
                  </a:cubicBezTo>
                  <a:cubicBezTo>
                    <a:pt x="20338" y="21586"/>
                    <a:pt x="19875" y="21600"/>
                    <a:pt x="19289" y="21600"/>
                  </a:cubicBezTo>
                  <a:cubicBezTo>
                    <a:pt x="18673" y="21600"/>
                    <a:pt x="18195" y="21586"/>
                    <a:pt x="17855" y="21572"/>
                  </a:cubicBezTo>
                  <a:cubicBezTo>
                    <a:pt x="17516" y="21558"/>
                    <a:pt x="17254" y="21515"/>
                    <a:pt x="17069" y="21473"/>
                  </a:cubicBezTo>
                  <a:cubicBezTo>
                    <a:pt x="16884" y="21417"/>
                    <a:pt x="16761" y="21360"/>
                    <a:pt x="16684" y="21262"/>
                  </a:cubicBezTo>
                  <a:cubicBezTo>
                    <a:pt x="16607" y="21163"/>
                    <a:pt x="16545" y="21064"/>
                    <a:pt x="16499" y="20909"/>
                  </a:cubicBezTo>
                  <a:lnTo>
                    <a:pt x="14926" y="16609"/>
                  </a:lnTo>
                  <a:lnTo>
                    <a:pt x="6138" y="16609"/>
                  </a:lnTo>
                  <a:lnTo>
                    <a:pt x="4658" y="20796"/>
                  </a:lnTo>
                  <a:cubicBezTo>
                    <a:pt x="4612" y="20951"/>
                    <a:pt x="4550" y="21078"/>
                    <a:pt x="4473" y="21191"/>
                  </a:cubicBezTo>
                  <a:cubicBezTo>
                    <a:pt x="4396" y="21304"/>
                    <a:pt x="4273" y="21374"/>
                    <a:pt x="4088" y="21445"/>
                  </a:cubicBezTo>
                  <a:cubicBezTo>
                    <a:pt x="3903" y="21515"/>
                    <a:pt x="3671" y="21544"/>
                    <a:pt x="3347" y="21572"/>
                  </a:cubicBezTo>
                  <a:cubicBezTo>
                    <a:pt x="3024" y="21600"/>
                    <a:pt x="2607" y="21600"/>
                    <a:pt x="2083" y="21600"/>
                  </a:cubicBezTo>
                  <a:cubicBezTo>
                    <a:pt x="1528" y="21600"/>
                    <a:pt x="1096" y="21586"/>
                    <a:pt x="788" y="21544"/>
                  </a:cubicBezTo>
                  <a:cubicBezTo>
                    <a:pt x="480" y="21515"/>
                    <a:pt x="264" y="21431"/>
                    <a:pt x="141" y="21304"/>
                  </a:cubicBezTo>
                  <a:cubicBezTo>
                    <a:pt x="17" y="21177"/>
                    <a:pt x="-29" y="20994"/>
                    <a:pt x="17" y="20768"/>
                  </a:cubicBezTo>
                  <a:cubicBezTo>
                    <a:pt x="48" y="20528"/>
                    <a:pt x="141" y="20232"/>
                    <a:pt x="295" y="19838"/>
                  </a:cubicBezTo>
                  <a:lnTo>
                    <a:pt x="7510" y="860"/>
                  </a:lnTo>
                  <a:cubicBezTo>
                    <a:pt x="7587" y="677"/>
                    <a:pt x="7664" y="522"/>
                    <a:pt x="7757" y="409"/>
                  </a:cubicBezTo>
                  <a:cubicBezTo>
                    <a:pt x="7849" y="296"/>
                    <a:pt x="8004" y="212"/>
                    <a:pt x="8219" y="141"/>
                  </a:cubicBezTo>
                  <a:cubicBezTo>
                    <a:pt x="8435" y="71"/>
                    <a:pt x="8728" y="42"/>
                    <a:pt x="9098" y="28"/>
                  </a:cubicBezTo>
                  <a:cubicBezTo>
                    <a:pt x="9468" y="14"/>
                    <a:pt x="9962" y="0"/>
                    <a:pt x="10578" y="0"/>
                  </a:cubicBezTo>
                  <a:cubicBezTo>
                    <a:pt x="11287" y="0"/>
                    <a:pt x="11858" y="14"/>
                    <a:pt x="12274" y="28"/>
                  </a:cubicBezTo>
                  <a:cubicBezTo>
                    <a:pt x="12691" y="42"/>
                    <a:pt x="13030" y="85"/>
                    <a:pt x="13261" y="141"/>
                  </a:cubicBezTo>
                  <a:cubicBezTo>
                    <a:pt x="13492" y="197"/>
                    <a:pt x="13662" y="296"/>
                    <a:pt x="13770" y="409"/>
                  </a:cubicBezTo>
                  <a:cubicBezTo>
                    <a:pt x="13878" y="522"/>
                    <a:pt x="13955" y="691"/>
                    <a:pt x="14032" y="902"/>
                  </a:cubicBezTo>
                  <a:lnTo>
                    <a:pt x="21247" y="19880"/>
                  </a:lnTo>
                  <a:close/>
                  <a:moveTo>
                    <a:pt x="10501" y="4188"/>
                  </a:moveTo>
                  <a:lnTo>
                    <a:pt x="10486" y="4188"/>
                  </a:lnTo>
                  <a:lnTo>
                    <a:pt x="7171" y="13282"/>
                  </a:lnTo>
                  <a:lnTo>
                    <a:pt x="13801" y="13282"/>
                  </a:lnTo>
                  <a:lnTo>
                    <a:pt x="10501" y="4188"/>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745" name="Shape">
              <a:extLst>
                <a:ext uri="{FF2B5EF4-FFF2-40B4-BE49-F238E27FC236}">
                  <a16:creationId xmlns:a16="http://schemas.microsoft.com/office/drawing/2014/main" id="{FD0C1020-660E-426E-AC11-AAF75C43EE0E}"/>
                </a:ext>
              </a:extLst>
            </p:cNvPr>
            <p:cNvSpPr/>
            <p:nvPr/>
          </p:nvSpPr>
          <p:spPr>
            <a:xfrm>
              <a:off x="6413499" y="3136899"/>
              <a:ext cx="147448" cy="193549"/>
            </a:xfrm>
            <a:custGeom>
              <a:avLst/>
              <a:gdLst/>
              <a:ahLst/>
              <a:cxnLst>
                <a:cxn ang="0">
                  <a:pos x="wd2" y="hd2"/>
                </a:cxn>
                <a:cxn ang="5400000">
                  <a:pos x="wd2" y="hd2"/>
                </a:cxn>
                <a:cxn ang="10800000">
                  <a:pos x="wd2" y="hd2"/>
                </a:cxn>
                <a:cxn ang="16200000">
                  <a:pos x="wd2" y="hd2"/>
                </a:cxn>
              </a:cxnLst>
              <a:rect l="0" t="0" r="r" b="b"/>
              <a:pathLst>
                <a:path w="21600" h="21600" extrusionOk="0">
                  <a:moveTo>
                    <a:pt x="21600" y="1786"/>
                  </a:moveTo>
                  <a:cubicBezTo>
                    <a:pt x="21600" y="2112"/>
                    <a:pt x="21581" y="2381"/>
                    <a:pt x="21544" y="2608"/>
                  </a:cubicBezTo>
                  <a:cubicBezTo>
                    <a:pt x="21507" y="2835"/>
                    <a:pt x="21451" y="3019"/>
                    <a:pt x="21377" y="3161"/>
                  </a:cubicBezTo>
                  <a:cubicBezTo>
                    <a:pt x="21302" y="3302"/>
                    <a:pt x="21209" y="3402"/>
                    <a:pt x="21097" y="3472"/>
                  </a:cubicBezTo>
                  <a:cubicBezTo>
                    <a:pt x="20986" y="3543"/>
                    <a:pt x="20874" y="3572"/>
                    <a:pt x="20744" y="3572"/>
                  </a:cubicBezTo>
                  <a:lnTo>
                    <a:pt x="13674" y="3572"/>
                  </a:lnTo>
                  <a:lnTo>
                    <a:pt x="13674" y="20906"/>
                  </a:lnTo>
                  <a:cubicBezTo>
                    <a:pt x="13674" y="21019"/>
                    <a:pt x="13618" y="21118"/>
                    <a:pt x="13525" y="21203"/>
                  </a:cubicBezTo>
                  <a:cubicBezTo>
                    <a:pt x="13432" y="21288"/>
                    <a:pt x="13265" y="21359"/>
                    <a:pt x="13060" y="21416"/>
                  </a:cubicBezTo>
                  <a:cubicBezTo>
                    <a:pt x="12856" y="21472"/>
                    <a:pt x="12539" y="21515"/>
                    <a:pt x="12186" y="21543"/>
                  </a:cubicBezTo>
                  <a:cubicBezTo>
                    <a:pt x="11832" y="21572"/>
                    <a:pt x="11349" y="21600"/>
                    <a:pt x="10791" y="21600"/>
                  </a:cubicBezTo>
                  <a:cubicBezTo>
                    <a:pt x="10232" y="21600"/>
                    <a:pt x="9786" y="21586"/>
                    <a:pt x="9414" y="21543"/>
                  </a:cubicBezTo>
                  <a:cubicBezTo>
                    <a:pt x="9042" y="21501"/>
                    <a:pt x="8744" y="21472"/>
                    <a:pt x="8539" y="21416"/>
                  </a:cubicBezTo>
                  <a:cubicBezTo>
                    <a:pt x="8316" y="21359"/>
                    <a:pt x="8167" y="21288"/>
                    <a:pt x="8074" y="21203"/>
                  </a:cubicBezTo>
                  <a:cubicBezTo>
                    <a:pt x="7981" y="21118"/>
                    <a:pt x="7926" y="21019"/>
                    <a:pt x="7926" y="20906"/>
                  </a:cubicBezTo>
                  <a:lnTo>
                    <a:pt x="7926" y="3572"/>
                  </a:lnTo>
                  <a:lnTo>
                    <a:pt x="856" y="3572"/>
                  </a:lnTo>
                  <a:cubicBezTo>
                    <a:pt x="707" y="3572"/>
                    <a:pt x="595" y="3543"/>
                    <a:pt x="484" y="3472"/>
                  </a:cubicBezTo>
                  <a:cubicBezTo>
                    <a:pt x="391" y="3402"/>
                    <a:pt x="298" y="3302"/>
                    <a:pt x="223" y="3161"/>
                  </a:cubicBezTo>
                  <a:cubicBezTo>
                    <a:pt x="149" y="3019"/>
                    <a:pt x="93" y="2835"/>
                    <a:pt x="56" y="2608"/>
                  </a:cubicBezTo>
                  <a:cubicBezTo>
                    <a:pt x="19" y="2381"/>
                    <a:pt x="0" y="2112"/>
                    <a:pt x="0" y="1786"/>
                  </a:cubicBezTo>
                  <a:cubicBezTo>
                    <a:pt x="0" y="1446"/>
                    <a:pt x="19" y="1176"/>
                    <a:pt x="56" y="935"/>
                  </a:cubicBezTo>
                  <a:cubicBezTo>
                    <a:pt x="93" y="694"/>
                    <a:pt x="149" y="524"/>
                    <a:pt x="223" y="383"/>
                  </a:cubicBezTo>
                  <a:cubicBezTo>
                    <a:pt x="298" y="241"/>
                    <a:pt x="391" y="142"/>
                    <a:pt x="484" y="85"/>
                  </a:cubicBezTo>
                  <a:cubicBezTo>
                    <a:pt x="577" y="28"/>
                    <a:pt x="707" y="0"/>
                    <a:pt x="856" y="0"/>
                  </a:cubicBezTo>
                  <a:lnTo>
                    <a:pt x="20763" y="0"/>
                  </a:lnTo>
                  <a:cubicBezTo>
                    <a:pt x="20893" y="0"/>
                    <a:pt x="21023" y="28"/>
                    <a:pt x="21116" y="85"/>
                  </a:cubicBezTo>
                  <a:cubicBezTo>
                    <a:pt x="21209" y="142"/>
                    <a:pt x="21321" y="241"/>
                    <a:pt x="21395" y="383"/>
                  </a:cubicBezTo>
                  <a:cubicBezTo>
                    <a:pt x="21470" y="524"/>
                    <a:pt x="21526" y="709"/>
                    <a:pt x="21563" y="935"/>
                  </a:cubicBezTo>
                  <a:cubicBezTo>
                    <a:pt x="21600" y="1162"/>
                    <a:pt x="21600" y="1446"/>
                    <a:pt x="21600" y="1786"/>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746" name="Shape">
              <a:extLst>
                <a:ext uri="{FF2B5EF4-FFF2-40B4-BE49-F238E27FC236}">
                  <a16:creationId xmlns:a16="http://schemas.microsoft.com/office/drawing/2014/main" id="{1AA06501-1CE4-4E60-AA1B-91390818FCB2}"/>
                </a:ext>
              </a:extLst>
            </p:cNvPr>
            <p:cNvSpPr/>
            <p:nvPr/>
          </p:nvSpPr>
          <p:spPr>
            <a:xfrm>
              <a:off x="6578599" y="3136899"/>
              <a:ext cx="39498" cy="194438"/>
            </a:xfrm>
            <a:custGeom>
              <a:avLst/>
              <a:gdLst/>
              <a:ahLst/>
              <a:cxnLst>
                <a:cxn ang="0">
                  <a:pos x="wd2" y="hd2"/>
                </a:cxn>
                <a:cxn ang="5400000">
                  <a:pos x="wd2" y="hd2"/>
                </a:cxn>
                <a:cxn ang="10800000">
                  <a:pos x="wd2" y="hd2"/>
                </a:cxn>
                <a:cxn ang="16200000">
                  <a:pos x="wd2" y="hd2"/>
                </a:cxn>
              </a:cxnLst>
              <a:rect l="0" t="0" r="r" b="b"/>
              <a:pathLst>
                <a:path w="21600" h="21600" extrusionOk="0">
                  <a:moveTo>
                    <a:pt x="21530" y="20909"/>
                  </a:moveTo>
                  <a:cubicBezTo>
                    <a:pt x="21530" y="21022"/>
                    <a:pt x="21322" y="21120"/>
                    <a:pt x="20975" y="21205"/>
                  </a:cubicBezTo>
                  <a:cubicBezTo>
                    <a:pt x="20628" y="21290"/>
                    <a:pt x="20072" y="21360"/>
                    <a:pt x="19238" y="21417"/>
                  </a:cubicBezTo>
                  <a:cubicBezTo>
                    <a:pt x="18405" y="21473"/>
                    <a:pt x="17363" y="21515"/>
                    <a:pt x="15974" y="21544"/>
                  </a:cubicBezTo>
                  <a:cubicBezTo>
                    <a:pt x="14586" y="21572"/>
                    <a:pt x="12849" y="21600"/>
                    <a:pt x="10765" y="21600"/>
                  </a:cubicBezTo>
                  <a:cubicBezTo>
                    <a:pt x="8682" y="21600"/>
                    <a:pt x="7015" y="21586"/>
                    <a:pt x="5626" y="21544"/>
                  </a:cubicBezTo>
                  <a:cubicBezTo>
                    <a:pt x="4237" y="21501"/>
                    <a:pt x="3126" y="21473"/>
                    <a:pt x="2292" y="21417"/>
                  </a:cubicBezTo>
                  <a:cubicBezTo>
                    <a:pt x="1459" y="21360"/>
                    <a:pt x="903" y="21290"/>
                    <a:pt x="556" y="21205"/>
                  </a:cubicBezTo>
                  <a:cubicBezTo>
                    <a:pt x="209" y="21120"/>
                    <a:pt x="0" y="21022"/>
                    <a:pt x="0" y="20909"/>
                  </a:cubicBezTo>
                  <a:lnTo>
                    <a:pt x="0" y="691"/>
                  </a:lnTo>
                  <a:cubicBezTo>
                    <a:pt x="0" y="578"/>
                    <a:pt x="209" y="480"/>
                    <a:pt x="556" y="395"/>
                  </a:cubicBezTo>
                  <a:cubicBezTo>
                    <a:pt x="903" y="310"/>
                    <a:pt x="1528" y="240"/>
                    <a:pt x="2362" y="183"/>
                  </a:cubicBezTo>
                  <a:cubicBezTo>
                    <a:pt x="3195" y="127"/>
                    <a:pt x="4307" y="85"/>
                    <a:pt x="5695" y="56"/>
                  </a:cubicBezTo>
                  <a:cubicBezTo>
                    <a:pt x="7084" y="28"/>
                    <a:pt x="8751" y="0"/>
                    <a:pt x="10835" y="0"/>
                  </a:cubicBezTo>
                  <a:cubicBezTo>
                    <a:pt x="12988" y="0"/>
                    <a:pt x="14724" y="14"/>
                    <a:pt x="16044" y="56"/>
                  </a:cubicBezTo>
                  <a:cubicBezTo>
                    <a:pt x="17363" y="99"/>
                    <a:pt x="18474" y="127"/>
                    <a:pt x="19308" y="183"/>
                  </a:cubicBezTo>
                  <a:cubicBezTo>
                    <a:pt x="20141" y="240"/>
                    <a:pt x="20697" y="310"/>
                    <a:pt x="21044" y="395"/>
                  </a:cubicBezTo>
                  <a:cubicBezTo>
                    <a:pt x="21391" y="480"/>
                    <a:pt x="21600" y="578"/>
                    <a:pt x="21600" y="691"/>
                  </a:cubicBezTo>
                  <a:lnTo>
                    <a:pt x="21600" y="20909"/>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747" name="Shape">
              <a:extLst>
                <a:ext uri="{FF2B5EF4-FFF2-40B4-BE49-F238E27FC236}">
                  <a16:creationId xmlns:a16="http://schemas.microsoft.com/office/drawing/2014/main" id="{B55333E8-067B-4990-B51B-E32C52687FFD}"/>
                </a:ext>
              </a:extLst>
            </p:cNvPr>
            <p:cNvSpPr/>
            <p:nvPr/>
          </p:nvSpPr>
          <p:spPr>
            <a:xfrm>
              <a:off x="6654800" y="3136900"/>
              <a:ext cx="182500" cy="199391"/>
            </a:xfrm>
            <a:custGeom>
              <a:avLst/>
              <a:gdLst/>
              <a:ahLst/>
              <a:cxnLst>
                <a:cxn ang="0">
                  <a:pos x="wd2" y="hd2"/>
                </a:cxn>
                <a:cxn ang="5400000">
                  <a:pos x="wd2" y="hd2"/>
                </a:cxn>
                <a:cxn ang="10800000">
                  <a:pos x="wd2" y="hd2"/>
                </a:cxn>
                <a:cxn ang="16200000">
                  <a:pos x="wd2" y="hd2"/>
                </a:cxn>
              </a:cxnLst>
              <a:rect l="0" t="0" r="r" b="b"/>
              <a:pathLst>
                <a:path w="21600" h="21600" extrusionOk="0">
                  <a:moveTo>
                    <a:pt x="21600" y="10552"/>
                  </a:moveTo>
                  <a:cubicBezTo>
                    <a:pt x="21600" y="12286"/>
                    <a:pt x="21360" y="13827"/>
                    <a:pt x="20894" y="15203"/>
                  </a:cubicBezTo>
                  <a:cubicBezTo>
                    <a:pt x="20428" y="16578"/>
                    <a:pt x="19721" y="17720"/>
                    <a:pt x="18789" y="18683"/>
                  </a:cubicBezTo>
                  <a:cubicBezTo>
                    <a:pt x="17857" y="19633"/>
                    <a:pt x="16715" y="20362"/>
                    <a:pt x="15347" y="20857"/>
                  </a:cubicBezTo>
                  <a:cubicBezTo>
                    <a:pt x="13979" y="21352"/>
                    <a:pt x="12401" y="21600"/>
                    <a:pt x="10597" y="21600"/>
                  </a:cubicBezTo>
                  <a:cubicBezTo>
                    <a:pt x="8823" y="21600"/>
                    <a:pt x="7275" y="21394"/>
                    <a:pt x="5952" y="20967"/>
                  </a:cubicBezTo>
                  <a:cubicBezTo>
                    <a:pt x="4630" y="20541"/>
                    <a:pt x="3532" y="19894"/>
                    <a:pt x="2646" y="19027"/>
                  </a:cubicBezTo>
                  <a:cubicBezTo>
                    <a:pt x="1759" y="18161"/>
                    <a:pt x="1097" y="17046"/>
                    <a:pt x="661" y="15698"/>
                  </a:cubicBezTo>
                  <a:cubicBezTo>
                    <a:pt x="226" y="14350"/>
                    <a:pt x="0" y="12767"/>
                    <a:pt x="0" y="10924"/>
                  </a:cubicBezTo>
                  <a:cubicBezTo>
                    <a:pt x="0" y="9232"/>
                    <a:pt x="240" y="7718"/>
                    <a:pt x="706" y="6370"/>
                  </a:cubicBezTo>
                  <a:cubicBezTo>
                    <a:pt x="1172" y="5022"/>
                    <a:pt x="1879" y="3866"/>
                    <a:pt x="2811" y="2930"/>
                  </a:cubicBezTo>
                  <a:cubicBezTo>
                    <a:pt x="3743" y="1981"/>
                    <a:pt x="4885" y="1252"/>
                    <a:pt x="6253" y="757"/>
                  </a:cubicBezTo>
                  <a:cubicBezTo>
                    <a:pt x="7621" y="248"/>
                    <a:pt x="9214" y="0"/>
                    <a:pt x="11018" y="0"/>
                  </a:cubicBezTo>
                  <a:cubicBezTo>
                    <a:pt x="12747" y="0"/>
                    <a:pt x="14265" y="206"/>
                    <a:pt x="15587" y="633"/>
                  </a:cubicBezTo>
                  <a:cubicBezTo>
                    <a:pt x="16910" y="1046"/>
                    <a:pt x="18022" y="1692"/>
                    <a:pt x="18909" y="2573"/>
                  </a:cubicBezTo>
                  <a:cubicBezTo>
                    <a:pt x="19796" y="3440"/>
                    <a:pt x="20473" y="4540"/>
                    <a:pt x="20924" y="5875"/>
                  </a:cubicBezTo>
                  <a:cubicBezTo>
                    <a:pt x="21374" y="7182"/>
                    <a:pt x="21600" y="8750"/>
                    <a:pt x="21600" y="10552"/>
                  </a:cubicBezTo>
                  <a:close/>
                  <a:moveTo>
                    <a:pt x="16730" y="10786"/>
                  </a:moveTo>
                  <a:cubicBezTo>
                    <a:pt x="16730" y="9686"/>
                    <a:pt x="16640" y="8695"/>
                    <a:pt x="16444" y="7801"/>
                  </a:cubicBezTo>
                  <a:cubicBezTo>
                    <a:pt x="16264" y="6907"/>
                    <a:pt x="15933" y="6136"/>
                    <a:pt x="15482" y="5489"/>
                  </a:cubicBezTo>
                  <a:cubicBezTo>
                    <a:pt x="15031" y="4857"/>
                    <a:pt x="14430" y="4361"/>
                    <a:pt x="13678" y="4004"/>
                  </a:cubicBezTo>
                  <a:cubicBezTo>
                    <a:pt x="12927" y="3660"/>
                    <a:pt x="11980" y="3481"/>
                    <a:pt x="10853" y="3481"/>
                  </a:cubicBezTo>
                  <a:cubicBezTo>
                    <a:pt x="9710" y="3481"/>
                    <a:pt x="8763" y="3673"/>
                    <a:pt x="7997" y="4072"/>
                  </a:cubicBezTo>
                  <a:cubicBezTo>
                    <a:pt x="7230" y="4471"/>
                    <a:pt x="6614" y="4994"/>
                    <a:pt x="6148" y="5641"/>
                  </a:cubicBezTo>
                  <a:cubicBezTo>
                    <a:pt x="5682" y="6301"/>
                    <a:pt x="5351" y="7058"/>
                    <a:pt x="5156" y="7938"/>
                  </a:cubicBezTo>
                  <a:cubicBezTo>
                    <a:pt x="4960" y="8819"/>
                    <a:pt x="4870" y="9741"/>
                    <a:pt x="4870" y="10717"/>
                  </a:cubicBezTo>
                  <a:cubicBezTo>
                    <a:pt x="4870" y="11859"/>
                    <a:pt x="4960" y="12877"/>
                    <a:pt x="5156" y="13785"/>
                  </a:cubicBezTo>
                  <a:cubicBezTo>
                    <a:pt x="5336" y="14694"/>
                    <a:pt x="5667" y="15478"/>
                    <a:pt x="6103" y="16111"/>
                  </a:cubicBezTo>
                  <a:cubicBezTo>
                    <a:pt x="6554" y="16757"/>
                    <a:pt x="7155" y="17252"/>
                    <a:pt x="7906" y="17583"/>
                  </a:cubicBezTo>
                  <a:cubicBezTo>
                    <a:pt x="8658" y="17927"/>
                    <a:pt x="9605" y="18092"/>
                    <a:pt x="10747" y="18092"/>
                  </a:cubicBezTo>
                  <a:cubicBezTo>
                    <a:pt x="11890" y="18092"/>
                    <a:pt x="12837" y="17899"/>
                    <a:pt x="13603" y="17514"/>
                  </a:cubicBezTo>
                  <a:cubicBezTo>
                    <a:pt x="14370" y="17129"/>
                    <a:pt x="14986" y="16606"/>
                    <a:pt x="15452" y="15932"/>
                  </a:cubicBezTo>
                  <a:cubicBezTo>
                    <a:pt x="15918" y="15271"/>
                    <a:pt x="16249" y="14487"/>
                    <a:pt x="16444" y="13607"/>
                  </a:cubicBezTo>
                  <a:cubicBezTo>
                    <a:pt x="16640" y="12726"/>
                    <a:pt x="16730" y="11777"/>
                    <a:pt x="16730" y="10786"/>
                  </a:cubicBez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748" name="Shape">
              <a:extLst>
                <a:ext uri="{FF2B5EF4-FFF2-40B4-BE49-F238E27FC236}">
                  <a16:creationId xmlns:a16="http://schemas.microsoft.com/office/drawing/2014/main" id="{8CEE051D-E11F-4C8B-9BAC-3F1C84F43286}"/>
                </a:ext>
              </a:extLst>
            </p:cNvPr>
            <p:cNvSpPr/>
            <p:nvPr/>
          </p:nvSpPr>
          <p:spPr>
            <a:xfrm>
              <a:off x="6870700" y="3136900"/>
              <a:ext cx="158878" cy="194183"/>
            </a:xfrm>
            <a:custGeom>
              <a:avLst/>
              <a:gdLst/>
              <a:ahLst/>
              <a:cxnLst>
                <a:cxn ang="0">
                  <a:pos x="wd2" y="hd2"/>
                </a:cxn>
                <a:cxn ang="5400000">
                  <a:pos x="wd2" y="hd2"/>
                </a:cxn>
                <a:cxn ang="10800000">
                  <a:pos x="wd2" y="hd2"/>
                </a:cxn>
                <a:cxn ang="16200000">
                  <a:pos x="wd2" y="hd2"/>
                </a:cxn>
              </a:cxnLst>
              <a:rect l="0" t="0" r="r" b="b"/>
              <a:pathLst>
                <a:path w="21600" h="21600" extrusionOk="0">
                  <a:moveTo>
                    <a:pt x="21600" y="19989"/>
                  </a:moveTo>
                  <a:cubicBezTo>
                    <a:pt x="21600" y="20244"/>
                    <a:pt x="21548" y="20470"/>
                    <a:pt x="21445" y="20668"/>
                  </a:cubicBezTo>
                  <a:cubicBezTo>
                    <a:pt x="21341" y="20865"/>
                    <a:pt x="21186" y="21035"/>
                    <a:pt x="21013" y="21162"/>
                  </a:cubicBezTo>
                  <a:cubicBezTo>
                    <a:pt x="20840" y="21289"/>
                    <a:pt x="20616" y="21388"/>
                    <a:pt x="20357" y="21459"/>
                  </a:cubicBezTo>
                  <a:cubicBezTo>
                    <a:pt x="20098" y="21529"/>
                    <a:pt x="19856" y="21543"/>
                    <a:pt x="19597" y="21543"/>
                  </a:cubicBezTo>
                  <a:lnTo>
                    <a:pt x="17335" y="21543"/>
                  </a:lnTo>
                  <a:cubicBezTo>
                    <a:pt x="16869" y="21543"/>
                    <a:pt x="16455" y="21501"/>
                    <a:pt x="16109" y="21430"/>
                  </a:cubicBezTo>
                  <a:cubicBezTo>
                    <a:pt x="15764" y="21360"/>
                    <a:pt x="15453" y="21219"/>
                    <a:pt x="15160" y="21007"/>
                  </a:cubicBezTo>
                  <a:cubicBezTo>
                    <a:pt x="14866" y="20795"/>
                    <a:pt x="14590" y="20526"/>
                    <a:pt x="14314" y="20173"/>
                  </a:cubicBezTo>
                  <a:cubicBezTo>
                    <a:pt x="14037" y="19820"/>
                    <a:pt x="13744" y="19382"/>
                    <a:pt x="13398" y="18817"/>
                  </a:cubicBezTo>
                  <a:lnTo>
                    <a:pt x="6872" y="8787"/>
                  </a:lnTo>
                  <a:cubicBezTo>
                    <a:pt x="6492" y="8194"/>
                    <a:pt x="6112" y="7544"/>
                    <a:pt x="5715" y="6852"/>
                  </a:cubicBezTo>
                  <a:cubicBezTo>
                    <a:pt x="5318" y="6159"/>
                    <a:pt x="4973" y="5495"/>
                    <a:pt x="4662" y="4846"/>
                  </a:cubicBezTo>
                  <a:lnTo>
                    <a:pt x="4627" y="4846"/>
                  </a:lnTo>
                  <a:cubicBezTo>
                    <a:pt x="4679" y="5637"/>
                    <a:pt x="4714" y="6428"/>
                    <a:pt x="4748" y="7219"/>
                  </a:cubicBezTo>
                  <a:cubicBezTo>
                    <a:pt x="4783" y="8010"/>
                    <a:pt x="4783" y="8829"/>
                    <a:pt x="4783" y="9663"/>
                  </a:cubicBezTo>
                  <a:lnTo>
                    <a:pt x="4783" y="20880"/>
                  </a:lnTo>
                  <a:cubicBezTo>
                    <a:pt x="4783" y="20993"/>
                    <a:pt x="4748" y="21091"/>
                    <a:pt x="4679" y="21176"/>
                  </a:cubicBezTo>
                  <a:cubicBezTo>
                    <a:pt x="4610" y="21261"/>
                    <a:pt x="4472" y="21346"/>
                    <a:pt x="4299" y="21402"/>
                  </a:cubicBezTo>
                  <a:cubicBezTo>
                    <a:pt x="4127" y="21459"/>
                    <a:pt x="3868" y="21515"/>
                    <a:pt x="3557" y="21543"/>
                  </a:cubicBezTo>
                  <a:cubicBezTo>
                    <a:pt x="3246" y="21572"/>
                    <a:pt x="2849" y="21600"/>
                    <a:pt x="2365" y="21600"/>
                  </a:cubicBezTo>
                  <a:cubicBezTo>
                    <a:pt x="1899" y="21600"/>
                    <a:pt x="1502" y="21586"/>
                    <a:pt x="1191" y="21543"/>
                  </a:cubicBezTo>
                  <a:cubicBezTo>
                    <a:pt x="881" y="21515"/>
                    <a:pt x="639" y="21459"/>
                    <a:pt x="466" y="21402"/>
                  </a:cubicBezTo>
                  <a:cubicBezTo>
                    <a:pt x="294" y="21346"/>
                    <a:pt x="173" y="21261"/>
                    <a:pt x="104" y="21176"/>
                  </a:cubicBezTo>
                  <a:cubicBezTo>
                    <a:pt x="34" y="21091"/>
                    <a:pt x="0" y="20993"/>
                    <a:pt x="0" y="20880"/>
                  </a:cubicBezTo>
                  <a:lnTo>
                    <a:pt x="0" y="1610"/>
                  </a:lnTo>
                  <a:cubicBezTo>
                    <a:pt x="0" y="1088"/>
                    <a:pt x="190" y="706"/>
                    <a:pt x="553" y="438"/>
                  </a:cubicBezTo>
                  <a:cubicBezTo>
                    <a:pt x="932" y="184"/>
                    <a:pt x="1381" y="42"/>
                    <a:pt x="1917" y="42"/>
                  </a:cubicBezTo>
                  <a:lnTo>
                    <a:pt x="4765" y="42"/>
                  </a:lnTo>
                  <a:cubicBezTo>
                    <a:pt x="5283" y="42"/>
                    <a:pt x="5715" y="85"/>
                    <a:pt x="6060" y="155"/>
                  </a:cubicBezTo>
                  <a:cubicBezTo>
                    <a:pt x="6406" y="226"/>
                    <a:pt x="6717" y="339"/>
                    <a:pt x="6993" y="509"/>
                  </a:cubicBezTo>
                  <a:cubicBezTo>
                    <a:pt x="7269" y="678"/>
                    <a:pt x="7528" y="904"/>
                    <a:pt x="7770" y="1201"/>
                  </a:cubicBezTo>
                  <a:cubicBezTo>
                    <a:pt x="8012" y="1497"/>
                    <a:pt x="8270" y="1851"/>
                    <a:pt x="8512" y="2289"/>
                  </a:cubicBezTo>
                  <a:lnTo>
                    <a:pt x="13623" y="10129"/>
                  </a:lnTo>
                  <a:cubicBezTo>
                    <a:pt x="13917" y="10609"/>
                    <a:pt x="14210" y="11075"/>
                    <a:pt x="14504" y="11528"/>
                  </a:cubicBezTo>
                  <a:cubicBezTo>
                    <a:pt x="14797" y="11980"/>
                    <a:pt x="15073" y="12446"/>
                    <a:pt x="15350" y="12898"/>
                  </a:cubicBezTo>
                  <a:cubicBezTo>
                    <a:pt x="15626" y="13364"/>
                    <a:pt x="15885" y="13802"/>
                    <a:pt x="16144" y="14254"/>
                  </a:cubicBezTo>
                  <a:cubicBezTo>
                    <a:pt x="16403" y="14706"/>
                    <a:pt x="16645" y="15144"/>
                    <a:pt x="16886" y="15582"/>
                  </a:cubicBezTo>
                  <a:lnTo>
                    <a:pt x="16904" y="15582"/>
                  </a:lnTo>
                  <a:cubicBezTo>
                    <a:pt x="16869" y="14805"/>
                    <a:pt x="16835" y="14000"/>
                    <a:pt x="16817" y="13166"/>
                  </a:cubicBezTo>
                  <a:cubicBezTo>
                    <a:pt x="16800" y="12333"/>
                    <a:pt x="16783" y="11528"/>
                    <a:pt x="16783" y="10765"/>
                  </a:cubicBezTo>
                  <a:lnTo>
                    <a:pt x="16783" y="706"/>
                  </a:lnTo>
                  <a:cubicBezTo>
                    <a:pt x="16783" y="593"/>
                    <a:pt x="16817" y="494"/>
                    <a:pt x="16904" y="410"/>
                  </a:cubicBezTo>
                  <a:cubicBezTo>
                    <a:pt x="16990" y="325"/>
                    <a:pt x="17111" y="240"/>
                    <a:pt x="17301" y="184"/>
                  </a:cubicBezTo>
                  <a:cubicBezTo>
                    <a:pt x="17491" y="127"/>
                    <a:pt x="17732" y="71"/>
                    <a:pt x="18043" y="42"/>
                  </a:cubicBezTo>
                  <a:cubicBezTo>
                    <a:pt x="18354" y="14"/>
                    <a:pt x="18751" y="0"/>
                    <a:pt x="19235" y="0"/>
                  </a:cubicBezTo>
                  <a:cubicBezTo>
                    <a:pt x="19701" y="0"/>
                    <a:pt x="20081" y="14"/>
                    <a:pt x="20391" y="42"/>
                  </a:cubicBezTo>
                  <a:cubicBezTo>
                    <a:pt x="20702" y="71"/>
                    <a:pt x="20944" y="113"/>
                    <a:pt x="21116" y="184"/>
                  </a:cubicBezTo>
                  <a:cubicBezTo>
                    <a:pt x="21289" y="254"/>
                    <a:pt x="21410" y="325"/>
                    <a:pt x="21479" y="410"/>
                  </a:cubicBezTo>
                  <a:cubicBezTo>
                    <a:pt x="21548" y="494"/>
                    <a:pt x="21583" y="593"/>
                    <a:pt x="21583" y="706"/>
                  </a:cubicBezTo>
                  <a:lnTo>
                    <a:pt x="21583" y="19989"/>
                  </a:lnTo>
                  <a:close/>
                </a:path>
              </a:pathLst>
            </a:custGeom>
            <a:solidFill>
              <a:srgbClr val="6B6C6E"/>
            </a:solidFill>
            <a:ln w="12700">
              <a:miter lim="400000"/>
            </a:ln>
          </p:spPr>
          <p:txBody>
            <a:bodyPr lIns="53340" tIns="53340" rIns="53340" bIns="53340" anchor="ctr"/>
            <a:lstStyle/>
            <a:p>
              <a:pPr>
                <a:defRPr sz="3000">
                  <a:solidFill>
                    <a:srgbClr val="FFFFFF"/>
                  </a:solidFill>
                </a:defRPr>
              </a:pPr>
              <a:endParaRPr sz="4200"/>
            </a:p>
          </p:txBody>
        </p:sp>
        <p:sp>
          <p:nvSpPr>
            <p:cNvPr id="749" name="Shape">
              <a:extLst>
                <a:ext uri="{FF2B5EF4-FFF2-40B4-BE49-F238E27FC236}">
                  <a16:creationId xmlns:a16="http://schemas.microsoft.com/office/drawing/2014/main" id="{4F3BB252-1C70-4DDF-81A6-A140E2A9DAE9}"/>
                </a:ext>
              </a:extLst>
            </p:cNvPr>
            <p:cNvSpPr/>
            <p:nvPr/>
          </p:nvSpPr>
          <p:spPr>
            <a:xfrm>
              <a:off x="2819399" y="2882899"/>
              <a:ext cx="193497" cy="212345"/>
            </a:xfrm>
            <a:custGeom>
              <a:avLst/>
              <a:gdLst/>
              <a:ahLst/>
              <a:cxnLst>
                <a:cxn ang="0">
                  <a:pos x="wd2" y="hd2"/>
                </a:cxn>
                <a:cxn ang="5400000">
                  <a:pos x="wd2" y="hd2"/>
                </a:cxn>
                <a:cxn ang="10800000">
                  <a:pos x="wd2" y="hd2"/>
                </a:cxn>
                <a:cxn ang="16200000">
                  <a:pos x="wd2" y="hd2"/>
                </a:cxn>
              </a:cxnLst>
              <a:rect l="0" t="0" r="r" b="b"/>
              <a:pathLst>
                <a:path w="21552" h="21600" extrusionOk="0">
                  <a:moveTo>
                    <a:pt x="21269" y="19882"/>
                  </a:moveTo>
                  <a:cubicBezTo>
                    <a:pt x="21410" y="20282"/>
                    <a:pt x="21509" y="20592"/>
                    <a:pt x="21538" y="20825"/>
                  </a:cubicBezTo>
                  <a:cubicBezTo>
                    <a:pt x="21580" y="21057"/>
                    <a:pt x="21523" y="21225"/>
                    <a:pt x="21396" y="21342"/>
                  </a:cubicBezTo>
                  <a:cubicBezTo>
                    <a:pt x="21269" y="21458"/>
                    <a:pt x="21028" y="21522"/>
                    <a:pt x="20689" y="21561"/>
                  </a:cubicBezTo>
                  <a:cubicBezTo>
                    <a:pt x="20349" y="21600"/>
                    <a:pt x="19883" y="21600"/>
                    <a:pt x="19303" y="21600"/>
                  </a:cubicBezTo>
                  <a:cubicBezTo>
                    <a:pt x="18694" y="21600"/>
                    <a:pt x="18213" y="21587"/>
                    <a:pt x="17860" y="21574"/>
                  </a:cubicBezTo>
                  <a:cubicBezTo>
                    <a:pt x="17506" y="21561"/>
                    <a:pt x="17252" y="21522"/>
                    <a:pt x="17068" y="21471"/>
                  </a:cubicBezTo>
                  <a:cubicBezTo>
                    <a:pt x="16884" y="21419"/>
                    <a:pt x="16756" y="21355"/>
                    <a:pt x="16686" y="21264"/>
                  </a:cubicBezTo>
                  <a:cubicBezTo>
                    <a:pt x="16615" y="21174"/>
                    <a:pt x="16558" y="21057"/>
                    <a:pt x="16502" y="20915"/>
                  </a:cubicBezTo>
                  <a:lnTo>
                    <a:pt x="14932" y="16613"/>
                  </a:lnTo>
                  <a:lnTo>
                    <a:pt x="6133" y="16613"/>
                  </a:lnTo>
                  <a:lnTo>
                    <a:pt x="4648" y="20799"/>
                  </a:lnTo>
                  <a:cubicBezTo>
                    <a:pt x="4606" y="20954"/>
                    <a:pt x="4535" y="21083"/>
                    <a:pt x="4464" y="21187"/>
                  </a:cubicBezTo>
                  <a:cubicBezTo>
                    <a:pt x="4379" y="21290"/>
                    <a:pt x="4252" y="21367"/>
                    <a:pt x="4082" y="21432"/>
                  </a:cubicBezTo>
                  <a:cubicBezTo>
                    <a:pt x="3912" y="21497"/>
                    <a:pt x="3658" y="21535"/>
                    <a:pt x="3347" y="21561"/>
                  </a:cubicBezTo>
                  <a:cubicBezTo>
                    <a:pt x="3021" y="21587"/>
                    <a:pt x="2611" y="21600"/>
                    <a:pt x="2088" y="21600"/>
                  </a:cubicBezTo>
                  <a:cubicBezTo>
                    <a:pt x="1536" y="21600"/>
                    <a:pt x="1097" y="21587"/>
                    <a:pt x="786" y="21548"/>
                  </a:cubicBezTo>
                  <a:cubicBezTo>
                    <a:pt x="475" y="21510"/>
                    <a:pt x="249" y="21432"/>
                    <a:pt x="136" y="21303"/>
                  </a:cubicBezTo>
                  <a:cubicBezTo>
                    <a:pt x="22" y="21174"/>
                    <a:pt x="-20" y="20993"/>
                    <a:pt x="8" y="20760"/>
                  </a:cubicBezTo>
                  <a:cubicBezTo>
                    <a:pt x="51" y="20528"/>
                    <a:pt x="136" y="20218"/>
                    <a:pt x="277" y="19830"/>
                  </a:cubicBezTo>
                  <a:lnTo>
                    <a:pt x="7491" y="866"/>
                  </a:lnTo>
                  <a:cubicBezTo>
                    <a:pt x="7562" y="672"/>
                    <a:pt x="7647" y="530"/>
                    <a:pt x="7746" y="413"/>
                  </a:cubicBezTo>
                  <a:cubicBezTo>
                    <a:pt x="7845" y="297"/>
                    <a:pt x="8000" y="207"/>
                    <a:pt x="8213" y="142"/>
                  </a:cubicBezTo>
                  <a:cubicBezTo>
                    <a:pt x="8425" y="78"/>
                    <a:pt x="8722" y="39"/>
                    <a:pt x="9090" y="26"/>
                  </a:cubicBezTo>
                  <a:cubicBezTo>
                    <a:pt x="9457" y="13"/>
                    <a:pt x="9952" y="0"/>
                    <a:pt x="10575" y="0"/>
                  </a:cubicBezTo>
                  <a:cubicBezTo>
                    <a:pt x="11282" y="0"/>
                    <a:pt x="11848" y="13"/>
                    <a:pt x="12272" y="26"/>
                  </a:cubicBezTo>
                  <a:cubicBezTo>
                    <a:pt x="12697" y="39"/>
                    <a:pt x="13022" y="78"/>
                    <a:pt x="13262" y="142"/>
                  </a:cubicBezTo>
                  <a:cubicBezTo>
                    <a:pt x="13503" y="207"/>
                    <a:pt x="13673" y="297"/>
                    <a:pt x="13772" y="413"/>
                  </a:cubicBezTo>
                  <a:cubicBezTo>
                    <a:pt x="13871" y="530"/>
                    <a:pt x="13956" y="698"/>
                    <a:pt x="14040" y="904"/>
                  </a:cubicBezTo>
                  <a:lnTo>
                    <a:pt x="21269" y="19882"/>
                  </a:lnTo>
                  <a:close/>
                  <a:moveTo>
                    <a:pt x="10518" y="4199"/>
                  </a:moveTo>
                  <a:lnTo>
                    <a:pt x="10504" y="4199"/>
                  </a:lnTo>
                  <a:lnTo>
                    <a:pt x="7194" y="13293"/>
                  </a:lnTo>
                  <a:lnTo>
                    <a:pt x="13828" y="13293"/>
                  </a:lnTo>
                  <a:lnTo>
                    <a:pt x="10518" y="4199"/>
                  </a:ln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50" name="Shape">
              <a:extLst>
                <a:ext uri="{FF2B5EF4-FFF2-40B4-BE49-F238E27FC236}">
                  <a16:creationId xmlns:a16="http://schemas.microsoft.com/office/drawing/2014/main" id="{20156324-497B-40C6-A2D9-3B2F59C6FDD0}"/>
                </a:ext>
              </a:extLst>
            </p:cNvPr>
            <p:cNvSpPr/>
            <p:nvPr/>
          </p:nvSpPr>
          <p:spPr>
            <a:xfrm>
              <a:off x="3035300" y="2882900"/>
              <a:ext cx="171831" cy="215011"/>
            </a:xfrm>
            <a:custGeom>
              <a:avLst/>
              <a:gdLst/>
              <a:ahLst/>
              <a:cxnLst>
                <a:cxn ang="0">
                  <a:pos x="wd2" y="hd2"/>
                </a:cxn>
                <a:cxn ang="5400000">
                  <a:pos x="wd2" y="hd2"/>
                </a:cxn>
                <a:cxn ang="10800000">
                  <a:pos x="wd2" y="hd2"/>
                </a:cxn>
                <a:cxn ang="16200000">
                  <a:pos x="wd2" y="hd2"/>
                </a:cxn>
              </a:cxnLst>
              <a:rect l="0" t="0" r="r" b="b"/>
              <a:pathLst>
                <a:path w="21600" h="21600" extrusionOk="0">
                  <a:moveTo>
                    <a:pt x="21584" y="13371"/>
                  </a:moveTo>
                  <a:cubicBezTo>
                    <a:pt x="21584" y="14659"/>
                    <a:pt x="21345" y="15820"/>
                    <a:pt x="20866" y="16841"/>
                  </a:cubicBezTo>
                  <a:cubicBezTo>
                    <a:pt x="20387" y="17862"/>
                    <a:pt x="19684" y="18729"/>
                    <a:pt x="18758" y="19431"/>
                  </a:cubicBezTo>
                  <a:cubicBezTo>
                    <a:pt x="17832" y="20133"/>
                    <a:pt x="16683" y="20681"/>
                    <a:pt x="15326" y="21051"/>
                  </a:cubicBezTo>
                  <a:cubicBezTo>
                    <a:pt x="13969" y="21421"/>
                    <a:pt x="12404" y="21600"/>
                    <a:pt x="10632" y="21600"/>
                  </a:cubicBezTo>
                  <a:cubicBezTo>
                    <a:pt x="8972" y="21600"/>
                    <a:pt x="7487" y="21434"/>
                    <a:pt x="6162" y="21102"/>
                  </a:cubicBezTo>
                  <a:cubicBezTo>
                    <a:pt x="4837" y="20771"/>
                    <a:pt x="3720" y="20273"/>
                    <a:pt x="2810" y="19597"/>
                  </a:cubicBezTo>
                  <a:cubicBezTo>
                    <a:pt x="1900" y="18921"/>
                    <a:pt x="1197" y="18079"/>
                    <a:pt x="718" y="17071"/>
                  </a:cubicBezTo>
                  <a:cubicBezTo>
                    <a:pt x="239" y="16063"/>
                    <a:pt x="0" y="14889"/>
                    <a:pt x="0" y="13537"/>
                  </a:cubicBezTo>
                  <a:lnTo>
                    <a:pt x="0" y="689"/>
                  </a:lnTo>
                  <a:cubicBezTo>
                    <a:pt x="0" y="587"/>
                    <a:pt x="48" y="485"/>
                    <a:pt x="128" y="396"/>
                  </a:cubicBezTo>
                  <a:cubicBezTo>
                    <a:pt x="208" y="306"/>
                    <a:pt x="351" y="242"/>
                    <a:pt x="575" y="179"/>
                  </a:cubicBezTo>
                  <a:cubicBezTo>
                    <a:pt x="782" y="128"/>
                    <a:pt x="1054" y="77"/>
                    <a:pt x="1405" y="51"/>
                  </a:cubicBezTo>
                  <a:cubicBezTo>
                    <a:pt x="1740" y="13"/>
                    <a:pt x="2187" y="0"/>
                    <a:pt x="2714" y="0"/>
                  </a:cubicBezTo>
                  <a:cubicBezTo>
                    <a:pt x="3225" y="0"/>
                    <a:pt x="3656" y="13"/>
                    <a:pt x="4007" y="51"/>
                  </a:cubicBezTo>
                  <a:cubicBezTo>
                    <a:pt x="4342" y="89"/>
                    <a:pt x="4614" y="128"/>
                    <a:pt x="4821" y="179"/>
                  </a:cubicBezTo>
                  <a:cubicBezTo>
                    <a:pt x="5029" y="230"/>
                    <a:pt x="5173" y="306"/>
                    <a:pt x="5252" y="396"/>
                  </a:cubicBezTo>
                  <a:cubicBezTo>
                    <a:pt x="5348" y="485"/>
                    <a:pt x="5380" y="587"/>
                    <a:pt x="5380" y="689"/>
                  </a:cubicBezTo>
                  <a:lnTo>
                    <a:pt x="5380" y="13154"/>
                  </a:lnTo>
                  <a:cubicBezTo>
                    <a:pt x="5380" y="13996"/>
                    <a:pt x="5508" y="14723"/>
                    <a:pt x="5763" y="15336"/>
                  </a:cubicBezTo>
                  <a:cubicBezTo>
                    <a:pt x="6019" y="15948"/>
                    <a:pt x="6386" y="16458"/>
                    <a:pt x="6881" y="16867"/>
                  </a:cubicBezTo>
                  <a:cubicBezTo>
                    <a:pt x="7360" y="17275"/>
                    <a:pt x="7950" y="17568"/>
                    <a:pt x="8621" y="17773"/>
                  </a:cubicBezTo>
                  <a:cubicBezTo>
                    <a:pt x="9291" y="17977"/>
                    <a:pt x="10042" y="18079"/>
                    <a:pt x="10872" y="18079"/>
                  </a:cubicBezTo>
                  <a:cubicBezTo>
                    <a:pt x="11718" y="18079"/>
                    <a:pt x="12468" y="17977"/>
                    <a:pt x="13139" y="17773"/>
                  </a:cubicBezTo>
                  <a:cubicBezTo>
                    <a:pt x="13809" y="17568"/>
                    <a:pt x="14368" y="17262"/>
                    <a:pt x="14831" y="16867"/>
                  </a:cubicBezTo>
                  <a:cubicBezTo>
                    <a:pt x="15294" y="16471"/>
                    <a:pt x="15645" y="15986"/>
                    <a:pt x="15901" y="15399"/>
                  </a:cubicBezTo>
                  <a:cubicBezTo>
                    <a:pt x="16156" y="14813"/>
                    <a:pt x="16284" y="14162"/>
                    <a:pt x="16284" y="13422"/>
                  </a:cubicBezTo>
                  <a:lnTo>
                    <a:pt x="16284" y="714"/>
                  </a:lnTo>
                  <a:cubicBezTo>
                    <a:pt x="16284" y="612"/>
                    <a:pt x="16332" y="510"/>
                    <a:pt x="16412" y="421"/>
                  </a:cubicBezTo>
                  <a:cubicBezTo>
                    <a:pt x="16491" y="332"/>
                    <a:pt x="16635" y="268"/>
                    <a:pt x="16843" y="204"/>
                  </a:cubicBezTo>
                  <a:cubicBezTo>
                    <a:pt x="17050" y="153"/>
                    <a:pt x="17322" y="102"/>
                    <a:pt x="17673" y="77"/>
                  </a:cubicBezTo>
                  <a:cubicBezTo>
                    <a:pt x="18024" y="38"/>
                    <a:pt x="18455" y="26"/>
                    <a:pt x="18966" y="26"/>
                  </a:cubicBezTo>
                  <a:cubicBezTo>
                    <a:pt x="19477" y="26"/>
                    <a:pt x="19908" y="38"/>
                    <a:pt x="20243" y="77"/>
                  </a:cubicBezTo>
                  <a:cubicBezTo>
                    <a:pt x="20578" y="115"/>
                    <a:pt x="20850" y="153"/>
                    <a:pt x="21041" y="204"/>
                  </a:cubicBezTo>
                  <a:cubicBezTo>
                    <a:pt x="21249" y="255"/>
                    <a:pt x="21392" y="332"/>
                    <a:pt x="21472" y="421"/>
                  </a:cubicBezTo>
                  <a:cubicBezTo>
                    <a:pt x="21552" y="510"/>
                    <a:pt x="21600" y="612"/>
                    <a:pt x="21600" y="714"/>
                  </a:cubicBezTo>
                  <a:lnTo>
                    <a:pt x="21600" y="13371"/>
                  </a:ln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51" name="Shape">
              <a:extLst>
                <a:ext uri="{FF2B5EF4-FFF2-40B4-BE49-F238E27FC236}">
                  <a16:creationId xmlns:a16="http://schemas.microsoft.com/office/drawing/2014/main" id="{DD9A10CF-AFBD-4F2A-B847-0D8761E41F49}"/>
                </a:ext>
              </a:extLst>
            </p:cNvPr>
            <p:cNvSpPr/>
            <p:nvPr/>
          </p:nvSpPr>
          <p:spPr>
            <a:xfrm>
              <a:off x="3238499" y="2882899"/>
              <a:ext cx="160528" cy="211202"/>
            </a:xfrm>
            <a:custGeom>
              <a:avLst/>
              <a:gdLst/>
              <a:ahLst/>
              <a:cxnLst>
                <a:cxn ang="0">
                  <a:pos x="wd2" y="hd2"/>
                </a:cxn>
                <a:cxn ang="5400000">
                  <a:pos x="wd2" y="hd2"/>
                </a:cxn>
                <a:cxn ang="10800000">
                  <a:pos x="wd2" y="hd2"/>
                </a:cxn>
                <a:cxn ang="16200000">
                  <a:pos x="wd2" y="hd2"/>
                </a:cxn>
              </a:cxnLst>
              <a:rect l="0" t="0" r="r" b="b"/>
              <a:pathLst>
                <a:path w="21600" h="21600" extrusionOk="0">
                  <a:moveTo>
                    <a:pt x="21600" y="1792"/>
                  </a:moveTo>
                  <a:cubicBezTo>
                    <a:pt x="21600" y="2117"/>
                    <a:pt x="21583" y="2390"/>
                    <a:pt x="21549" y="2611"/>
                  </a:cubicBezTo>
                  <a:cubicBezTo>
                    <a:pt x="21515" y="2832"/>
                    <a:pt x="21463" y="3026"/>
                    <a:pt x="21378" y="3156"/>
                  </a:cubicBezTo>
                  <a:cubicBezTo>
                    <a:pt x="21309" y="3299"/>
                    <a:pt x="21207" y="3403"/>
                    <a:pt x="21104" y="3468"/>
                  </a:cubicBezTo>
                  <a:cubicBezTo>
                    <a:pt x="21002" y="3533"/>
                    <a:pt x="20882" y="3572"/>
                    <a:pt x="20746" y="3572"/>
                  </a:cubicBezTo>
                  <a:lnTo>
                    <a:pt x="13671" y="3572"/>
                  </a:lnTo>
                  <a:lnTo>
                    <a:pt x="13671" y="20899"/>
                  </a:lnTo>
                  <a:cubicBezTo>
                    <a:pt x="13671" y="21003"/>
                    <a:pt x="13620" y="21106"/>
                    <a:pt x="13534" y="21197"/>
                  </a:cubicBezTo>
                  <a:cubicBezTo>
                    <a:pt x="13432" y="21288"/>
                    <a:pt x="13278" y="21353"/>
                    <a:pt x="13073" y="21418"/>
                  </a:cubicBezTo>
                  <a:cubicBezTo>
                    <a:pt x="12851" y="21470"/>
                    <a:pt x="12560" y="21522"/>
                    <a:pt x="12184" y="21548"/>
                  </a:cubicBezTo>
                  <a:cubicBezTo>
                    <a:pt x="11808" y="21574"/>
                    <a:pt x="11347" y="21600"/>
                    <a:pt x="10800" y="21600"/>
                  </a:cubicBezTo>
                  <a:cubicBezTo>
                    <a:pt x="10253" y="21600"/>
                    <a:pt x="9792" y="21587"/>
                    <a:pt x="9416" y="21548"/>
                  </a:cubicBezTo>
                  <a:cubicBezTo>
                    <a:pt x="9040" y="21509"/>
                    <a:pt x="8749" y="21470"/>
                    <a:pt x="8527" y="21418"/>
                  </a:cubicBezTo>
                  <a:cubicBezTo>
                    <a:pt x="8305" y="21366"/>
                    <a:pt x="8151" y="21288"/>
                    <a:pt x="8066" y="21197"/>
                  </a:cubicBezTo>
                  <a:cubicBezTo>
                    <a:pt x="7980" y="21106"/>
                    <a:pt x="7929" y="21016"/>
                    <a:pt x="7929" y="20899"/>
                  </a:cubicBezTo>
                  <a:lnTo>
                    <a:pt x="7929" y="3572"/>
                  </a:lnTo>
                  <a:lnTo>
                    <a:pt x="854" y="3572"/>
                  </a:lnTo>
                  <a:cubicBezTo>
                    <a:pt x="701" y="3572"/>
                    <a:pt x="581" y="3533"/>
                    <a:pt x="478" y="3468"/>
                  </a:cubicBezTo>
                  <a:cubicBezTo>
                    <a:pt x="376" y="3403"/>
                    <a:pt x="291" y="3299"/>
                    <a:pt x="222" y="3156"/>
                  </a:cubicBezTo>
                  <a:cubicBezTo>
                    <a:pt x="154" y="3013"/>
                    <a:pt x="103" y="2832"/>
                    <a:pt x="51" y="2611"/>
                  </a:cubicBezTo>
                  <a:cubicBezTo>
                    <a:pt x="17" y="2390"/>
                    <a:pt x="0" y="2104"/>
                    <a:pt x="0" y="1792"/>
                  </a:cubicBezTo>
                  <a:cubicBezTo>
                    <a:pt x="0" y="1455"/>
                    <a:pt x="17" y="1182"/>
                    <a:pt x="51" y="948"/>
                  </a:cubicBezTo>
                  <a:cubicBezTo>
                    <a:pt x="85" y="714"/>
                    <a:pt x="137" y="533"/>
                    <a:pt x="222" y="390"/>
                  </a:cubicBezTo>
                  <a:cubicBezTo>
                    <a:pt x="308" y="247"/>
                    <a:pt x="376" y="156"/>
                    <a:pt x="478" y="91"/>
                  </a:cubicBezTo>
                  <a:cubicBezTo>
                    <a:pt x="581" y="26"/>
                    <a:pt x="701" y="0"/>
                    <a:pt x="854" y="0"/>
                  </a:cubicBezTo>
                  <a:lnTo>
                    <a:pt x="20746" y="0"/>
                  </a:lnTo>
                  <a:cubicBezTo>
                    <a:pt x="20882" y="0"/>
                    <a:pt x="21002" y="26"/>
                    <a:pt x="21104" y="91"/>
                  </a:cubicBezTo>
                  <a:cubicBezTo>
                    <a:pt x="21207" y="156"/>
                    <a:pt x="21309" y="247"/>
                    <a:pt x="21378" y="390"/>
                  </a:cubicBezTo>
                  <a:cubicBezTo>
                    <a:pt x="21446" y="533"/>
                    <a:pt x="21497" y="714"/>
                    <a:pt x="21549" y="948"/>
                  </a:cubicBezTo>
                  <a:cubicBezTo>
                    <a:pt x="21583" y="1169"/>
                    <a:pt x="21600" y="1455"/>
                    <a:pt x="21600" y="1792"/>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52" name="Shape">
              <a:extLst>
                <a:ext uri="{FF2B5EF4-FFF2-40B4-BE49-F238E27FC236}">
                  <a16:creationId xmlns:a16="http://schemas.microsoft.com/office/drawing/2014/main" id="{A42AD7D0-C4EF-45F1-9600-AF8AB61D9977}"/>
                </a:ext>
              </a:extLst>
            </p:cNvPr>
            <p:cNvSpPr/>
            <p:nvPr/>
          </p:nvSpPr>
          <p:spPr>
            <a:xfrm>
              <a:off x="3403600" y="2870200"/>
              <a:ext cx="199010" cy="217552"/>
            </a:xfrm>
            <a:custGeom>
              <a:avLst/>
              <a:gdLst/>
              <a:ahLst/>
              <a:cxnLst>
                <a:cxn ang="0">
                  <a:pos x="wd2" y="hd2"/>
                </a:cxn>
                <a:cxn ang="5400000">
                  <a:pos x="wd2" y="hd2"/>
                </a:cxn>
                <a:cxn ang="10800000">
                  <a:pos x="wd2" y="hd2"/>
                </a:cxn>
                <a:cxn ang="16200000">
                  <a:pos x="wd2" y="hd2"/>
                </a:cxn>
              </a:cxnLst>
              <a:rect l="0" t="0" r="r" b="b"/>
              <a:pathLst>
                <a:path w="21600" h="21600" extrusionOk="0">
                  <a:moveTo>
                    <a:pt x="21600" y="10554"/>
                  </a:moveTo>
                  <a:cubicBezTo>
                    <a:pt x="21600" y="12282"/>
                    <a:pt x="21366" y="13833"/>
                    <a:pt x="20897" y="15194"/>
                  </a:cubicBezTo>
                  <a:cubicBezTo>
                    <a:pt x="20428" y="16556"/>
                    <a:pt x="19725" y="17716"/>
                    <a:pt x="18802" y="18675"/>
                  </a:cubicBezTo>
                  <a:cubicBezTo>
                    <a:pt x="17878" y="19633"/>
                    <a:pt x="16720" y="20352"/>
                    <a:pt x="15356" y="20856"/>
                  </a:cubicBezTo>
                  <a:cubicBezTo>
                    <a:pt x="13991" y="21360"/>
                    <a:pt x="12406" y="21600"/>
                    <a:pt x="10600" y="21600"/>
                  </a:cubicBezTo>
                  <a:cubicBezTo>
                    <a:pt x="8822" y="21600"/>
                    <a:pt x="7278" y="21386"/>
                    <a:pt x="5955" y="20970"/>
                  </a:cubicBezTo>
                  <a:cubicBezTo>
                    <a:pt x="4632" y="20553"/>
                    <a:pt x="3529" y="19898"/>
                    <a:pt x="2647" y="19028"/>
                  </a:cubicBezTo>
                  <a:cubicBezTo>
                    <a:pt x="1764" y="18158"/>
                    <a:pt x="1103" y="17048"/>
                    <a:pt x="662" y="15711"/>
                  </a:cubicBezTo>
                  <a:cubicBezTo>
                    <a:pt x="221" y="14362"/>
                    <a:pt x="0" y="12773"/>
                    <a:pt x="0" y="10932"/>
                  </a:cubicBezTo>
                  <a:cubicBezTo>
                    <a:pt x="0" y="9243"/>
                    <a:pt x="234" y="7730"/>
                    <a:pt x="703" y="6380"/>
                  </a:cubicBezTo>
                  <a:cubicBezTo>
                    <a:pt x="1172" y="5031"/>
                    <a:pt x="1875" y="3884"/>
                    <a:pt x="2798" y="2938"/>
                  </a:cubicBezTo>
                  <a:cubicBezTo>
                    <a:pt x="3722" y="1992"/>
                    <a:pt x="4880" y="1261"/>
                    <a:pt x="6244" y="757"/>
                  </a:cubicBezTo>
                  <a:cubicBezTo>
                    <a:pt x="7609" y="252"/>
                    <a:pt x="9208" y="0"/>
                    <a:pt x="11014" y="0"/>
                  </a:cubicBezTo>
                  <a:cubicBezTo>
                    <a:pt x="12737" y="0"/>
                    <a:pt x="14267" y="214"/>
                    <a:pt x="15590" y="630"/>
                  </a:cubicBezTo>
                  <a:cubicBezTo>
                    <a:pt x="16913" y="1047"/>
                    <a:pt x="18016" y="1690"/>
                    <a:pt x="18912" y="2560"/>
                  </a:cubicBezTo>
                  <a:cubicBezTo>
                    <a:pt x="19794" y="3430"/>
                    <a:pt x="20470" y="4527"/>
                    <a:pt x="20925" y="5863"/>
                  </a:cubicBezTo>
                  <a:cubicBezTo>
                    <a:pt x="21379" y="7200"/>
                    <a:pt x="21600" y="8751"/>
                    <a:pt x="21600" y="10554"/>
                  </a:cubicBezTo>
                  <a:close/>
                  <a:moveTo>
                    <a:pt x="16734" y="10781"/>
                  </a:moveTo>
                  <a:cubicBezTo>
                    <a:pt x="16734" y="9684"/>
                    <a:pt x="16638" y="8688"/>
                    <a:pt x="16445" y="7793"/>
                  </a:cubicBezTo>
                  <a:cubicBezTo>
                    <a:pt x="16252" y="6897"/>
                    <a:pt x="15935" y="6128"/>
                    <a:pt x="15480" y="5485"/>
                  </a:cubicBezTo>
                  <a:cubicBezTo>
                    <a:pt x="15025" y="4842"/>
                    <a:pt x="14418" y="4350"/>
                    <a:pt x="13674" y="3997"/>
                  </a:cubicBezTo>
                  <a:cubicBezTo>
                    <a:pt x="12916" y="3644"/>
                    <a:pt x="11979" y="3468"/>
                    <a:pt x="10848" y="3468"/>
                  </a:cubicBezTo>
                  <a:cubicBezTo>
                    <a:pt x="9704" y="3468"/>
                    <a:pt x="8753" y="3669"/>
                    <a:pt x="7995" y="4060"/>
                  </a:cubicBezTo>
                  <a:cubicBezTo>
                    <a:pt x="7237" y="4451"/>
                    <a:pt x="6616" y="4981"/>
                    <a:pt x="6148" y="5636"/>
                  </a:cubicBezTo>
                  <a:cubicBezTo>
                    <a:pt x="5679" y="6292"/>
                    <a:pt x="5348" y="7061"/>
                    <a:pt x="5155" y="7931"/>
                  </a:cubicBezTo>
                  <a:cubicBezTo>
                    <a:pt x="4962" y="8814"/>
                    <a:pt x="4866" y="9735"/>
                    <a:pt x="4866" y="10718"/>
                  </a:cubicBezTo>
                  <a:cubicBezTo>
                    <a:pt x="4866" y="11853"/>
                    <a:pt x="4962" y="12887"/>
                    <a:pt x="5142" y="13795"/>
                  </a:cubicBezTo>
                  <a:cubicBezTo>
                    <a:pt x="5321" y="14703"/>
                    <a:pt x="5652" y="15484"/>
                    <a:pt x="6093" y="16128"/>
                  </a:cubicBezTo>
                  <a:cubicBezTo>
                    <a:pt x="6534" y="16771"/>
                    <a:pt x="7140" y="17262"/>
                    <a:pt x="7885" y="17603"/>
                  </a:cubicBezTo>
                  <a:cubicBezTo>
                    <a:pt x="8629" y="17943"/>
                    <a:pt x="9580" y="18107"/>
                    <a:pt x="10724" y="18107"/>
                  </a:cubicBezTo>
                  <a:cubicBezTo>
                    <a:pt x="11868" y="18107"/>
                    <a:pt x="12819" y="17918"/>
                    <a:pt x="13578" y="17527"/>
                  </a:cubicBezTo>
                  <a:cubicBezTo>
                    <a:pt x="14336" y="17136"/>
                    <a:pt x="14956" y="16619"/>
                    <a:pt x="15425" y="15951"/>
                  </a:cubicBezTo>
                  <a:cubicBezTo>
                    <a:pt x="15893" y="15283"/>
                    <a:pt x="16224" y="14514"/>
                    <a:pt x="16417" y="13618"/>
                  </a:cubicBezTo>
                  <a:cubicBezTo>
                    <a:pt x="16638" y="12723"/>
                    <a:pt x="16734" y="11777"/>
                    <a:pt x="16734" y="10781"/>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53" name="Shape">
              <a:extLst>
                <a:ext uri="{FF2B5EF4-FFF2-40B4-BE49-F238E27FC236}">
                  <a16:creationId xmlns:a16="http://schemas.microsoft.com/office/drawing/2014/main" id="{730496E9-9EF2-4948-AE90-C222595444CF}"/>
                </a:ext>
              </a:extLst>
            </p:cNvPr>
            <p:cNvSpPr/>
            <p:nvPr/>
          </p:nvSpPr>
          <p:spPr>
            <a:xfrm>
              <a:off x="3632199" y="2882899"/>
              <a:ext cx="245112" cy="211456"/>
            </a:xfrm>
            <a:custGeom>
              <a:avLst/>
              <a:gdLst/>
              <a:ahLst/>
              <a:cxnLst>
                <a:cxn ang="0">
                  <a:pos x="wd2" y="hd2"/>
                </a:cxn>
                <a:cxn ang="5400000">
                  <a:pos x="wd2" y="hd2"/>
                </a:cxn>
                <a:cxn ang="10800000">
                  <a:pos x="wd2" y="hd2"/>
                </a:cxn>
                <a:cxn ang="16200000">
                  <a:pos x="wd2" y="hd2"/>
                </a:cxn>
              </a:cxnLst>
              <a:rect l="0" t="0" r="r" b="b"/>
              <a:pathLst>
                <a:path w="21600" h="21600" extrusionOk="0">
                  <a:moveTo>
                    <a:pt x="21600" y="20887"/>
                  </a:moveTo>
                  <a:cubicBezTo>
                    <a:pt x="21600" y="20990"/>
                    <a:pt x="21578" y="21094"/>
                    <a:pt x="21522" y="21185"/>
                  </a:cubicBezTo>
                  <a:cubicBezTo>
                    <a:pt x="21466" y="21276"/>
                    <a:pt x="21376" y="21341"/>
                    <a:pt x="21231" y="21405"/>
                  </a:cubicBezTo>
                  <a:cubicBezTo>
                    <a:pt x="21096" y="21457"/>
                    <a:pt x="20906" y="21509"/>
                    <a:pt x="20682" y="21535"/>
                  </a:cubicBezTo>
                  <a:cubicBezTo>
                    <a:pt x="20458" y="21574"/>
                    <a:pt x="20167" y="21587"/>
                    <a:pt x="19809" y="21587"/>
                  </a:cubicBezTo>
                  <a:cubicBezTo>
                    <a:pt x="19462" y="21587"/>
                    <a:pt x="19183" y="21574"/>
                    <a:pt x="18948" y="21535"/>
                  </a:cubicBezTo>
                  <a:cubicBezTo>
                    <a:pt x="18724" y="21496"/>
                    <a:pt x="18533" y="21457"/>
                    <a:pt x="18399" y="21405"/>
                  </a:cubicBezTo>
                  <a:cubicBezTo>
                    <a:pt x="18265" y="21354"/>
                    <a:pt x="18164" y="21276"/>
                    <a:pt x="18108" y="21185"/>
                  </a:cubicBezTo>
                  <a:cubicBezTo>
                    <a:pt x="18052" y="21094"/>
                    <a:pt x="18019" y="21003"/>
                    <a:pt x="18019" y="20887"/>
                  </a:cubicBezTo>
                  <a:lnTo>
                    <a:pt x="18019" y="3412"/>
                  </a:lnTo>
                  <a:lnTo>
                    <a:pt x="17985" y="3412"/>
                  </a:lnTo>
                  <a:lnTo>
                    <a:pt x="12613" y="20874"/>
                  </a:lnTo>
                  <a:cubicBezTo>
                    <a:pt x="12579" y="21016"/>
                    <a:pt x="12512" y="21133"/>
                    <a:pt x="12423" y="21237"/>
                  </a:cubicBezTo>
                  <a:cubicBezTo>
                    <a:pt x="12333" y="21328"/>
                    <a:pt x="12221" y="21405"/>
                    <a:pt x="12076" y="21457"/>
                  </a:cubicBezTo>
                  <a:cubicBezTo>
                    <a:pt x="11930" y="21509"/>
                    <a:pt x="11740" y="21548"/>
                    <a:pt x="11516" y="21561"/>
                  </a:cubicBezTo>
                  <a:cubicBezTo>
                    <a:pt x="11292" y="21574"/>
                    <a:pt x="11013" y="21587"/>
                    <a:pt x="10688" y="21587"/>
                  </a:cubicBezTo>
                  <a:cubicBezTo>
                    <a:pt x="10364" y="21587"/>
                    <a:pt x="10084" y="21574"/>
                    <a:pt x="9860" y="21548"/>
                  </a:cubicBezTo>
                  <a:cubicBezTo>
                    <a:pt x="9625" y="21522"/>
                    <a:pt x="9446" y="21470"/>
                    <a:pt x="9289" y="21418"/>
                  </a:cubicBezTo>
                  <a:cubicBezTo>
                    <a:pt x="9144" y="21354"/>
                    <a:pt x="9021" y="21289"/>
                    <a:pt x="8942" y="21198"/>
                  </a:cubicBezTo>
                  <a:cubicBezTo>
                    <a:pt x="8853" y="21107"/>
                    <a:pt x="8797" y="21003"/>
                    <a:pt x="8774" y="20887"/>
                  </a:cubicBezTo>
                  <a:lnTo>
                    <a:pt x="3593" y="3425"/>
                  </a:lnTo>
                  <a:lnTo>
                    <a:pt x="3559" y="3425"/>
                  </a:lnTo>
                  <a:lnTo>
                    <a:pt x="3559" y="20899"/>
                  </a:lnTo>
                  <a:cubicBezTo>
                    <a:pt x="3559" y="21003"/>
                    <a:pt x="3537" y="21107"/>
                    <a:pt x="3481" y="21198"/>
                  </a:cubicBezTo>
                  <a:cubicBezTo>
                    <a:pt x="3425" y="21289"/>
                    <a:pt x="3335" y="21354"/>
                    <a:pt x="3190" y="21418"/>
                  </a:cubicBezTo>
                  <a:cubicBezTo>
                    <a:pt x="3044" y="21470"/>
                    <a:pt x="2865" y="21522"/>
                    <a:pt x="2641" y="21548"/>
                  </a:cubicBezTo>
                  <a:cubicBezTo>
                    <a:pt x="2417" y="21574"/>
                    <a:pt x="2126" y="21600"/>
                    <a:pt x="1779" y="21600"/>
                  </a:cubicBezTo>
                  <a:cubicBezTo>
                    <a:pt x="1433" y="21600"/>
                    <a:pt x="1153" y="21587"/>
                    <a:pt x="918" y="21548"/>
                  </a:cubicBezTo>
                  <a:cubicBezTo>
                    <a:pt x="683" y="21509"/>
                    <a:pt x="504" y="21470"/>
                    <a:pt x="369" y="21418"/>
                  </a:cubicBezTo>
                  <a:cubicBezTo>
                    <a:pt x="235" y="21366"/>
                    <a:pt x="134" y="21289"/>
                    <a:pt x="78" y="21198"/>
                  </a:cubicBezTo>
                  <a:cubicBezTo>
                    <a:pt x="22" y="21107"/>
                    <a:pt x="0" y="21016"/>
                    <a:pt x="0" y="20899"/>
                  </a:cubicBezTo>
                  <a:lnTo>
                    <a:pt x="0" y="1764"/>
                  </a:lnTo>
                  <a:cubicBezTo>
                    <a:pt x="0" y="1207"/>
                    <a:pt x="134" y="765"/>
                    <a:pt x="381" y="467"/>
                  </a:cubicBezTo>
                  <a:cubicBezTo>
                    <a:pt x="638" y="169"/>
                    <a:pt x="985" y="13"/>
                    <a:pt x="1410" y="13"/>
                  </a:cubicBezTo>
                  <a:lnTo>
                    <a:pt x="3872" y="13"/>
                  </a:lnTo>
                  <a:cubicBezTo>
                    <a:pt x="4309" y="13"/>
                    <a:pt x="4689" y="52"/>
                    <a:pt x="5003" y="143"/>
                  </a:cubicBezTo>
                  <a:cubicBezTo>
                    <a:pt x="5316" y="221"/>
                    <a:pt x="5585" y="363"/>
                    <a:pt x="5820" y="558"/>
                  </a:cubicBezTo>
                  <a:cubicBezTo>
                    <a:pt x="6055" y="752"/>
                    <a:pt x="6245" y="1012"/>
                    <a:pt x="6391" y="1323"/>
                  </a:cubicBezTo>
                  <a:cubicBezTo>
                    <a:pt x="6547" y="1635"/>
                    <a:pt x="6682" y="2024"/>
                    <a:pt x="6793" y="2491"/>
                  </a:cubicBezTo>
                  <a:lnTo>
                    <a:pt x="10800" y="15282"/>
                  </a:lnTo>
                  <a:lnTo>
                    <a:pt x="10856" y="15282"/>
                  </a:lnTo>
                  <a:lnTo>
                    <a:pt x="15008" y="2517"/>
                  </a:lnTo>
                  <a:cubicBezTo>
                    <a:pt x="15131" y="2050"/>
                    <a:pt x="15266" y="1661"/>
                    <a:pt x="15411" y="1336"/>
                  </a:cubicBezTo>
                  <a:cubicBezTo>
                    <a:pt x="15557" y="1012"/>
                    <a:pt x="15736" y="752"/>
                    <a:pt x="15926" y="558"/>
                  </a:cubicBezTo>
                  <a:cubicBezTo>
                    <a:pt x="16116" y="363"/>
                    <a:pt x="16351" y="221"/>
                    <a:pt x="16620" y="130"/>
                  </a:cubicBezTo>
                  <a:cubicBezTo>
                    <a:pt x="16888" y="52"/>
                    <a:pt x="17202" y="0"/>
                    <a:pt x="17549" y="0"/>
                  </a:cubicBezTo>
                  <a:lnTo>
                    <a:pt x="20078" y="0"/>
                  </a:lnTo>
                  <a:cubicBezTo>
                    <a:pt x="20335" y="0"/>
                    <a:pt x="20559" y="39"/>
                    <a:pt x="20738" y="117"/>
                  </a:cubicBezTo>
                  <a:cubicBezTo>
                    <a:pt x="20917" y="195"/>
                    <a:pt x="21074" y="311"/>
                    <a:pt x="21197" y="454"/>
                  </a:cubicBezTo>
                  <a:cubicBezTo>
                    <a:pt x="21320" y="610"/>
                    <a:pt x="21410" y="791"/>
                    <a:pt x="21466" y="999"/>
                  </a:cubicBezTo>
                  <a:cubicBezTo>
                    <a:pt x="21533" y="1219"/>
                    <a:pt x="21555" y="1466"/>
                    <a:pt x="21555" y="1738"/>
                  </a:cubicBezTo>
                  <a:lnTo>
                    <a:pt x="21555" y="20887"/>
                  </a:ln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54" name="Shape">
              <a:extLst>
                <a:ext uri="{FF2B5EF4-FFF2-40B4-BE49-F238E27FC236}">
                  <a16:creationId xmlns:a16="http://schemas.microsoft.com/office/drawing/2014/main" id="{D07F3B86-BB81-44C5-AC17-3D11FF6B4090}"/>
                </a:ext>
              </a:extLst>
            </p:cNvPr>
            <p:cNvSpPr/>
            <p:nvPr/>
          </p:nvSpPr>
          <p:spPr>
            <a:xfrm>
              <a:off x="3911600" y="2882899"/>
              <a:ext cx="193622" cy="212345"/>
            </a:xfrm>
            <a:custGeom>
              <a:avLst/>
              <a:gdLst/>
              <a:ahLst/>
              <a:cxnLst>
                <a:cxn ang="0">
                  <a:pos x="wd2" y="hd2"/>
                </a:cxn>
                <a:cxn ang="5400000">
                  <a:pos x="wd2" y="hd2"/>
                </a:cxn>
                <a:cxn ang="10800000">
                  <a:pos x="wd2" y="hd2"/>
                </a:cxn>
                <a:cxn ang="16200000">
                  <a:pos x="wd2" y="hd2"/>
                </a:cxn>
              </a:cxnLst>
              <a:rect l="0" t="0" r="r" b="b"/>
              <a:pathLst>
                <a:path w="21552" h="21600" extrusionOk="0">
                  <a:moveTo>
                    <a:pt x="21275" y="19882"/>
                  </a:moveTo>
                  <a:cubicBezTo>
                    <a:pt x="21417" y="20282"/>
                    <a:pt x="21515" y="20592"/>
                    <a:pt x="21544" y="20825"/>
                  </a:cubicBezTo>
                  <a:cubicBezTo>
                    <a:pt x="21572" y="21057"/>
                    <a:pt x="21530" y="21225"/>
                    <a:pt x="21402" y="21342"/>
                  </a:cubicBezTo>
                  <a:cubicBezTo>
                    <a:pt x="21275" y="21458"/>
                    <a:pt x="21035" y="21522"/>
                    <a:pt x="20696" y="21561"/>
                  </a:cubicBezTo>
                  <a:cubicBezTo>
                    <a:pt x="20356" y="21587"/>
                    <a:pt x="19890" y="21600"/>
                    <a:pt x="19296" y="21600"/>
                  </a:cubicBezTo>
                  <a:cubicBezTo>
                    <a:pt x="18688" y="21600"/>
                    <a:pt x="18208" y="21587"/>
                    <a:pt x="17854" y="21574"/>
                  </a:cubicBezTo>
                  <a:cubicBezTo>
                    <a:pt x="17501" y="21561"/>
                    <a:pt x="17246" y="21522"/>
                    <a:pt x="17063" y="21471"/>
                  </a:cubicBezTo>
                  <a:cubicBezTo>
                    <a:pt x="16879" y="21419"/>
                    <a:pt x="16752" y="21355"/>
                    <a:pt x="16681" y="21264"/>
                  </a:cubicBezTo>
                  <a:cubicBezTo>
                    <a:pt x="16610" y="21174"/>
                    <a:pt x="16554" y="21057"/>
                    <a:pt x="16497" y="20915"/>
                  </a:cubicBezTo>
                  <a:lnTo>
                    <a:pt x="14928" y="16613"/>
                  </a:lnTo>
                  <a:lnTo>
                    <a:pt x="6135" y="16613"/>
                  </a:lnTo>
                  <a:lnTo>
                    <a:pt x="4651" y="20799"/>
                  </a:lnTo>
                  <a:cubicBezTo>
                    <a:pt x="4609" y="20954"/>
                    <a:pt x="4538" y="21083"/>
                    <a:pt x="4467" y="21187"/>
                  </a:cubicBezTo>
                  <a:cubicBezTo>
                    <a:pt x="4397" y="21290"/>
                    <a:pt x="4255" y="21367"/>
                    <a:pt x="4086" y="21432"/>
                  </a:cubicBezTo>
                  <a:cubicBezTo>
                    <a:pt x="3916" y="21497"/>
                    <a:pt x="3662" y="21535"/>
                    <a:pt x="3351" y="21561"/>
                  </a:cubicBezTo>
                  <a:cubicBezTo>
                    <a:pt x="3025" y="21587"/>
                    <a:pt x="2616" y="21600"/>
                    <a:pt x="2092" y="21600"/>
                  </a:cubicBezTo>
                  <a:cubicBezTo>
                    <a:pt x="1541" y="21600"/>
                    <a:pt x="1103" y="21587"/>
                    <a:pt x="792" y="21548"/>
                  </a:cubicBezTo>
                  <a:cubicBezTo>
                    <a:pt x="481" y="21510"/>
                    <a:pt x="255" y="21432"/>
                    <a:pt x="142" y="21303"/>
                  </a:cubicBezTo>
                  <a:cubicBezTo>
                    <a:pt x="29" y="21174"/>
                    <a:pt x="-28" y="20993"/>
                    <a:pt x="14" y="20760"/>
                  </a:cubicBezTo>
                  <a:cubicBezTo>
                    <a:pt x="57" y="20528"/>
                    <a:pt x="142" y="20218"/>
                    <a:pt x="283" y="19830"/>
                  </a:cubicBezTo>
                  <a:lnTo>
                    <a:pt x="7492" y="866"/>
                  </a:lnTo>
                  <a:cubicBezTo>
                    <a:pt x="7563" y="672"/>
                    <a:pt x="7648" y="530"/>
                    <a:pt x="7747" y="413"/>
                  </a:cubicBezTo>
                  <a:cubicBezTo>
                    <a:pt x="7846" y="297"/>
                    <a:pt x="8001" y="207"/>
                    <a:pt x="8213" y="142"/>
                  </a:cubicBezTo>
                  <a:cubicBezTo>
                    <a:pt x="8425" y="78"/>
                    <a:pt x="8722" y="39"/>
                    <a:pt x="9090" y="26"/>
                  </a:cubicBezTo>
                  <a:cubicBezTo>
                    <a:pt x="9457" y="13"/>
                    <a:pt x="9952" y="0"/>
                    <a:pt x="10574" y="0"/>
                  </a:cubicBezTo>
                  <a:cubicBezTo>
                    <a:pt x="11281" y="0"/>
                    <a:pt x="11846" y="13"/>
                    <a:pt x="12270" y="26"/>
                  </a:cubicBezTo>
                  <a:cubicBezTo>
                    <a:pt x="12695" y="39"/>
                    <a:pt x="13020" y="78"/>
                    <a:pt x="13260" y="142"/>
                  </a:cubicBezTo>
                  <a:cubicBezTo>
                    <a:pt x="13500" y="207"/>
                    <a:pt x="13670" y="297"/>
                    <a:pt x="13769" y="413"/>
                  </a:cubicBezTo>
                  <a:cubicBezTo>
                    <a:pt x="13868" y="530"/>
                    <a:pt x="13953" y="698"/>
                    <a:pt x="14037" y="904"/>
                  </a:cubicBezTo>
                  <a:lnTo>
                    <a:pt x="21275" y="19882"/>
                  </a:lnTo>
                  <a:close/>
                  <a:moveTo>
                    <a:pt x="10532" y="4199"/>
                  </a:moveTo>
                  <a:lnTo>
                    <a:pt x="10517" y="4199"/>
                  </a:lnTo>
                  <a:lnTo>
                    <a:pt x="7210" y="13293"/>
                  </a:lnTo>
                  <a:lnTo>
                    <a:pt x="13840" y="13293"/>
                  </a:lnTo>
                  <a:lnTo>
                    <a:pt x="10532" y="4199"/>
                  </a:ln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55" name="Shape">
              <a:extLst>
                <a:ext uri="{FF2B5EF4-FFF2-40B4-BE49-F238E27FC236}">
                  <a16:creationId xmlns:a16="http://schemas.microsoft.com/office/drawing/2014/main" id="{2B7BD75D-DD03-4D8C-8460-9970D6EF8904}"/>
                </a:ext>
              </a:extLst>
            </p:cNvPr>
            <p:cNvSpPr/>
            <p:nvPr/>
          </p:nvSpPr>
          <p:spPr>
            <a:xfrm>
              <a:off x="4089400" y="2882899"/>
              <a:ext cx="160655" cy="211202"/>
            </a:xfrm>
            <a:custGeom>
              <a:avLst/>
              <a:gdLst/>
              <a:ahLst/>
              <a:cxnLst>
                <a:cxn ang="0">
                  <a:pos x="wd2" y="hd2"/>
                </a:cxn>
                <a:cxn ang="5400000">
                  <a:pos x="wd2" y="hd2"/>
                </a:cxn>
                <a:cxn ang="10800000">
                  <a:pos x="wd2" y="hd2"/>
                </a:cxn>
                <a:cxn ang="16200000">
                  <a:pos x="wd2" y="hd2"/>
                </a:cxn>
              </a:cxnLst>
              <a:rect l="0" t="0" r="r" b="b"/>
              <a:pathLst>
                <a:path w="21600" h="21600" extrusionOk="0">
                  <a:moveTo>
                    <a:pt x="21600" y="1792"/>
                  </a:moveTo>
                  <a:cubicBezTo>
                    <a:pt x="21600" y="2117"/>
                    <a:pt x="21583" y="2390"/>
                    <a:pt x="21549" y="2611"/>
                  </a:cubicBezTo>
                  <a:cubicBezTo>
                    <a:pt x="21515" y="2832"/>
                    <a:pt x="21463" y="3026"/>
                    <a:pt x="21378" y="3156"/>
                  </a:cubicBezTo>
                  <a:cubicBezTo>
                    <a:pt x="21310" y="3299"/>
                    <a:pt x="21207" y="3403"/>
                    <a:pt x="21105" y="3468"/>
                  </a:cubicBezTo>
                  <a:cubicBezTo>
                    <a:pt x="21002" y="3533"/>
                    <a:pt x="20883" y="3572"/>
                    <a:pt x="20746" y="3572"/>
                  </a:cubicBezTo>
                  <a:lnTo>
                    <a:pt x="13677" y="3572"/>
                  </a:lnTo>
                  <a:lnTo>
                    <a:pt x="13677" y="20899"/>
                  </a:lnTo>
                  <a:cubicBezTo>
                    <a:pt x="13677" y="21003"/>
                    <a:pt x="13626" y="21106"/>
                    <a:pt x="13541" y="21197"/>
                  </a:cubicBezTo>
                  <a:cubicBezTo>
                    <a:pt x="13455" y="21288"/>
                    <a:pt x="13284" y="21353"/>
                    <a:pt x="13062" y="21418"/>
                  </a:cubicBezTo>
                  <a:cubicBezTo>
                    <a:pt x="12840" y="21470"/>
                    <a:pt x="12550" y="21522"/>
                    <a:pt x="12175" y="21548"/>
                  </a:cubicBezTo>
                  <a:cubicBezTo>
                    <a:pt x="11799" y="21574"/>
                    <a:pt x="11338" y="21600"/>
                    <a:pt x="10791" y="21600"/>
                  </a:cubicBezTo>
                  <a:cubicBezTo>
                    <a:pt x="10245" y="21600"/>
                    <a:pt x="9784" y="21587"/>
                    <a:pt x="9408" y="21548"/>
                  </a:cubicBezTo>
                  <a:cubicBezTo>
                    <a:pt x="9033" y="21509"/>
                    <a:pt x="8742" y="21470"/>
                    <a:pt x="8520" y="21418"/>
                  </a:cubicBezTo>
                  <a:cubicBezTo>
                    <a:pt x="8298" y="21366"/>
                    <a:pt x="8145" y="21288"/>
                    <a:pt x="8059" y="21197"/>
                  </a:cubicBezTo>
                  <a:cubicBezTo>
                    <a:pt x="7957" y="21106"/>
                    <a:pt x="7923" y="21016"/>
                    <a:pt x="7923" y="20899"/>
                  </a:cubicBezTo>
                  <a:lnTo>
                    <a:pt x="7923" y="3572"/>
                  </a:lnTo>
                  <a:lnTo>
                    <a:pt x="854" y="3572"/>
                  </a:lnTo>
                  <a:cubicBezTo>
                    <a:pt x="717" y="3572"/>
                    <a:pt x="581" y="3533"/>
                    <a:pt x="478" y="3468"/>
                  </a:cubicBezTo>
                  <a:cubicBezTo>
                    <a:pt x="376" y="3403"/>
                    <a:pt x="290" y="3299"/>
                    <a:pt x="222" y="3156"/>
                  </a:cubicBezTo>
                  <a:cubicBezTo>
                    <a:pt x="154" y="3013"/>
                    <a:pt x="102" y="2832"/>
                    <a:pt x="51" y="2611"/>
                  </a:cubicBezTo>
                  <a:cubicBezTo>
                    <a:pt x="0" y="2390"/>
                    <a:pt x="0" y="2104"/>
                    <a:pt x="0" y="1792"/>
                  </a:cubicBezTo>
                  <a:cubicBezTo>
                    <a:pt x="0" y="1455"/>
                    <a:pt x="17" y="1182"/>
                    <a:pt x="51" y="948"/>
                  </a:cubicBezTo>
                  <a:cubicBezTo>
                    <a:pt x="85" y="714"/>
                    <a:pt x="137" y="533"/>
                    <a:pt x="222" y="390"/>
                  </a:cubicBezTo>
                  <a:cubicBezTo>
                    <a:pt x="307" y="247"/>
                    <a:pt x="376" y="156"/>
                    <a:pt x="478" y="91"/>
                  </a:cubicBezTo>
                  <a:cubicBezTo>
                    <a:pt x="581" y="26"/>
                    <a:pt x="700" y="0"/>
                    <a:pt x="854" y="0"/>
                  </a:cubicBezTo>
                  <a:lnTo>
                    <a:pt x="20780" y="0"/>
                  </a:lnTo>
                  <a:cubicBezTo>
                    <a:pt x="20917" y="0"/>
                    <a:pt x="21037" y="26"/>
                    <a:pt x="21139" y="91"/>
                  </a:cubicBezTo>
                  <a:cubicBezTo>
                    <a:pt x="21241" y="156"/>
                    <a:pt x="21344" y="247"/>
                    <a:pt x="21412" y="390"/>
                  </a:cubicBezTo>
                  <a:cubicBezTo>
                    <a:pt x="21481" y="533"/>
                    <a:pt x="21549" y="714"/>
                    <a:pt x="21583" y="948"/>
                  </a:cubicBezTo>
                  <a:cubicBezTo>
                    <a:pt x="21583" y="1169"/>
                    <a:pt x="21600" y="1455"/>
                    <a:pt x="21600" y="1792"/>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56" name="Shape">
              <a:extLst>
                <a:ext uri="{FF2B5EF4-FFF2-40B4-BE49-F238E27FC236}">
                  <a16:creationId xmlns:a16="http://schemas.microsoft.com/office/drawing/2014/main" id="{5A948274-7E9C-419A-8FCA-E0624036F4AD}"/>
                </a:ext>
              </a:extLst>
            </p:cNvPr>
            <p:cNvSpPr/>
            <p:nvPr/>
          </p:nvSpPr>
          <p:spPr>
            <a:xfrm>
              <a:off x="4267200" y="2882900"/>
              <a:ext cx="124587" cy="210185"/>
            </a:xfrm>
            <a:custGeom>
              <a:avLst/>
              <a:gdLst/>
              <a:ahLst/>
              <a:cxnLst>
                <a:cxn ang="0">
                  <a:pos x="wd2" y="hd2"/>
                </a:cxn>
                <a:cxn ang="5400000">
                  <a:pos x="wd2" y="hd2"/>
                </a:cxn>
                <a:cxn ang="10800000">
                  <a:pos x="wd2" y="hd2"/>
                </a:cxn>
                <a:cxn ang="16200000">
                  <a:pos x="wd2" y="hd2"/>
                </a:cxn>
              </a:cxnLst>
              <a:rect l="0" t="0" r="r" b="b"/>
              <a:pathLst>
                <a:path w="21600" h="21600" extrusionOk="0">
                  <a:moveTo>
                    <a:pt x="21600" y="19890"/>
                  </a:moveTo>
                  <a:cubicBezTo>
                    <a:pt x="21600" y="20217"/>
                    <a:pt x="21578" y="20478"/>
                    <a:pt x="21534" y="20699"/>
                  </a:cubicBezTo>
                  <a:cubicBezTo>
                    <a:pt x="21490" y="20921"/>
                    <a:pt x="21424" y="21091"/>
                    <a:pt x="21314" y="21221"/>
                  </a:cubicBezTo>
                  <a:cubicBezTo>
                    <a:pt x="21204" y="21352"/>
                    <a:pt x="21094" y="21456"/>
                    <a:pt x="20961" y="21509"/>
                  </a:cubicBezTo>
                  <a:cubicBezTo>
                    <a:pt x="20829" y="21574"/>
                    <a:pt x="20675" y="21600"/>
                    <a:pt x="20499" y="21600"/>
                  </a:cubicBezTo>
                  <a:lnTo>
                    <a:pt x="2202" y="21600"/>
                  </a:lnTo>
                  <a:cubicBezTo>
                    <a:pt x="1585" y="21600"/>
                    <a:pt x="1057" y="21496"/>
                    <a:pt x="639" y="21274"/>
                  </a:cubicBezTo>
                  <a:cubicBezTo>
                    <a:pt x="220" y="21052"/>
                    <a:pt x="0" y="20699"/>
                    <a:pt x="0" y="20217"/>
                  </a:cubicBezTo>
                  <a:lnTo>
                    <a:pt x="0" y="1383"/>
                  </a:lnTo>
                  <a:cubicBezTo>
                    <a:pt x="0" y="887"/>
                    <a:pt x="220" y="535"/>
                    <a:pt x="639" y="326"/>
                  </a:cubicBezTo>
                  <a:cubicBezTo>
                    <a:pt x="1057" y="104"/>
                    <a:pt x="1585" y="0"/>
                    <a:pt x="2202" y="0"/>
                  </a:cubicBezTo>
                  <a:lnTo>
                    <a:pt x="20389" y="0"/>
                  </a:lnTo>
                  <a:cubicBezTo>
                    <a:pt x="20565" y="0"/>
                    <a:pt x="20697" y="26"/>
                    <a:pt x="20851" y="78"/>
                  </a:cubicBezTo>
                  <a:cubicBezTo>
                    <a:pt x="20983" y="131"/>
                    <a:pt x="21094" y="235"/>
                    <a:pt x="21182" y="365"/>
                  </a:cubicBezTo>
                  <a:cubicBezTo>
                    <a:pt x="21270" y="509"/>
                    <a:pt x="21336" y="679"/>
                    <a:pt x="21402" y="901"/>
                  </a:cubicBezTo>
                  <a:cubicBezTo>
                    <a:pt x="21468" y="1122"/>
                    <a:pt x="21468" y="1397"/>
                    <a:pt x="21468" y="1723"/>
                  </a:cubicBezTo>
                  <a:cubicBezTo>
                    <a:pt x="21468" y="2036"/>
                    <a:pt x="21446" y="2297"/>
                    <a:pt x="21402" y="2519"/>
                  </a:cubicBezTo>
                  <a:cubicBezTo>
                    <a:pt x="21358" y="2741"/>
                    <a:pt x="21292" y="2910"/>
                    <a:pt x="21182" y="3041"/>
                  </a:cubicBezTo>
                  <a:cubicBezTo>
                    <a:pt x="21094" y="3171"/>
                    <a:pt x="20983" y="3276"/>
                    <a:pt x="20851" y="3328"/>
                  </a:cubicBezTo>
                  <a:cubicBezTo>
                    <a:pt x="20719" y="3393"/>
                    <a:pt x="20565" y="3419"/>
                    <a:pt x="20389" y="3419"/>
                  </a:cubicBezTo>
                  <a:lnTo>
                    <a:pt x="7376" y="3419"/>
                  </a:lnTo>
                  <a:lnTo>
                    <a:pt x="7376" y="8692"/>
                  </a:lnTo>
                  <a:lnTo>
                    <a:pt x="18385" y="8692"/>
                  </a:lnTo>
                  <a:cubicBezTo>
                    <a:pt x="18561" y="8692"/>
                    <a:pt x="18716" y="8718"/>
                    <a:pt x="18848" y="8784"/>
                  </a:cubicBezTo>
                  <a:cubicBezTo>
                    <a:pt x="18980" y="8849"/>
                    <a:pt x="19112" y="8940"/>
                    <a:pt x="19200" y="9071"/>
                  </a:cubicBezTo>
                  <a:cubicBezTo>
                    <a:pt x="19288" y="9201"/>
                    <a:pt x="19354" y="9371"/>
                    <a:pt x="19420" y="9593"/>
                  </a:cubicBezTo>
                  <a:cubicBezTo>
                    <a:pt x="19464" y="9815"/>
                    <a:pt x="19486" y="10076"/>
                    <a:pt x="19486" y="10389"/>
                  </a:cubicBezTo>
                  <a:cubicBezTo>
                    <a:pt x="19486" y="10715"/>
                    <a:pt x="19464" y="10976"/>
                    <a:pt x="19420" y="11185"/>
                  </a:cubicBezTo>
                  <a:cubicBezTo>
                    <a:pt x="19376" y="11394"/>
                    <a:pt x="19310" y="11564"/>
                    <a:pt x="19200" y="11694"/>
                  </a:cubicBezTo>
                  <a:cubicBezTo>
                    <a:pt x="19090" y="11825"/>
                    <a:pt x="18980" y="11916"/>
                    <a:pt x="18848" y="11968"/>
                  </a:cubicBezTo>
                  <a:cubicBezTo>
                    <a:pt x="18716" y="12020"/>
                    <a:pt x="18561" y="12046"/>
                    <a:pt x="18385" y="12046"/>
                  </a:cubicBezTo>
                  <a:lnTo>
                    <a:pt x="7376" y="12046"/>
                  </a:lnTo>
                  <a:lnTo>
                    <a:pt x="7376" y="18141"/>
                  </a:lnTo>
                  <a:lnTo>
                    <a:pt x="20499" y="18141"/>
                  </a:lnTo>
                  <a:cubicBezTo>
                    <a:pt x="20675" y="18141"/>
                    <a:pt x="20829" y="18168"/>
                    <a:pt x="20961" y="18233"/>
                  </a:cubicBezTo>
                  <a:cubicBezTo>
                    <a:pt x="21094" y="18298"/>
                    <a:pt x="21226" y="18389"/>
                    <a:pt x="21314" y="18520"/>
                  </a:cubicBezTo>
                  <a:cubicBezTo>
                    <a:pt x="21402" y="18650"/>
                    <a:pt x="21490" y="18833"/>
                    <a:pt x="21534" y="19042"/>
                  </a:cubicBezTo>
                  <a:cubicBezTo>
                    <a:pt x="21556" y="19290"/>
                    <a:pt x="21600" y="19564"/>
                    <a:pt x="21600" y="19890"/>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57" name="Shape">
              <a:extLst>
                <a:ext uri="{FF2B5EF4-FFF2-40B4-BE49-F238E27FC236}">
                  <a16:creationId xmlns:a16="http://schemas.microsoft.com/office/drawing/2014/main" id="{C617AE5C-33FC-41D3-8963-B4291576355E}"/>
                </a:ext>
              </a:extLst>
            </p:cNvPr>
            <p:cNvSpPr/>
            <p:nvPr/>
          </p:nvSpPr>
          <p:spPr>
            <a:xfrm>
              <a:off x="2654300" y="5029200"/>
              <a:ext cx="286547" cy="211963"/>
            </a:xfrm>
            <a:custGeom>
              <a:avLst/>
              <a:gdLst/>
              <a:ahLst/>
              <a:cxnLst>
                <a:cxn ang="0">
                  <a:pos x="wd2" y="hd2"/>
                </a:cxn>
                <a:cxn ang="5400000">
                  <a:pos x="wd2" y="hd2"/>
                </a:cxn>
                <a:cxn ang="10800000">
                  <a:pos x="wd2" y="hd2"/>
                </a:cxn>
                <a:cxn ang="16200000">
                  <a:pos x="wd2" y="hd2"/>
                </a:cxn>
              </a:cxnLst>
              <a:rect l="0" t="0" r="r" b="b"/>
              <a:pathLst>
                <a:path w="21583" h="21600" extrusionOk="0">
                  <a:moveTo>
                    <a:pt x="17852" y="20396"/>
                  </a:moveTo>
                  <a:cubicBezTo>
                    <a:pt x="17804" y="20668"/>
                    <a:pt x="17737" y="20875"/>
                    <a:pt x="17651" y="21031"/>
                  </a:cubicBezTo>
                  <a:cubicBezTo>
                    <a:pt x="17565" y="21186"/>
                    <a:pt x="17440" y="21315"/>
                    <a:pt x="17268" y="21393"/>
                  </a:cubicBezTo>
                  <a:cubicBezTo>
                    <a:pt x="17096" y="21471"/>
                    <a:pt x="16876" y="21535"/>
                    <a:pt x="16608" y="21561"/>
                  </a:cubicBezTo>
                  <a:cubicBezTo>
                    <a:pt x="16340" y="21587"/>
                    <a:pt x="15996" y="21600"/>
                    <a:pt x="15585" y="21600"/>
                  </a:cubicBezTo>
                  <a:cubicBezTo>
                    <a:pt x="15116" y="21600"/>
                    <a:pt x="14743" y="21587"/>
                    <a:pt x="14465" y="21561"/>
                  </a:cubicBezTo>
                  <a:cubicBezTo>
                    <a:pt x="14188" y="21535"/>
                    <a:pt x="13958" y="21483"/>
                    <a:pt x="13796" y="21393"/>
                  </a:cubicBezTo>
                  <a:cubicBezTo>
                    <a:pt x="13633" y="21315"/>
                    <a:pt x="13518" y="21186"/>
                    <a:pt x="13442" y="21031"/>
                  </a:cubicBezTo>
                  <a:cubicBezTo>
                    <a:pt x="13365" y="20875"/>
                    <a:pt x="13308" y="20655"/>
                    <a:pt x="13270" y="20396"/>
                  </a:cubicBezTo>
                  <a:lnTo>
                    <a:pt x="10735" y="6820"/>
                  </a:lnTo>
                  <a:lnTo>
                    <a:pt x="10706" y="6820"/>
                  </a:lnTo>
                  <a:lnTo>
                    <a:pt x="8305" y="20396"/>
                  </a:lnTo>
                  <a:cubicBezTo>
                    <a:pt x="8267" y="20655"/>
                    <a:pt x="8209" y="20862"/>
                    <a:pt x="8133" y="21018"/>
                  </a:cubicBezTo>
                  <a:cubicBezTo>
                    <a:pt x="8056" y="21173"/>
                    <a:pt x="7941" y="21302"/>
                    <a:pt x="7788" y="21393"/>
                  </a:cubicBezTo>
                  <a:cubicBezTo>
                    <a:pt x="7626" y="21484"/>
                    <a:pt x="7415" y="21535"/>
                    <a:pt x="7138" y="21561"/>
                  </a:cubicBezTo>
                  <a:cubicBezTo>
                    <a:pt x="6860" y="21587"/>
                    <a:pt x="6506" y="21600"/>
                    <a:pt x="6057" y="21600"/>
                  </a:cubicBezTo>
                  <a:cubicBezTo>
                    <a:pt x="5588" y="21600"/>
                    <a:pt x="5205" y="21587"/>
                    <a:pt x="4928" y="21561"/>
                  </a:cubicBezTo>
                  <a:cubicBezTo>
                    <a:pt x="4651" y="21535"/>
                    <a:pt x="4421" y="21484"/>
                    <a:pt x="4258" y="21393"/>
                  </a:cubicBezTo>
                  <a:cubicBezTo>
                    <a:pt x="4096" y="21315"/>
                    <a:pt x="3981" y="21186"/>
                    <a:pt x="3904" y="21031"/>
                  </a:cubicBezTo>
                  <a:cubicBezTo>
                    <a:pt x="3828" y="20875"/>
                    <a:pt x="3771" y="20655"/>
                    <a:pt x="3723" y="20396"/>
                  </a:cubicBezTo>
                  <a:lnTo>
                    <a:pt x="126" y="1708"/>
                  </a:lnTo>
                  <a:cubicBezTo>
                    <a:pt x="49" y="1307"/>
                    <a:pt x="11" y="997"/>
                    <a:pt x="2" y="777"/>
                  </a:cubicBezTo>
                  <a:cubicBezTo>
                    <a:pt x="-8" y="557"/>
                    <a:pt x="40" y="375"/>
                    <a:pt x="145" y="259"/>
                  </a:cubicBezTo>
                  <a:cubicBezTo>
                    <a:pt x="250" y="142"/>
                    <a:pt x="413" y="65"/>
                    <a:pt x="642" y="39"/>
                  </a:cubicBezTo>
                  <a:cubicBezTo>
                    <a:pt x="872" y="13"/>
                    <a:pt x="1197" y="0"/>
                    <a:pt x="1618" y="0"/>
                  </a:cubicBezTo>
                  <a:cubicBezTo>
                    <a:pt x="2001" y="0"/>
                    <a:pt x="2307" y="13"/>
                    <a:pt x="2527" y="26"/>
                  </a:cubicBezTo>
                  <a:cubicBezTo>
                    <a:pt x="2747" y="39"/>
                    <a:pt x="2919" y="78"/>
                    <a:pt x="3034" y="142"/>
                  </a:cubicBezTo>
                  <a:cubicBezTo>
                    <a:pt x="3149" y="207"/>
                    <a:pt x="3225" y="298"/>
                    <a:pt x="3264" y="414"/>
                  </a:cubicBezTo>
                  <a:cubicBezTo>
                    <a:pt x="3302" y="531"/>
                    <a:pt x="3340" y="686"/>
                    <a:pt x="3359" y="906"/>
                  </a:cubicBezTo>
                  <a:lnTo>
                    <a:pt x="6133" y="17303"/>
                  </a:lnTo>
                  <a:lnTo>
                    <a:pt x="6143" y="17303"/>
                  </a:lnTo>
                  <a:lnTo>
                    <a:pt x="9032" y="1022"/>
                  </a:lnTo>
                  <a:cubicBezTo>
                    <a:pt x="9061" y="815"/>
                    <a:pt x="9108" y="647"/>
                    <a:pt x="9156" y="505"/>
                  </a:cubicBezTo>
                  <a:cubicBezTo>
                    <a:pt x="9214" y="375"/>
                    <a:pt x="9300" y="272"/>
                    <a:pt x="9424" y="194"/>
                  </a:cubicBezTo>
                  <a:cubicBezTo>
                    <a:pt x="9548" y="130"/>
                    <a:pt x="9721" y="78"/>
                    <a:pt x="9941" y="39"/>
                  </a:cubicBezTo>
                  <a:cubicBezTo>
                    <a:pt x="10161" y="13"/>
                    <a:pt x="10457" y="0"/>
                    <a:pt x="10821" y="0"/>
                  </a:cubicBezTo>
                  <a:cubicBezTo>
                    <a:pt x="11213" y="0"/>
                    <a:pt x="11529" y="13"/>
                    <a:pt x="11758" y="39"/>
                  </a:cubicBezTo>
                  <a:cubicBezTo>
                    <a:pt x="11988" y="65"/>
                    <a:pt x="12169" y="104"/>
                    <a:pt x="12294" y="181"/>
                  </a:cubicBezTo>
                  <a:cubicBezTo>
                    <a:pt x="12418" y="259"/>
                    <a:pt x="12514" y="349"/>
                    <a:pt x="12571" y="492"/>
                  </a:cubicBezTo>
                  <a:cubicBezTo>
                    <a:pt x="12629" y="621"/>
                    <a:pt x="12676" y="802"/>
                    <a:pt x="12705" y="1022"/>
                  </a:cubicBezTo>
                  <a:lnTo>
                    <a:pt x="15690" y="17303"/>
                  </a:lnTo>
                  <a:lnTo>
                    <a:pt x="15718" y="17303"/>
                  </a:lnTo>
                  <a:lnTo>
                    <a:pt x="18493" y="945"/>
                  </a:lnTo>
                  <a:cubicBezTo>
                    <a:pt x="18521" y="764"/>
                    <a:pt x="18550" y="621"/>
                    <a:pt x="18588" y="492"/>
                  </a:cubicBezTo>
                  <a:cubicBezTo>
                    <a:pt x="18627" y="362"/>
                    <a:pt x="18703" y="272"/>
                    <a:pt x="18818" y="194"/>
                  </a:cubicBezTo>
                  <a:cubicBezTo>
                    <a:pt x="18933" y="129"/>
                    <a:pt x="19095" y="78"/>
                    <a:pt x="19306" y="39"/>
                  </a:cubicBezTo>
                  <a:cubicBezTo>
                    <a:pt x="19516" y="13"/>
                    <a:pt x="19813" y="0"/>
                    <a:pt x="20195" y="0"/>
                  </a:cubicBezTo>
                  <a:cubicBezTo>
                    <a:pt x="20559" y="0"/>
                    <a:pt x="20836" y="13"/>
                    <a:pt x="21037" y="39"/>
                  </a:cubicBezTo>
                  <a:cubicBezTo>
                    <a:pt x="21238" y="65"/>
                    <a:pt x="21382" y="142"/>
                    <a:pt x="21468" y="259"/>
                  </a:cubicBezTo>
                  <a:cubicBezTo>
                    <a:pt x="21554" y="375"/>
                    <a:pt x="21592" y="557"/>
                    <a:pt x="21582" y="802"/>
                  </a:cubicBezTo>
                  <a:cubicBezTo>
                    <a:pt x="21573" y="1048"/>
                    <a:pt x="21525" y="1359"/>
                    <a:pt x="21458" y="1773"/>
                  </a:cubicBezTo>
                  <a:lnTo>
                    <a:pt x="17852" y="20396"/>
                  </a:ln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58" name="Shape">
              <a:extLst>
                <a:ext uri="{FF2B5EF4-FFF2-40B4-BE49-F238E27FC236}">
                  <a16:creationId xmlns:a16="http://schemas.microsoft.com/office/drawing/2014/main" id="{1E6E8720-0EBA-4B9C-AD3E-DA767BFA1884}"/>
                </a:ext>
              </a:extLst>
            </p:cNvPr>
            <p:cNvSpPr/>
            <p:nvPr/>
          </p:nvSpPr>
          <p:spPr>
            <a:xfrm>
              <a:off x="2959100" y="5029199"/>
              <a:ext cx="199009" cy="217552"/>
            </a:xfrm>
            <a:custGeom>
              <a:avLst/>
              <a:gdLst/>
              <a:ahLst/>
              <a:cxnLst>
                <a:cxn ang="0">
                  <a:pos x="wd2" y="hd2"/>
                </a:cxn>
                <a:cxn ang="5400000">
                  <a:pos x="wd2" y="hd2"/>
                </a:cxn>
                <a:cxn ang="10800000">
                  <a:pos x="wd2" y="hd2"/>
                </a:cxn>
                <a:cxn ang="16200000">
                  <a:pos x="wd2" y="hd2"/>
                </a:cxn>
              </a:cxnLst>
              <a:rect l="0" t="0" r="r" b="b"/>
              <a:pathLst>
                <a:path w="21600" h="21600" extrusionOk="0">
                  <a:moveTo>
                    <a:pt x="21600" y="10554"/>
                  </a:moveTo>
                  <a:cubicBezTo>
                    <a:pt x="21600" y="12282"/>
                    <a:pt x="21366" y="13833"/>
                    <a:pt x="20897" y="15194"/>
                  </a:cubicBezTo>
                  <a:cubicBezTo>
                    <a:pt x="20428" y="16556"/>
                    <a:pt x="19725" y="17716"/>
                    <a:pt x="18802" y="18675"/>
                  </a:cubicBezTo>
                  <a:cubicBezTo>
                    <a:pt x="17878" y="19620"/>
                    <a:pt x="16720" y="20352"/>
                    <a:pt x="15356" y="20856"/>
                  </a:cubicBezTo>
                  <a:cubicBezTo>
                    <a:pt x="13991" y="21360"/>
                    <a:pt x="12406" y="21600"/>
                    <a:pt x="10600" y="21600"/>
                  </a:cubicBezTo>
                  <a:cubicBezTo>
                    <a:pt x="8822" y="21600"/>
                    <a:pt x="7278" y="21386"/>
                    <a:pt x="5955" y="20970"/>
                  </a:cubicBezTo>
                  <a:cubicBezTo>
                    <a:pt x="4632" y="20541"/>
                    <a:pt x="3529" y="19898"/>
                    <a:pt x="2647" y="19028"/>
                  </a:cubicBezTo>
                  <a:cubicBezTo>
                    <a:pt x="1764" y="18158"/>
                    <a:pt x="1103" y="17048"/>
                    <a:pt x="662" y="15711"/>
                  </a:cubicBezTo>
                  <a:cubicBezTo>
                    <a:pt x="221" y="14362"/>
                    <a:pt x="0" y="12773"/>
                    <a:pt x="0" y="10932"/>
                  </a:cubicBezTo>
                  <a:cubicBezTo>
                    <a:pt x="0" y="9243"/>
                    <a:pt x="234" y="7730"/>
                    <a:pt x="703" y="6380"/>
                  </a:cubicBezTo>
                  <a:cubicBezTo>
                    <a:pt x="1172" y="5031"/>
                    <a:pt x="1875" y="3884"/>
                    <a:pt x="2798" y="2938"/>
                  </a:cubicBezTo>
                  <a:cubicBezTo>
                    <a:pt x="3722" y="1992"/>
                    <a:pt x="4880" y="1261"/>
                    <a:pt x="6244" y="757"/>
                  </a:cubicBezTo>
                  <a:cubicBezTo>
                    <a:pt x="7609" y="252"/>
                    <a:pt x="9208" y="0"/>
                    <a:pt x="11014" y="0"/>
                  </a:cubicBezTo>
                  <a:cubicBezTo>
                    <a:pt x="12737" y="0"/>
                    <a:pt x="14267" y="214"/>
                    <a:pt x="15590" y="630"/>
                  </a:cubicBezTo>
                  <a:cubicBezTo>
                    <a:pt x="16913" y="1047"/>
                    <a:pt x="18016" y="1690"/>
                    <a:pt x="18898" y="2560"/>
                  </a:cubicBezTo>
                  <a:cubicBezTo>
                    <a:pt x="19781" y="3430"/>
                    <a:pt x="20456" y="4527"/>
                    <a:pt x="20911" y="5863"/>
                  </a:cubicBezTo>
                  <a:cubicBezTo>
                    <a:pt x="21366" y="7200"/>
                    <a:pt x="21600" y="8738"/>
                    <a:pt x="21600" y="10554"/>
                  </a:cubicBezTo>
                  <a:close/>
                  <a:moveTo>
                    <a:pt x="16734" y="10769"/>
                  </a:moveTo>
                  <a:cubicBezTo>
                    <a:pt x="16734" y="9671"/>
                    <a:pt x="16638" y="8675"/>
                    <a:pt x="16458" y="7780"/>
                  </a:cubicBezTo>
                  <a:cubicBezTo>
                    <a:pt x="16265" y="6885"/>
                    <a:pt x="15948" y="6116"/>
                    <a:pt x="15494" y="5473"/>
                  </a:cubicBezTo>
                  <a:cubicBezTo>
                    <a:pt x="15039" y="4829"/>
                    <a:pt x="14432" y="4338"/>
                    <a:pt x="13688" y="3985"/>
                  </a:cubicBezTo>
                  <a:cubicBezTo>
                    <a:pt x="12930" y="3632"/>
                    <a:pt x="11992" y="3455"/>
                    <a:pt x="10862" y="3455"/>
                  </a:cubicBezTo>
                  <a:cubicBezTo>
                    <a:pt x="9718" y="3455"/>
                    <a:pt x="8767" y="3657"/>
                    <a:pt x="8009" y="4048"/>
                  </a:cubicBezTo>
                  <a:cubicBezTo>
                    <a:pt x="7251" y="4439"/>
                    <a:pt x="6630" y="4968"/>
                    <a:pt x="6162" y="5624"/>
                  </a:cubicBezTo>
                  <a:cubicBezTo>
                    <a:pt x="5693" y="6280"/>
                    <a:pt x="5362" y="7049"/>
                    <a:pt x="5169" y="7919"/>
                  </a:cubicBezTo>
                  <a:cubicBezTo>
                    <a:pt x="4976" y="8801"/>
                    <a:pt x="4880" y="9722"/>
                    <a:pt x="4880" y="10705"/>
                  </a:cubicBezTo>
                  <a:cubicBezTo>
                    <a:pt x="4880" y="11840"/>
                    <a:pt x="4976" y="12874"/>
                    <a:pt x="5155" y="13782"/>
                  </a:cubicBezTo>
                  <a:cubicBezTo>
                    <a:pt x="5334" y="14690"/>
                    <a:pt x="5665" y="15472"/>
                    <a:pt x="6106" y="16115"/>
                  </a:cubicBezTo>
                  <a:cubicBezTo>
                    <a:pt x="6548" y="16758"/>
                    <a:pt x="7154" y="17250"/>
                    <a:pt x="7898" y="17590"/>
                  </a:cubicBezTo>
                  <a:cubicBezTo>
                    <a:pt x="8657" y="17931"/>
                    <a:pt x="9594" y="18095"/>
                    <a:pt x="10738" y="18095"/>
                  </a:cubicBezTo>
                  <a:cubicBezTo>
                    <a:pt x="11882" y="18095"/>
                    <a:pt x="12833" y="17905"/>
                    <a:pt x="13591" y="17515"/>
                  </a:cubicBezTo>
                  <a:cubicBezTo>
                    <a:pt x="14349" y="17124"/>
                    <a:pt x="14970" y="16607"/>
                    <a:pt x="15438" y="15938"/>
                  </a:cubicBezTo>
                  <a:cubicBezTo>
                    <a:pt x="15907" y="15270"/>
                    <a:pt x="16238" y="14501"/>
                    <a:pt x="16431" y="13606"/>
                  </a:cubicBezTo>
                  <a:cubicBezTo>
                    <a:pt x="16638" y="12723"/>
                    <a:pt x="16734" y="11777"/>
                    <a:pt x="16734" y="10769"/>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59" name="Shape">
              <a:extLst>
                <a:ext uri="{FF2B5EF4-FFF2-40B4-BE49-F238E27FC236}">
                  <a16:creationId xmlns:a16="http://schemas.microsoft.com/office/drawing/2014/main" id="{41FF4FEB-396A-483A-AE80-9453BCB6CA5B}"/>
                </a:ext>
              </a:extLst>
            </p:cNvPr>
            <p:cNvSpPr/>
            <p:nvPr/>
          </p:nvSpPr>
          <p:spPr>
            <a:xfrm>
              <a:off x="3200400" y="5029199"/>
              <a:ext cx="155702" cy="211202"/>
            </a:xfrm>
            <a:custGeom>
              <a:avLst/>
              <a:gdLst/>
              <a:ahLst/>
              <a:cxnLst>
                <a:cxn ang="0">
                  <a:pos x="wd2" y="hd2"/>
                </a:cxn>
                <a:cxn ang="5400000">
                  <a:pos x="wd2" y="hd2"/>
                </a:cxn>
                <a:cxn ang="10800000">
                  <a:pos x="wd2" y="hd2"/>
                </a:cxn>
                <a:cxn ang="16200000">
                  <a:pos x="wd2" y="hd2"/>
                </a:cxn>
              </a:cxnLst>
              <a:rect l="0" t="0" r="r" b="b"/>
              <a:pathLst>
                <a:path w="21600" h="21600" extrusionOk="0">
                  <a:moveTo>
                    <a:pt x="21600" y="20925"/>
                  </a:moveTo>
                  <a:cubicBezTo>
                    <a:pt x="21600" y="21041"/>
                    <a:pt x="21565" y="21145"/>
                    <a:pt x="21512" y="21236"/>
                  </a:cubicBezTo>
                  <a:cubicBezTo>
                    <a:pt x="21459" y="21327"/>
                    <a:pt x="21301" y="21392"/>
                    <a:pt x="21089" y="21444"/>
                  </a:cubicBezTo>
                  <a:cubicBezTo>
                    <a:pt x="20860" y="21496"/>
                    <a:pt x="20525" y="21535"/>
                    <a:pt x="20102" y="21561"/>
                  </a:cubicBezTo>
                  <a:cubicBezTo>
                    <a:pt x="19662" y="21587"/>
                    <a:pt x="19063" y="21600"/>
                    <a:pt x="18323" y="21600"/>
                  </a:cubicBezTo>
                  <a:cubicBezTo>
                    <a:pt x="17689" y="21600"/>
                    <a:pt x="17195" y="21587"/>
                    <a:pt x="16808" y="21561"/>
                  </a:cubicBezTo>
                  <a:cubicBezTo>
                    <a:pt x="16438" y="21535"/>
                    <a:pt x="16138" y="21496"/>
                    <a:pt x="15927" y="21431"/>
                  </a:cubicBezTo>
                  <a:cubicBezTo>
                    <a:pt x="15716" y="21366"/>
                    <a:pt x="15557" y="21288"/>
                    <a:pt x="15469" y="21197"/>
                  </a:cubicBezTo>
                  <a:cubicBezTo>
                    <a:pt x="15381" y="21106"/>
                    <a:pt x="15310" y="20989"/>
                    <a:pt x="15240" y="20860"/>
                  </a:cubicBezTo>
                  <a:lnTo>
                    <a:pt x="12632" y="16054"/>
                  </a:lnTo>
                  <a:cubicBezTo>
                    <a:pt x="12315" y="15508"/>
                    <a:pt x="12016" y="15028"/>
                    <a:pt x="11716" y="14612"/>
                  </a:cubicBezTo>
                  <a:cubicBezTo>
                    <a:pt x="11417" y="14196"/>
                    <a:pt x="11082" y="13846"/>
                    <a:pt x="10712" y="13560"/>
                  </a:cubicBezTo>
                  <a:cubicBezTo>
                    <a:pt x="10342" y="13274"/>
                    <a:pt x="9919" y="13066"/>
                    <a:pt x="9443" y="12924"/>
                  </a:cubicBezTo>
                  <a:cubicBezTo>
                    <a:pt x="8968" y="12781"/>
                    <a:pt x="8404" y="12703"/>
                    <a:pt x="7770" y="12703"/>
                  </a:cubicBezTo>
                  <a:lnTo>
                    <a:pt x="5920" y="12703"/>
                  </a:lnTo>
                  <a:lnTo>
                    <a:pt x="5920" y="20899"/>
                  </a:lnTo>
                  <a:cubicBezTo>
                    <a:pt x="5920" y="21002"/>
                    <a:pt x="5867" y="21106"/>
                    <a:pt x="5779" y="21197"/>
                  </a:cubicBezTo>
                  <a:cubicBezTo>
                    <a:pt x="5691" y="21288"/>
                    <a:pt x="5515" y="21353"/>
                    <a:pt x="5303" y="21418"/>
                  </a:cubicBezTo>
                  <a:cubicBezTo>
                    <a:pt x="5074" y="21470"/>
                    <a:pt x="4775" y="21522"/>
                    <a:pt x="4405" y="21548"/>
                  </a:cubicBezTo>
                  <a:cubicBezTo>
                    <a:pt x="4035" y="21587"/>
                    <a:pt x="3541" y="21600"/>
                    <a:pt x="2960" y="21600"/>
                  </a:cubicBezTo>
                  <a:cubicBezTo>
                    <a:pt x="2396" y="21600"/>
                    <a:pt x="1920" y="21587"/>
                    <a:pt x="1533" y="21548"/>
                  </a:cubicBezTo>
                  <a:cubicBezTo>
                    <a:pt x="1145" y="21509"/>
                    <a:pt x="846" y="21470"/>
                    <a:pt x="617" y="21418"/>
                  </a:cubicBezTo>
                  <a:cubicBezTo>
                    <a:pt x="388" y="21366"/>
                    <a:pt x="229" y="21288"/>
                    <a:pt x="141" y="21197"/>
                  </a:cubicBezTo>
                  <a:cubicBezTo>
                    <a:pt x="53" y="21106"/>
                    <a:pt x="0" y="21015"/>
                    <a:pt x="0" y="20899"/>
                  </a:cubicBezTo>
                  <a:lnTo>
                    <a:pt x="0" y="1377"/>
                  </a:lnTo>
                  <a:cubicBezTo>
                    <a:pt x="0" y="883"/>
                    <a:pt x="176" y="533"/>
                    <a:pt x="511" y="325"/>
                  </a:cubicBezTo>
                  <a:cubicBezTo>
                    <a:pt x="846" y="104"/>
                    <a:pt x="1268" y="0"/>
                    <a:pt x="1762" y="0"/>
                  </a:cubicBezTo>
                  <a:lnTo>
                    <a:pt x="9302" y="0"/>
                  </a:lnTo>
                  <a:cubicBezTo>
                    <a:pt x="10078" y="0"/>
                    <a:pt x="10694" y="13"/>
                    <a:pt x="11188" y="39"/>
                  </a:cubicBezTo>
                  <a:cubicBezTo>
                    <a:pt x="11681" y="65"/>
                    <a:pt x="12139" y="91"/>
                    <a:pt x="12544" y="117"/>
                  </a:cubicBezTo>
                  <a:cubicBezTo>
                    <a:pt x="13725" y="234"/>
                    <a:pt x="14764" y="455"/>
                    <a:pt x="15715" y="753"/>
                  </a:cubicBezTo>
                  <a:cubicBezTo>
                    <a:pt x="16649" y="1052"/>
                    <a:pt x="17442" y="1442"/>
                    <a:pt x="18112" y="1922"/>
                  </a:cubicBezTo>
                  <a:cubicBezTo>
                    <a:pt x="18781" y="2403"/>
                    <a:pt x="19257" y="2974"/>
                    <a:pt x="19609" y="3637"/>
                  </a:cubicBezTo>
                  <a:cubicBezTo>
                    <a:pt x="19961" y="4299"/>
                    <a:pt x="20120" y="5053"/>
                    <a:pt x="20120" y="5910"/>
                  </a:cubicBezTo>
                  <a:cubicBezTo>
                    <a:pt x="20120" y="6624"/>
                    <a:pt x="19997" y="7287"/>
                    <a:pt x="19750" y="7884"/>
                  </a:cubicBezTo>
                  <a:cubicBezTo>
                    <a:pt x="19503" y="8481"/>
                    <a:pt x="19133" y="9001"/>
                    <a:pt x="18658" y="9469"/>
                  </a:cubicBezTo>
                  <a:cubicBezTo>
                    <a:pt x="18182" y="9936"/>
                    <a:pt x="17583" y="10339"/>
                    <a:pt x="16878" y="10677"/>
                  </a:cubicBezTo>
                  <a:cubicBezTo>
                    <a:pt x="16174" y="11014"/>
                    <a:pt x="15363" y="11300"/>
                    <a:pt x="14465" y="11508"/>
                  </a:cubicBezTo>
                  <a:cubicBezTo>
                    <a:pt x="14905" y="11664"/>
                    <a:pt x="15310" y="11846"/>
                    <a:pt x="15698" y="12079"/>
                  </a:cubicBezTo>
                  <a:cubicBezTo>
                    <a:pt x="16085" y="12300"/>
                    <a:pt x="16438" y="12573"/>
                    <a:pt x="16773" y="12885"/>
                  </a:cubicBezTo>
                  <a:cubicBezTo>
                    <a:pt x="17107" y="13196"/>
                    <a:pt x="17424" y="13560"/>
                    <a:pt x="17724" y="13963"/>
                  </a:cubicBezTo>
                  <a:cubicBezTo>
                    <a:pt x="18023" y="14365"/>
                    <a:pt x="18323" y="14820"/>
                    <a:pt x="18605" y="15339"/>
                  </a:cubicBezTo>
                  <a:lnTo>
                    <a:pt x="21054" y="19574"/>
                  </a:lnTo>
                  <a:cubicBezTo>
                    <a:pt x="21283" y="19989"/>
                    <a:pt x="21424" y="20301"/>
                    <a:pt x="21512" y="20496"/>
                  </a:cubicBezTo>
                  <a:cubicBezTo>
                    <a:pt x="21547" y="20652"/>
                    <a:pt x="21600" y="20808"/>
                    <a:pt x="21600" y="20925"/>
                  </a:cubicBezTo>
                  <a:close/>
                  <a:moveTo>
                    <a:pt x="13954" y="6338"/>
                  </a:moveTo>
                  <a:cubicBezTo>
                    <a:pt x="13954" y="5637"/>
                    <a:pt x="13742" y="5027"/>
                    <a:pt x="13302" y="4546"/>
                  </a:cubicBezTo>
                  <a:cubicBezTo>
                    <a:pt x="12861" y="4052"/>
                    <a:pt x="12157" y="3715"/>
                    <a:pt x="11170" y="3520"/>
                  </a:cubicBezTo>
                  <a:cubicBezTo>
                    <a:pt x="10871" y="3468"/>
                    <a:pt x="10536" y="3416"/>
                    <a:pt x="10148" y="3390"/>
                  </a:cubicBezTo>
                  <a:cubicBezTo>
                    <a:pt x="9761" y="3351"/>
                    <a:pt x="9232" y="3338"/>
                    <a:pt x="8563" y="3338"/>
                  </a:cubicBezTo>
                  <a:lnTo>
                    <a:pt x="5902" y="3338"/>
                  </a:lnTo>
                  <a:lnTo>
                    <a:pt x="5902" y="9430"/>
                  </a:lnTo>
                  <a:lnTo>
                    <a:pt x="8915" y="9430"/>
                  </a:lnTo>
                  <a:cubicBezTo>
                    <a:pt x="9761" y="9430"/>
                    <a:pt x="10501" y="9352"/>
                    <a:pt x="11117" y="9209"/>
                  </a:cubicBezTo>
                  <a:cubicBezTo>
                    <a:pt x="11751" y="9053"/>
                    <a:pt x="12280" y="8845"/>
                    <a:pt x="12703" y="8572"/>
                  </a:cubicBezTo>
                  <a:cubicBezTo>
                    <a:pt x="13126" y="8300"/>
                    <a:pt x="13443" y="7975"/>
                    <a:pt x="13654" y="7598"/>
                  </a:cubicBezTo>
                  <a:cubicBezTo>
                    <a:pt x="13848" y="7222"/>
                    <a:pt x="13954" y="6806"/>
                    <a:pt x="13954" y="6338"/>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60" name="Shape">
              <a:extLst>
                <a:ext uri="{FF2B5EF4-FFF2-40B4-BE49-F238E27FC236}">
                  <a16:creationId xmlns:a16="http://schemas.microsoft.com/office/drawing/2014/main" id="{5F4AB464-EDA2-42F8-9324-920D1575646B}"/>
                </a:ext>
              </a:extLst>
            </p:cNvPr>
            <p:cNvSpPr/>
            <p:nvPr/>
          </p:nvSpPr>
          <p:spPr>
            <a:xfrm>
              <a:off x="3378200" y="5029199"/>
              <a:ext cx="115443" cy="211202"/>
            </a:xfrm>
            <a:custGeom>
              <a:avLst/>
              <a:gdLst/>
              <a:ahLst/>
              <a:cxnLst>
                <a:cxn ang="0">
                  <a:pos x="wd2" y="hd2"/>
                </a:cxn>
                <a:cxn ang="5400000">
                  <a:pos x="wd2" y="hd2"/>
                </a:cxn>
                <a:cxn ang="10800000">
                  <a:pos x="wd2" y="hd2"/>
                </a:cxn>
                <a:cxn ang="16200000">
                  <a:pos x="wd2" y="hd2"/>
                </a:cxn>
              </a:cxnLst>
              <a:rect l="0" t="0" r="r" b="b"/>
              <a:pathLst>
                <a:path w="21600" h="21600" extrusionOk="0">
                  <a:moveTo>
                    <a:pt x="21600" y="19769"/>
                  </a:moveTo>
                  <a:cubicBezTo>
                    <a:pt x="21600" y="20106"/>
                    <a:pt x="21576" y="20379"/>
                    <a:pt x="21529" y="20613"/>
                  </a:cubicBezTo>
                  <a:cubicBezTo>
                    <a:pt x="21481" y="20847"/>
                    <a:pt x="21410" y="21029"/>
                    <a:pt x="21291" y="21171"/>
                  </a:cubicBezTo>
                  <a:cubicBezTo>
                    <a:pt x="21196" y="21327"/>
                    <a:pt x="21053" y="21431"/>
                    <a:pt x="20911" y="21496"/>
                  </a:cubicBezTo>
                  <a:cubicBezTo>
                    <a:pt x="20768" y="21561"/>
                    <a:pt x="20578" y="21600"/>
                    <a:pt x="20388" y="21600"/>
                  </a:cubicBezTo>
                  <a:lnTo>
                    <a:pt x="2376" y="21600"/>
                  </a:lnTo>
                  <a:cubicBezTo>
                    <a:pt x="1711" y="21600"/>
                    <a:pt x="1141" y="21496"/>
                    <a:pt x="689" y="21275"/>
                  </a:cubicBezTo>
                  <a:cubicBezTo>
                    <a:pt x="238" y="21054"/>
                    <a:pt x="0" y="20704"/>
                    <a:pt x="0" y="20223"/>
                  </a:cubicBezTo>
                  <a:lnTo>
                    <a:pt x="0" y="701"/>
                  </a:lnTo>
                  <a:cubicBezTo>
                    <a:pt x="0" y="598"/>
                    <a:pt x="71" y="494"/>
                    <a:pt x="190" y="403"/>
                  </a:cubicBezTo>
                  <a:cubicBezTo>
                    <a:pt x="309" y="312"/>
                    <a:pt x="546" y="247"/>
                    <a:pt x="832" y="182"/>
                  </a:cubicBezTo>
                  <a:cubicBezTo>
                    <a:pt x="1141" y="130"/>
                    <a:pt x="1544" y="78"/>
                    <a:pt x="2067" y="52"/>
                  </a:cubicBezTo>
                  <a:cubicBezTo>
                    <a:pt x="2590" y="26"/>
                    <a:pt x="3232" y="0"/>
                    <a:pt x="3992" y="0"/>
                  </a:cubicBezTo>
                  <a:cubicBezTo>
                    <a:pt x="4776" y="0"/>
                    <a:pt x="5418" y="13"/>
                    <a:pt x="5941" y="52"/>
                  </a:cubicBezTo>
                  <a:cubicBezTo>
                    <a:pt x="6440" y="91"/>
                    <a:pt x="6844" y="130"/>
                    <a:pt x="7152" y="182"/>
                  </a:cubicBezTo>
                  <a:cubicBezTo>
                    <a:pt x="7461" y="234"/>
                    <a:pt x="7675" y="312"/>
                    <a:pt x="7794" y="403"/>
                  </a:cubicBezTo>
                  <a:cubicBezTo>
                    <a:pt x="7913" y="494"/>
                    <a:pt x="7984" y="598"/>
                    <a:pt x="7984" y="701"/>
                  </a:cubicBezTo>
                  <a:lnTo>
                    <a:pt x="7984" y="17989"/>
                  </a:lnTo>
                  <a:lnTo>
                    <a:pt x="20364" y="17989"/>
                  </a:lnTo>
                  <a:cubicBezTo>
                    <a:pt x="20554" y="17989"/>
                    <a:pt x="20744" y="18015"/>
                    <a:pt x="20887" y="18080"/>
                  </a:cubicBezTo>
                  <a:cubicBezTo>
                    <a:pt x="21030" y="18145"/>
                    <a:pt x="21172" y="18236"/>
                    <a:pt x="21267" y="18379"/>
                  </a:cubicBezTo>
                  <a:cubicBezTo>
                    <a:pt x="21362" y="18522"/>
                    <a:pt x="21434" y="18704"/>
                    <a:pt x="21505" y="18924"/>
                  </a:cubicBezTo>
                  <a:cubicBezTo>
                    <a:pt x="21576" y="19145"/>
                    <a:pt x="21600" y="19444"/>
                    <a:pt x="21600" y="19769"/>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61" name="Shape">
              <a:extLst>
                <a:ext uri="{FF2B5EF4-FFF2-40B4-BE49-F238E27FC236}">
                  <a16:creationId xmlns:a16="http://schemas.microsoft.com/office/drawing/2014/main" id="{9435C92B-A76D-4A11-85BF-87BF1F56F1CC}"/>
                </a:ext>
              </a:extLst>
            </p:cNvPr>
            <p:cNvSpPr/>
            <p:nvPr/>
          </p:nvSpPr>
          <p:spPr>
            <a:xfrm>
              <a:off x="3530599" y="5029200"/>
              <a:ext cx="174626" cy="210185"/>
            </a:xfrm>
            <a:custGeom>
              <a:avLst/>
              <a:gdLst/>
              <a:ahLst/>
              <a:cxnLst>
                <a:cxn ang="0">
                  <a:pos x="wd2" y="hd2"/>
                </a:cxn>
                <a:cxn ang="5400000">
                  <a:pos x="wd2" y="hd2"/>
                </a:cxn>
                <a:cxn ang="10800000">
                  <a:pos x="wd2" y="hd2"/>
                </a:cxn>
                <a:cxn ang="16200000">
                  <a:pos x="wd2" y="hd2"/>
                </a:cxn>
              </a:cxnLst>
              <a:rect l="0" t="0" r="r" b="b"/>
              <a:pathLst>
                <a:path w="21600" h="21600" extrusionOk="0">
                  <a:moveTo>
                    <a:pt x="21600" y="10493"/>
                  </a:moveTo>
                  <a:cubicBezTo>
                    <a:pt x="21600" y="12477"/>
                    <a:pt x="21286" y="14174"/>
                    <a:pt x="20673" y="15570"/>
                  </a:cubicBezTo>
                  <a:cubicBezTo>
                    <a:pt x="20045" y="16980"/>
                    <a:pt x="19149" y="18128"/>
                    <a:pt x="17987" y="19016"/>
                  </a:cubicBezTo>
                  <a:cubicBezTo>
                    <a:pt x="16824" y="19903"/>
                    <a:pt x="15411" y="20556"/>
                    <a:pt x="13730" y="20974"/>
                  </a:cubicBezTo>
                  <a:cubicBezTo>
                    <a:pt x="12065" y="21391"/>
                    <a:pt x="10070" y="21600"/>
                    <a:pt x="7776" y="21600"/>
                  </a:cubicBezTo>
                  <a:lnTo>
                    <a:pt x="1571" y="21600"/>
                  </a:lnTo>
                  <a:cubicBezTo>
                    <a:pt x="1131" y="21600"/>
                    <a:pt x="754" y="21496"/>
                    <a:pt x="456" y="21274"/>
                  </a:cubicBezTo>
                  <a:cubicBezTo>
                    <a:pt x="157" y="21052"/>
                    <a:pt x="0" y="20699"/>
                    <a:pt x="0" y="20217"/>
                  </a:cubicBezTo>
                  <a:lnTo>
                    <a:pt x="0" y="1383"/>
                  </a:lnTo>
                  <a:cubicBezTo>
                    <a:pt x="0" y="887"/>
                    <a:pt x="157" y="535"/>
                    <a:pt x="456" y="326"/>
                  </a:cubicBezTo>
                  <a:cubicBezTo>
                    <a:pt x="754" y="104"/>
                    <a:pt x="1131" y="0"/>
                    <a:pt x="1571" y="0"/>
                  </a:cubicBezTo>
                  <a:lnTo>
                    <a:pt x="8247" y="0"/>
                  </a:lnTo>
                  <a:cubicBezTo>
                    <a:pt x="10557" y="0"/>
                    <a:pt x="12536" y="222"/>
                    <a:pt x="14138" y="679"/>
                  </a:cubicBezTo>
                  <a:cubicBezTo>
                    <a:pt x="15756" y="1122"/>
                    <a:pt x="17107" y="1801"/>
                    <a:pt x="18223" y="2676"/>
                  </a:cubicBezTo>
                  <a:cubicBezTo>
                    <a:pt x="19322" y="3563"/>
                    <a:pt x="20170" y="4659"/>
                    <a:pt x="20752" y="5951"/>
                  </a:cubicBezTo>
                  <a:cubicBezTo>
                    <a:pt x="21333" y="7244"/>
                    <a:pt x="21600" y="8784"/>
                    <a:pt x="21600" y="10493"/>
                  </a:cubicBezTo>
                  <a:close/>
                  <a:moveTo>
                    <a:pt x="16133" y="10650"/>
                  </a:moveTo>
                  <a:cubicBezTo>
                    <a:pt x="16133" y="9632"/>
                    <a:pt x="15992" y="8679"/>
                    <a:pt x="15693" y="7792"/>
                  </a:cubicBezTo>
                  <a:cubicBezTo>
                    <a:pt x="15411" y="6917"/>
                    <a:pt x="14939" y="6147"/>
                    <a:pt x="14311" y="5508"/>
                  </a:cubicBezTo>
                  <a:cubicBezTo>
                    <a:pt x="13683" y="4868"/>
                    <a:pt x="12866" y="4359"/>
                    <a:pt x="11860" y="3994"/>
                  </a:cubicBezTo>
                  <a:cubicBezTo>
                    <a:pt x="10855" y="3628"/>
                    <a:pt x="9551" y="3445"/>
                    <a:pt x="7933" y="3445"/>
                  </a:cubicBezTo>
                  <a:lnTo>
                    <a:pt x="5263" y="3445"/>
                  </a:lnTo>
                  <a:lnTo>
                    <a:pt x="5263" y="18141"/>
                  </a:lnTo>
                  <a:lnTo>
                    <a:pt x="8012" y="18141"/>
                  </a:lnTo>
                  <a:cubicBezTo>
                    <a:pt x="9457" y="18141"/>
                    <a:pt x="10682" y="17985"/>
                    <a:pt x="11672" y="17671"/>
                  </a:cubicBezTo>
                  <a:cubicBezTo>
                    <a:pt x="12662" y="17358"/>
                    <a:pt x="13494" y="16888"/>
                    <a:pt x="14154" y="16262"/>
                  </a:cubicBezTo>
                  <a:cubicBezTo>
                    <a:pt x="14814" y="15635"/>
                    <a:pt x="15316" y="14852"/>
                    <a:pt x="15646" y="13913"/>
                  </a:cubicBezTo>
                  <a:cubicBezTo>
                    <a:pt x="15976" y="12986"/>
                    <a:pt x="16133" y="11890"/>
                    <a:pt x="16133" y="10650"/>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62" name="Shape">
              <a:extLst>
                <a:ext uri="{FF2B5EF4-FFF2-40B4-BE49-F238E27FC236}">
                  <a16:creationId xmlns:a16="http://schemas.microsoft.com/office/drawing/2014/main" id="{48E1B83C-5EAE-42E1-BB3B-44972F413B33}"/>
                </a:ext>
              </a:extLst>
            </p:cNvPr>
            <p:cNvSpPr/>
            <p:nvPr/>
          </p:nvSpPr>
          <p:spPr>
            <a:xfrm>
              <a:off x="3721099" y="5029200"/>
              <a:ext cx="286548" cy="211963"/>
            </a:xfrm>
            <a:custGeom>
              <a:avLst/>
              <a:gdLst/>
              <a:ahLst/>
              <a:cxnLst>
                <a:cxn ang="0">
                  <a:pos x="wd2" y="hd2"/>
                </a:cxn>
                <a:cxn ang="5400000">
                  <a:pos x="wd2" y="hd2"/>
                </a:cxn>
                <a:cxn ang="10800000">
                  <a:pos x="wd2" y="hd2"/>
                </a:cxn>
                <a:cxn ang="16200000">
                  <a:pos x="wd2" y="hd2"/>
                </a:cxn>
              </a:cxnLst>
              <a:rect l="0" t="0" r="r" b="b"/>
              <a:pathLst>
                <a:path w="21583" h="21600" extrusionOk="0">
                  <a:moveTo>
                    <a:pt x="17852" y="20396"/>
                  </a:moveTo>
                  <a:cubicBezTo>
                    <a:pt x="17804" y="20668"/>
                    <a:pt x="17737" y="20875"/>
                    <a:pt x="17651" y="21031"/>
                  </a:cubicBezTo>
                  <a:cubicBezTo>
                    <a:pt x="17565" y="21186"/>
                    <a:pt x="17440" y="21315"/>
                    <a:pt x="17268" y="21393"/>
                  </a:cubicBezTo>
                  <a:cubicBezTo>
                    <a:pt x="17096" y="21471"/>
                    <a:pt x="16876" y="21535"/>
                    <a:pt x="16608" y="21561"/>
                  </a:cubicBezTo>
                  <a:cubicBezTo>
                    <a:pt x="16340" y="21587"/>
                    <a:pt x="15996" y="21600"/>
                    <a:pt x="15585" y="21600"/>
                  </a:cubicBezTo>
                  <a:cubicBezTo>
                    <a:pt x="15116" y="21600"/>
                    <a:pt x="14743" y="21587"/>
                    <a:pt x="14465" y="21561"/>
                  </a:cubicBezTo>
                  <a:cubicBezTo>
                    <a:pt x="14188" y="21535"/>
                    <a:pt x="13958" y="21483"/>
                    <a:pt x="13796" y="21393"/>
                  </a:cubicBezTo>
                  <a:cubicBezTo>
                    <a:pt x="13633" y="21315"/>
                    <a:pt x="13518" y="21186"/>
                    <a:pt x="13442" y="21031"/>
                  </a:cubicBezTo>
                  <a:cubicBezTo>
                    <a:pt x="13365" y="20875"/>
                    <a:pt x="13308" y="20655"/>
                    <a:pt x="13270" y="20396"/>
                  </a:cubicBezTo>
                  <a:lnTo>
                    <a:pt x="10735" y="6820"/>
                  </a:lnTo>
                  <a:lnTo>
                    <a:pt x="10706" y="6820"/>
                  </a:lnTo>
                  <a:lnTo>
                    <a:pt x="8305" y="20396"/>
                  </a:lnTo>
                  <a:cubicBezTo>
                    <a:pt x="8267" y="20655"/>
                    <a:pt x="8209" y="20862"/>
                    <a:pt x="8133" y="21018"/>
                  </a:cubicBezTo>
                  <a:cubicBezTo>
                    <a:pt x="8056" y="21173"/>
                    <a:pt x="7941" y="21302"/>
                    <a:pt x="7788" y="21393"/>
                  </a:cubicBezTo>
                  <a:cubicBezTo>
                    <a:pt x="7626" y="21484"/>
                    <a:pt x="7415" y="21535"/>
                    <a:pt x="7138" y="21561"/>
                  </a:cubicBezTo>
                  <a:cubicBezTo>
                    <a:pt x="6860" y="21587"/>
                    <a:pt x="6506" y="21600"/>
                    <a:pt x="6057" y="21600"/>
                  </a:cubicBezTo>
                  <a:cubicBezTo>
                    <a:pt x="5588" y="21600"/>
                    <a:pt x="5205" y="21587"/>
                    <a:pt x="4928" y="21561"/>
                  </a:cubicBezTo>
                  <a:cubicBezTo>
                    <a:pt x="4651" y="21535"/>
                    <a:pt x="4421" y="21484"/>
                    <a:pt x="4258" y="21393"/>
                  </a:cubicBezTo>
                  <a:cubicBezTo>
                    <a:pt x="4096" y="21315"/>
                    <a:pt x="3981" y="21186"/>
                    <a:pt x="3905" y="21031"/>
                  </a:cubicBezTo>
                  <a:cubicBezTo>
                    <a:pt x="3828" y="20875"/>
                    <a:pt x="3771" y="20655"/>
                    <a:pt x="3723" y="20396"/>
                  </a:cubicBezTo>
                  <a:lnTo>
                    <a:pt x="126" y="1708"/>
                  </a:lnTo>
                  <a:cubicBezTo>
                    <a:pt x="49" y="1307"/>
                    <a:pt x="11" y="997"/>
                    <a:pt x="2" y="777"/>
                  </a:cubicBezTo>
                  <a:cubicBezTo>
                    <a:pt x="-8" y="557"/>
                    <a:pt x="40" y="375"/>
                    <a:pt x="145" y="259"/>
                  </a:cubicBezTo>
                  <a:cubicBezTo>
                    <a:pt x="250" y="142"/>
                    <a:pt x="413" y="65"/>
                    <a:pt x="642" y="39"/>
                  </a:cubicBezTo>
                  <a:cubicBezTo>
                    <a:pt x="872" y="13"/>
                    <a:pt x="1197" y="0"/>
                    <a:pt x="1618" y="0"/>
                  </a:cubicBezTo>
                  <a:cubicBezTo>
                    <a:pt x="2001" y="0"/>
                    <a:pt x="2307" y="13"/>
                    <a:pt x="2527" y="26"/>
                  </a:cubicBezTo>
                  <a:cubicBezTo>
                    <a:pt x="2747" y="39"/>
                    <a:pt x="2919" y="78"/>
                    <a:pt x="3034" y="142"/>
                  </a:cubicBezTo>
                  <a:cubicBezTo>
                    <a:pt x="3149" y="207"/>
                    <a:pt x="3225" y="298"/>
                    <a:pt x="3264" y="414"/>
                  </a:cubicBezTo>
                  <a:cubicBezTo>
                    <a:pt x="3302" y="531"/>
                    <a:pt x="3340" y="686"/>
                    <a:pt x="3359" y="906"/>
                  </a:cubicBezTo>
                  <a:lnTo>
                    <a:pt x="6133" y="17303"/>
                  </a:lnTo>
                  <a:lnTo>
                    <a:pt x="6143" y="17303"/>
                  </a:lnTo>
                  <a:lnTo>
                    <a:pt x="9032" y="1022"/>
                  </a:lnTo>
                  <a:cubicBezTo>
                    <a:pt x="9061" y="815"/>
                    <a:pt x="9108" y="647"/>
                    <a:pt x="9156" y="505"/>
                  </a:cubicBezTo>
                  <a:cubicBezTo>
                    <a:pt x="9204" y="375"/>
                    <a:pt x="9300" y="272"/>
                    <a:pt x="9424" y="194"/>
                  </a:cubicBezTo>
                  <a:cubicBezTo>
                    <a:pt x="9548" y="130"/>
                    <a:pt x="9721" y="78"/>
                    <a:pt x="9941" y="39"/>
                  </a:cubicBezTo>
                  <a:cubicBezTo>
                    <a:pt x="10161" y="13"/>
                    <a:pt x="10457" y="0"/>
                    <a:pt x="10821" y="0"/>
                  </a:cubicBezTo>
                  <a:cubicBezTo>
                    <a:pt x="11213" y="0"/>
                    <a:pt x="11529" y="13"/>
                    <a:pt x="11758" y="39"/>
                  </a:cubicBezTo>
                  <a:cubicBezTo>
                    <a:pt x="11988" y="65"/>
                    <a:pt x="12169" y="104"/>
                    <a:pt x="12294" y="181"/>
                  </a:cubicBezTo>
                  <a:cubicBezTo>
                    <a:pt x="12418" y="259"/>
                    <a:pt x="12514" y="349"/>
                    <a:pt x="12571" y="492"/>
                  </a:cubicBezTo>
                  <a:cubicBezTo>
                    <a:pt x="12629" y="621"/>
                    <a:pt x="12676" y="802"/>
                    <a:pt x="12705" y="1022"/>
                  </a:cubicBezTo>
                  <a:lnTo>
                    <a:pt x="15690" y="17303"/>
                  </a:lnTo>
                  <a:lnTo>
                    <a:pt x="15718" y="17303"/>
                  </a:lnTo>
                  <a:lnTo>
                    <a:pt x="18493" y="945"/>
                  </a:lnTo>
                  <a:cubicBezTo>
                    <a:pt x="18521" y="764"/>
                    <a:pt x="18550" y="621"/>
                    <a:pt x="18588" y="492"/>
                  </a:cubicBezTo>
                  <a:cubicBezTo>
                    <a:pt x="18627" y="362"/>
                    <a:pt x="18703" y="272"/>
                    <a:pt x="18818" y="194"/>
                  </a:cubicBezTo>
                  <a:cubicBezTo>
                    <a:pt x="18933" y="129"/>
                    <a:pt x="19095" y="78"/>
                    <a:pt x="19306" y="39"/>
                  </a:cubicBezTo>
                  <a:cubicBezTo>
                    <a:pt x="19516" y="13"/>
                    <a:pt x="19813" y="0"/>
                    <a:pt x="20195" y="0"/>
                  </a:cubicBezTo>
                  <a:cubicBezTo>
                    <a:pt x="20559" y="0"/>
                    <a:pt x="20836" y="13"/>
                    <a:pt x="21037" y="39"/>
                  </a:cubicBezTo>
                  <a:cubicBezTo>
                    <a:pt x="21238" y="65"/>
                    <a:pt x="21382" y="142"/>
                    <a:pt x="21468" y="259"/>
                  </a:cubicBezTo>
                  <a:cubicBezTo>
                    <a:pt x="21554" y="375"/>
                    <a:pt x="21592" y="557"/>
                    <a:pt x="21582" y="802"/>
                  </a:cubicBezTo>
                  <a:cubicBezTo>
                    <a:pt x="21573" y="1035"/>
                    <a:pt x="21525" y="1359"/>
                    <a:pt x="21458" y="1773"/>
                  </a:cubicBezTo>
                  <a:lnTo>
                    <a:pt x="17852" y="20396"/>
                  </a:ln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63" name="Shape">
              <a:extLst>
                <a:ext uri="{FF2B5EF4-FFF2-40B4-BE49-F238E27FC236}">
                  <a16:creationId xmlns:a16="http://schemas.microsoft.com/office/drawing/2014/main" id="{907285F5-7697-414D-B792-17ADBF06D0DD}"/>
                </a:ext>
              </a:extLst>
            </p:cNvPr>
            <p:cNvSpPr/>
            <p:nvPr/>
          </p:nvSpPr>
          <p:spPr>
            <a:xfrm>
              <a:off x="4038600" y="5029200"/>
              <a:ext cx="42800" cy="212219"/>
            </a:xfrm>
            <a:custGeom>
              <a:avLst/>
              <a:gdLst/>
              <a:ahLst/>
              <a:cxnLst>
                <a:cxn ang="0">
                  <a:pos x="wd2" y="hd2"/>
                </a:cxn>
                <a:cxn ang="5400000">
                  <a:pos x="wd2" y="hd2"/>
                </a:cxn>
                <a:cxn ang="10800000">
                  <a:pos x="wd2" y="hd2"/>
                </a:cxn>
                <a:cxn ang="16200000">
                  <a:pos x="wd2" y="hd2"/>
                </a:cxn>
              </a:cxnLst>
              <a:rect l="0" t="0" r="r" b="b"/>
              <a:pathLst>
                <a:path w="21600" h="21600" extrusionOk="0">
                  <a:moveTo>
                    <a:pt x="21536" y="20902"/>
                  </a:moveTo>
                  <a:cubicBezTo>
                    <a:pt x="21536" y="21005"/>
                    <a:pt x="21344" y="21109"/>
                    <a:pt x="21023" y="21199"/>
                  </a:cubicBezTo>
                  <a:cubicBezTo>
                    <a:pt x="20703" y="21290"/>
                    <a:pt x="20062" y="21354"/>
                    <a:pt x="19293" y="21419"/>
                  </a:cubicBezTo>
                  <a:cubicBezTo>
                    <a:pt x="18459" y="21471"/>
                    <a:pt x="17370" y="21522"/>
                    <a:pt x="16024" y="21548"/>
                  </a:cubicBezTo>
                  <a:cubicBezTo>
                    <a:pt x="14678" y="21587"/>
                    <a:pt x="12883" y="21600"/>
                    <a:pt x="10768" y="21600"/>
                  </a:cubicBezTo>
                  <a:cubicBezTo>
                    <a:pt x="8717" y="21600"/>
                    <a:pt x="6986" y="21587"/>
                    <a:pt x="5576" y="21548"/>
                  </a:cubicBezTo>
                  <a:cubicBezTo>
                    <a:pt x="4166" y="21510"/>
                    <a:pt x="3076" y="21471"/>
                    <a:pt x="2243" y="21419"/>
                  </a:cubicBezTo>
                  <a:cubicBezTo>
                    <a:pt x="1410" y="21367"/>
                    <a:pt x="833" y="21290"/>
                    <a:pt x="513" y="21199"/>
                  </a:cubicBezTo>
                  <a:cubicBezTo>
                    <a:pt x="192" y="21109"/>
                    <a:pt x="0" y="21018"/>
                    <a:pt x="0" y="20902"/>
                  </a:cubicBezTo>
                  <a:lnTo>
                    <a:pt x="0" y="698"/>
                  </a:lnTo>
                  <a:cubicBezTo>
                    <a:pt x="0" y="595"/>
                    <a:pt x="192" y="491"/>
                    <a:pt x="513" y="401"/>
                  </a:cubicBezTo>
                  <a:cubicBezTo>
                    <a:pt x="833" y="310"/>
                    <a:pt x="1474" y="246"/>
                    <a:pt x="2307" y="181"/>
                  </a:cubicBezTo>
                  <a:cubicBezTo>
                    <a:pt x="3141" y="129"/>
                    <a:pt x="4230" y="78"/>
                    <a:pt x="5640" y="52"/>
                  </a:cubicBezTo>
                  <a:cubicBezTo>
                    <a:pt x="6986" y="13"/>
                    <a:pt x="8717" y="0"/>
                    <a:pt x="10832" y="0"/>
                  </a:cubicBezTo>
                  <a:cubicBezTo>
                    <a:pt x="12947" y="0"/>
                    <a:pt x="14678" y="13"/>
                    <a:pt x="16088" y="52"/>
                  </a:cubicBezTo>
                  <a:cubicBezTo>
                    <a:pt x="17434" y="90"/>
                    <a:pt x="18524" y="129"/>
                    <a:pt x="19357" y="181"/>
                  </a:cubicBezTo>
                  <a:cubicBezTo>
                    <a:pt x="20190" y="233"/>
                    <a:pt x="20767" y="310"/>
                    <a:pt x="21087" y="401"/>
                  </a:cubicBezTo>
                  <a:cubicBezTo>
                    <a:pt x="21408" y="491"/>
                    <a:pt x="21600" y="595"/>
                    <a:pt x="21600" y="698"/>
                  </a:cubicBezTo>
                  <a:lnTo>
                    <a:pt x="21600" y="20902"/>
                  </a:ln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64" name="Shape">
              <a:extLst>
                <a:ext uri="{FF2B5EF4-FFF2-40B4-BE49-F238E27FC236}">
                  <a16:creationId xmlns:a16="http://schemas.microsoft.com/office/drawing/2014/main" id="{8832CFFB-BBB3-41D2-B44B-C26CB83D2C99}"/>
                </a:ext>
              </a:extLst>
            </p:cNvPr>
            <p:cNvSpPr/>
            <p:nvPr/>
          </p:nvSpPr>
          <p:spPr>
            <a:xfrm>
              <a:off x="4114799" y="5029200"/>
              <a:ext cx="174626" cy="210185"/>
            </a:xfrm>
            <a:custGeom>
              <a:avLst/>
              <a:gdLst/>
              <a:ahLst/>
              <a:cxnLst>
                <a:cxn ang="0">
                  <a:pos x="wd2" y="hd2"/>
                </a:cxn>
                <a:cxn ang="5400000">
                  <a:pos x="wd2" y="hd2"/>
                </a:cxn>
                <a:cxn ang="10800000">
                  <a:pos x="wd2" y="hd2"/>
                </a:cxn>
                <a:cxn ang="16200000">
                  <a:pos x="wd2" y="hd2"/>
                </a:cxn>
              </a:cxnLst>
              <a:rect l="0" t="0" r="r" b="b"/>
              <a:pathLst>
                <a:path w="21600" h="21600" extrusionOk="0">
                  <a:moveTo>
                    <a:pt x="21600" y="10493"/>
                  </a:moveTo>
                  <a:cubicBezTo>
                    <a:pt x="21600" y="12477"/>
                    <a:pt x="21286" y="14174"/>
                    <a:pt x="20673" y="15570"/>
                  </a:cubicBezTo>
                  <a:cubicBezTo>
                    <a:pt x="20045" y="16980"/>
                    <a:pt x="19149" y="18128"/>
                    <a:pt x="17987" y="19016"/>
                  </a:cubicBezTo>
                  <a:cubicBezTo>
                    <a:pt x="16824" y="19903"/>
                    <a:pt x="15411" y="20556"/>
                    <a:pt x="13730" y="20974"/>
                  </a:cubicBezTo>
                  <a:cubicBezTo>
                    <a:pt x="12065" y="21391"/>
                    <a:pt x="10070" y="21600"/>
                    <a:pt x="7776" y="21600"/>
                  </a:cubicBezTo>
                  <a:lnTo>
                    <a:pt x="1571" y="21600"/>
                  </a:lnTo>
                  <a:cubicBezTo>
                    <a:pt x="1131" y="21600"/>
                    <a:pt x="754" y="21496"/>
                    <a:pt x="456" y="21274"/>
                  </a:cubicBezTo>
                  <a:cubicBezTo>
                    <a:pt x="157" y="21052"/>
                    <a:pt x="0" y="20699"/>
                    <a:pt x="0" y="20217"/>
                  </a:cubicBezTo>
                  <a:lnTo>
                    <a:pt x="0" y="1383"/>
                  </a:lnTo>
                  <a:cubicBezTo>
                    <a:pt x="0" y="887"/>
                    <a:pt x="157" y="535"/>
                    <a:pt x="456" y="326"/>
                  </a:cubicBezTo>
                  <a:cubicBezTo>
                    <a:pt x="754" y="104"/>
                    <a:pt x="1131" y="0"/>
                    <a:pt x="1571" y="0"/>
                  </a:cubicBezTo>
                  <a:lnTo>
                    <a:pt x="8247" y="0"/>
                  </a:lnTo>
                  <a:cubicBezTo>
                    <a:pt x="10557" y="0"/>
                    <a:pt x="12536" y="222"/>
                    <a:pt x="14138" y="679"/>
                  </a:cubicBezTo>
                  <a:cubicBezTo>
                    <a:pt x="15756" y="1122"/>
                    <a:pt x="17107" y="1801"/>
                    <a:pt x="18223" y="2676"/>
                  </a:cubicBezTo>
                  <a:cubicBezTo>
                    <a:pt x="19322" y="3563"/>
                    <a:pt x="20170" y="4659"/>
                    <a:pt x="20752" y="5951"/>
                  </a:cubicBezTo>
                  <a:cubicBezTo>
                    <a:pt x="21333" y="7244"/>
                    <a:pt x="21600" y="8784"/>
                    <a:pt x="21600" y="10493"/>
                  </a:cubicBezTo>
                  <a:close/>
                  <a:moveTo>
                    <a:pt x="16133" y="10650"/>
                  </a:moveTo>
                  <a:cubicBezTo>
                    <a:pt x="16133" y="9632"/>
                    <a:pt x="15992" y="8679"/>
                    <a:pt x="15693" y="7792"/>
                  </a:cubicBezTo>
                  <a:cubicBezTo>
                    <a:pt x="15411" y="6917"/>
                    <a:pt x="14939" y="6147"/>
                    <a:pt x="14311" y="5508"/>
                  </a:cubicBezTo>
                  <a:cubicBezTo>
                    <a:pt x="13683" y="4868"/>
                    <a:pt x="12866" y="4359"/>
                    <a:pt x="11860" y="3994"/>
                  </a:cubicBezTo>
                  <a:cubicBezTo>
                    <a:pt x="10855" y="3628"/>
                    <a:pt x="9551" y="3445"/>
                    <a:pt x="7933" y="3445"/>
                  </a:cubicBezTo>
                  <a:lnTo>
                    <a:pt x="5263" y="3445"/>
                  </a:lnTo>
                  <a:lnTo>
                    <a:pt x="5263" y="18141"/>
                  </a:lnTo>
                  <a:lnTo>
                    <a:pt x="8012" y="18141"/>
                  </a:lnTo>
                  <a:cubicBezTo>
                    <a:pt x="9457" y="18141"/>
                    <a:pt x="10682" y="17985"/>
                    <a:pt x="11672" y="17671"/>
                  </a:cubicBezTo>
                  <a:cubicBezTo>
                    <a:pt x="12661" y="17358"/>
                    <a:pt x="13494" y="16888"/>
                    <a:pt x="14154" y="16262"/>
                  </a:cubicBezTo>
                  <a:cubicBezTo>
                    <a:pt x="14814" y="15635"/>
                    <a:pt x="15316" y="14852"/>
                    <a:pt x="15646" y="13913"/>
                  </a:cubicBezTo>
                  <a:cubicBezTo>
                    <a:pt x="15976" y="12986"/>
                    <a:pt x="16133" y="11890"/>
                    <a:pt x="16133" y="10650"/>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65" name="Shape">
              <a:extLst>
                <a:ext uri="{FF2B5EF4-FFF2-40B4-BE49-F238E27FC236}">
                  <a16:creationId xmlns:a16="http://schemas.microsoft.com/office/drawing/2014/main" id="{CCF0C2A7-A078-4C26-A421-D087DBE94FB5}"/>
                </a:ext>
              </a:extLst>
            </p:cNvPr>
            <p:cNvSpPr/>
            <p:nvPr/>
          </p:nvSpPr>
          <p:spPr>
            <a:xfrm>
              <a:off x="4330700" y="5029200"/>
              <a:ext cx="124587" cy="210185"/>
            </a:xfrm>
            <a:custGeom>
              <a:avLst/>
              <a:gdLst/>
              <a:ahLst/>
              <a:cxnLst>
                <a:cxn ang="0">
                  <a:pos x="wd2" y="hd2"/>
                </a:cxn>
                <a:cxn ang="5400000">
                  <a:pos x="wd2" y="hd2"/>
                </a:cxn>
                <a:cxn ang="10800000">
                  <a:pos x="wd2" y="hd2"/>
                </a:cxn>
                <a:cxn ang="16200000">
                  <a:pos x="wd2" y="hd2"/>
                </a:cxn>
              </a:cxnLst>
              <a:rect l="0" t="0" r="r" b="b"/>
              <a:pathLst>
                <a:path w="21600" h="21600" extrusionOk="0">
                  <a:moveTo>
                    <a:pt x="21600" y="19890"/>
                  </a:moveTo>
                  <a:cubicBezTo>
                    <a:pt x="21600" y="20217"/>
                    <a:pt x="21578" y="20478"/>
                    <a:pt x="21534" y="20699"/>
                  </a:cubicBezTo>
                  <a:cubicBezTo>
                    <a:pt x="21490" y="20921"/>
                    <a:pt x="21424" y="21091"/>
                    <a:pt x="21314" y="21221"/>
                  </a:cubicBezTo>
                  <a:cubicBezTo>
                    <a:pt x="21204" y="21352"/>
                    <a:pt x="21094" y="21456"/>
                    <a:pt x="20961" y="21509"/>
                  </a:cubicBezTo>
                  <a:cubicBezTo>
                    <a:pt x="20829" y="21574"/>
                    <a:pt x="20675" y="21600"/>
                    <a:pt x="20499" y="21600"/>
                  </a:cubicBezTo>
                  <a:lnTo>
                    <a:pt x="2202" y="21600"/>
                  </a:lnTo>
                  <a:cubicBezTo>
                    <a:pt x="1585" y="21600"/>
                    <a:pt x="1057" y="21496"/>
                    <a:pt x="639" y="21274"/>
                  </a:cubicBezTo>
                  <a:cubicBezTo>
                    <a:pt x="220" y="21052"/>
                    <a:pt x="0" y="20699"/>
                    <a:pt x="0" y="20217"/>
                  </a:cubicBezTo>
                  <a:lnTo>
                    <a:pt x="0" y="1383"/>
                  </a:lnTo>
                  <a:cubicBezTo>
                    <a:pt x="0" y="887"/>
                    <a:pt x="220" y="535"/>
                    <a:pt x="639" y="326"/>
                  </a:cubicBezTo>
                  <a:cubicBezTo>
                    <a:pt x="1057" y="104"/>
                    <a:pt x="1585" y="0"/>
                    <a:pt x="2202" y="0"/>
                  </a:cubicBezTo>
                  <a:lnTo>
                    <a:pt x="20389" y="0"/>
                  </a:lnTo>
                  <a:cubicBezTo>
                    <a:pt x="20565" y="0"/>
                    <a:pt x="20697" y="26"/>
                    <a:pt x="20851" y="78"/>
                  </a:cubicBezTo>
                  <a:cubicBezTo>
                    <a:pt x="20983" y="131"/>
                    <a:pt x="21094" y="235"/>
                    <a:pt x="21182" y="365"/>
                  </a:cubicBezTo>
                  <a:cubicBezTo>
                    <a:pt x="21270" y="509"/>
                    <a:pt x="21336" y="679"/>
                    <a:pt x="21402" y="901"/>
                  </a:cubicBezTo>
                  <a:cubicBezTo>
                    <a:pt x="21468" y="1122"/>
                    <a:pt x="21468" y="1397"/>
                    <a:pt x="21468" y="1723"/>
                  </a:cubicBezTo>
                  <a:cubicBezTo>
                    <a:pt x="21468" y="2036"/>
                    <a:pt x="21446" y="2297"/>
                    <a:pt x="21402" y="2519"/>
                  </a:cubicBezTo>
                  <a:cubicBezTo>
                    <a:pt x="21358" y="2741"/>
                    <a:pt x="21292" y="2910"/>
                    <a:pt x="21182" y="3041"/>
                  </a:cubicBezTo>
                  <a:cubicBezTo>
                    <a:pt x="21094" y="3171"/>
                    <a:pt x="20983" y="3276"/>
                    <a:pt x="20851" y="3328"/>
                  </a:cubicBezTo>
                  <a:cubicBezTo>
                    <a:pt x="20719" y="3393"/>
                    <a:pt x="20565" y="3419"/>
                    <a:pt x="20389" y="3419"/>
                  </a:cubicBezTo>
                  <a:lnTo>
                    <a:pt x="7376" y="3419"/>
                  </a:lnTo>
                  <a:lnTo>
                    <a:pt x="7376" y="8692"/>
                  </a:lnTo>
                  <a:lnTo>
                    <a:pt x="18385" y="8692"/>
                  </a:lnTo>
                  <a:cubicBezTo>
                    <a:pt x="18561" y="8692"/>
                    <a:pt x="18716" y="8718"/>
                    <a:pt x="18848" y="8784"/>
                  </a:cubicBezTo>
                  <a:cubicBezTo>
                    <a:pt x="18980" y="8849"/>
                    <a:pt x="19112" y="8940"/>
                    <a:pt x="19200" y="9071"/>
                  </a:cubicBezTo>
                  <a:cubicBezTo>
                    <a:pt x="19288" y="9201"/>
                    <a:pt x="19354" y="9371"/>
                    <a:pt x="19420" y="9593"/>
                  </a:cubicBezTo>
                  <a:cubicBezTo>
                    <a:pt x="19464" y="9815"/>
                    <a:pt x="19486" y="10076"/>
                    <a:pt x="19486" y="10389"/>
                  </a:cubicBezTo>
                  <a:cubicBezTo>
                    <a:pt x="19486" y="10715"/>
                    <a:pt x="19464" y="10976"/>
                    <a:pt x="19420" y="11185"/>
                  </a:cubicBezTo>
                  <a:cubicBezTo>
                    <a:pt x="19376" y="11394"/>
                    <a:pt x="19310" y="11563"/>
                    <a:pt x="19200" y="11694"/>
                  </a:cubicBezTo>
                  <a:cubicBezTo>
                    <a:pt x="19090" y="11825"/>
                    <a:pt x="18980" y="11916"/>
                    <a:pt x="18848" y="11968"/>
                  </a:cubicBezTo>
                  <a:cubicBezTo>
                    <a:pt x="18716" y="12020"/>
                    <a:pt x="18561" y="12046"/>
                    <a:pt x="18385" y="12046"/>
                  </a:cubicBezTo>
                  <a:lnTo>
                    <a:pt x="7376" y="12046"/>
                  </a:lnTo>
                  <a:lnTo>
                    <a:pt x="7376" y="18141"/>
                  </a:lnTo>
                  <a:lnTo>
                    <a:pt x="20499" y="18141"/>
                  </a:lnTo>
                  <a:cubicBezTo>
                    <a:pt x="20675" y="18141"/>
                    <a:pt x="20829" y="18167"/>
                    <a:pt x="20961" y="18233"/>
                  </a:cubicBezTo>
                  <a:cubicBezTo>
                    <a:pt x="21094" y="18298"/>
                    <a:pt x="21226" y="18389"/>
                    <a:pt x="21314" y="18520"/>
                  </a:cubicBezTo>
                  <a:cubicBezTo>
                    <a:pt x="21402" y="18650"/>
                    <a:pt x="21490" y="18833"/>
                    <a:pt x="21534" y="19042"/>
                  </a:cubicBezTo>
                  <a:cubicBezTo>
                    <a:pt x="21578" y="19303"/>
                    <a:pt x="21600" y="19577"/>
                    <a:pt x="21600" y="19890"/>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66" name="Shape">
              <a:extLst>
                <a:ext uri="{FF2B5EF4-FFF2-40B4-BE49-F238E27FC236}">
                  <a16:creationId xmlns:a16="http://schemas.microsoft.com/office/drawing/2014/main" id="{D7BF9C65-F662-42B7-B35C-03B94F8DFDC4}"/>
                </a:ext>
              </a:extLst>
            </p:cNvPr>
            <p:cNvSpPr/>
            <p:nvPr/>
          </p:nvSpPr>
          <p:spPr>
            <a:xfrm>
              <a:off x="5867399" y="5600700"/>
              <a:ext cx="225173" cy="161162"/>
            </a:xfrm>
            <a:custGeom>
              <a:avLst/>
              <a:gdLst/>
              <a:ahLst/>
              <a:cxnLst>
                <a:cxn ang="0">
                  <a:pos x="wd2" y="hd2"/>
                </a:cxn>
                <a:cxn ang="5400000">
                  <a:pos x="wd2" y="hd2"/>
                </a:cxn>
                <a:cxn ang="10800000">
                  <a:pos x="wd2" y="hd2"/>
                </a:cxn>
                <a:cxn ang="16200000">
                  <a:pos x="wd2" y="hd2"/>
                </a:cxn>
              </a:cxnLst>
              <a:rect l="0" t="0" r="r" b="b"/>
              <a:pathLst>
                <a:path w="21600" h="21600" extrusionOk="0">
                  <a:moveTo>
                    <a:pt x="18091" y="0"/>
                  </a:moveTo>
                  <a:cubicBezTo>
                    <a:pt x="18359" y="0"/>
                    <a:pt x="18591" y="17"/>
                    <a:pt x="18774" y="34"/>
                  </a:cubicBezTo>
                  <a:cubicBezTo>
                    <a:pt x="18969" y="51"/>
                    <a:pt x="19127" y="85"/>
                    <a:pt x="19261" y="136"/>
                  </a:cubicBezTo>
                  <a:cubicBezTo>
                    <a:pt x="19395" y="187"/>
                    <a:pt x="19517" y="238"/>
                    <a:pt x="19614" y="323"/>
                  </a:cubicBezTo>
                  <a:cubicBezTo>
                    <a:pt x="19712" y="408"/>
                    <a:pt x="19821" y="528"/>
                    <a:pt x="19943" y="681"/>
                  </a:cubicBezTo>
                  <a:cubicBezTo>
                    <a:pt x="20065" y="851"/>
                    <a:pt x="20223" y="1174"/>
                    <a:pt x="20418" y="1634"/>
                  </a:cubicBezTo>
                  <a:cubicBezTo>
                    <a:pt x="20613" y="2094"/>
                    <a:pt x="20796" y="2689"/>
                    <a:pt x="20979" y="3370"/>
                  </a:cubicBezTo>
                  <a:cubicBezTo>
                    <a:pt x="21161" y="4051"/>
                    <a:pt x="21308" y="4834"/>
                    <a:pt x="21417" y="5719"/>
                  </a:cubicBezTo>
                  <a:cubicBezTo>
                    <a:pt x="21539" y="6604"/>
                    <a:pt x="21600" y="7557"/>
                    <a:pt x="21600" y="8579"/>
                  </a:cubicBezTo>
                  <a:cubicBezTo>
                    <a:pt x="21600" y="10587"/>
                    <a:pt x="21381" y="12391"/>
                    <a:pt x="20942" y="13991"/>
                  </a:cubicBezTo>
                  <a:cubicBezTo>
                    <a:pt x="20504" y="15609"/>
                    <a:pt x="19846" y="16970"/>
                    <a:pt x="18956" y="18094"/>
                  </a:cubicBezTo>
                  <a:cubicBezTo>
                    <a:pt x="18079" y="19217"/>
                    <a:pt x="16983" y="20085"/>
                    <a:pt x="15667" y="20698"/>
                  </a:cubicBezTo>
                  <a:cubicBezTo>
                    <a:pt x="14351" y="21294"/>
                    <a:pt x="12828" y="21600"/>
                    <a:pt x="11074" y="21600"/>
                  </a:cubicBezTo>
                  <a:cubicBezTo>
                    <a:pt x="9295" y="21600"/>
                    <a:pt x="7724" y="21277"/>
                    <a:pt x="6335" y="20613"/>
                  </a:cubicBezTo>
                  <a:cubicBezTo>
                    <a:pt x="4958" y="19949"/>
                    <a:pt x="3801" y="19030"/>
                    <a:pt x="2863" y="17838"/>
                  </a:cubicBezTo>
                  <a:cubicBezTo>
                    <a:pt x="1925" y="16647"/>
                    <a:pt x="1218" y="15217"/>
                    <a:pt x="731" y="13566"/>
                  </a:cubicBezTo>
                  <a:cubicBezTo>
                    <a:pt x="244" y="11915"/>
                    <a:pt x="0" y="10077"/>
                    <a:pt x="0" y="8068"/>
                  </a:cubicBezTo>
                  <a:cubicBezTo>
                    <a:pt x="0" y="7251"/>
                    <a:pt x="49" y="6468"/>
                    <a:pt x="146" y="5719"/>
                  </a:cubicBezTo>
                  <a:cubicBezTo>
                    <a:pt x="244" y="4970"/>
                    <a:pt x="365" y="4272"/>
                    <a:pt x="524" y="3625"/>
                  </a:cubicBezTo>
                  <a:cubicBezTo>
                    <a:pt x="682" y="2979"/>
                    <a:pt x="865" y="2417"/>
                    <a:pt x="1060" y="1906"/>
                  </a:cubicBezTo>
                  <a:cubicBezTo>
                    <a:pt x="1255" y="1396"/>
                    <a:pt x="1438" y="1038"/>
                    <a:pt x="1584" y="834"/>
                  </a:cubicBezTo>
                  <a:cubicBezTo>
                    <a:pt x="1730" y="630"/>
                    <a:pt x="1852" y="493"/>
                    <a:pt x="1949" y="408"/>
                  </a:cubicBezTo>
                  <a:cubicBezTo>
                    <a:pt x="2047" y="340"/>
                    <a:pt x="2168" y="272"/>
                    <a:pt x="2327" y="221"/>
                  </a:cubicBezTo>
                  <a:cubicBezTo>
                    <a:pt x="2485" y="170"/>
                    <a:pt x="2656" y="136"/>
                    <a:pt x="2863" y="119"/>
                  </a:cubicBezTo>
                  <a:cubicBezTo>
                    <a:pt x="3070" y="102"/>
                    <a:pt x="3326" y="85"/>
                    <a:pt x="3618" y="85"/>
                  </a:cubicBezTo>
                  <a:cubicBezTo>
                    <a:pt x="3947" y="85"/>
                    <a:pt x="4215" y="102"/>
                    <a:pt x="4447" y="136"/>
                  </a:cubicBezTo>
                  <a:cubicBezTo>
                    <a:pt x="4678" y="170"/>
                    <a:pt x="4861" y="221"/>
                    <a:pt x="4995" y="289"/>
                  </a:cubicBezTo>
                  <a:cubicBezTo>
                    <a:pt x="5129" y="357"/>
                    <a:pt x="5239" y="459"/>
                    <a:pt x="5299" y="562"/>
                  </a:cubicBezTo>
                  <a:cubicBezTo>
                    <a:pt x="5360" y="664"/>
                    <a:pt x="5397" y="783"/>
                    <a:pt x="5397" y="919"/>
                  </a:cubicBezTo>
                  <a:cubicBezTo>
                    <a:pt x="5397" y="1140"/>
                    <a:pt x="5299" y="1430"/>
                    <a:pt x="5117" y="1770"/>
                  </a:cubicBezTo>
                  <a:cubicBezTo>
                    <a:pt x="4934" y="2111"/>
                    <a:pt x="4715" y="2570"/>
                    <a:pt x="4483" y="3115"/>
                  </a:cubicBezTo>
                  <a:cubicBezTo>
                    <a:pt x="4252" y="3659"/>
                    <a:pt x="4045" y="4323"/>
                    <a:pt x="3850" y="5072"/>
                  </a:cubicBezTo>
                  <a:cubicBezTo>
                    <a:pt x="3667" y="5838"/>
                    <a:pt x="3569" y="6740"/>
                    <a:pt x="3569" y="7796"/>
                  </a:cubicBezTo>
                  <a:cubicBezTo>
                    <a:pt x="3569" y="8953"/>
                    <a:pt x="3740" y="9991"/>
                    <a:pt x="4081" y="10894"/>
                  </a:cubicBezTo>
                  <a:cubicBezTo>
                    <a:pt x="4422" y="11813"/>
                    <a:pt x="4910" y="12579"/>
                    <a:pt x="5531" y="13225"/>
                  </a:cubicBezTo>
                  <a:cubicBezTo>
                    <a:pt x="6152" y="13872"/>
                    <a:pt x="6920" y="14349"/>
                    <a:pt x="7821" y="14689"/>
                  </a:cubicBezTo>
                  <a:cubicBezTo>
                    <a:pt x="8711" y="15013"/>
                    <a:pt x="9722" y="15183"/>
                    <a:pt x="10843" y="15183"/>
                  </a:cubicBezTo>
                  <a:cubicBezTo>
                    <a:pt x="12073" y="15183"/>
                    <a:pt x="13133" y="15013"/>
                    <a:pt x="14034" y="14655"/>
                  </a:cubicBezTo>
                  <a:cubicBezTo>
                    <a:pt x="14936" y="14298"/>
                    <a:pt x="15679" y="13804"/>
                    <a:pt x="16252" y="13140"/>
                  </a:cubicBezTo>
                  <a:cubicBezTo>
                    <a:pt x="16837" y="12494"/>
                    <a:pt x="17263" y="11694"/>
                    <a:pt x="17555" y="10774"/>
                  </a:cubicBezTo>
                  <a:cubicBezTo>
                    <a:pt x="17848" y="9855"/>
                    <a:pt x="17982" y="8800"/>
                    <a:pt x="17982" y="7642"/>
                  </a:cubicBezTo>
                  <a:cubicBezTo>
                    <a:pt x="17982" y="6587"/>
                    <a:pt x="17896" y="5685"/>
                    <a:pt x="17714" y="4902"/>
                  </a:cubicBezTo>
                  <a:cubicBezTo>
                    <a:pt x="17531" y="4136"/>
                    <a:pt x="17336" y="3472"/>
                    <a:pt x="17129" y="2928"/>
                  </a:cubicBezTo>
                  <a:cubicBezTo>
                    <a:pt x="16910" y="2383"/>
                    <a:pt x="16715" y="1923"/>
                    <a:pt x="16544" y="1566"/>
                  </a:cubicBezTo>
                  <a:cubicBezTo>
                    <a:pt x="16374" y="1208"/>
                    <a:pt x="16288" y="936"/>
                    <a:pt x="16288" y="749"/>
                  </a:cubicBezTo>
                  <a:cubicBezTo>
                    <a:pt x="16288" y="596"/>
                    <a:pt x="16313" y="476"/>
                    <a:pt x="16349" y="391"/>
                  </a:cubicBezTo>
                  <a:cubicBezTo>
                    <a:pt x="16398" y="306"/>
                    <a:pt x="16483" y="221"/>
                    <a:pt x="16605" y="170"/>
                  </a:cubicBezTo>
                  <a:cubicBezTo>
                    <a:pt x="16739" y="102"/>
                    <a:pt x="16910" y="68"/>
                    <a:pt x="17141" y="34"/>
                  </a:cubicBezTo>
                  <a:cubicBezTo>
                    <a:pt x="17397" y="17"/>
                    <a:pt x="17714" y="0"/>
                    <a:pt x="18091" y="0"/>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67" name="Shape">
              <a:extLst>
                <a:ext uri="{FF2B5EF4-FFF2-40B4-BE49-F238E27FC236}">
                  <a16:creationId xmlns:a16="http://schemas.microsoft.com/office/drawing/2014/main" id="{E91BFFF4-D39E-4DBE-B940-D83B74617644}"/>
                </a:ext>
              </a:extLst>
            </p:cNvPr>
            <p:cNvSpPr/>
            <p:nvPr/>
          </p:nvSpPr>
          <p:spPr>
            <a:xfrm>
              <a:off x="5867400" y="5372099"/>
              <a:ext cx="225680" cy="206502"/>
            </a:xfrm>
            <a:custGeom>
              <a:avLst/>
              <a:gdLst/>
              <a:ahLst/>
              <a:cxnLst>
                <a:cxn ang="0">
                  <a:pos x="wd2" y="hd2"/>
                </a:cxn>
                <a:cxn ang="5400000">
                  <a:pos x="wd2" y="hd2"/>
                </a:cxn>
                <a:cxn ang="10800000">
                  <a:pos x="wd2" y="hd2"/>
                </a:cxn>
                <a:cxn ang="16200000">
                  <a:pos x="wd2" y="hd2"/>
                </a:cxn>
              </a:cxnLst>
              <a:rect l="0" t="0" r="r" b="b"/>
              <a:pathLst>
                <a:path w="21600" h="21600" extrusionOk="0">
                  <a:moveTo>
                    <a:pt x="10551" y="0"/>
                  </a:moveTo>
                  <a:cubicBezTo>
                    <a:pt x="12277" y="0"/>
                    <a:pt x="13833" y="239"/>
                    <a:pt x="15194" y="704"/>
                  </a:cubicBezTo>
                  <a:cubicBezTo>
                    <a:pt x="16556" y="1169"/>
                    <a:pt x="17722" y="1873"/>
                    <a:pt x="18671" y="2803"/>
                  </a:cubicBezTo>
                  <a:cubicBezTo>
                    <a:pt x="19619" y="3733"/>
                    <a:pt x="20348" y="4875"/>
                    <a:pt x="20846" y="6244"/>
                  </a:cubicBezTo>
                  <a:cubicBezTo>
                    <a:pt x="21345" y="7612"/>
                    <a:pt x="21600" y="9193"/>
                    <a:pt x="21600" y="10999"/>
                  </a:cubicBezTo>
                  <a:cubicBezTo>
                    <a:pt x="21600" y="12766"/>
                    <a:pt x="21393" y="14320"/>
                    <a:pt x="20968" y="15649"/>
                  </a:cubicBezTo>
                  <a:cubicBezTo>
                    <a:pt x="20542" y="16977"/>
                    <a:pt x="19898" y="18066"/>
                    <a:pt x="19023" y="18956"/>
                  </a:cubicBezTo>
                  <a:cubicBezTo>
                    <a:pt x="18148" y="19833"/>
                    <a:pt x="17042" y="20497"/>
                    <a:pt x="15705" y="20936"/>
                  </a:cubicBezTo>
                  <a:cubicBezTo>
                    <a:pt x="14355" y="21374"/>
                    <a:pt x="12775" y="21600"/>
                    <a:pt x="10928" y="21600"/>
                  </a:cubicBezTo>
                  <a:cubicBezTo>
                    <a:pt x="9238" y="21600"/>
                    <a:pt x="7719" y="21361"/>
                    <a:pt x="6369" y="20896"/>
                  </a:cubicBezTo>
                  <a:cubicBezTo>
                    <a:pt x="5020" y="20431"/>
                    <a:pt x="3878" y="19727"/>
                    <a:pt x="2929" y="18797"/>
                  </a:cubicBezTo>
                  <a:cubicBezTo>
                    <a:pt x="1981" y="17867"/>
                    <a:pt x="1252" y="16725"/>
                    <a:pt x="754" y="15356"/>
                  </a:cubicBezTo>
                  <a:cubicBezTo>
                    <a:pt x="243" y="13988"/>
                    <a:pt x="0" y="12394"/>
                    <a:pt x="0" y="10587"/>
                  </a:cubicBezTo>
                  <a:cubicBezTo>
                    <a:pt x="0" y="8861"/>
                    <a:pt x="207" y="7333"/>
                    <a:pt x="632" y="6018"/>
                  </a:cubicBezTo>
                  <a:cubicBezTo>
                    <a:pt x="1045" y="4689"/>
                    <a:pt x="1702" y="3587"/>
                    <a:pt x="2565" y="2710"/>
                  </a:cubicBezTo>
                  <a:cubicBezTo>
                    <a:pt x="3440" y="1820"/>
                    <a:pt x="4534" y="1156"/>
                    <a:pt x="5859" y="704"/>
                  </a:cubicBezTo>
                  <a:cubicBezTo>
                    <a:pt x="7184" y="226"/>
                    <a:pt x="8752" y="0"/>
                    <a:pt x="10551" y="0"/>
                  </a:cubicBezTo>
                  <a:close/>
                  <a:moveTo>
                    <a:pt x="10782" y="4862"/>
                  </a:moveTo>
                  <a:cubicBezTo>
                    <a:pt x="9688" y="4862"/>
                    <a:pt x="8691" y="4955"/>
                    <a:pt x="7792" y="5141"/>
                  </a:cubicBezTo>
                  <a:cubicBezTo>
                    <a:pt x="6892" y="5327"/>
                    <a:pt x="6126" y="5646"/>
                    <a:pt x="5482" y="6097"/>
                  </a:cubicBezTo>
                  <a:cubicBezTo>
                    <a:pt x="4838" y="6549"/>
                    <a:pt x="4352" y="7147"/>
                    <a:pt x="3999" y="7904"/>
                  </a:cubicBezTo>
                  <a:cubicBezTo>
                    <a:pt x="3647" y="8661"/>
                    <a:pt x="3476" y="9591"/>
                    <a:pt x="3476" y="10720"/>
                  </a:cubicBezTo>
                  <a:cubicBezTo>
                    <a:pt x="3476" y="11863"/>
                    <a:pt x="3671" y="12806"/>
                    <a:pt x="4060" y="13576"/>
                  </a:cubicBezTo>
                  <a:cubicBezTo>
                    <a:pt x="4449" y="14334"/>
                    <a:pt x="4972" y="14958"/>
                    <a:pt x="5628" y="15423"/>
                  </a:cubicBezTo>
                  <a:cubicBezTo>
                    <a:pt x="6284" y="15888"/>
                    <a:pt x="7050" y="16220"/>
                    <a:pt x="7925" y="16419"/>
                  </a:cubicBezTo>
                  <a:cubicBezTo>
                    <a:pt x="8801" y="16618"/>
                    <a:pt x="9724" y="16711"/>
                    <a:pt x="10709" y="16711"/>
                  </a:cubicBezTo>
                  <a:cubicBezTo>
                    <a:pt x="11852" y="16711"/>
                    <a:pt x="12873" y="16618"/>
                    <a:pt x="13784" y="16433"/>
                  </a:cubicBezTo>
                  <a:cubicBezTo>
                    <a:pt x="14696" y="16247"/>
                    <a:pt x="15474" y="15928"/>
                    <a:pt x="16118" y="15476"/>
                  </a:cubicBezTo>
                  <a:cubicBezTo>
                    <a:pt x="16762" y="15024"/>
                    <a:pt x="17261" y="14427"/>
                    <a:pt x="17589" y="13683"/>
                  </a:cubicBezTo>
                  <a:cubicBezTo>
                    <a:pt x="17929" y="12925"/>
                    <a:pt x="18099" y="11982"/>
                    <a:pt x="18099" y="10840"/>
                  </a:cubicBezTo>
                  <a:cubicBezTo>
                    <a:pt x="18099" y="9697"/>
                    <a:pt x="17905" y="8754"/>
                    <a:pt x="17516" y="7984"/>
                  </a:cubicBezTo>
                  <a:cubicBezTo>
                    <a:pt x="17127" y="7213"/>
                    <a:pt x="16604" y="6602"/>
                    <a:pt x="15936" y="6137"/>
                  </a:cubicBezTo>
                  <a:cubicBezTo>
                    <a:pt x="15267" y="5672"/>
                    <a:pt x="14489" y="5340"/>
                    <a:pt x="13602" y="5141"/>
                  </a:cubicBezTo>
                  <a:cubicBezTo>
                    <a:pt x="12727" y="4968"/>
                    <a:pt x="11778" y="4862"/>
                    <a:pt x="10782" y="4862"/>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68" name="Shape">
              <a:extLst>
                <a:ext uri="{FF2B5EF4-FFF2-40B4-BE49-F238E27FC236}">
                  <a16:creationId xmlns:a16="http://schemas.microsoft.com/office/drawing/2014/main" id="{F28F171C-B773-4110-BE88-78A7E678C896}"/>
                </a:ext>
              </a:extLst>
            </p:cNvPr>
            <p:cNvSpPr/>
            <p:nvPr/>
          </p:nvSpPr>
          <p:spPr>
            <a:xfrm>
              <a:off x="5867400" y="5079999"/>
              <a:ext cx="219203" cy="254129"/>
            </a:xfrm>
            <a:custGeom>
              <a:avLst/>
              <a:gdLst/>
              <a:ahLst/>
              <a:cxnLst>
                <a:cxn ang="0">
                  <a:pos x="wd2" y="hd2"/>
                </a:cxn>
                <a:cxn ang="5400000">
                  <a:pos x="wd2" y="hd2"/>
                </a:cxn>
                <a:cxn ang="10800000">
                  <a:pos x="wd2" y="hd2"/>
                </a:cxn>
                <a:cxn ang="16200000">
                  <a:pos x="wd2" y="hd2"/>
                </a:cxn>
              </a:cxnLst>
              <a:rect l="0" t="0" r="r" b="b"/>
              <a:pathLst>
                <a:path w="21600" h="21600" extrusionOk="0">
                  <a:moveTo>
                    <a:pt x="20887" y="11"/>
                  </a:moveTo>
                  <a:cubicBezTo>
                    <a:pt x="20999" y="11"/>
                    <a:pt x="21099" y="32"/>
                    <a:pt x="21187" y="86"/>
                  </a:cubicBezTo>
                  <a:cubicBezTo>
                    <a:pt x="21275" y="140"/>
                    <a:pt x="21350" y="238"/>
                    <a:pt x="21400" y="378"/>
                  </a:cubicBezTo>
                  <a:cubicBezTo>
                    <a:pt x="21450" y="518"/>
                    <a:pt x="21500" y="702"/>
                    <a:pt x="21537" y="928"/>
                  </a:cubicBezTo>
                  <a:cubicBezTo>
                    <a:pt x="21575" y="1155"/>
                    <a:pt x="21587" y="1447"/>
                    <a:pt x="21587" y="1803"/>
                  </a:cubicBezTo>
                  <a:cubicBezTo>
                    <a:pt x="21587" y="2148"/>
                    <a:pt x="21575" y="2429"/>
                    <a:pt x="21537" y="2666"/>
                  </a:cubicBezTo>
                  <a:cubicBezTo>
                    <a:pt x="21500" y="2893"/>
                    <a:pt x="21462" y="3077"/>
                    <a:pt x="21400" y="3206"/>
                  </a:cubicBezTo>
                  <a:cubicBezTo>
                    <a:pt x="21350" y="3336"/>
                    <a:pt x="21275" y="3433"/>
                    <a:pt x="21187" y="3487"/>
                  </a:cubicBezTo>
                  <a:cubicBezTo>
                    <a:pt x="21099" y="3541"/>
                    <a:pt x="20999" y="3573"/>
                    <a:pt x="20887" y="3573"/>
                  </a:cubicBezTo>
                  <a:lnTo>
                    <a:pt x="3404" y="3573"/>
                  </a:lnTo>
                  <a:lnTo>
                    <a:pt x="3404" y="3605"/>
                  </a:lnTo>
                  <a:lnTo>
                    <a:pt x="20874" y="8970"/>
                  </a:lnTo>
                  <a:cubicBezTo>
                    <a:pt x="21012" y="9014"/>
                    <a:pt x="21137" y="9068"/>
                    <a:pt x="21237" y="9154"/>
                  </a:cubicBezTo>
                  <a:cubicBezTo>
                    <a:pt x="21337" y="9240"/>
                    <a:pt x="21400" y="9359"/>
                    <a:pt x="21462" y="9510"/>
                  </a:cubicBezTo>
                  <a:cubicBezTo>
                    <a:pt x="21512" y="9661"/>
                    <a:pt x="21550" y="9845"/>
                    <a:pt x="21575" y="10071"/>
                  </a:cubicBezTo>
                  <a:cubicBezTo>
                    <a:pt x="21587" y="10298"/>
                    <a:pt x="21600" y="10579"/>
                    <a:pt x="21600" y="10903"/>
                  </a:cubicBezTo>
                  <a:cubicBezTo>
                    <a:pt x="21600" y="11226"/>
                    <a:pt x="21587" y="11507"/>
                    <a:pt x="21562" y="11734"/>
                  </a:cubicBezTo>
                  <a:cubicBezTo>
                    <a:pt x="21537" y="11960"/>
                    <a:pt x="21487" y="12155"/>
                    <a:pt x="21425" y="12295"/>
                  </a:cubicBezTo>
                  <a:cubicBezTo>
                    <a:pt x="21362" y="12446"/>
                    <a:pt x="21287" y="12565"/>
                    <a:pt x="21200" y="12651"/>
                  </a:cubicBezTo>
                  <a:cubicBezTo>
                    <a:pt x="21112" y="12738"/>
                    <a:pt x="21012" y="12792"/>
                    <a:pt x="20887" y="12824"/>
                  </a:cubicBezTo>
                  <a:lnTo>
                    <a:pt x="3416" y="18005"/>
                  </a:lnTo>
                  <a:lnTo>
                    <a:pt x="3416" y="18038"/>
                  </a:lnTo>
                  <a:lnTo>
                    <a:pt x="20899" y="18038"/>
                  </a:lnTo>
                  <a:cubicBezTo>
                    <a:pt x="21012" y="18038"/>
                    <a:pt x="21112" y="18059"/>
                    <a:pt x="21200" y="18113"/>
                  </a:cubicBezTo>
                  <a:cubicBezTo>
                    <a:pt x="21287" y="18167"/>
                    <a:pt x="21362" y="18265"/>
                    <a:pt x="21412" y="18405"/>
                  </a:cubicBezTo>
                  <a:cubicBezTo>
                    <a:pt x="21462" y="18545"/>
                    <a:pt x="21512" y="18729"/>
                    <a:pt x="21550" y="18955"/>
                  </a:cubicBezTo>
                  <a:cubicBezTo>
                    <a:pt x="21587" y="19182"/>
                    <a:pt x="21600" y="19473"/>
                    <a:pt x="21600" y="19819"/>
                  </a:cubicBezTo>
                  <a:cubicBezTo>
                    <a:pt x="21600" y="20164"/>
                    <a:pt x="21587" y="20445"/>
                    <a:pt x="21550" y="20682"/>
                  </a:cubicBezTo>
                  <a:cubicBezTo>
                    <a:pt x="21512" y="20909"/>
                    <a:pt x="21475" y="21093"/>
                    <a:pt x="21412" y="21233"/>
                  </a:cubicBezTo>
                  <a:cubicBezTo>
                    <a:pt x="21362" y="21373"/>
                    <a:pt x="21287" y="21470"/>
                    <a:pt x="21200" y="21524"/>
                  </a:cubicBezTo>
                  <a:cubicBezTo>
                    <a:pt x="21112" y="21578"/>
                    <a:pt x="21012" y="21600"/>
                    <a:pt x="20899" y="21600"/>
                  </a:cubicBezTo>
                  <a:lnTo>
                    <a:pt x="1752" y="21600"/>
                  </a:lnTo>
                  <a:cubicBezTo>
                    <a:pt x="1189" y="21600"/>
                    <a:pt x="751" y="21470"/>
                    <a:pt x="451" y="21211"/>
                  </a:cubicBezTo>
                  <a:cubicBezTo>
                    <a:pt x="150" y="20952"/>
                    <a:pt x="0" y="20607"/>
                    <a:pt x="0" y="20175"/>
                  </a:cubicBezTo>
                  <a:lnTo>
                    <a:pt x="0" y="17714"/>
                  </a:lnTo>
                  <a:cubicBezTo>
                    <a:pt x="0" y="17271"/>
                    <a:pt x="38" y="16894"/>
                    <a:pt x="125" y="16581"/>
                  </a:cubicBezTo>
                  <a:cubicBezTo>
                    <a:pt x="213" y="16267"/>
                    <a:pt x="350" y="15998"/>
                    <a:pt x="538" y="15760"/>
                  </a:cubicBezTo>
                  <a:cubicBezTo>
                    <a:pt x="726" y="15533"/>
                    <a:pt x="989" y="15339"/>
                    <a:pt x="1301" y="15188"/>
                  </a:cubicBezTo>
                  <a:cubicBezTo>
                    <a:pt x="1614" y="15037"/>
                    <a:pt x="2002" y="14897"/>
                    <a:pt x="2478" y="14789"/>
                  </a:cubicBezTo>
                  <a:lnTo>
                    <a:pt x="15280" y="10784"/>
                  </a:lnTo>
                  <a:lnTo>
                    <a:pt x="15280" y="10730"/>
                  </a:lnTo>
                  <a:lnTo>
                    <a:pt x="2515" y="6574"/>
                  </a:lnTo>
                  <a:cubicBezTo>
                    <a:pt x="2052" y="6444"/>
                    <a:pt x="1652" y="6315"/>
                    <a:pt x="1339" y="6164"/>
                  </a:cubicBezTo>
                  <a:cubicBezTo>
                    <a:pt x="1014" y="6013"/>
                    <a:pt x="763" y="5840"/>
                    <a:pt x="563" y="5646"/>
                  </a:cubicBezTo>
                  <a:cubicBezTo>
                    <a:pt x="363" y="5451"/>
                    <a:pt x="225" y="5214"/>
                    <a:pt x="138" y="4955"/>
                  </a:cubicBezTo>
                  <a:cubicBezTo>
                    <a:pt x="50" y="4685"/>
                    <a:pt x="12" y="4372"/>
                    <a:pt x="12" y="4026"/>
                  </a:cubicBezTo>
                  <a:lnTo>
                    <a:pt x="12" y="1490"/>
                  </a:lnTo>
                  <a:cubicBezTo>
                    <a:pt x="12" y="1231"/>
                    <a:pt x="50" y="1015"/>
                    <a:pt x="125" y="820"/>
                  </a:cubicBezTo>
                  <a:cubicBezTo>
                    <a:pt x="200" y="637"/>
                    <a:pt x="313" y="486"/>
                    <a:pt x="463" y="367"/>
                  </a:cubicBezTo>
                  <a:cubicBezTo>
                    <a:pt x="613" y="248"/>
                    <a:pt x="801" y="162"/>
                    <a:pt x="1014" y="97"/>
                  </a:cubicBezTo>
                  <a:cubicBezTo>
                    <a:pt x="1226" y="32"/>
                    <a:pt x="1477" y="0"/>
                    <a:pt x="1752" y="0"/>
                  </a:cubicBezTo>
                  <a:lnTo>
                    <a:pt x="20887" y="0"/>
                  </a:ln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69" name="Shape">
              <a:extLst>
                <a:ext uri="{FF2B5EF4-FFF2-40B4-BE49-F238E27FC236}">
                  <a16:creationId xmlns:a16="http://schemas.microsoft.com/office/drawing/2014/main" id="{09977A47-92C5-4AB8-AD18-7A651DD040EF}"/>
                </a:ext>
              </a:extLst>
            </p:cNvPr>
            <p:cNvSpPr/>
            <p:nvPr/>
          </p:nvSpPr>
          <p:spPr>
            <a:xfrm>
              <a:off x="5867400" y="4889500"/>
              <a:ext cx="219075" cy="149353"/>
            </a:xfrm>
            <a:custGeom>
              <a:avLst/>
              <a:gdLst/>
              <a:ahLst/>
              <a:cxnLst>
                <a:cxn ang="0">
                  <a:pos x="wd2" y="hd2"/>
                </a:cxn>
                <a:cxn ang="5400000">
                  <a:pos x="wd2" y="hd2"/>
                </a:cxn>
                <a:cxn ang="10800000">
                  <a:pos x="wd2" y="hd2"/>
                </a:cxn>
                <a:cxn ang="16200000">
                  <a:pos x="wd2" y="hd2"/>
                </a:cxn>
              </a:cxnLst>
              <a:rect l="0" t="0" r="r" b="b"/>
              <a:pathLst>
                <a:path w="21600" h="21600" extrusionOk="0">
                  <a:moveTo>
                    <a:pt x="6524" y="0"/>
                  </a:moveTo>
                  <a:cubicBezTo>
                    <a:pt x="7726" y="0"/>
                    <a:pt x="8803" y="275"/>
                    <a:pt x="9729" y="827"/>
                  </a:cubicBezTo>
                  <a:cubicBezTo>
                    <a:pt x="10656" y="1378"/>
                    <a:pt x="11445" y="2186"/>
                    <a:pt x="12083" y="3233"/>
                  </a:cubicBezTo>
                  <a:cubicBezTo>
                    <a:pt x="12722" y="4298"/>
                    <a:pt x="13210" y="5584"/>
                    <a:pt x="13536" y="7127"/>
                  </a:cubicBezTo>
                  <a:cubicBezTo>
                    <a:pt x="13874" y="8669"/>
                    <a:pt x="14037" y="10469"/>
                    <a:pt x="14037" y="12545"/>
                  </a:cubicBezTo>
                  <a:lnTo>
                    <a:pt x="14037" y="15171"/>
                  </a:lnTo>
                  <a:lnTo>
                    <a:pt x="20899" y="15171"/>
                  </a:lnTo>
                  <a:cubicBezTo>
                    <a:pt x="21011" y="15171"/>
                    <a:pt x="21112" y="15227"/>
                    <a:pt x="21199" y="15337"/>
                  </a:cubicBezTo>
                  <a:cubicBezTo>
                    <a:pt x="21287" y="15447"/>
                    <a:pt x="21362" y="15612"/>
                    <a:pt x="21412" y="15869"/>
                  </a:cubicBezTo>
                  <a:cubicBezTo>
                    <a:pt x="21462" y="16108"/>
                    <a:pt x="21512" y="16439"/>
                    <a:pt x="21550" y="16843"/>
                  </a:cubicBezTo>
                  <a:cubicBezTo>
                    <a:pt x="21587" y="17247"/>
                    <a:pt x="21600" y="17761"/>
                    <a:pt x="21600" y="18404"/>
                  </a:cubicBezTo>
                  <a:cubicBezTo>
                    <a:pt x="21600" y="19029"/>
                    <a:pt x="21587" y="19543"/>
                    <a:pt x="21550" y="19947"/>
                  </a:cubicBezTo>
                  <a:cubicBezTo>
                    <a:pt x="21512" y="20351"/>
                    <a:pt x="21475" y="20682"/>
                    <a:pt x="21412" y="20939"/>
                  </a:cubicBezTo>
                  <a:cubicBezTo>
                    <a:pt x="21362" y="21178"/>
                    <a:pt x="21287" y="21361"/>
                    <a:pt x="21199" y="21453"/>
                  </a:cubicBezTo>
                  <a:cubicBezTo>
                    <a:pt x="21112" y="21545"/>
                    <a:pt x="21011" y="21600"/>
                    <a:pt x="20899" y="21600"/>
                  </a:cubicBezTo>
                  <a:lnTo>
                    <a:pt x="1565" y="21600"/>
                  </a:lnTo>
                  <a:cubicBezTo>
                    <a:pt x="1039" y="21600"/>
                    <a:pt x="651" y="21398"/>
                    <a:pt x="388" y="20994"/>
                  </a:cubicBezTo>
                  <a:cubicBezTo>
                    <a:pt x="125" y="20590"/>
                    <a:pt x="0" y="20076"/>
                    <a:pt x="0" y="19414"/>
                  </a:cubicBezTo>
                  <a:lnTo>
                    <a:pt x="0" y="11976"/>
                  </a:lnTo>
                  <a:cubicBezTo>
                    <a:pt x="0" y="11223"/>
                    <a:pt x="25" y="10525"/>
                    <a:pt x="63" y="9845"/>
                  </a:cubicBezTo>
                  <a:cubicBezTo>
                    <a:pt x="100" y="9165"/>
                    <a:pt x="188" y="8357"/>
                    <a:pt x="313" y="7420"/>
                  </a:cubicBezTo>
                  <a:cubicBezTo>
                    <a:pt x="438" y="6484"/>
                    <a:pt x="676" y="5529"/>
                    <a:pt x="1014" y="4555"/>
                  </a:cubicBezTo>
                  <a:cubicBezTo>
                    <a:pt x="1352" y="3582"/>
                    <a:pt x="1791" y="2774"/>
                    <a:pt x="2317" y="2076"/>
                  </a:cubicBezTo>
                  <a:cubicBezTo>
                    <a:pt x="2842" y="1396"/>
                    <a:pt x="3456" y="882"/>
                    <a:pt x="4157" y="514"/>
                  </a:cubicBezTo>
                  <a:cubicBezTo>
                    <a:pt x="4858" y="147"/>
                    <a:pt x="5647" y="0"/>
                    <a:pt x="6524" y="0"/>
                  </a:cubicBezTo>
                  <a:close/>
                  <a:moveTo>
                    <a:pt x="6837" y="6704"/>
                  </a:moveTo>
                  <a:cubicBezTo>
                    <a:pt x="6086" y="6704"/>
                    <a:pt x="5459" y="6906"/>
                    <a:pt x="4971" y="7292"/>
                  </a:cubicBezTo>
                  <a:cubicBezTo>
                    <a:pt x="4483" y="7678"/>
                    <a:pt x="4120" y="8155"/>
                    <a:pt x="3894" y="8724"/>
                  </a:cubicBezTo>
                  <a:cubicBezTo>
                    <a:pt x="3656" y="9294"/>
                    <a:pt x="3519" y="9882"/>
                    <a:pt x="3456" y="10506"/>
                  </a:cubicBezTo>
                  <a:cubicBezTo>
                    <a:pt x="3393" y="11131"/>
                    <a:pt x="3368" y="11773"/>
                    <a:pt x="3368" y="12435"/>
                  </a:cubicBezTo>
                  <a:lnTo>
                    <a:pt x="3368" y="15171"/>
                  </a:lnTo>
                  <a:lnTo>
                    <a:pt x="10656" y="15171"/>
                  </a:lnTo>
                  <a:lnTo>
                    <a:pt x="10656" y="12288"/>
                  </a:lnTo>
                  <a:cubicBezTo>
                    <a:pt x="10656" y="11259"/>
                    <a:pt x="10556" y="10414"/>
                    <a:pt x="10368" y="9716"/>
                  </a:cubicBezTo>
                  <a:cubicBezTo>
                    <a:pt x="10180" y="9018"/>
                    <a:pt x="9917" y="8467"/>
                    <a:pt x="9579" y="8026"/>
                  </a:cubicBezTo>
                  <a:cubicBezTo>
                    <a:pt x="9241" y="7586"/>
                    <a:pt x="8840" y="7255"/>
                    <a:pt x="8365" y="7035"/>
                  </a:cubicBezTo>
                  <a:cubicBezTo>
                    <a:pt x="7901" y="6814"/>
                    <a:pt x="7400" y="6704"/>
                    <a:pt x="6837" y="6704"/>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70" name="Shape">
              <a:extLst>
                <a:ext uri="{FF2B5EF4-FFF2-40B4-BE49-F238E27FC236}">
                  <a16:creationId xmlns:a16="http://schemas.microsoft.com/office/drawing/2014/main" id="{B9395398-9032-4569-9B24-00FAEDF63B88}"/>
                </a:ext>
              </a:extLst>
            </p:cNvPr>
            <p:cNvSpPr/>
            <p:nvPr/>
          </p:nvSpPr>
          <p:spPr>
            <a:xfrm>
              <a:off x="5867400" y="4673599"/>
              <a:ext cx="222886" cy="178436"/>
            </a:xfrm>
            <a:custGeom>
              <a:avLst/>
              <a:gdLst/>
              <a:ahLst/>
              <a:cxnLst>
                <a:cxn ang="0">
                  <a:pos x="wd2" y="hd2"/>
                </a:cxn>
                <a:cxn ang="5400000">
                  <a:pos x="wd2" y="hd2"/>
                </a:cxn>
                <a:cxn ang="10800000">
                  <a:pos x="wd2" y="hd2"/>
                </a:cxn>
                <a:cxn ang="16200000">
                  <a:pos x="wd2" y="hd2"/>
                </a:cxn>
              </a:cxnLst>
              <a:rect l="0" t="0" r="r" b="b"/>
              <a:pathLst>
                <a:path w="21600" h="21600" extrusionOk="0">
                  <a:moveTo>
                    <a:pt x="13354" y="31"/>
                  </a:moveTo>
                  <a:cubicBezTo>
                    <a:pt x="14646" y="31"/>
                    <a:pt x="15803" y="261"/>
                    <a:pt x="16837" y="738"/>
                  </a:cubicBezTo>
                  <a:cubicBezTo>
                    <a:pt x="17858" y="1215"/>
                    <a:pt x="18720" y="1922"/>
                    <a:pt x="19434" y="2844"/>
                  </a:cubicBezTo>
                  <a:cubicBezTo>
                    <a:pt x="20148" y="3767"/>
                    <a:pt x="20677" y="4904"/>
                    <a:pt x="21046" y="6272"/>
                  </a:cubicBezTo>
                  <a:cubicBezTo>
                    <a:pt x="21415" y="7625"/>
                    <a:pt x="21600" y="9193"/>
                    <a:pt x="21600" y="10961"/>
                  </a:cubicBezTo>
                  <a:cubicBezTo>
                    <a:pt x="21600" y="12622"/>
                    <a:pt x="21440" y="14113"/>
                    <a:pt x="21108" y="15435"/>
                  </a:cubicBezTo>
                  <a:cubicBezTo>
                    <a:pt x="20775" y="16757"/>
                    <a:pt x="20271" y="17864"/>
                    <a:pt x="19594" y="18787"/>
                  </a:cubicBezTo>
                  <a:cubicBezTo>
                    <a:pt x="18917" y="19694"/>
                    <a:pt x="18080" y="20401"/>
                    <a:pt x="17071" y="20877"/>
                  </a:cubicBezTo>
                  <a:cubicBezTo>
                    <a:pt x="16062" y="21354"/>
                    <a:pt x="14880" y="21600"/>
                    <a:pt x="13538" y="21600"/>
                  </a:cubicBezTo>
                  <a:lnTo>
                    <a:pt x="689" y="21600"/>
                  </a:lnTo>
                  <a:cubicBezTo>
                    <a:pt x="578" y="21600"/>
                    <a:pt x="480" y="21554"/>
                    <a:pt x="394" y="21477"/>
                  </a:cubicBezTo>
                  <a:cubicBezTo>
                    <a:pt x="308" y="21400"/>
                    <a:pt x="234" y="21246"/>
                    <a:pt x="185" y="21031"/>
                  </a:cubicBezTo>
                  <a:cubicBezTo>
                    <a:pt x="135" y="20816"/>
                    <a:pt x="86" y="20539"/>
                    <a:pt x="49" y="20201"/>
                  </a:cubicBezTo>
                  <a:cubicBezTo>
                    <a:pt x="12" y="19863"/>
                    <a:pt x="0" y="19432"/>
                    <a:pt x="0" y="18894"/>
                  </a:cubicBezTo>
                  <a:cubicBezTo>
                    <a:pt x="0" y="18372"/>
                    <a:pt x="12" y="17941"/>
                    <a:pt x="49" y="17603"/>
                  </a:cubicBezTo>
                  <a:cubicBezTo>
                    <a:pt x="86" y="17265"/>
                    <a:pt x="123" y="16988"/>
                    <a:pt x="185" y="16788"/>
                  </a:cubicBezTo>
                  <a:cubicBezTo>
                    <a:pt x="234" y="16588"/>
                    <a:pt x="308" y="16434"/>
                    <a:pt x="394" y="16342"/>
                  </a:cubicBezTo>
                  <a:cubicBezTo>
                    <a:pt x="480" y="16250"/>
                    <a:pt x="578" y="16204"/>
                    <a:pt x="689" y="16204"/>
                  </a:cubicBezTo>
                  <a:lnTo>
                    <a:pt x="13169" y="16204"/>
                  </a:lnTo>
                  <a:cubicBezTo>
                    <a:pt x="14006" y="16204"/>
                    <a:pt x="14732" y="16081"/>
                    <a:pt x="15348" y="15819"/>
                  </a:cubicBezTo>
                  <a:cubicBezTo>
                    <a:pt x="15963" y="15558"/>
                    <a:pt x="16468" y="15189"/>
                    <a:pt x="16874" y="14713"/>
                  </a:cubicBezTo>
                  <a:cubicBezTo>
                    <a:pt x="17280" y="14236"/>
                    <a:pt x="17575" y="13652"/>
                    <a:pt x="17785" y="12975"/>
                  </a:cubicBezTo>
                  <a:cubicBezTo>
                    <a:pt x="17994" y="12299"/>
                    <a:pt x="18092" y="11546"/>
                    <a:pt x="18092" y="10715"/>
                  </a:cubicBezTo>
                  <a:cubicBezTo>
                    <a:pt x="18092" y="9870"/>
                    <a:pt x="17994" y="9117"/>
                    <a:pt x="17785" y="8455"/>
                  </a:cubicBezTo>
                  <a:cubicBezTo>
                    <a:pt x="17575" y="7794"/>
                    <a:pt x="17280" y="7226"/>
                    <a:pt x="16874" y="6764"/>
                  </a:cubicBezTo>
                  <a:cubicBezTo>
                    <a:pt x="16480" y="6303"/>
                    <a:pt x="15988" y="5950"/>
                    <a:pt x="15409" y="5688"/>
                  </a:cubicBezTo>
                  <a:cubicBezTo>
                    <a:pt x="14831" y="5442"/>
                    <a:pt x="14166" y="5304"/>
                    <a:pt x="13428" y="5304"/>
                  </a:cubicBezTo>
                  <a:lnTo>
                    <a:pt x="714" y="5304"/>
                  </a:lnTo>
                  <a:cubicBezTo>
                    <a:pt x="603" y="5304"/>
                    <a:pt x="505" y="5258"/>
                    <a:pt x="418" y="5181"/>
                  </a:cubicBezTo>
                  <a:cubicBezTo>
                    <a:pt x="332" y="5104"/>
                    <a:pt x="258" y="4950"/>
                    <a:pt x="209" y="4750"/>
                  </a:cubicBezTo>
                  <a:cubicBezTo>
                    <a:pt x="160" y="4551"/>
                    <a:pt x="111" y="4274"/>
                    <a:pt x="74" y="3920"/>
                  </a:cubicBezTo>
                  <a:cubicBezTo>
                    <a:pt x="37" y="3567"/>
                    <a:pt x="25" y="3136"/>
                    <a:pt x="25" y="2629"/>
                  </a:cubicBezTo>
                  <a:cubicBezTo>
                    <a:pt x="25" y="2122"/>
                    <a:pt x="37" y="1691"/>
                    <a:pt x="74" y="1353"/>
                  </a:cubicBezTo>
                  <a:cubicBezTo>
                    <a:pt x="111" y="1015"/>
                    <a:pt x="148" y="753"/>
                    <a:pt x="209" y="553"/>
                  </a:cubicBezTo>
                  <a:cubicBezTo>
                    <a:pt x="258" y="354"/>
                    <a:pt x="332" y="215"/>
                    <a:pt x="418" y="123"/>
                  </a:cubicBezTo>
                  <a:cubicBezTo>
                    <a:pt x="505" y="46"/>
                    <a:pt x="603" y="0"/>
                    <a:pt x="714" y="0"/>
                  </a:cubicBezTo>
                  <a:lnTo>
                    <a:pt x="13354" y="0"/>
                  </a:ln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71" name="Shape">
              <a:extLst>
                <a:ext uri="{FF2B5EF4-FFF2-40B4-BE49-F238E27FC236}">
                  <a16:creationId xmlns:a16="http://schemas.microsoft.com/office/drawing/2014/main" id="{90624252-CB7F-4D42-AC68-E30618881335}"/>
                </a:ext>
              </a:extLst>
            </p:cNvPr>
            <p:cNvSpPr/>
            <p:nvPr/>
          </p:nvSpPr>
          <p:spPr>
            <a:xfrm>
              <a:off x="5867400" y="4483100"/>
              <a:ext cx="219203" cy="167133"/>
            </a:xfrm>
            <a:custGeom>
              <a:avLst/>
              <a:gdLst/>
              <a:ahLst/>
              <a:cxnLst>
                <a:cxn ang="0">
                  <a:pos x="wd2" y="hd2"/>
                </a:cxn>
                <a:cxn ang="5400000">
                  <a:pos x="wd2" y="hd2"/>
                </a:cxn>
                <a:cxn ang="10800000">
                  <a:pos x="wd2" y="hd2"/>
                </a:cxn>
                <a:cxn ang="16200000">
                  <a:pos x="wd2" y="hd2"/>
                </a:cxn>
              </a:cxnLst>
              <a:rect l="0" t="0" r="r" b="b"/>
              <a:pathLst>
                <a:path w="21600" h="21600" extrusionOk="0">
                  <a:moveTo>
                    <a:pt x="1790" y="0"/>
                  </a:moveTo>
                  <a:cubicBezTo>
                    <a:pt x="2115" y="0"/>
                    <a:pt x="2390" y="16"/>
                    <a:pt x="2616" y="49"/>
                  </a:cubicBezTo>
                  <a:cubicBezTo>
                    <a:pt x="2841" y="82"/>
                    <a:pt x="3028" y="131"/>
                    <a:pt x="3166" y="213"/>
                  </a:cubicBezTo>
                  <a:cubicBezTo>
                    <a:pt x="3304" y="279"/>
                    <a:pt x="3404" y="378"/>
                    <a:pt x="3479" y="492"/>
                  </a:cubicBezTo>
                  <a:cubicBezTo>
                    <a:pt x="3542" y="607"/>
                    <a:pt x="3579" y="722"/>
                    <a:pt x="3579" y="854"/>
                  </a:cubicBezTo>
                  <a:lnTo>
                    <a:pt x="3579" y="7911"/>
                  </a:lnTo>
                  <a:lnTo>
                    <a:pt x="20899" y="7911"/>
                  </a:lnTo>
                  <a:cubicBezTo>
                    <a:pt x="21012" y="7911"/>
                    <a:pt x="21112" y="7960"/>
                    <a:pt x="21200" y="8059"/>
                  </a:cubicBezTo>
                  <a:cubicBezTo>
                    <a:pt x="21287" y="8157"/>
                    <a:pt x="21362" y="8305"/>
                    <a:pt x="21412" y="8535"/>
                  </a:cubicBezTo>
                  <a:cubicBezTo>
                    <a:pt x="21462" y="8748"/>
                    <a:pt x="21512" y="9044"/>
                    <a:pt x="21550" y="9421"/>
                  </a:cubicBezTo>
                  <a:cubicBezTo>
                    <a:pt x="21587" y="9799"/>
                    <a:pt x="21600" y="10258"/>
                    <a:pt x="21600" y="10800"/>
                  </a:cubicBezTo>
                  <a:cubicBezTo>
                    <a:pt x="21600" y="11358"/>
                    <a:pt x="21587" y="11818"/>
                    <a:pt x="21550" y="12179"/>
                  </a:cubicBezTo>
                  <a:cubicBezTo>
                    <a:pt x="21512" y="12556"/>
                    <a:pt x="21475" y="12835"/>
                    <a:pt x="21412" y="13065"/>
                  </a:cubicBezTo>
                  <a:cubicBezTo>
                    <a:pt x="21362" y="13278"/>
                    <a:pt x="21287" y="13443"/>
                    <a:pt x="21200" y="13541"/>
                  </a:cubicBezTo>
                  <a:cubicBezTo>
                    <a:pt x="21112" y="13640"/>
                    <a:pt x="21012" y="13689"/>
                    <a:pt x="20899" y="13689"/>
                  </a:cubicBezTo>
                  <a:lnTo>
                    <a:pt x="3579" y="13689"/>
                  </a:lnTo>
                  <a:lnTo>
                    <a:pt x="3579" y="20746"/>
                  </a:lnTo>
                  <a:cubicBezTo>
                    <a:pt x="3579" y="20894"/>
                    <a:pt x="3542" y="21009"/>
                    <a:pt x="3479" y="21124"/>
                  </a:cubicBezTo>
                  <a:cubicBezTo>
                    <a:pt x="3416" y="21222"/>
                    <a:pt x="3316" y="21321"/>
                    <a:pt x="3166" y="21387"/>
                  </a:cubicBezTo>
                  <a:cubicBezTo>
                    <a:pt x="3029" y="21452"/>
                    <a:pt x="2841" y="21518"/>
                    <a:pt x="2616" y="21551"/>
                  </a:cubicBezTo>
                  <a:cubicBezTo>
                    <a:pt x="2390" y="21584"/>
                    <a:pt x="2115" y="21600"/>
                    <a:pt x="1790" y="21600"/>
                  </a:cubicBezTo>
                  <a:cubicBezTo>
                    <a:pt x="1452" y="21600"/>
                    <a:pt x="1176" y="21584"/>
                    <a:pt x="939" y="21551"/>
                  </a:cubicBezTo>
                  <a:cubicBezTo>
                    <a:pt x="701" y="21518"/>
                    <a:pt x="526" y="21469"/>
                    <a:pt x="388" y="21387"/>
                  </a:cubicBezTo>
                  <a:cubicBezTo>
                    <a:pt x="250" y="21321"/>
                    <a:pt x="150" y="21222"/>
                    <a:pt x="88" y="21124"/>
                  </a:cubicBezTo>
                  <a:cubicBezTo>
                    <a:pt x="25" y="21026"/>
                    <a:pt x="0" y="20894"/>
                    <a:pt x="0" y="20746"/>
                  </a:cubicBezTo>
                  <a:lnTo>
                    <a:pt x="0" y="886"/>
                  </a:lnTo>
                  <a:cubicBezTo>
                    <a:pt x="0" y="755"/>
                    <a:pt x="25" y="640"/>
                    <a:pt x="88" y="525"/>
                  </a:cubicBezTo>
                  <a:cubicBezTo>
                    <a:pt x="150" y="410"/>
                    <a:pt x="250" y="328"/>
                    <a:pt x="388" y="246"/>
                  </a:cubicBezTo>
                  <a:cubicBezTo>
                    <a:pt x="526" y="181"/>
                    <a:pt x="713" y="115"/>
                    <a:pt x="939" y="82"/>
                  </a:cubicBezTo>
                  <a:cubicBezTo>
                    <a:pt x="1176" y="16"/>
                    <a:pt x="1452" y="0"/>
                    <a:pt x="1790" y="0"/>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72" name="Shape">
              <a:extLst>
                <a:ext uri="{FF2B5EF4-FFF2-40B4-BE49-F238E27FC236}">
                  <a16:creationId xmlns:a16="http://schemas.microsoft.com/office/drawing/2014/main" id="{E039CFAD-9FE0-4CBB-B8BD-51374BB2C16E}"/>
                </a:ext>
              </a:extLst>
            </p:cNvPr>
            <p:cNvSpPr/>
            <p:nvPr/>
          </p:nvSpPr>
          <p:spPr>
            <a:xfrm>
              <a:off x="5867399" y="4330700"/>
              <a:ext cx="217933" cy="129287"/>
            </a:xfrm>
            <a:custGeom>
              <a:avLst/>
              <a:gdLst/>
              <a:ahLst/>
              <a:cxnLst>
                <a:cxn ang="0">
                  <a:pos x="wd2" y="hd2"/>
                </a:cxn>
                <a:cxn ang="5400000">
                  <a:pos x="wd2" y="hd2"/>
                </a:cxn>
                <a:cxn ang="10800000">
                  <a:pos x="wd2" y="hd2"/>
                </a:cxn>
                <a:cxn ang="16200000">
                  <a:pos x="wd2" y="hd2"/>
                </a:cxn>
              </a:cxnLst>
              <a:rect l="0" t="0" r="r" b="b"/>
              <a:pathLst>
                <a:path w="21600" h="21600" extrusionOk="0">
                  <a:moveTo>
                    <a:pt x="19888" y="0"/>
                  </a:moveTo>
                  <a:cubicBezTo>
                    <a:pt x="20215" y="0"/>
                    <a:pt x="20480" y="21"/>
                    <a:pt x="20694" y="64"/>
                  </a:cubicBezTo>
                  <a:cubicBezTo>
                    <a:pt x="20908" y="106"/>
                    <a:pt x="21084" y="170"/>
                    <a:pt x="21222" y="276"/>
                  </a:cubicBezTo>
                  <a:cubicBezTo>
                    <a:pt x="21361" y="361"/>
                    <a:pt x="21449" y="488"/>
                    <a:pt x="21512" y="637"/>
                  </a:cubicBezTo>
                  <a:cubicBezTo>
                    <a:pt x="21575" y="785"/>
                    <a:pt x="21600" y="934"/>
                    <a:pt x="21600" y="1103"/>
                  </a:cubicBezTo>
                  <a:lnTo>
                    <a:pt x="21600" y="19393"/>
                  </a:lnTo>
                  <a:cubicBezTo>
                    <a:pt x="21600" y="20009"/>
                    <a:pt x="21487" y="20539"/>
                    <a:pt x="21273" y="20963"/>
                  </a:cubicBezTo>
                  <a:cubicBezTo>
                    <a:pt x="21059" y="21388"/>
                    <a:pt x="20706" y="21600"/>
                    <a:pt x="20215" y="21600"/>
                  </a:cubicBezTo>
                  <a:lnTo>
                    <a:pt x="1385" y="21600"/>
                  </a:lnTo>
                  <a:cubicBezTo>
                    <a:pt x="894" y="21600"/>
                    <a:pt x="541" y="21388"/>
                    <a:pt x="327" y="20963"/>
                  </a:cubicBezTo>
                  <a:cubicBezTo>
                    <a:pt x="113" y="20539"/>
                    <a:pt x="0" y="20030"/>
                    <a:pt x="0" y="19393"/>
                  </a:cubicBezTo>
                  <a:lnTo>
                    <a:pt x="0" y="1209"/>
                  </a:lnTo>
                  <a:cubicBezTo>
                    <a:pt x="0" y="1040"/>
                    <a:pt x="25" y="891"/>
                    <a:pt x="88" y="764"/>
                  </a:cubicBezTo>
                  <a:cubicBezTo>
                    <a:pt x="138" y="637"/>
                    <a:pt x="239" y="509"/>
                    <a:pt x="378" y="424"/>
                  </a:cubicBezTo>
                  <a:cubicBezTo>
                    <a:pt x="516" y="339"/>
                    <a:pt x="692" y="255"/>
                    <a:pt x="906" y="212"/>
                  </a:cubicBezTo>
                  <a:cubicBezTo>
                    <a:pt x="1120" y="170"/>
                    <a:pt x="1397" y="149"/>
                    <a:pt x="1737" y="149"/>
                  </a:cubicBezTo>
                  <a:cubicBezTo>
                    <a:pt x="2052" y="149"/>
                    <a:pt x="2316" y="170"/>
                    <a:pt x="2530" y="212"/>
                  </a:cubicBezTo>
                  <a:cubicBezTo>
                    <a:pt x="2744" y="255"/>
                    <a:pt x="2920" y="318"/>
                    <a:pt x="3059" y="424"/>
                  </a:cubicBezTo>
                  <a:cubicBezTo>
                    <a:pt x="3197" y="509"/>
                    <a:pt x="3285" y="637"/>
                    <a:pt x="3348" y="764"/>
                  </a:cubicBezTo>
                  <a:cubicBezTo>
                    <a:pt x="3411" y="891"/>
                    <a:pt x="3436" y="1040"/>
                    <a:pt x="3436" y="1209"/>
                  </a:cubicBezTo>
                  <a:lnTo>
                    <a:pt x="3436" y="14216"/>
                  </a:lnTo>
                  <a:lnTo>
                    <a:pt x="8711" y="14216"/>
                  </a:lnTo>
                  <a:lnTo>
                    <a:pt x="8711" y="3204"/>
                  </a:lnTo>
                  <a:cubicBezTo>
                    <a:pt x="8711" y="3034"/>
                    <a:pt x="8736" y="2886"/>
                    <a:pt x="8799" y="2737"/>
                  </a:cubicBezTo>
                  <a:cubicBezTo>
                    <a:pt x="8862" y="2589"/>
                    <a:pt x="8950" y="2483"/>
                    <a:pt x="9088" y="2376"/>
                  </a:cubicBezTo>
                  <a:cubicBezTo>
                    <a:pt x="9214" y="2292"/>
                    <a:pt x="9390" y="2207"/>
                    <a:pt x="9604" y="2164"/>
                  </a:cubicBezTo>
                  <a:cubicBezTo>
                    <a:pt x="9818" y="2122"/>
                    <a:pt x="10083" y="2101"/>
                    <a:pt x="10397" y="2101"/>
                  </a:cubicBezTo>
                  <a:cubicBezTo>
                    <a:pt x="10725" y="2101"/>
                    <a:pt x="10989" y="2122"/>
                    <a:pt x="11203" y="2164"/>
                  </a:cubicBezTo>
                  <a:cubicBezTo>
                    <a:pt x="11417" y="2207"/>
                    <a:pt x="11581" y="2270"/>
                    <a:pt x="11706" y="2376"/>
                  </a:cubicBezTo>
                  <a:cubicBezTo>
                    <a:pt x="11832" y="2461"/>
                    <a:pt x="11920" y="2589"/>
                    <a:pt x="11983" y="2737"/>
                  </a:cubicBezTo>
                  <a:cubicBezTo>
                    <a:pt x="12034" y="2886"/>
                    <a:pt x="12071" y="3034"/>
                    <a:pt x="12071" y="3204"/>
                  </a:cubicBezTo>
                  <a:lnTo>
                    <a:pt x="12071" y="14216"/>
                  </a:lnTo>
                  <a:lnTo>
                    <a:pt x="18164" y="14216"/>
                  </a:lnTo>
                  <a:lnTo>
                    <a:pt x="18164" y="1103"/>
                  </a:lnTo>
                  <a:cubicBezTo>
                    <a:pt x="18164" y="934"/>
                    <a:pt x="18189" y="785"/>
                    <a:pt x="18252" y="637"/>
                  </a:cubicBezTo>
                  <a:cubicBezTo>
                    <a:pt x="18315" y="488"/>
                    <a:pt x="18416" y="382"/>
                    <a:pt x="18541" y="276"/>
                  </a:cubicBezTo>
                  <a:cubicBezTo>
                    <a:pt x="18680" y="191"/>
                    <a:pt x="18856" y="106"/>
                    <a:pt x="19070" y="64"/>
                  </a:cubicBezTo>
                  <a:cubicBezTo>
                    <a:pt x="19296" y="21"/>
                    <a:pt x="19561" y="0"/>
                    <a:pt x="19888" y="0"/>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sp>
          <p:nvSpPr>
            <p:cNvPr id="773" name="Shape">
              <a:extLst>
                <a:ext uri="{FF2B5EF4-FFF2-40B4-BE49-F238E27FC236}">
                  <a16:creationId xmlns:a16="http://schemas.microsoft.com/office/drawing/2014/main" id="{6EEFE3A6-8668-4ECA-AB6F-642CE8D6CD74}"/>
                </a:ext>
              </a:extLst>
            </p:cNvPr>
            <p:cNvSpPr/>
            <p:nvPr/>
          </p:nvSpPr>
          <p:spPr>
            <a:xfrm>
              <a:off x="5867400" y="4127500"/>
              <a:ext cx="219075" cy="161671"/>
            </a:xfrm>
            <a:custGeom>
              <a:avLst/>
              <a:gdLst/>
              <a:ahLst/>
              <a:cxnLst>
                <a:cxn ang="0">
                  <a:pos x="wd2" y="hd2"/>
                </a:cxn>
                <a:cxn ang="5400000">
                  <a:pos x="wd2" y="hd2"/>
                </a:cxn>
                <a:cxn ang="10800000">
                  <a:pos x="wd2" y="hd2"/>
                </a:cxn>
                <a:cxn ang="16200000">
                  <a:pos x="wd2" y="hd2"/>
                </a:cxn>
              </a:cxnLst>
              <a:rect l="0" t="0" r="r" b="b"/>
              <a:pathLst>
                <a:path w="21600" h="21600" extrusionOk="0">
                  <a:moveTo>
                    <a:pt x="20911" y="0"/>
                  </a:moveTo>
                  <a:cubicBezTo>
                    <a:pt x="21037" y="0"/>
                    <a:pt x="21137" y="34"/>
                    <a:pt x="21224" y="85"/>
                  </a:cubicBezTo>
                  <a:cubicBezTo>
                    <a:pt x="21312" y="136"/>
                    <a:pt x="21375" y="288"/>
                    <a:pt x="21437" y="509"/>
                  </a:cubicBezTo>
                  <a:cubicBezTo>
                    <a:pt x="21487" y="730"/>
                    <a:pt x="21537" y="1069"/>
                    <a:pt x="21550" y="1493"/>
                  </a:cubicBezTo>
                  <a:cubicBezTo>
                    <a:pt x="21575" y="1934"/>
                    <a:pt x="21587" y="2528"/>
                    <a:pt x="21587" y="3275"/>
                  </a:cubicBezTo>
                  <a:cubicBezTo>
                    <a:pt x="21587" y="3903"/>
                    <a:pt x="21575" y="4412"/>
                    <a:pt x="21550" y="4785"/>
                  </a:cubicBezTo>
                  <a:cubicBezTo>
                    <a:pt x="21525" y="5158"/>
                    <a:pt x="21487" y="5464"/>
                    <a:pt x="21425" y="5667"/>
                  </a:cubicBezTo>
                  <a:cubicBezTo>
                    <a:pt x="21362" y="5871"/>
                    <a:pt x="21287" y="6040"/>
                    <a:pt x="21187" y="6125"/>
                  </a:cubicBezTo>
                  <a:cubicBezTo>
                    <a:pt x="21087" y="6210"/>
                    <a:pt x="20974" y="6295"/>
                    <a:pt x="20849" y="6346"/>
                  </a:cubicBezTo>
                  <a:lnTo>
                    <a:pt x="16053" y="8959"/>
                  </a:lnTo>
                  <a:cubicBezTo>
                    <a:pt x="15514" y="9281"/>
                    <a:pt x="15026" y="9587"/>
                    <a:pt x="14613" y="9875"/>
                  </a:cubicBezTo>
                  <a:cubicBezTo>
                    <a:pt x="14187" y="10181"/>
                    <a:pt x="13837" y="10503"/>
                    <a:pt x="13561" y="10876"/>
                  </a:cubicBezTo>
                  <a:cubicBezTo>
                    <a:pt x="13286" y="11250"/>
                    <a:pt x="13060" y="11674"/>
                    <a:pt x="12922" y="12149"/>
                  </a:cubicBezTo>
                  <a:cubicBezTo>
                    <a:pt x="12785" y="12624"/>
                    <a:pt x="12710" y="13184"/>
                    <a:pt x="12710" y="13812"/>
                  </a:cubicBezTo>
                  <a:lnTo>
                    <a:pt x="12710" y="15661"/>
                  </a:lnTo>
                  <a:lnTo>
                    <a:pt x="20899" y="15661"/>
                  </a:lnTo>
                  <a:cubicBezTo>
                    <a:pt x="21011" y="15661"/>
                    <a:pt x="21112" y="15712"/>
                    <a:pt x="21199" y="15814"/>
                  </a:cubicBezTo>
                  <a:cubicBezTo>
                    <a:pt x="21287" y="15916"/>
                    <a:pt x="21362" y="16068"/>
                    <a:pt x="21412" y="16306"/>
                  </a:cubicBezTo>
                  <a:cubicBezTo>
                    <a:pt x="21462" y="16527"/>
                    <a:pt x="21512" y="16832"/>
                    <a:pt x="21550" y="17205"/>
                  </a:cubicBezTo>
                  <a:cubicBezTo>
                    <a:pt x="21587" y="17579"/>
                    <a:pt x="21600" y="18054"/>
                    <a:pt x="21600" y="18648"/>
                  </a:cubicBezTo>
                  <a:cubicBezTo>
                    <a:pt x="21600" y="19225"/>
                    <a:pt x="21587" y="19700"/>
                    <a:pt x="21550" y="20073"/>
                  </a:cubicBezTo>
                  <a:cubicBezTo>
                    <a:pt x="21512" y="20446"/>
                    <a:pt x="21475" y="20752"/>
                    <a:pt x="21412" y="20989"/>
                  </a:cubicBezTo>
                  <a:cubicBezTo>
                    <a:pt x="21362" y="21210"/>
                    <a:pt x="21287" y="21379"/>
                    <a:pt x="21199" y="21464"/>
                  </a:cubicBezTo>
                  <a:cubicBezTo>
                    <a:pt x="21112" y="21549"/>
                    <a:pt x="21011" y="21600"/>
                    <a:pt x="20899" y="21600"/>
                  </a:cubicBezTo>
                  <a:lnTo>
                    <a:pt x="1377" y="21600"/>
                  </a:lnTo>
                  <a:cubicBezTo>
                    <a:pt x="889" y="21600"/>
                    <a:pt x="538" y="21430"/>
                    <a:pt x="326" y="21091"/>
                  </a:cubicBezTo>
                  <a:cubicBezTo>
                    <a:pt x="113" y="20752"/>
                    <a:pt x="0" y="20344"/>
                    <a:pt x="0" y="19835"/>
                  </a:cubicBezTo>
                  <a:lnTo>
                    <a:pt x="0" y="12302"/>
                  </a:lnTo>
                  <a:cubicBezTo>
                    <a:pt x="0" y="11538"/>
                    <a:pt x="13" y="10910"/>
                    <a:pt x="38" y="10418"/>
                  </a:cubicBezTo>
                  <a:cubicBezTo>
                    <a:pt x="63" y="9926"/>
                    <a:pt x="88" y="9468"/>
                    <a:pt x="125" y="9061"/>
                  </a:cubicBezTo>
                  <a:cubicBezTo>
                    <a:pt x="250" y="7890"/>
                    <a:pt x="463" y="6838"/>
                    <a:pt x="751" y="5905"/>
                  </a:cubicBezTo>
                  <a:cubicBezTo>
                    <a:pt x="1052" y="4972"/>
                    <a:pt x="1440" y="4174"/>
                    <a:pt x="1928" y="3512"/>
                  </a:cubicBezTo>
                  <a:cubicBezTo>
                    <a:pt x="2417" y="2851"/>
                    <a:pt x="2980" y="2359"/>
                    <a:pt x="3644" y="2019"/>
                  </a:cubicBezTo>
                  <a:cubicBezTo>
                    <a:pt x="4307" y="1680"/>
                    <a:pt x="5059" y="1493"/>
                    <a:pt x="5910" y="1493"/>
                  </a:cubicBezTo>
                  <a:cubicBezTo>
                    <a:pt x="6637" y="1493"/>
                    <a:pt x="7288" y="1612"/>
                    <a:pt x="7876" y="1867"/>
                  </a:cubicBezTo>
                  <a:cubicBezTo>
                    <a:pt x="8465" y="2121"/>
                    <a:pt x="9003" y="2477"/>
                    <a:pt x="9466" y="2952"/>
                  </a:cubicBezTo>
                  <a:cubicBezTo>
                    <a:pt x="9930" y="3428"/>
                    <a:pt x="10330" y="4021"/>
                    <a:pt x="10681" y="4734"/>
                  </a:cubicBezTo>
                  <a:cubicBezTo>
                    <a:pt x="11019" y="5447"/>
                    <a:pt x="11307" y="6244"/>
                    <a:pt x="11507" y="7144"/>
                  </a:cubicBezTo>
                  <a:cubicBezTo>
                    <a:pt x="11658" y="6702"/>
                    <a:pt x="11846" y="6295"/>
                    <a:pt x="12071" y="5922"/>
                  </a:cubicBezTo>
                  <a:cubicBezTo>
                    <a:pt x="12296" y="5532"/>
                    <a:pt x="12559" y="5175"/>
                    <a:pt x="12872" y="4836"/>
                  </a:cubicBezTo>
                  <a:cubicBezTo>
                    <a:pt x="13185" y="4497"/>
                    <a:pt x="13549" y="4174"/>
                    <a:pt x="13949" y="3886"/>
                  </a:cubicBezTo>
                  <a:cubicBezTo>
                    <a:pt x="14350" y="3580"/>
                    <a:pt x="14813" y="3292"/>
                    <a:pt x="15314" y="3003"/>
                  </a:cubicBezTo>
                  <a:lnTo>
                    <a:pt x="19546" y="543"/>
                  </a:lnTo>
                  <a:cubicBezTo>
                    <a:pt x="19972" y="322"/>
                    <a:pt x="20273" y="170"/>
                    <a:pt x="20473" y="102"/>
                  </a:cubicBezTo>
                  <a:cubicBezTo>
                    <a:pt x="20673" y="34"/>
                    <a:pt x="20799" y="0"/>
                    <a:pt x="20911" y="0"/>
                  </a:cubicBezTo>
                  <a:close/>
                  <a:moveTo>
                    <a:pt x="6336" y="7636"/>
                  </a:moveTo>
                  <a:cubicBezTo>
                    <a:pt x="5622" y="7636"/>
                    <a:pt x="5034" y="7856"/>
                    <a:pt x="4545" y="8280"/>
                  </a:cubicBezTo>
                  <a:cubicBezTo>
                    <a:pt x="4057" y="8721"/>
                    <a:pt x="3719" y="9434"/>
                    <a:pt x="3519" y="10418"/>
                  </a:cubicBezTo>
                  <a:cubicBezTo>
                    <a:pt x="3469" y="10724"/>
                    <a:pt x="3418" y="11063"/>
                    <a:pt x="3381" y="11436"/>
                  </a:cubicBezTo>
                  <a:cubicBezTo>
                    <a:pt x="3343" y="11827"/>
                    <a:pt x="3331" y="12353"/>
                    <a:pt x="3331" y="13031"/>
                  </a:cubicBezTo>
                  <a:lnTo>
                    <a:pt x="3331" y="15695"/>
                  </a:lnTo>
                  <a:lnTo>
                    <a:pt x="9429" y="15695"/>
                  </a:lnTo>
                  <a:lnTo>
                    <a:pt x="9429" y="12675"/>
                  </a:lnTo>
                  <a:cubicBezTo>
                    <a:pt x="9429" y="11827"/>
                    <a:pt x="9354" y="11097"/>
                    <a:pt x="9203" y="10469"/>
                  </a:cubicBezTo>
                  <a:cubicBezTo>
                    <a:pt x="9053" y="9841"/>
                    <a:pt x="8840" y="9315"/>
                    <a:pt x="8577" y="8891"/>
                  </a:cubicBezTo>
                  <a:cubicBezTo>
                    <a:pt x="8302" y="8467"/>
                    <a:pt x="7976" y="8162"/>
                    <a:pt x="7601" y="7941"/>
                  </a:cubicBezTo>
                  <a:cubicBezTo>
                    <a:pt x="7212" y="7737"/>
                    <a:pt x="6799" y="7636"/>
                    <a:pt x="6336" y="7636"/>
                  </a:cubicBezTo>
                  <a:close/>
                </a:path>
              </a:pathLst>
            </a:custGeom>
            <a:solidFill>
              <a:srgbClr val="808184"/>
            </a:solidFill>
            <a:ln w="12700">
              <a:miter lim="400000"/>
            </a:ln>
          </p:spPr>
          <p:txBody>
            <a:bodyPr lIns="53340" tIns="53340" rIns="53340" bIns="53340" anchor="ctr"/>
            <a:lstStyle/>
            <a:p>
              <a:pPr>
                <a:defRPr sz="3000">
                  <a:solidFill>
                    <a:srgbClr val="FFFFFF"/>
                  </a:solidFill>
                </a:defRPr>
              </a:pPr>
              <a:endParaRPr sz="4200"/>
            </a:p>
          </p:txBody>
        </p:sp>
      </p:grpSp>
      <p:sp>
        <p:nvSpPr>
          <p:cNvPr id="5" name="Slide Number Placeholder 4">
            <a:extLst>
              <a:ext uri="{FF2B5EF4-FFF2-40B4-BE49-F238E27FC236}">
                <a16:creationId xmlns:a16="http://schemas.microsoft.com/office/drawing/2014/main" id="{FBF5ECCA-0AA2-9DE3-6F6F-7F9642A50A0A}"/>
              </a:ext>
            </a:extLst>
          </p:cNvPr>
          <p:cNvSpPr>
            <a:spLocks noGrp="1"/>
          </p:cNvSpPr>
          <p:nvPr>
            <p:ph type="sldNum" sz="quarter" idx="12"/>
          </p:nvPr>
        </p:nvSpPr>
        <p:spPr/>
        <p:txBody>
          <a:bodyPr/>
          <a:lstStyle/>
          <a:p>
            <a:fld id="{FE1D2D36-5D11-429F-A10B-61490F16675A}" type="slidenum">
              <a:rPr lang="en-US" smtClean="0"/>
              <a:t>38</a:t>
            </a:fld>
            <a:endParaRPr lang="en-US"/>
          </a:p>
        </p:txBody>
      </p:sp>
    </p:spTree>
    <p:extLst>
      <p:ext uri="{BB962C8B-B14F-4D97-AF65-F5344CB8AC3E}">
        <p14:creationId xmlns:p14="http://schemas.microsoft.com/office/powerpoint/2010/main" val="1877890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136681" y="292337"/>
            <a:ext cx="12975433" cy="824299"/>
          </a:xfrm>
        </p:spPr>
        <p:txBody>
          <a:bodyPr/>
          <a:lstStyle/>
          <a:p>
            <a:r>
              <a:rPr lang="en-US" sz="5200" dirty="0"/>
              <a:t>Flexing Thinking: AI's Adaptive Evolution</a:t>
            </a:r>
          </a:p>
        </p:txBody>
      </p:sp>
      <p:grpSp>
        <p:nvGrpSpPr>
          <p:cNvPr id="33" name="Group 32">
            <a:extLst>
              <a:ext uri="{FF2B5EF4-FFF2-40B4-BE49-F238E27FC236}">
                <a16:creationId xmlns:a16="http://schemas.microsoft.com/office/drawing/2014/main" id="{B1C7CB68-65C2-134B-9854-03B830735525}"/>
              </a:ext>
            </a:extLst>
          </p:cNvPr>
          <p:cNvGrpSpPr/>
          <p:nvPr/>
        </p:nvGrpSpPr>
        <p:grpSpPr>
          <a:xfrm>
            <a:off x="6624398" y="1424210"/>
            <a:ext cx="5002183" cy="6718886"/>
            <a:chOff x="12458699" y="15074900"/>
            <a:chExt cx="807089" cy="1084074"/>
          </a:xfrm>
        </p:grpSpPr>
        <p:sp>
          <p:nvSpPr>
            <p:cNvPr id="82" name="Shape">
              <a:extLst>
                <a:ext uri="{FF2B5EF4-FFF2-40B4-BE49-F238E27FC236}">
                  <a16:creationId xmlns:a16="http://schemas.microsoft.com/office/drawing/2014/main" id="{EE275159-0BDD-0D4D-BB35-5171438AD136}"/>
                </a:ext>
              </a:extLst>
            </p:cNvPr>
            <p:cNvSpPr/>
            <p:nvPr/>
          </p:nvSpPr>
          <p:spPr>
            <a:xfrm>
              <a:off x="12865100" y="15074900"/>
              <a:ext cx="356615" cy="921768"/>
            </a:xfrm>
            <a:custGeom>
              <a:avLst/>
              <a:gdLst/>
              <a:ahLst/>
              <a:cxnLst>
                <a:cxn ang="0">
                  <a:pos x="wd2" y="hd2"/>
                </a:cxn>
                <a:cxn ang="5400000">
                  <a:pos x="wd2" y="hd2"/>
                </a:cxn>
                <a:cxn ang="10800000">
                  <a:pos x="wd2" y="hd2"/>
                </a:cxn>
                <a:cxn ang="16200000">
                  <a:pos x="wd2" y="hd2"/>
                </a:cxn>
              </a:cxnLst>
              <a:rect l="0" t="0" r="r" b="b"/>
              <a:pathLst>
                <a:path w="21600" h="21600" extrusionOk="0">
                  <a:moveTo>
                    <a:pt x="21600" y="5547"/>
                  </a:moveTo>
                  <a:cubicBezTo>
                    <a:pt x="21600" y="4961"/>
                    <a:pt x="20369" y="4485"/>
                    <a:pt x="18854" y="4485"/>
                  </a:cubicBezTo>
                  <a:lnTo>
                    <a:pt x="18269" y="4485"/>
                  </a:lnTo>
                  <a:lnTo>
                    <a:pt x="18269" y="3553"/>
                  </a:lnTo>
                  <a:cubicBezTo>
                    <a:pt x="18269" y="2967"/>
                    <a:pt x="17038" y="2491"/>
                    <a:pt x="15523" y="2491"/>
                  </a:cubicBezTo>
                  <a:lnTo>
                    <a:pt x="13439" y="2491"/>
                  </a:lnTo>
                  <a:lnTo>
                    <a:pt x="13439" y="2137"/>
                  </a:lnTo>
                  <a:cubicBezTo>
                    <a:pt x="13439" y="958"/>
                    <a:pt x="10962" y="0"/>
                    <a:pt x="7915" y="0"/>
                  </a:cubicBezTo>
                  <a:cubicBezTo>
                    <a:pt x="4085" y="0"/>
                    <a:pt x="969" y="1205"/>
                    <a:pt x="969" y="2687"/>
                  </a:cubicBezTo>
                  <a:lnTo>
                    <a:pt x="969" y="20579"/>
                  </a:lnTo>
                  <a:cubicBezTo>
                    <a:pt x="415" y="20645"/>
                    <a:pt x="0" y="20841"/>
                    <a:pt x="0" y="21076"/>
                  </a:cubicBezTo>
                  <a:cubicBezTo>
                    <a:pt x="0" y="21365"/>
                    <a:pt x="608" y="21600"/>
                    <a:pt x="1354" y="21600"/>
                  </a:cubicBezTo>
                  <a:cubicBezTo>
                    <a:pt x="2100" y="21600"/>
                    <a:pt x="2708" y="21365"/>
                    <a:pt x="2708" y="21076"/>
                  </a:cubicBezTo>
                  <a:cubicBezTo>
                    <a:pt x="2708" y="20841"/>
                    <a:pt x="2300" y="20642"/>
                    <a:pt x="1738" y="20579"/>
                  </a:cubicBezTo>
                  <a:lnTo>
                    <a:pt x="1738" y="9309"/>
                  </a:lnTo>
                  <a:lnTo>
                    <a:pt x="12954" y="9309"/>
                  </a:lnTo>
                  <a:lnTo>
                    <a:pt x="12954" y="6145"/>
                  </a:lnTo>
                  <a:lnTo>
                    <a:pt x="10046" y="6145"/>
                  </a:lnTo>
                  <a:cubicBezTo>
                    <a:pt x="9877" y="5931"/>
                    <a:pt x="9369" y="5771"/>
                    <a:pt x="8762" y="5771"/>
                  </a:cubicBezTo>
                  <a:cubicBezTo>
                    <a:pt x="8015" y="5771"/>
                    <a:pt x="7408" y="6006"/>
                    <a:pt x="7408" y="6294"/>
                  </a:cubicBezTo>
                  <a:cubicBezTo>
                    <a:pt x="7408" y="6583"/>
                    <a:pt x="8015" y="6818"/>
                    <a:pt x="8762" y="6818"/>
                  </a:cubicBezTo>
                  <a:cubicBezTo>
                    <a:pt x="9369" y="6818"/>
                    <a:pt x="9885" y="6660"/>
                    <a:pt x="10046" y="6443"/>
                  </a:cubicBezTo>
                  <a:lnTo>
                    <a:pt x="12185" y="6443"/>
                  </a:lnTo>
                  <a:lnTo>
                    <a:pt x="12185" y="9011"/>
                  </a:lnTo>
                  <a:lnTo>
                    <a:pt x="1738" y="9011"/>
                  </a:lnTo>
                  <a:lnTo>
                    <a:pt x="1738" y="2687"/>
                  </a:lnTo>
                  <a:cubicBezTo>
                    <a:pt x="1738" y="1369"/>
                    <a:pt x="4508" y="298"/>
                    <a:pt x="7915" y="298"/>
                  </a:cubicBezTo>
                  <a:cubicBezTo>
                    <a:pt x="10539" y="298"/>
                    <a:pt x="12669" y="1122"/>
                    <a:pt x="12669" y="2137"/>
                  </a:cubicBezTo>
                  <a:lnTo>
                    <a:pt x="12669" y="2491"/>
                  </a:lnTo>
                  <a:lnTo>
                    <a:pt x="7831" y="2491"/>
                  </a:lnTo>
                  <a:cubicBezTo>
                    <a:pt x="7661" y="2277"/>
                    <a:pt x="7154" y="2116"/>
                    <a:pt x="6546" y="2116"/>
                  </a:cubicBezTo>
                  <a:cubicBezTo>
                    <a:pt x="5800" y="2116"/>
                    <a:pt x="5192" y="2351"/>
                    <a:pt x="5192" y="2640"/>
                  </a:cubicBezTo>
                  <a:cubicBezTo>
                    <a:pt x="5192" y="2928"/>
                    <a:pt x="5800" y="3164"/>
                    <a:pt x="6546" y="3164"/>
                  </a:cubicBezTo>
                  <a:cubicBezTo>
                    <a:pt x="7154" y="3164"/>
                    <a:pt x="7669" y="3006"/>
                    <a:pt x="7831" y="2789"/>
                  </a:cubicBezTo>
                  <a:lnTo>
                    <a:pt x="12669" y="2789"/>
                  </a:lnTo>
                  <a:lnTo>
                    <a:pt x="13054" y="2789"/>
                  </a:lnTo>
                  <a:lnTo>
                    <a:pt x="15523" y="2789"/>
                  </a:lnTo>
                  <a:cubicBezTo>
                    <a:pt x="16615" y="2789"/>
                    <a:pt x="17500" y="3131"/>
                    <a:pt x="17500" y="3553"/>
                  </a:cubicBezTo>
                  <a:lnTo>
                    <a:pt x="17500" y="4485"/>
                  </a:lnTo>
                  <a:lnTo>
                    <a:pt x="4515" y="4485"/>
                  </a:lnTo>
                  <a:lnTo>
                    <a:pt x="4515" y="7196"/>
                  </a:lnTo>
                  <a:cubicBezTo>
                    <a:pt x="3961" y="7261"/>
                    <a:pt x="3546" y="7458"/>
                    <a:pt x="3546" y="7693"/>
                  </a:cubicBezTo>
                  <a:cubicBezTo>
                    <a:pt x="3546" y="7982"/>
                    <a:pt x="4154" y="8217"/>
                    <a:pt x="4900" y="8217"/>
                  </a:cubicBezTo>
                  <a:cubicBezTo>
                    <a:pt x="5646" y="8217"/>
                    <a:pt x="6254" y="7982"/>
                    <a:pt x="6254" y="7693"/>
                  </a:cubicBezTo>
                  <a:cubicBezTo>
                    <a:pt x="6254" y="7458"/>
                    <a:pt x="5846" y="7259"/>
                    <a:pt x="5284" y="7196"/>
                  </a:cubicBezTo>
                  <a:lnTo>
                    <a:pt x="5284" y="4782"/>
                  </a:lnTo>
                  <a:lnTo>
                    <a:pt x="17500" y="4782"/>
                  </a:lnTo>
                  <a:lnTo>
                    <a:pt x="17885" y="4782"/>
                  </a:lnTo>
                  <a:lnTo>
                    <a:pt x="18854" y="4782"/>
                  </a:lnTo>
                  <a:cubicBezTo>
                    <a:pt x="19946" y="4782"/>
                    <a:pt x="20831" y="5125"/>
                    <a:pt x="20831" y="5547"/>
                  </a:cubicBezTo>
                  <a:lnTo>
                    <a:pt x="20831" y="7059"/>
                  </a:lnTo>
                  <a:lnTo>
                    <a:pt x="21600" y="7059"/>
                  </a:lnTo>
                  <a:lnTo>
                    <a:pt x="21600" y="5547"/>
                  </a:lnTo>
                  <a:close/>
                  <a:moveTo>
                    <a:pt x="1938" y="21076"/>
                  </a:moveTo>
                  <a:cubicBezTo>
                    <a:pt x="1938" y="21201"/>
                    <a:pt x="1677" y="21302"/>
                    <a:pt x="1354" y="21302"/>
                  </a:cubicBezTo>
                  <a:cubicBezTo>
                    <a:pt x="1031" y="21302"/>
                    <a:pt x="769" y="21201"/>
                    <a:pt x="769" y="21076"/>
                  </a:cubicBezTo>
                  <a:cubicBezTo>
                    <a:pt x="769" y="20951"/>
                    <a:pt x="1031" y="20850"/>
                    <a:pt x="1354" y="20850"/>
                  </a:cubicBezTo>
                  <a:cubicBezTo>
                    <a:pt x="1677" y="20850"/>
                    <a:pt x="1938" y="20954"/>
                    <a:pt x="1938" y="21076"/>
                  </a:cubicBezTo>
                  <a:close/>
                  <a:moveTo>
                    <a:pt x="8761" y="6520"/>
                  </a:moveTo>
                  <a:cubicBezTo>
                    <a:pt x="8438" y="6520"/>
                    <a:pt x="8177" y="6419"/>
                    <a:pt x="8177" y="6294"/>
                  </a:cubicBezTo>
                  <a:cubicBezTo>
                    <a:pt x="8177" y="6169"/>
                    <a:pt x="8438" y="6068"/>
                    <a:pt x="8761" y="6068"/>
                  </a:cubicBezTo>
                  <a:cubicBezTo>
                    <a:pt x="9084" y="6068"/>
                    <a:pt x="9346" y="6169"/>
                    <a:pt x="9346" y="6294"/>
                  </a:cubicBezTo>
                  <a:cubicBezTo>
                    <a:pt x="9346" y="6419"/>
                    <a:pt x="9085" y="6520"/>
                    <a:pt x="8761" y="6520"/>
                  </a:cubicBezTo>
                  <a:close/>
                  <a:moveTo>
                    <a:pt x="6546" y="2866"/>
                  </a:moveTo>
                  <a:cubicBezTo>
                    <a:pt x="6223" y="2866"/>
                    <a:pt x="5961" y="2765"/>
                    <a:pt x="5961" y="2640"/>
                  </a:cubicBezTo>
                  <a:cubicBezTo>
                    <a:pt x="5961" y="2515"/>
                    <a:pt x="6223" y="2414"/>
                    <a:pt x="6546" y="2414"/>
                  </a:cubicBezTo>
                  <a:cubicBezTo>
                    <a:pt x="6869" y="2414"/>
                    <a:pt x="7131" y="2515"/>
                    <a:pt x="7131" y="2640"/>
                  </a:cubicBezTo>
                  <a:cubicBezTo>
                    <a:pt x="7131" y="2765"/>
                    <a:pt x="6861" y="2866"/>
                    <a:pt x="6546" y="2866"/>
                  </a:cubicBezTo>
                  <a:close/>
                  <a:moveTo>
                    <a:pt x="5477" y="7693"/>
                  </a:moveTo>
                  <a:cubicBezTo>
                    <a:pt x="5477" y="7818"/>
                    <a:pt x="5215" y="7919"/>
                    <a:pt x="4892" y="7919"/>
                  </a:cubicBezTo>
                  <a:cubicBezTo>
                    <a:pt x="4569" y="7919"/>
                    <a:pt x="4308" y="7818"/>
                    <a:pt x="4308" y="7693"/>
                  </a:cubicBezTo>
                  <a:cubicBezTo>
                    <a:pt x="4308" y="7568"/>
                    <a:pt x="4569" y="7467"/>
                    <a:pt x="4892" y="7467"/>
                  </a:cubicBezTo>
                  <a:cubicBezTo>
                    <a:pt x="5215" y="7467"/>
                    <a:pt x="5477" y="7571"/>
                    <a:pt x="5477" y="7693"/>
                  </a:cubicBezTo>
                  <a:close/>
                </a:path>
              </a:pathLst>
            </a:custGeom>
            <a:solidFill>
              <a:schemeClr val="accent2"/>
            </a:solidFill>
            <a:ln w="12700">
              <a:miter lim="400000"/>
            </a:ln>
          </p:spPr>
          <p:txBody>
            <a:bodyPr lIns="53340" tIns="53340" rIns="53340" bIns="5334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200"/>
            </a:p>
          </p:txBody>
        </p:sp>
        <p:sp>
          <p:nvSpPr>
            <p:cNvPr id="83" name="Shape">
              <a:extLst>
                <a:ext uri="{FF2B5EF4-FFF2-40B4-BE49-F238E27FC236}">
                  <a16:creationId xmlns:a16="http://schemas.microsoft.com/office/drawing/2014/main" id="{C9424F6B-E445-BA42-966E-68F58F1B0361}"/>
                </a:ext>
              </a:extLst>
            </p:cNvPr>
            <p:cNvSpPr/>
            <p:nvPr/>
          </p:nvSpPr>
          <p:spPr>
            <a:xfrm>
              <a:off x="12941300" y="15366999"/>
              <a:ext cx="324488" cy="303403"/>
            </a:xfrm>
            <a:custGeom>
              <a:avLst/>
              <a:gdLst/>
              <a:ahLst/>
              <a:cxnLst>
                <a:cxn ang="0">
                  <a:pos x="wd2" y="hd2"/>
                </a:cxn>
                <a:cxn ang="5400000">
                  <a:pos x="wd2" y="hd2"/>
                </a:cxn>
                <a:cxn ang="10800000">
                  <a:pos x="wd2" y="hd2"/>
                </a:cxn>
                <a:cxn ang="16200000">
                  <a:pos x="wd2" y="hd2"/>
                </a:cxn>
              </a:cxnLst>
              <a:rect l="0" t="0" r="r" b="b"/>
              <a:pathLst>
                <a:path w="21592" h="21600" extrusionOk="0">
                  <a:moveTo>
                    <a:pt x="20654" y="2043"/>
                  </a:moveTo>
                  <a:cubicBezTo>
                    <a:pt x="20155" y="1528"/>
                    <a:pt x="19496" y="1194"/>
                    <a:pt x="18761" y="1148"/>
                  </a:cubicBezTo>
                  <a:lnTo>
                    <a:pt x="18761" y="1139"/>
                  </a:lnTo>
                  <a:lnTo>
                    <a:pt x="17916" y="1139"/>
                  </a:lnTo>
                  <a:lnTo>
                    <a:pt x="13031" y="1139"/>
                  </a:lnTo>
                  <a:cubicBezTo>
                    <a:pt x="12845" y="488"/>
                    <a:pt x="12287" y="0"/>
                    <a:pt x="11620" y="0"/>
                  </a:cubicBezTo>
                  <a:cubicBezTo>
                    <a:pt x="10800" y="0"/>
                    <a:pt x="10132" y="714"/>
                    <a:pt x="10132" y="1591"/>
                  </a:cubicBezTo>
                  <a:cubicBezTo>
                    <a:pt x="10132" y="2468"/>
                    <a:pt x="10800" y="3183"/>
                    <a:pt x="11620" y="3183"/>
                  </a:cubicBezTo>
                  <a:cubicBezTo>
                    <a:pt x="12287" y="3183"/>
                    <a:pt x="12853" y="2703"/>
                    <a:pt x="13031" y="2043"/>
                  </a:cubicBezTo>
                  <a:lnTo>
                    <a:pt x="17916" y="2043"/>
                  </a:lnTo>
                  <a:lnTo>
                    <a:pt x="18575" y="2043"/>
                  </a:lnTo>
                  <a:cubicBezTo>
                    <a:pt x="19775" y="2043"/>
                    <a:pt x="20746" y="3083"/>
                    <a:pt x="20746" y="4367"/>
                  </a:cubicBezTo>
                  <a:lnTo>
                    <a:pt x="20746" y="9792"/>
                  </a:lnTo>
                  <a:cubicBezTo>
                    <a:pt x="20746" y="11076"/>
                    <a:pt x="19775" y="12115"/>
                    <a:pt x="18575" y="12115"/>
                  </a:cubicBezTo>
                  <a:lnTo>
                    <a:pt x="18152" y="12115"/>
                  </a:lnTo>
                  <a:lnTo>
                    <a:pt x="9144" y="12115"/>
                  </a:lnTo>
                  <a:cubicBezTo>
                    <a:pt x="8958" y="11465"/>
                    <a:pt x="8400" y="10976"/>
                    <a:pt x="7732" y="10976"/>
                  </a:cubicBezTo>
                  <a:cubicBezTo>
                    <a:pt x="6913" y="10976"/>
                    <a:pt x="6245" y="11691"/>
                    <a:pt x="6245" y="12568"/>
                  </a:cubicBezTo>
                  <a:cubicBezTo>
                    <a:pt x="6245" y="13445"/>
                    <a:pt x="6913" y="14159"/>
                    <a:pt x="7732" y="14159"/>
                  </a:cubicBezTo>
                  <a:cubicBezTo>
                    <a:pt x="8400" y="14159"/>
                    <a:pt x="8966" y="13680"/>
                    <a:pt x="9144" y="13020"/>
                  </a:cubicBezTo>
                  <a:lnTo>
                    <a:pt x="18152" y="13020"/>
                  </a:lnTo>
                  <a:lnTo>
                    <a:pt x="18152" y="18372"/>
                  </a:lnTo>
                  <a:cubicBezTo>
                    <a:pt x="18152" y="19656"/>
                    <a:pt x="17180" y="20696"/>
                    <a:pt x="15980" y="20696"/>
                  </a:cubicBezTo>
                  <a:lnTo>
                    <a:pt x="14028" y="20696"/>
                  </a:lnTo>
                  <a:lnTo>
                    <a:pt x="845" y="20696"/>
                  </a:lnTo>
                  <a:lnTo>
                    <a:pt x="845" y="15162"/>
                  </a:lnTo>
                  <a:lnTo>
                    <a:pt x="2307" y="15162"/>
                  </a:lnTo>
                  <a:cubicBezTo>
                    <a:pt x="2493" y="15813"/>
                    <a:pt x="3051" y="16302"/>
                    <a:pt x="3718" y="16302"/>
                  </a:cubicBezTo>
                  <a:cubicBezTo>
                    <a:pt x="4538" y="16302"/>
                    <a:pt x="5206" y="15587"/>
                    <a:pt x="5206" y="14710"/>
                  </a:cubicBezTo>
                  <a:cubicBezTo>
                    <a:pt x="5206" y="13833"/>
                    <a:pt x="4538" y="13119"/>
                    <a:pt x="3718" y="13119"/>
                  </a:cubicBezTo>
                  <a:cubicBezTo>
                    <a:pt x="3051" y="13119"/>
                    <a:pt x="2484" y="13598"/>
                    <a:pt x="2307" y="14258"/>
                  </a:cubicBezTo>
                  <a:lnTo>
                    <a:pt x="0" y="14258"/>
                  </a:lnTo>
                  <a:lnTo>
                    <a:pt x="0" y="21600"/>
                  </a:lnTo>
                  <a:lnTo>
                    <a:pt x="14028" y="21600"/>
                  </a:lnTo>
                  <a:lnTo>
                    <a:pt x="14873" y="21600"/>
                  </a:lnTo>
                  <a:lnTo>
                    <a:pt x="15980" y="21600"/>
                  </a:lnTo>
                  <a:cubicBezTo>
                    <a:pt x="16792" y="21600"/>
                    <a:pt x="17518" y="21256"/>
                    <a:pt x="18068" y="20696"/>
                  </a:cubicBezTo>
                  <a:cubicBezTo>
                    <a:pt x="18642" y="20108"/>
                    <a:pt x="18997" y="19285"/>
                    <a:pt x="18997" y="18372"/>
                  </a:cubicBezTo>
                  <a:lnTo>
                    <a:pt x="18997" y="12993"/>
                  </a:lnTo>
                  <a:cubicBezTo>
                    <a:pt x="20459" y="12776"/>
                    <a:pt x="21592" y="11419"/>
                    <a:pt x="21592" y="9792"/>
                  </a:cubicBezTo>
                  <a:lnTo>
                    <a:pt x="21592" y="4367"/>
                  </a:lnTo>
                  <a:cubicBezTo>
                    <a:pt x="21600" y="3454"/>
                    <a:pt x="21228" y="2631"/>
                    <a:pt x="20654" y="2043"/>
                  </a:cubicBezTo>
                  <a:close/>
                  <a:moveTo>
                    <a:pt x="11620" y="2278"/>
                  </a:moveTo>
                  <a:cubicBezTo>
                    <a:pt x="11265" y="2278"/>
                    <a:pt x="10977" y="1971"/>
                    <a:pt x="10977" y="1591"/>
                  </a:cubicBezTo>
                  <a:cubicBezTo>
                    <a:pt x="10977" y="1211"/>
                    <a:pt x="11265" y="904"/>
                    <a:pt x="11620" y="904"/>
                  </a:cubicBezTo>
                  <a:cubicBezTo>
                    <a:pt x="11975" y="904"/>
                    <a:pt x="12262" y="1211"/>
                    <a:pt x="12262" y="1591"/>
                  </a:cubicBezTo>
                  <a:cubicBezTo>
                    <a:pt x="12262" y="1971"/>
                    <a:pt x="11975" y="2278"/>
                    <a:pt x="11620" y="2278"/>
                  </a:cubicBezTo>
                  <a:close/>
                  <a:moveTo>
                    <a:pt x="7732" y="13255"/>
                  </a:moveTo>
                  <a:cubicBezTo>
                    <a:pt x="7377" y="13255"/>
                    <a:pt x="7090" y="12947"/>
                    <a:pt x="7090" y="12568"/>
                  </a:cubicBezTo>
                  <a:cubicBezTo>
                    <a:pt x="7090" y="12188"/>
                    <a:pt x="7377" y="11880"/>
                    <a:pt x="7732" y="11880"/>
                  </a:cubicBezTo>
                  <a:cubicBezTo>
                    <a:pt x="8087" y="11880"/>
                    <a:pt x="8375" y="12188"/>
                    <a:pt x="8375" y="12568"/>
                  </a:cubicBezTo>
                  <a:cubicBezTo>
                    <a:pt x="8375" y="12947"/>
                    <a:pt x="8087" y="13255"/>
                    <a:pt x="7732" y="13255"/>
                  </a:cubicBezTo>
                  <a:close/>
                  <a:moveTo>
                    <a:pt x="3727" y="14032"/>
                  </a:moveTo>
                  <a:cubicBezTo>
                    <a:pt x="4082" y="14032"/>
                    <a:pt x="4369" y="14340"/>
                    <a:pt x="4369" y="14719"/>
                  </a:cubicBezTo>
                  <a:cubicBezTo>
                    <a:pt x="4369" y="15099"/>
                    <a:pt x="4082" y="15407"/>
                    <a:pt x="3727" y="15407"/>
                  </a:cubicBezTo>
                  <a:cubicBezTo>
                    <a:pt x="3372" y="15407"/>
                    <a:pt x="3084" y="15099"/>
                    <a:pt x="3084" y="14719"/>
                  </a:cubicBezTo>
                  <a:cubicBezTo>
                    <a:pt x="3084" y="14340"/>
                    <a:pt x="3372" y="14032"/>
                    <a:pt x="3727" y="14032"/>
                  </a:cubicBezTo>
                  <a:close/>
                </a:path>
              </a:pathLst>
            </a:custGeom>
            <a:solidFill>
              <a:schemeClr val="accent3"/>
            </a:solidFill>
            <a:ln w="12700">
              <a:miter lim="400000"/>
            </a:ln>
          </p:spPr>
          <p:txBody>
            <a:bodyPr lIns="53340" tIns="53340" rIns="53340" bIns="5334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200"/>
            </a:p>
          </p:txBody>
        </p:sp>
        <p:sp>
          <p:nvSpPr>
            <p:cNvPr id="84" name="Shape">
              <a:extLst>
                <a:ext uri="{FF2B5EF4-FFF2-40B4-BE49-F238E27FC236}">
                  <a16:creationId xmlns:a16="http://schemas.microsoft.com/office/drawing/2014/main" id="{72A95E5F-0595-3847-8E56-75C331CB25F8}"/>
                </a:ext>
              </a:extLst>
            </p:cNvPr>
            <p:cNvSpPr/>
            <p:nvPr/>
          </p:nvSpPr>
          <p:spPr>
            <a:xfrm>
              <a:off x="12903200" y="15671800"/>
              <a:ext cx="255396" cy="193292"/>
            </a:xfrm>
            <a:custGeom>
              <a:avLst/>
              <a:gdLst/>
              <a:ahLst/>
              <a:cxnLst>
                <a:cxn ang="0">
                  <a:pos x="wd2" y="hd2"/>
                </a:cxn>
                <a:cxn ang="5400000">
                  <a:pos x="wd2" y="hd2"/>
                </a:cxn>
                <a:cxn ang="10800000">
                  <a:pos x="wd2" y="hd2"/>
                </a:cxn>
                <a:cxn ang="16200000">
                  <a:pos x="wd2" y="hd2"/>
                </a:cxn>
              </a:cxnLst>
              <a:rect l="0" t="0" r="r" b="b"/>
              <a:pathLst>
                <a:path w="21600" h="21600" extrusionOk="0">
                  <a:moveTo>
                    <a:pt x="20526" y="0"/>
                  </a:moveTo>
                  <a:lnTo>
                    <a:pt x="20526" y="5237"/>
                  </a:lnTo>
                  <a:cubicBezTo>
                    <a:pt x="20526" y="7252"/>
                    <a:pt x="19291" y="8884"/>
                    <a:pt x="17766" y="8884"/>
                  </a:cubicBezTo>
                  <a:lnTo>
                    <a:pt x="11987" y="8884"/>
                  </a:lnTo>
                  <a:lnTo>
                    <a:pt x="7916" y="8884"/>
                  </a:lnTo>
                  <a:cubicBezTo>
                    <a:pt x="7680" y="7862"/>
                    <a:pt x="6971" y="7096"/>
                    <a:pt x="6122" y="7096"/>
                  </a:cubicBezTo>
                  <a:cubicBezTo>
                    <a:pt x="5080" y="7096"/>
                    <a:pt x="4232" y="8217"/>
                    <a:pt x="4232" y="9594"/>
                  </a:cubicBezTo>
                  <a:cubicBezTo>
                    <a:pt x="4232" y="10970"/>
                    <a:pt x="5080" y="12091"/>
                    <a:pt x="6122" y="12091"/>
                  </a:cubicBezTo>
                  <a:cubicBezTo>
                    <a:pt x="6971" y="12091"/>
                    <a:pt x="7691" y="11339"/>
                    <a:pt x="7916" y="10303"/>
                  </a:cubicBezTo>
                  <a:lnTo>
                    <a:pt x="11987" y="10303"/>
                  </a:lnTo>
                  <a:lnTo>
                    <a:pt x="11987" y="14745"/>
                  </a:lnTo>
                  <a:cubicBezTo>
                    <a:pt x="11987" y="16761"/>
                    <a:pt x="10752" y="18393"/>
                    <a:pt x="9226" y="18393"/>
                  </a:cubicBezTo>
                  <a:lnTo>
                    <a:pt x="3684" y="18393"/>
                  </a:lnTo>
                  <a:cubicBezTo>
                    <a:pt x="3448" y="17371"/>
                    <a:pt x="2739" y="16604"/>
                    <a:pt x="1890" y="16604"/>
                  </a:cubicBezTo>
                  <a:cubicBezTo>
                    <a:pt x="849" y="16604"/>
                    <a:pt x="0" y="17726"/>
                    <a:pt x="0" y="19102"/>
                  </a:cubicBezTo>
                  <a:cubicBezTo>
                    <a:pt x="0" y="20479"/>
                    <a:pt x="849" y="21600"/>
                    <a:pt x="1890" y="21600"/>
                  </a:cubicBezTo>
                  <a:cubicBezTo>
                    <a:pt x="2739" y="21600"/>
                    <a:pt x="3459" y="20848"/>
                    <a:pt x="3684" y="19812"/>
                  </a:cubicBezTo>
                  <a:lnTo>
                    <a:pt x="9226" y="19812"/>
                  </a:lnTo>
                  <a:cubicBezTo>
                    <a:pt x="11342" y="19812"/>
                    <a:pt x="13061" y="17541"/>
                    <a:pt x="13061" y="14745"/>
                  </a:cubicBezTo>
                  <a:lnTo>
                    <a:pt x="13061" y="10303"/>
                  </a:lnTo>
                  <a:lnTo>
                    <a:pt x="17766" y="10303"/>
                  </a:lnTo>
                  <a:cubicBezTo>
                    <a:pt x="18797" y="10303"/>
                    <a:pt x="19720" y="9764"/>
                    <a:pt x="20419" y="8884"/>
                  </a:cubicBezTo>
                  <a:cubicBezTo>
                    <a:pt x="21149" y="7962"/>
                    <a:pt x="21600" y="6670"/>
                    <a:pt x="21600" y="5237"/>
                  </a:cubicBezTo>
                  <a:lnTo>
                    <a:pt x="21600" y="0"/>
                  </a:lnTo>
                  <a:lnTo>
                    <a:pt x="20526" y="0"/>
                  </a:lnTo>
                  <a:close/>
                  <a:moveTo>
                    <a:pt x="6111" y="10658"/>
                  </a:moveTo>
                  <a:cubicBezTo>
                    <a:pt x="5660" y="10658"/>
                    <a:pt x="5295" y="10176"/>
                    <a:pt x="5295" y="9579"/>
                  </a:cubicBezTo>
                  <a:cubicBezTo>
                    <a:pt x="5295" y="8983"/>
                    <a:pt x="5660" y="8501"/>
                    <a:pt x="6111" y="8501"/>
                  </a:cubicBezTo>
                  <a:cubicBezTo>
                    <a:pt x="6563" y="8501"/>
                    <a:pt x="6928" y="8983"/>
                    <a:pt x="6928" y="9579"/>
                  </a:cubicBezTo>
                  <a:cubicBezTo>
                    <a:pt x="6928" y="10176"/>
                    <a:pt x="6563" y="10658"/>
                    <a:pt x="6111" y="10658"/>
                  </a:cubicBezTo>
                  <a:close/>
                  <a:moveTo>
                    <a:pt x="1879" y="20167"/>
                  </a:moveTo>
                  <a:cubicBezTo>
                    <a:pt x="1428" y="20167"/>
                    <a:pt x="1063" y="19684"/>
                    <a:pt x="1063" y="19088"/>
                  </a:cubicBezTo>
                  <a:cubicBezTo>
                    <a:pt x="1063" y="18492"/>
                    <a:pt x="1428" y="18010"/>
                    <a:pt x="1879" y="18010"/>
                  </a:cubicBezTo>
                  <a:cubicBezTo>
                    <a:pt x="2331" y="18010"/>
                    <a:pt x="2696" y="18492"/>
                    <a:pt x="2696" y="19088"/>
                  </a:cubicBezTo>
                  <a:cubicBezTo>
                    <a:pt x="2696" y="19684"/>
                    <a:pt x="2331" y="20167"/>
                    <a:pt x="1879" y="20167"/>
                  </a:cubicBezTo>
                  <a:close/>
                </a:path>
              </a:pathLst>
            </a:custGeom>
            <a:solidFill>
              <a:schemeClr val="accent5"/>
            </a:solidFill>
            <a:ln w="12700">
              <a:miter lim="400000"/>
            </a:ln>
          </p:spPr>
          <p:txBody>
            <a:bodyPr lIns="53340" tIns="53340" rIns="53340" bIns="5334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200"/>
            </a:p>
          </p:txBody>
        </p:sp>
        <p:sp>
          <p:nvSpPr>
            <p:cNvPr id="85" name="Shape">
              <a:extLst>
                <a:ext uri="{FF2B5EF4-FFF2-40B4-BE49-F238E27FC236}">
                  <a16:creationId xmlns:a16="http://schemas.microsoft.com/office/drawing/2014/main" id="{8D7F4C2C-1883-E248-9B20-9E9404AC0506}"/>
                </a:ext>
              </a:extLst>
            </p:cNvPr>
            <p:cNvSpPr/>
            <p:nvPr/>
          </p:nvSpPr>
          <p:spPr>
            <a:xfrm>
              <a:off x="12496799" y="15074900"/>
              <a:ext cx="356619" cy="1084074"/>
            </a:xfrm>
            <a:custGeom>
              <a:avLst/>
              <a:gdLst/>
              <a:ahLst/>
              <a:cxnLst>
                <a:cxn ang="0">
                  <a:pos x="wd2" y="hd2"/>
                </a:cxn>
                <a:cxn ang="5400000">
                  <a:pos x="wd2" y="hd2"/>
                </a:cxn>
                <a:cxn ang="10800000">
                  <a:pos x="wd2" y="hd2"/>
                </a:cxn>
                <a:cxn ang="16200000">
                  <a:pos x="wd2" y="hd2"/>
                </a:cxn>
              </a:cxnLst>
              <a:rect l="0" t="0" r="r" b="b"/>
              <a:pathLst>
                <a:path w="21600" h="21600" extrusionOk="0">
                  <a:moveTo>
                    <a:pt x="0" y="6002"/>
                  </a:moveTo>
                  <a:lnTo>
                    <a:pt x="769" y="6002"/>
                  </a:lnTo>
                  <a:lnTo>
                    <a:pt x="769" y="4717"/>
                  </a:lnTo>
                  <a:cubicBezTo>
                    <a:pt x="769" y="4357"/>
                    <a:pt x="1654" y="4066"/>
                    <a:pt x="2746" y="4066"/>
                  </a:cubicBezTo>
                  <a:lnTo>
                    <a:pt x="3715" y="4066"/>
                  </a:lnTo>
                  <a:lnTo>
                    <a:pt x="4100" y="4066"/>
                  </a:lnTo>
                  <a:lnTo>
                    <a:pt x="16315" y="4066"/>
                  </a:lnTo>
                  <a:lnTo>
                    <a:pt x="16315" y="6129"/>
                  </a:lnTo>
                  <a:cubicBezTo>
                    <a:pt x="15762" y="6184"/>
                    <a:pt x="15346" y="6351"/>
                    <a:pt x="15346" y="6551"/>
                  </a:cubicBezTo>
                  <a:cubicBezTo>
                    <a:pt x="15346" y="6797"/>
                    <a:pt x="15954" y="6997"/>
                    <a:pt x="16700" y="6997"/>
                  </a:cubicBezTo>
                  <a:cubicBezTo>
                    <a:pt x="17446" y="6997"/>
                    <a:pt x="18054" y="6797"/>
                    <a:pt x="18054" y="6551"/>
                  </a:cubicBezTo>
                  <a:cubicBezTo>
                    <a:pt x="18054" y="6351"/>
                    <a:pt x="17646" y="6182"/>
                    <a:pt x="17085" y="6129"/>
                  </a:cubicBezTo>
                  <a:lnTo>
                    <a:pt x="17085" y="3813"/>
                  </a:lnTo>
                  <a:lnTo>
                    <a:pt x="4100" y="3813"/>
                  </a:lnTo>
                  <a:lnTo>
                    <a:pt x="4100" y="3021"/>
                  </a:lnTo>
                  <a:cubicBezTo>
                    <a:pt x="4100" y="2662"/>
                    <a:pt x="4985" y="2371"/>
                    <a:pt x="6077" y="2371"/>
                  </a:cubicBezTo>
                  <a:lnTo>
                    <a:pt x="8546" y="2371"/>
                  </a:lnTo>
                  <a:lnTo>
                    <a:pt x="8931" y="2371"/>
                  </a:lnTo>
                  <a:lnTo>
                    <a:pt x="13769" y="2371"/>
                  </a:lnTo>
                  <a:cubicBezTo>
                    <a:pt x="13938" y="2553"/>
                    <a:pt x="14446" y="2690"/>
                    <a:pt x="15054" y="2690"/>
                  </a:cubicBezTo>
                  <a:cubicBezTo>
                    <a:pt x="15800" y="2690"/>
                    <a:pt x="16408" y="2490"/>
                    <a:pt x="16408" y="2245"/>
                  </a:cubicBezTo>
                  <a:cubicBezTo>
                    <a:pt x="16408" y="1999"/>
                    <a:pt x="15800" y="1799"/>
                    <a:pt x="15054" y="1799"/>
                  </a:cubicBezTo>
                  <a:cubicBezTo>
                    <a:pt x="14446" y="1799"/>
                    <a:pt x="13931" y="1933"/>
                    <a:pt x="13769" y="2118"/>
                  </a:cubicBezTo>
                  <a:lnTo>
                    <a:pt x="8931" y="2118"/>
                  </a:lnTo>
                  <a:lnTo>
                    <a:pt x="8931" y="1817"/>
                  </a:lnTo>
                  <a:cubicBezTo>
                    <a:pt x="8931" y="954"/>
                    <a:pt x="11062" y="253"/>
                    <a:pt x="13685" y="253"/>
                  </a:cubicBezTo>
                  <a:cubicBezTo>
                    <a:pt x="17092" y="253"/>
                    <a:pt x="19862" y="1164"/>
                    <a:pt x="19862" y="2285"/>
                  </a:cubicBezTo>
                  <a:lnTo>
                    <a:pt x="19862" y="7662"/>
                  </a:lnTo>
                  <a:lnTo>
                    <a:pt x="9415" y="7662"/>
                  </a:lnTo>
                  <a:lnTo>
                    <a:pt x="9415" y="5478"/>
                  </a:lnTo>
                  <a:lnTo>
                    <a:pt x="11554" y="5478"/>
                  </a:lnTo>
                  <a:cubicBezTo>
                    <a:pt x="11723" y="5661"/>
                    <a:pt x="12231" y="5797"/>
                    <a:pt x="12838" y="5797"/>
                  </a:cubicBezTo>
                  <a:cubicBezTo>
                    <a:pt x="13585" y="5797"/>
                    <a:pt x="14192" y="5597"/>
                    <a:pt x="14192" y="5352"/>
                  </a:cubicBezTo>
                  <a:cubicBezTo>
                    <a:pt x="14192" y="5106"/>
                    <a:pt x="13585" y="4907"/>
                    <a:pt x="12838" y="4907"/>
                  </a:cubicBezTo>
                  <a:cubicBezTo>
                    <a:pt x="12231" y="4907"/>
                    <a:pt x="11715" y="5041"/>
                    <a:pt x="11554" y="5225"/>
                  </a:cubicBezTo>
                  <a:lnTo>
                    <a:pt x="8646" y="5225"/>
                  </a:lnTo>
                  <a:lnTo>
                    <a:pt x="8646" y="7915"/>
                  </a:lnTo>
                  <a:lnTo>
                    <a:pt x="19862" y="7915"/>
                  </a:lnTo>
                  <a:lnTo>
                    <a:pt x="19862" y="20732"/>
                  </a:lnTo>
                  <a:cubicBezTo>
                    <a:pt x="19308" y="20788"/>
                    <a:pt x="18892" y="20955"/>
                    <a:pt x="18892" y="21155"/>
                  </a:cubicBezTo>
                  <a:cubicBezTo>
                    <a:pt x="18892" y="21400"/>
                    <a:pt x="19500" y="21600"/>
                    <a:pt x="20246" y="21600"/>
                  </a:cubicBezTo>
                  <a:cubicBezTo>
                    <a:pt x="20992" y="21600"/>
                    <a:pt x="21600" y="21400"/>
                    <a:pt x="21600" y="21155"/>
                  </a:cubicBezTo>
                  <a:cubicBezTo>
                    <a:pt x="21600" y="20955"/>
                    <a:pt x="21192" y="20785"/>
                    <a:pt x="20631" y="20732"/>
                  </a:cubicBezTo>
                  <a:lnTo>
                    <a:pt x="20631" y="2285"/>
                  </a:lnTo>
                  <a:cubicBezTo>
                    <a:pt x="20631" y="1025"/>
                    <a:pt x="17515" y="0"/>
                    <a:pt x="13685" y="0"/>
                  </a:cubicBezTo>
                  <a:cubicBezTo>
                    <a:pt x="10638" y="0"/>
                    <a:pt x="8162" y="815"/>
                    <a:pt x="8162" y="1817"/>
                  </a:cubicBezTo>
                  <a:lnTo>
                    <a:pt x="8162" y="2118"/>
                  </a:lnTo>
                  <a:lnTo>
                    <a:pt x="6077" y="2118"/>
                  </a:lnTo>
                  <a:cubicBezTo>
                    <a:pt x="4562" y="2118"/>
                    <a:pt x="3331" y="2523"/>
                    <a:pt x="3331" y="3021"/>
                  </a:cubicBezTo>
                  <a:lnTo>
                    <a:pt x="3331" y="3813"/>
                  </a:lnTo>
                  <a:lnTo>
                    <a:pt x="2746" y="3813"/>
                  </a:lnTo>
                  <a:cubicBezTo>
                    <a:pt x="1231" y="3813"/>
                    <a:pt x="0" y="4218"/>
                    <a:pt x="0" y="4717"/>
                  </a:cubicBezTo>
                  <a:lnTo>
                    <a:pt x="0" y="6002"/>
                  </a:lnTo>
                  <a:close/>
                  <a:moveTo>
                    <a:pt x="20246" y="20965"/>
                  </a:moveTo>
                  <a:cubicBezTo>
                    <a:pt x="20569" y="20965"/>
                    <a:pt x="20831" y="21051"/>
                    <a:pt x="20831" y="21157"/>
                  </a:cubicBezTo>
                  <a:cubicBezTo>
                    <a:pt x="20831" y="21263"/>
                    <a:pt x="20569" y="21349"/>
                    <a:pt x="20246" y="21349"/>
                  </a:cubicBezTo>
                  <a:cubicBezTo>
                    <a:pt x="19923" y="21349"/>
                    <a:pt x="19661" y="21263"/>
                    <a:pt x="19661" y="21157"/>
                  </a:cubicBezTo>
                  <a:cubicBezTo>
                    <a:pt x="19661" y="21051"/>
                    <a:pt x="19923" y="20965"/>
                    <a:pt x="20246" y="20965"/>
                  </a:cubicBezTo>
                  <a:close/>
                  <a:moveTo>
                    <a:pt x="12254" y="5352"/>
                  </a:moveTo>
                  <a:cubicBezTo>
                    <a:pt x="12254" y="5246"/>
                    <a:pt x="12515" y="5160"/>
                    <a:pt x="12838" y="5160"/>
                  </a:cubicBezTo>
                  <a:cubicBezTo>
                    <a:pt x="13162" y="5160"/>
                    <a:pt x="13423" y="5246"/>
                    <a:pt x="13423" y="5352"/>
                  </a:cubicBezTo>
                  <a:cubicBezTo>
                    <a:pt x="13423" y="5458"/>
                    <a:pt x="13162" y="5544"/>
                    <a:pt x="12838" y="5544"/>
                  </a:cubicBezTo>
                  <a:cubicBezTo>
                    <a:pt x="12515" y="5544"/>
                    <a:pt x="12254" y="5458"/>
                    <a:pt x="12254" y="5352"/>
                  </a:cubicBezTo>
                  <a:close/>
                  <a:moveTo>
                    <a:pt x="14477" y="2244"/>
                  </a:moveTo>
                  <a:cubicBezTo>
                    <a:pt x="14477" y="2138"/>
                    <a:pt x="14738" y="2052"/>
                    <a:pt x="15062" y="2052"/>
                  </a:cubicBezTo>
                  <a:cubicBezTo>
                    <a:pt x="15385" y="2052"/>
                    <a:pt x="15646" y="2138"/>
                    <a:pt x="15646" y="2244"/>
                  </a:cubicBezTo>
                  <a:cubicBezTo>
                    <a:pt x="15646" y="2351"/>
                    <a:pt x="15385" y="2437"/>
                    <a:pt x="15062" y="2437"/>
                  </a:cubicBezTo>
                  <a:cubicBezTo>
                    <a:pt x="14738" y="2437"/>
                    <a:pt x="14477" y="2351"/>
                    <a:pt x="14477" y="2244"/>
                  </a:cubicBezTo>
                  <a:close/>
                  <a:moveTo>
                    <a:pt x="16700" y="6362"/>
                  </a:moveTo>
                  <a:cubicBezTo>
                    <a:pt x="17023" y="6362"/>
                    <a:pt x="17285" y="6448"/>
                    <a:pt x="17285" y="6554"/>
                  </a:cubicBezTo>
                  <a:cubicBezTo>
                    <a:pt x="17285" y="6660"/>
                    <a:pt x="17023" y="6746"/>
                    <a:pt x="16700" y="6746"/>
                  </a:cubicBezTo>
                  <a:cubicBezTo>
                    <a:pt x="16377" y="6746"/>
                    <a:pt x="16115" y="6660"/>
                    <a:pt x="16115" y="6554"/>
                  </a:cubicBezTo>
                  <a:cubicBezTo>
                    <a:pt x="16115" y="6448"/>
                    <a:pt x="16377" y="6362"/>
                    <a:pt x="16700" y="6362"/>
                  </a:cubicBezTo>
                  <a:close/>
                </a:path>
              </a:pathLst>
            </a:custGeom>
            <a:solidFill>
              <a:schemeClr val="bg2">
                <a:lumMod val="40000"/>
                <a:lumOff val="60000"/>
              </a:schemeClr>
            </a:solidFill>
            <a:ln w="12700">
              <a:miter lim="400000"/>
            </a:ln>
          </p:spPr>
          <p:txBody>
            <a:bodyPr lIns="53340" tIns="53340" rIns="53340" bIns="5334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200" dirty="0"/>
            </a:p>
          </p:txBody>
        </p:sp>
        <p:sp>
          <p:nvSpPr>
            <p:cNvPr id="86" name="Shape">
              <a:extLst>
                <a:ext uri="{FF2B5EF4-FFF2-40B4-BE49-F238E27FC236}">
                  <a16:creationId xmlns:a16="http://schemas.microsoft.com/office/drawing/2014/main" id="{3308230E-E4D2-B847-B89A-A71CD6C3EC9B}"/>
                </a:ext>
              </a:extLst>
            </p:cNvPr>
            <p:cNvSpPr/>
            <p:nvPr/>
          </p:nvSpPr>
          <p:spPr>
            <a:xfrm>
              <a:off x="12458699" y="15366999"/>
              <a:ext cx="324485" cy="303403"/>
            </a:xfrm>
            <a:custGeom>
              <a:avLst/>
              <a:gdLst/>
              <a:ahLst/>
              <a:cxnLst>
                <a:cxn ang="0">
                  <a:pos x="wd2" y="hd2"/>
                </a:cxn>
                <a:cxn ang="5400000">
                  <a:pos x="wd2" y="hd2"/>
                </a:cxn>
                <a:cxn ang="10800000">
                  <a:pos x="wd2" y="hd2"/>
                </a:cxn>
                <a:cxn ang="16200000">
                  <a:pos x="wd2" y="hd2"/>
                </a:cxn>
              </a:cxnLst>
              <a:rect l="0" t="0" r="r" b="b"/>
              <a:pathLst>
                <a:path w="21600" h="21600" extrusionOk="0">
                  <a:moveTo>
                    <a:pt x="0" y="4367"/>
                  </a:moveTo>
                  <a:lnTo>
                    <a:pt x="0" y="9792"/>
                  </a:lnTo>
                  <a:cubicBezTo>
                    <a:pt x="0" y="11419"/>
                    <a:pt x="1133" y="12767"/>
                    <a:pt x="2595" y="12993"/>
                  </a:cubicBezTo>
                  <a:lnTo>
                    <a:pt x="2595" y="18372"/>
                  </a:lnTo>
                  <a:cubicBezTo>
                    <a:pt x="2595" y="19285"/>
                    <a:pt x="2959" y="20108"/>
                    <a:pt x="3525" y="20696"/>
                  </a:cubicBezTo>
                  <a:cubicBezTo>
                    <a:pt x="4066" y="21256"/>
                    <a:pt x="4802" y="21600"/>
                    <a:pt x="5613" y="21600"/>
                  </a:cubicBezTo>
                  <a:lnTo>
                    <a:pt x="6721" y="21600"/>
                  </a:lnTo>
                  <a:lnTo>
                    <a:pt x="7566" y="21600"/>
                  </a:lnTo>
                  <a:lnTo>
                    <a:pt x="21600" y="21600"/>
                  </a:lnTo>
                  <a:lnTo>
                    <a:pt x="21600" y="14258"/>
                  </a:lnTo>
                  <a:lnTo>
                    <a:pt x="19292" y="14258"/>
                  </a:lnTo>
                  <a:cubicBezTo>
                    <a:pt x="19106" y="13607"/>
                    <a:pt x="18548" y="13119"/>
                    <a:pt x="17880" y="13119"/>
                  </a:cubicBezTo>
                  <a:cubicBezTo>
                    <a:pt x="17060" y="13119"/>
                    <a:pt x="16392" y="13833"/>
                    <a:pt x="16392" y="14710"/>
                  </a:cubicBezTo>
                  <a:cubicBezTo>
                    <a:pt x="16392" y="15587"/>
                    <a:pt x="17060" y="16302"/>
                    <a:pt x="17880" y="16302"/>
                  </a:cubicBezTo>
                  <a:cubicBezTo>
                    <a:pt x="18548" y="16302"/>
                    <a:pt x="19115" y="15822"/>
                    <a:pt x="19292" y="15162"/>
                  </a:cubicBezTo>
                  <a:lnTo>
                    <a:pt x="20755" y="15162"/>
                  </a:lnTo>
                  <a:lnTo>
                    <a:pt x="20755" y="20696"/>
                  </a:lnTo>
                  <a:lnTo>
                    <a:pt x="7566" y="20696"/>
                  </a:lnTo>
                  <a:lnTo>
                    <a:pt x="5613" y="20696"/>
                  </a:lnTo>
                  <a:cubicBezTo>
                    <a:pt x="4413" y="20696"/>
                    <a:pt x="3441" y="19656"/>
                    <a:pt x="3441" y="18372"/>
                  </a:cubicBezTo>
                  <a:lnTo>
                    <a:pt x="3441" y="13020"/>
                  </a:lnTo>
                  <a:lnTo>
                    <a:pt x="12453" y="13020"/>
                  </a:lnTo>
                  <a:cubicBezTo>
                    <a:pt x="12639" y="13671"/>
                    <a:pt x="13197" y="14159"/>
                    <a:pt x="13865" y="14159"/>
                  </a:cubicBezTo>
                  <a:cubicBezTo>
                    <a:pt x="14685" y="14159"/>
                    <a:pt x="15352" y="13445"/>
                    <a:pt x="15352" y="12568"/>
                  </a:cubicBezTo>
                  <a:cubicBezTo>
                    <a:pt x="15352" y="11691"/>
                    <a:pt x="14685" y="10976"/>
                    <a:pt x="13865" y="10976"/>
                  </a:cubicBezTo>
                  <a:cubicBezTo>
                    <a:pt x="13197" y="10976"/>
                    <a:pt x="12630" y="11455"/>
                    <a:pt x="12453" y="12115"/>
                  </a:cubicBezTo>
                  <a:lnTo>
                    <a:pt x="3441" y="12115"/>
                  </a:lnTo>
                  <a:lnTo>
                    <a:pt x="3018" y="12115"/>
                  </a:lnTo>
                  <a:cubicBezTo>
                    <a:pt x="1818" y="12115"/>
                    <a:pt x="845" y="11076"/>
                    <a:pt x="845" y="9792"/>
                  </a:cubicBezTo>
                  <a:lnTo>
                    <a:pt x="845" y="4367"/>
                  </a:lnTo>
                  <a:cubicBezTo>
                    <a:pt x="845" y="3083"/>
                    <a:pt x="1818" y="2043"/>
                    <a:pt x="3018" y="2043"/>
                  </a:cubicBezTo>
                  <a:lnTo>
                    <a:pt x="3677" y="2043"/>
                  </a:lnTo>
                  <a:lnTo>
                    <a:pt x="8564" y="2043"/>
                  </a:lnTo>
                  <a:cubicBezTo>
                    <a:pt x="8750" y="2694"/>
                    <a:pt x="9308" y="3183"/>
                    <a:pt x="9976" y="3183"/>
                  </a:cubicBezTo>
                  <a:cubicBezTo>
                    <a:pt x="10796" y="3183"/>
                    <a:pt x="11464" y="2468"/>
                    <a:pt x="11464" y="1591"/>
                  </a:cubicBezTo>
                  <a:cubicBezTo>
                    <a:pt x="11464" y="714"/>
                    <a:pt x="10796" y="0"/>
                    <a:pt x="9976" y="0"/>
                  </a:cubicBezTo>
                  <a:cubicBezTo>
                    <a:pt x="9308" y="0"/>
                    <a:pt x="8741" y="479"/>
                    <a:pt x="8564" y="1139"/>
                  </a:cubicBezTo>
                  <a:lnTo>
                    <a:pt x="3677" y="1139"/>
                  </a:lnTo>
                  <a:lnTo>
                    <a:pt x="2832" y="1139"/>
                  </a:lnTo>
                  <a:lnTo>
                    <a:pt x="2832" y="1148"/>
                  </a:lnTo>
                  <a:cubicBezTo>
                    <a:pt x="2097" y="1194"/>
                    <a:pt x="1437" y="1537"/>
                    <a:pt x="938" y="2043"/>
                  </a:cubicBezTo>
                  <a:cubicBezTo>
                    <a:pt x="364" y="2631"/>
                    <a:pt x="0" y="3454"/>
                    <a:pt x="0" y="4367"/>
                  </a:cubicBezTo>
                  <a:close/>
                  <a:moveTo>
                    <a:pt x="9342" y="1591"/>
                  </a:moveTo>
                  <a:cubicBezTo>
                    <a:pt x="9342" y="1212"/>
                    <a:pt x="9629" y="904"/>
                    <a:pt x="9984" y="904"/>
                  </a:cubicBezTo>
                  <a:cubicBezTo>
                    <a:pt x="10339" y="904"/>
                    <a:pt x="10627" y="1212"/>
                    <a:pt x="10627" y="1591"/>
                  </a:cubicBezTo>
                  <a:cubicBezTo>
                    <a:pt x="10627" y="1971"/>
                    <a:pt x="10339" y="2278"/>
                    <a:pt x="9984" y="2278"/>
                  </a:cubicBezTo>
                  <a:cubicBezTo>
                    <a:pt x="9629" y="2278"/>
                    <a:pt x="9342" y="1971"/>
                    <a:pt x="9342" y="1591"/>
                  </a:cubicBezTo>
                  <a:close/>
                  <a:moveTo>
                    <a:pt x="13231" y="12568"/>
                  </a:moveTo>
                  <a:cubicBezTo>
                    <a:pt x="13231" y="12188"/>
                    <a:pt x="13518" y="11880"/>
                    <a:pt x="13873" y="11880"/>
                  </a:cubicBezTo>
                  <a:cubicBezTo>
                    <a:pt x="14228" y="11880"/>
                    <a:pt x="14516" y="12188"/>
                    <a:pt x="14516" y="12568"/>
                  </a:cubicBezTo>
                  <a:cubicBezTo>
                    <a:pt x="14516" y="12947"/>
                    <a:pt x="14228" y="13255"/>
                    <a:pt x="13873" y="13255"/>
                  </a:cubicBezTo>
                  <a:cubicBezTo>
                    <a:pt x="13518" y="13255"/>
                    <a:pt x="13231" y="12947"/>
                    <a:pt x="13231" y="12568"/>
                  </a:cubicBezTo>
                  <a:close/>
                  <a:moveTo>
                    <a:pt x="18523" y="14710"/>
                  </a:moveTo>
                  <a:cubicBezTo>
                    <a:pt x="18523" y="15090"/>
                    <a:pt x="18235" y="15398"/>
                    <a:pt x="17880" y="15398"/>
                  </a:cubicBezTo>
                  <a:cubicBezTo>
                    <a:pt x="17525" y="15398"/>
                    <a:pt x="17238" y="15090"/>
                    <a:pt x="17238" y="14710"/>
                  </a:cubicBezTo>
                  <a:cubicBezTo>
                    <a:pt x="17238" y="14331"/>
                    <a:pt x="17525" y="14023"/>
                    <a:pt x="17880" y="14023"/>
                  </a:cubicBezTo>
                  <a:cubicBezTo>
                    <a:pt x="18235" y="14023"/>
                    <a:pt x="18523" y="14331"/>
                    <a:pt x="18523" y="14710"/>
                  </a:cubicBezTo>
                  <a:close/>
                </a:path>
              </a:pathLst>
            </a:custGeom>
            <a:solidFill>
              <a:schemeClr val="accent6"/>
            </a:solidFill>
            <a:ln w="12700">
              <a:miter lim="400000"/>
            </a:ln>
          </p:spPr>
          <p:txBody>
            <a:bodyPr lIns="53340" tIns="53340" rIns="53340" bIns="5334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200"/>
            </a:p>
          </p:txBody>
        </p:sp>
        <p:sp>
          <p:nvSpPr>
            <p:cNvPr id="87" name="Shape">
              <a:extLst>
                <a:ext uri="{FF2B5EF4-FFF2-40B4-BE49-F238E27FC236}">
                  <a16:creationId xmlns:a16="http://schemas.microsoft.com/office/drawing/2014/main" id="{5CCFB5B5-B083-0745-B76D-64D02EF8C319}"/>
                </a:ext>
              </a:extLst>
            </p:cNvPr>
            <p:cNvSpPr/>
            <p:nvPr/>
          </p:nvSpPr>
          <p:spPr>
            <a:xfrm>
              <a:off x="12560300" y="15671800"/>
              <a:ext cx="255396" cy="1932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5237"/>
                  </a:lnTo>
                  <a:cubicBezTo>
                    <a:pt x="0" y="6670"/>
                    <a:pt x="462" y="7962"/>
                    <a:pt x="1181" y="8884"/>
                  </a:cubicBezTo>
                  <a:cubicBezTo>
                    <a:pt x="1869" y="9764"/>
                    <a:pt x="2803" y="10303"/>
                    <a:pt x="3834" y="10303"/>
                  </a:cubicBezTo>
                  <a:lnTo>
                    <a:pt x="8539" y="10303"/>
                  </a:lnTo>
                  <a:lnTo>
                    <a:pt x="8539" y="14745"/>
                  </a:lnTo>
                  <a:cubicBezTo>
                    <a:pt x="8539" y="17541"/>
                    <a:pt x="10258" y="19812"/>
                    <a:pt x="12374" y="19812"/>
                  </a:cubicBezTo>
                  <a:lnTo>
                    <a:pt x="17916" y="19812"/>
                  </a:lnTo>
                  <a:cubicBezTo>
                    <a:pt x="18152" y="20834"/>
                    <a:pt x="18861" y="21600"/>
                    <a:pt x="19710" y="21600"/>
                  </a:cubicBezTo>
                  <a:cubicBezTo>
                    <a:pt x="20751" y="21600"/>
                    <a:pt x="21600" y="20479"/>
                    <a:pt x="21600" y="19102"/>
                  </a:cubicBezTo>
                  <a:cubicBezTo>
                    <a:pt x="21600" y="17726"/>
                    <a:pt x="20751" y="16604"/>
                    <a:pt x="19710" y="16604"/>
                  </a:cubicBezTo>
                  <a:cubicBezTo>
                    <a:pt x="18861" y="16604"/>
                    <a:pt x="18141" y="17357"/>
                    <a:pt x="17916" y="18393"/>
                  </a:cubicBezTo>
                  <a:lnTo>
                    <a:pt x="12374" y="18393"/>
                  </a:lnTo>
                  <a:cubicBezTo>
                    <a:pt x="10848" y="18393"/>
                    <a:pt x="9613" y="16760"/>
                    <a:pt x="9613" y="14745"/>
                  </a:cubicBezTo>
                  <a:lnTo>
                    <a:pt x="9613" y="10303"/>
                  </a:lnTo>
                  <a:lnTo>
                    <a:pt x="13684" y="10303"/>
                  </a:lnTo>
                  <a:cubicBezTo>
                    <a:pt x="13920" y="11325"/>
                    <a:pt x="14629" y="12091"/>
                    <a:pt x="15478" y="12091"/>
                  </a:cubicBezTo>
                  <a:cubicBezTo>
                    <a:pt x="16519" y="12091"/>
                    <a:pt x="17368" y="10970"/>
                    <a:pt x="17368" y="9594"/>
                  </a:cubicBezTo>
                  <a:cubicBezTo>
                    <a:pt x="17368" y="8217"/>
                    <a:pt x="16520" y="7096"/>
                    <a:pt x="15478" y="7096"/>
                  </a:cubicBezTo>
                  <a:cubicBezTo>
                    <a:pt x="14629" y="7096"/>
                    <a:pt x="13909" y="7848"/>
                    <a:pt x="13684" y="8884"/>
                  </a:cubicBezTo>
                  <a:lnTo>
                    <a:pt x="9613" y="8884"/>
                  </a:lnTo>
                  <a:lnTo>
                    <a:pt x="3834" y="8884"/>
                  </a:lnTo>
                  <a:cubicBezTo>
                    <a:pt x="2309" y="8884"/>
                    <a:pt x="1074" y="7252"/>
                    <a:pt x="1074" y="5237"/>
                  </a:cubicBezTo>
                  <a:lnTo>
                    <a:pt x="1074" y="0"/>
                  </a:lnTo>
                  <a:lnTo>
                    <a:pt x="0" y="0"/>
                  </a:lnTo>
                  <a:close/>
                  <a:moveTo>
                    <a:pt x="14672" y="9580"/>
                  </a:moveTo>
                  <a:cubicBezTo>
                    <a:pt x="14672" y="8983"/>
                    <a:pt x="15037" y="8501"/>
                    <a:pt x="15488" y="8501"/>
                  </a:cubicBezTo>
                  <a:cubicBezTo>
                    <a:pt x="15940" y="8501"/>
                    <a:pt x="16305" y="8983"/>
                    <a:pt x="16305" y="9580"/>
                  </a:cubicBezTo>
                  <a:cubicBezTo>
                    <a:pt x="16305" y="10176"/>
                    <a:pt x="15940" y="10658"/>
                    <a:pt x="15488" y="10658"/>
                  </a:cubicBezTo>
                  <a:cubicBezTo>
                    <a:pt x="15037" y="10658"/>
                    <a:pt x="14672" y="10176"/>
                    <a:pt x="14672" y="9580"/>
                  </a:cubicBezTo>
                  <a:close/>
                  <a:moveTo>
                    <a:pt x="18904" y="19088"/>
                  </a:moveTo>
                  <a:cubicBezTo>
                    <a:pt x="18904" y="18492"/>
                    <a:pt x="19269" y="18010"/>
                    <a:pt x="19720" y="18010"/>
                  </a:cubicBezTo>
                  <a:cubicBezTo>
                    <a:pt x="20171" y="18010"/>
                    <a:pt x="20537" y="18492"/>
                    <a:pt x="20537" y="19088"/>
                  </a:cubicBezTo>
                  <a:cubicBezTo>
                    <a:pt x="20537" y="19684"/>
                    <a:pt x="20171" y="20167"/>
                    <a:pt x="19720" y="20167"/>
                  </a:cubicBezTo>
                  <a:cubicBezTo>
                    <a:pt x="19269" y="20167"/>
                    <a:pt x="18904" y="19684"/>
                    <a:pt x="18904" y="19088"/>
                  </a:cubicBezTo>
                  <a:close/>
                </a:path>
              </a:pathLst>
            </a:custGeom>
            <a:solidFill>
              <a:schemeClr val="accent4"/>
            </a:solidFill>
            <a:ln w="12700">
              <a:miter lim="400000"/>
            </a:ln>
          </p:spPr>
          <p:txBody>
            <a:bodyPr lIns="53340" tIns="53340" rIns="53340" bIns="5334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200"/>
            </a:p>
          </p:txBody>
        </p:sp>
      </p:grpSp>
      <p:grpSp>
        <p:nvGrpSpPr>
          <p:cNvPr id="34" name="Group 33">
            <a:extLst>
              <a:ext uri="{FF2B5EF4-FFF2-40B4-BE49-F238E27FC236}">
                <a16:creationId xmlns:a16="http://schemas.microsoft.com/office/drawing/2014/main" id="{96FC1981-507D-774D-A9C1-23595D6F8AE4}"/>
              </a:ext>
            </a:extLst>
          </p:cNvPr>
          <p:cNvGrpSpPr/>
          <p:nvPr/>
        </p:nvGrpSpPr>
        <p:grpSpPr>
          <a:xfrm>
            <a:off x="12098878" y="6388364"/>
            <a:ext cx="5833522" cy="2644244"/>
            <a:chOff x="8921977" y="1371462"/>
            <a:chExt cx="2937088" cy="2518326"/>
          </a:xfrm>
        </p:grpSpPr>
        <p:sp>
          <p:nvSpPr>
            <p:cNvPr id="80" name="TextBox 11">
              <a:extLst>
                <a:ext uri="{FF2B5EF4-FFF2-40B4-BE49-F238E27FC236}">
                  <a16:creationId xmlns:a16="http://schemas.microsoft.com/office/drawing/2014/main" id="{FB3002C4-93DD-7441-8780-C50B252C8C5A}"/>
                </a:ext>
              </a:extLst>
            </p:cNvPr>
            <p:cNvSpPr txBox="1"/>
            <p:nvPr/>
          </p:nvSpPr>
          <p:spPr>
            <a:xfrm>
              <a:off x="8921977" y="1371462"/>
              <a:ext cx="2937088" cy="556928"/>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solidFill>
                    <a:srgbClr val="54849A"/>
                  </a:solidFill>
                </a:rPr>
                <a:t>Global Challenges</a:t>
              </a:r>
              <a:endParaRPr lang="en-US" sz="3200" noProof="1">
                <a:solidFill>
                  <a:srgbClr val="54849A"/>
                </a:solidFill>
              </a:endParaRPr>
            </a:p>
          </p:txBody>
        </p:sp>
        <p:sp>
          <p:nvSpPr>
            <p:cNvPr id="81" name="TextBox 12">
              <a:extLst>
                <a:ext uri="{FF2B5EF4-FFF2-40B4-BE49-F238E27FC236}">
                  <a16:creationId xmlns:a16="http://schemas.microsoft.com/office/drawing/2014/main" id="{5E3168A0-6CB0-D444-981D-333E52302567}"/>
                </a:ext>
              </a:extLst>
            </p:cNvPr>
            <p:cNvSpPr txBox="1"/>
            <p:nvPr/>
          </p:nvSpPr>
          <p:spPr>
            <a:xfrm>
              <a:off x="8929772" y="1925882"/>
              <a:ext cx="2929293" cy="196390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b="1" dirty="0">
                  <a:solidFill>
                    <a:srgbClr val="54849A"/>
                  </a:solidFill>
                </a:rPr>
                <a:t>Flexible thinking is essential for addressing complex global challenges, such as climate change, healthcare disparities, and poverty. AI can play a significant role in analyzing data, identifying patterns, and generating insights to inform decision-making and policy formulation. Flexible AI systems can adapt to diverse cultural contexts and evolving priorities, contributing to more inclusive and sustainable solutions on a global scale.</a:t>
              </a:r>
              <a:endParaRPr lang="en-US" sz="1470" b="1" noProof="1">
                <a:solidFill>
                  <a:srgbClr val="54849A"/>
                </a:solidFill>
              </a:endParaRPr>
            </a:p>
          </p:txBody>
        </p:sp>
      </p:grpSp>
      <p:grpSp>
        <p:nvGrpSpPr>
          <p:cNvPr id="35" name="Group 34">
            <a:extLst>
              <a:ext uri="{FF2B5EF4-FFF2-40B4-BE49-F238E27FC236}">
                <a16:creationId xmlns:a16="http://schemas.microsoft.com/office/drawing/2014/main" id="{B59A87DA-50CD-7944-9963-5F6954AA915C}"/>
              </a:ext>
            </a:extLst>
          </p:cNvPr>
          <p:cNvGrpSpPr/>
          <p:nvPr/>
        </p:nvGrpSpPr>
        <p:grpSpPr>
          <a:xfrm>
            <a:off x="12107062" y="4019693"/>
            <a:ext cx="6053937" cy="1906018"/>
            <a:chOff x="8921977" y="1260458"/>
            <a:chExt cx="2937088" cy="2177062"/>
          </a:xfrm>
        </p:grpSpPr>
        <p:sp>
          <p:nvSpPr>
            <p:cNvPr id="78" name="TextBox 14">
              <a:extLst>
                <a:ext uri="{FF2B5EF4-FFF2-40B4-BE49-F238E27FC236}">
                  <a16:creationId xmlns:a16="http://schemas.microsoft.com/office/drawing/2014/main" id="{D14DF835-8AF8-E349-833E-33B10DE2C5D3}"/>
                </a:ext>
              </a:extLst>
            </p:cNvPr>
            <p:cNvSpPr txBox="1"/>
            <p:nvPr/>
          </p:nvSpPr>
          <p:spPr>
            <a:xfrm>
              <a:off x="8921977" y="1260458"/>
              <a:ext cx="2937088" cy="667933"/>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solidFill>
                    <a:srgbClr val="E6B729"/>
                  </a:solidFill>
                </a:rPr>
                <a:t>Ethical Considerations</a:t>
              </a:r>
              <a:endParaRPr lang="en-US" sz="3200" noProof="1">
                <a:solidFill>
                  <a:srgbClr val="E6B729"/>
                </a:solidFill>
              </a:endParaRPr>
            </a:p>
          </p:txBody>
        </p:sp>
        <p:sp>
          <p:nvSpPr>
            <p:cNvPr id="79" name="TextBox 15">
              <a:extLst>
                <a:ext uri="{FF2B5EF4-FFF2-40B4-BE49-F238E27FC236}">
                  <a16:creationId xmlns:a16="http://schemas.microsoft.com/office/drawing/2014/main" id="{A1CDB671-6BFB-E34F-BDA0-EF71AC9A35DA}"/>
                </a:ext>
              </a:extLst>
            </p:cNvPr>
            <p:cNvSpPr txBox="1"/>
            <p:nvPr/>
          </p:nvSpPr>
          <p:spPr>
            <a:xfrm>
              <a:off x="8929772" y="1925882"/>
              <a:ext cx="2929293" cy="151163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b="1" dirty="0">
                  <a:solidFill>
                    <a:srgbClr val="E6B729"/>
                  </a:solidFill>
                </a:rPr>
                <a:t>Flexible thinking is essential when considering the ethical implications of AI technologies. It enables developers and policymakers to anticipate and address potential risks and challenges, such as bias, privacy concerns, and job displacement, proactively.</a:t>
              </a:r>
              <a:endParaRPr lang="en-US" sz="1470" b="1" noProof="1">
                <a:solidFill>
                  <a:srgbClr val="E6B729"/>
                </a:solidFill>
              </a:endParaRPr>
            </a:p>
          </p:txBody>
        </p:sp>
      </p:grpSp>
      <p:grpSp>
        <p:nvGrpSpPr>
          <p:cNvPr id="36" name="Group 35">
            <a:extLst>
              <a:ext uri="{FF2B5EF4-FFF2-40B4-BE49-F238E27FC236}">
                <a16:creationId xmlns:a16="http://schemas.microsoft.com/office/drawing/2014/main" id="{FE8A0527-518B-9541-9E6F-1709308B6AED}"/>
              </a:ext>
            </a:extLst>
          </p:cNvPr>
          <p:cNvGrpSpPr/>
          <p:nvPr/>
        </p:nvGrpSpPr>
        <p:grpSpPr>
          <a:xfrm>
            <a:off x="12107063" y="1853571"/>
            <a:ext cx="5833522" cy="1905582"/>
            <a:chOff x="8921977" y="1371460"/>
            <a:chExt cx="2937088" cy="1814840"/>
          </a:xfrm>
        </p:grpSpPr>
        <p:sp>
          <p:nvSpPr>
            <p:cNvPr id="76" name="TextBox 17">
              <a:extLst>
                <a:ext uri="{FF2B5EF4-FFF2-40B4-BE49-F238E27FC236}">
                  <a16:creationId xmlns:a16="http://schemas.microsoft.com/office/drawing/2014/main" id="{1E44F701-91BD-B447-8C6B-28DAE71AC773}"/>
                </a:ext>
              </a:extLst>
            </p:cNvPr>
            <p:cNvSpPr txBox="1"/>
            <p:nvPr/>
          </p:nvSpPr>
          <p:spPr>
            <a:xfrm>
              <a:off x="8921977" y="1371460"/>
              <a:ext cx="2937088" cy="556928"/>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solidFill>
                    <a:srgbClr val="EA6312"/>
                  </a:solidFill>
                </a:rPr>
                <a:t>Ethical Considerations</a:t>
              </a:r>
              <a:endParaRPr lang="en-US" sz="3200" noProof="1">
                <a:solidFill>
                  <a:srgbClr val="EA6312"/>
                </a:solidFill>
              </a:endParaRPr>
            </a:p>
          </p:txBody>
        </p:sp>
        <p:sp>
          <p:nvSpPr>
            <p:cNvPr id="77" name="TextBox 18">
              <a:extLst>
                <a:ext uri="{FF2B5EF4-FFF2-40B4-BE49-F238E27FC236}">
                  <a16:creationId xmlns:a16="http://schemas.microsoft.com/office/drawing/2014/main" id="{CB576593-1FD5-4C44-94FA-8E8740B5334E}"/>
                </a:ext>
              </a:extLst>
            </p:cNvPr>
            <p:cNvSpPr txBox="1"/>
            <p:nvPr/>
          </p:nvSpPr>
          <p:spPr>
            <a:xfrm>
              <a:off x="8929772" y="1925882"/>
              <a:ext cx="2929293" cy="12604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b="1" dirty="0">
                  <a:solidFill>
                    <a:srgbClr val="EA6312"/>
                  </a:solidFill>
                </a:rPr>
                <a:t>Flexible thinking is essential when considering the ethical implications of AI technologies. It enables developers and policymakers to anticipate and address potential risks and challenges, such as bias, privacy concerns, and job displacement, proactively.</a:t>
              </a:r>
              <a:endParaRPr lang="en-US" sz="1470" b="1" noProof="1">
                <a:solidFill>
                  <a:srgbClr val="EA6312"/>
                </a:solidFill>
              </a:endParaRPr>
            </a:p>
          </p:txBody>
        </p:sp>
      </p:grpSp>
      <p:grpSp>
        <p:nvGrpSpPr>
          <p:cNvPr id="37" name="Group 36">
            <a:extLst>
              <a:ext uri="{FF2B5EF4-FFF2-40B4-BE49-F238E27FC236}">
                <a16:creationId xmlns:a16="http://schemas.microsoft.com/office/drawing/2014/main" id="{321FC0DB-98BF-D546-A0D7-40B8E4D09C69}"/>
              </a:ext>
            </a:extLst>
          </p:cNvPr>
          <p:cNvGrpSpPr/>
          <p:nvPr/>
        </p:nvGrpSpPr>
        <p:grpSpPr>
          <a:xfrm>
            <a:off x="797846" y="6629662"/>
            <a:ext cx="5158453" cy="1910892"/>
            <a:chOff x="8921977" y="1371462"/>
            <a:chExt cx="2937088" cy="1803440"/>
          </a:xfrm>
        </p:grpSpPr>
        <p:sp>
          <p:nvSpPr>
            <p:cNvPr id="74" name="TextBox 20">
              <a:extLst>
                <a:ext uri="{FF2B5EF4-FFF2-40B4-BE49-F238E27FC236}">
                  <a16:creationId xmlns:a16="http://schemas.microsoft.com/office/drawing/2014/main" id="{AA129F56-8C75-2D49-8F45-300B0998B989}"/>
                </a:ext>
              </a:extLst>
            </p:cNvPr>
            <p:cNvSpPr txBox="1"/>
            <p:nvPr/>
          </p:nvSpPr>
          <p:spPr>
            <a:xfrm>
              <a:off x="8921977" y="1371462"/>
              <a:ext cx="2937088" cy="556928"/>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solidFill>
                    <a:srgbClr val="67A98E"/>
                  </a:solidFill>
                </a:rPr>
                <a:t>Adaptability</a:t>
              </a:r>
              <a:endParaRPr lang="en-US" sz="3200" noProof="1">
                <a:solidFill>
                  <a:srgbClr val="67A98E"/>
                </a:solidFill>
              </a:endParaRPr>
            </a:p>
          </p:txBody>
        </p:sp>
        <p:sp>
          <p:nvSpPr>
            <p:cNvPr id="75" name="TextBox 21">
              <a:extLst>
                <a:ext uri="{FF2B5EF4-FFF2-40B4-BE49-F238E27FC236}">
                  <a16:creationId xmlns:a16="http://schemas.microsoft.com/office/drawing/2014/main" id="{E86253C6-6196-504B-A08D-76E850A13FBA}"/>
                </a:ext>
              </a:extLst>
            </p:cNvPr>
            <p:cNvSpPr txBox="1"/>
            <p:nvPr/>
          </p:nvSpPr>
          <p:spPr>
            <a:xfrm>
              <a:off x="8929772" y="1925882"/>
              <a:ext cx="2929293" cy="124902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b="1" dirty="0">
                  <a:solidFill>
                    <a:srgbClr val="6AAC90"/>
                  </a:solidFill>
                </a:rPr>
                <a:t>AI systems deployed in real-world environments must be able to adapt to changes over time. Flexible thinking enables AI to adjust its behavior based on feedback and new data, ensuring continued performance and relevance.</a:t>
              </a:r>
              <a:endParaRPr lang="en-US" sz="1470" b="1" noProof="1">
                <a:solidFill>
                  <a:srgbClr val="6AAC90"/>
                </a:solidFill>
              </a:endParaRPr>
            </a:p>
          </p:txBody>
        </p:sp>
      </p:grpSp>
      <p:grpSp>
        <p:nvGrpSpPr>
          <p:cNvPr id="38" name="Group 37">
            <a:extLst>
              <a:ext uri="{FF2B5EF4-FFF2-40B4-BE49-F238E27FC236}">
                <a16:creationId xmlns:a16="http://schemas.microsoft.com/office/drawing/2014/main" id="{5DEF61A3-05D2-EB4B-967B-ECDE7C75899C}"/>
              </a:ext>
            </a:extLst>
          </p:cNvPr>
          <p:cNvGrpSpPr/>
          <p:nvPr/>
        </p:nvGrpSpPr>
        <p:grpSpPr>
          <a:xfrm>
            <a:off x="806030" y="4362267"/>
            <a:ext cx="5158453" cy="1910892"/>
            <a:chOff x="8921977" y="1371462"/>
            <a:chExt cx="2937088" cy="1803440"/>
          </a:xfrm>
        </p:grpSpPr>
        <p:sp>
          <p:nvSpPr>
            <p:cNvPr id="42" name="TextBox 23">
              <a:extLst>
                <a:ext uri="{FF2B5EF4-FFF2-40B4-BE49-F238E27FC236}">
                  <a16:creationId xmlns:a16="http://schemas.microsoft.com/office/drawing/2014/main" id="{13A33E97-3D4A-6B4C-BE21-B428612EA9F7}"/>
                </a:ext>
              </a:extLst>
            </p:cNvPr>
            <p:cNvSpPr txBox="1"/>
            <p:nvPr/>
          </p:nvSpPr>
          <p:spPr>
            <a:xfrm>
              <a:off x="8921977" y="1371462"/>
              <a:ext cx="2937088" cy="556928"/>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solidFill>
                    <a:srgbClr val="9E5E9B"/>
                  </a:solidFill>
                </a:rPr>
                <a:t>Problem-Solving</a:t>
              </a:r>
              <a:endParaRPr lang="en-US" sz="3200" noProof="1">
                <a:solidFill>
                  <a:srgbClr val="9E5E9B"/>
                </a:solidFill>
              </a:endParaRPr>
            </a:p>
          </p:txBody>
        </p:sp>
        <p:sp>
          <p:nvSpPr>
            <p:cNvPr id="73" name="TextBox 24">
              <a:extLst>
                <a:ext uri="{FF2B5EF4-FFF2-40B4-BE49-F238E27FC236}">
                  <a16:creationId xmlns:a16="http://schemas.microsoft.com/office/drawing/2014/main" id="{76FBF946-332A-0E42-BBD3-486118EB4552}"/>
                </a:ext>
              </a:extLst>
            </p:cNvPr>
            <p:cNvSpPr txBox="1"/>
            <p:nvPr/>
          </p:nvSpPr>
          <p:spPr>
            <a:xfrm>
              <a:off x="8929772" y="1925882"/>
              <a:ext cx="2929293" cy="124902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b="1" dirty="0">
                  <a:solidFill>
                    <a:srgbClr val="9E5E9B"/>
                  </a:solidFill>
                </a:rPr>
                <a:t>AI is often used to tackle complex problems across various domains. Flexible thinking allows AI systems to explore different strategies and approaches to problem-solving, leading to more innovative and effective solutions.</a:t>
              </a:r>
              <a:endParaRPr lang="en-US" sz="1470" b="1" noProof="1">
                <a:solidFill>
                  <a:srgbClr val="9E5E9B"/>
                </a:solidFill>
              </a:endParaRPr>
            </a:p>
          </p:txBody>
        </p:sp>
      </p:grpSp>
      <p:grpSp>
        <p:nvGrpSpPr>
          <p:cNvPr id="39" name="Group 38">
            <a:extLst>
              <a:ext uri="{FF2B5EF4-FFF2-40B4-BE49-F238E27FC236}">
                <a16:creationId xmlns:a16="http://schemas.microsoft.com/office/drawing/2014/main" id="{CF66A2CA-3350-E142-B7B6-7583E2A8592C}"/>
              </a:ext>
            </a:extLst>
          </p:cNvPr>
          <p:cNvGrpSpPr/>
          <p:nvPr/>
        </p:nvGrpSpPr>
        <p:grpSpPr>
          <a:xfrm>
            <a:off x="806030" y="2104701"/>
            <a:ext cx="5158453" cy="2151777"/>
            <a:chOff x="8921977" y="1376498"/>
            <a:chExt cx="2937088" cy="2030780"/>
          </a:xfrm>
        </p:grpSpPr>
        <p:sp>
          <p:nvSpPr>
            <p:cNvPr id="40" name="TextBox 26">
              <a:extLst>
                <a:ext uri="{FF2B5EF4-FFF2-40B4-BE49-F238E27FC236}">
                  <a16:creationId xmlns:a16="http://schemas.microsoft.com/office/drawing/2014/main" id="{830D17A8-E90D-F543-B7EB-29EF9B0A73A1}"/>
                </a:ext>
              </a:extLst>
            </p:cNvPr>
            <p:cNvSpPr txBox="1"/>
            <p:nvPr/>
          </p:nvSpPr>
          <p:spPr>
            <a:xfrm>
              <a:off x="8921977" y="1376498"/>
              <a:ext cx="2937088" cy="551892"/>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solidFill>
                    <a:srgbClr val="8AD0D6"/>
                  </a:solidFill>
                </a:rPr>
                <a:t>Algorithm Development</a:t>
              </a:r>
              <a:endParaRPr lang="en-US" sz="3200" noProof="1">
                <a:solidFill>
                  <a:srgbClr val="8AD0D6"/>
                </a:solidFill>
              </a:endParaRPr>
            </a:p>
          </p:txBody>
        </p:sp>
        <p:sp>
          <p:nvSpPr>
            <p:cNvPr id="41" name="TextBox 27">
              <a:extLst>
                <a:ext uri="{FF2B5EF4-FFF2-40B4-BE49-F238E27FC236}">
                  <a16:creationId xmlns:a16="http://schemas.microsoft.com/office/drawing/2014/main" id="{8A31D950-FD4F-B546-8A1D-6899BBE893B5}"/>
                </a:ext>
              </a:extLst>
            </p:cNvPr>
            <p:cNvSpPr txBox="1"/>
            <p:nvPr/>
          </p:nvSpPr>
          <p:spPr>
            <a:xfrm>
              <a:off x="8929772" y="1925882"/>
              <a:ext cx="2929293" cy="148139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b="1" dirty="0">
                  <a:solidFill>
                    <a:srgbClr val="8AD0D6"/>
                  </a:solidFill>
                </a:rPr>
                <a:t>AI developers need flexible thinking to design algorithms that can adapt to various inputs and scenarios. They must anticipate different contexts in which their AI systems may operate and develop algorithms that can perform well across these diverse conditions.</a:t>
              </a:r>
              <a:endParaRPr lang="en-US" sz="1470" b="1" noProof="1">
                <a:solidFill>
                  <a:srgbClr val="8AD0D6"/>
                </a:solidFill>
              </a:endParaRPr>
            </a:p>
          </p:txBody>
        </p:sp>
      </p:grpSp>
      <p:sp>
        <p:nvSpPr>
          <p:cNvPr id="5" name="Slide Number Placeholder 4">
            <a:extLst>
              <a:ext uri="{FF2B5EF4-FFF2-40B4-BE49-F238E27FC236}">
                <a16:creationId xmlns:a16="http://schemas.microsoft.com/office/drawing/2014/main" id="{EB0448B0-45B5-492A-8311-91FFDFBA399B}"/>
              </a:ext>
            </a:extLst>
          </p:cNvPr>
          <p:cNvSpPr>
            <a:spLocks noGrp="1"/>
          </p:cNvSpPr>
          <p:nvPr>
            <p:ph type="sldNum" sz="quarter" idx="12"/>
          </p:nvPr>
        </p:nvSpPr>
        <p:spPr/>
        <p:txBody>
          <a:bodyPr/>
          <a:lstStyle/>
          <a:p>
            <a:fld id="{FE1D2D36-5D11-429F-A10B-61490F16675A}" type="slidenum">
              <a:rPr lang="en-US" smtClean="0"/>
              <a:t>39</a:t>
            </a:fld>
            <a:endParaRPr lang="en-US"/>
          </a:p>
        </p:txBody>
      </p:sp>
    </p:spTree>
    <p:extLst>
      <p:ext uri="{BB962C8B-B14F-4D97-AF65-F5344CB8AC3E}">
        <p14:creationId xmlns:p14="http://schemas.microsoft.com/office/powerpoint/2010/main" val="3204018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177801" y="101601"/>
            <a:ext cx="11328399" cy="1189096"/>
          </a:xfrm>
        </p:spPr>
        <p:txBody>
          <a:bodyPr>
            <a:noAutofit/>
          </a:bodyPr>
          <a:lstStyle/>
          <a:p>
            <a:r>
              <a:rPr lang="en-US" sz="5200" dirty="0"/>
              <a:t>Importance of Flexible Thinking</a:t>
            </a:r>
          </a:p>
        </p:txBody>
      </p:sp>
      <p:grpSp>
        <p:nvGrpSpPr>
          <p:cNvPr id="18" name="Group 17">
            <a:extLst>
              <a:ext uri="{FF2B5EF4-FFF2-40B4-BE49-F238E27FC236}">
                <a16:creationId xmlns:a16="http://schemas.microsoft.com/office/drawing/2014/main" id="{6C31464D-F451-65D9-134D-FDF2EE9E5867}"/>
              </a:ext>
            </a:extLst>
          </p:cNvPr>
          <p:cNvGrpSpPr/>
          <p:nvPr/>
        </p:nvGrpSpPr>
        <p:grpSpPr>
          <a:xfrm>
            <a:off x="1288984" y="2200181"/>
            <a:ext cx="4111923" cy="2643367"/>
            <a:chOff x="332936" y="2363958"/>
            <a:chExt cx="2937088" cy="1888118"/>
          </a:xfrm>
        </p:grpSpPr>
        <p:sp>
          <p:nvSpPr>
            <p:cNvPr id="19" name="TextBox 18">
              <a:extLst>
                <a:ext uri="{FF2B5EF4-FFF2-40B4-BE49-F238E27FC236}">
                  <a16:creationId xmlns:a16="http://schemas.microsoft.com/office/drawing/2014/main" id="{21D15E33-5C35-F120-5EFD-689A9A0965C1}"/>
                </a:ext>
              </a:extLst>
            </p:cNvPr>
            <p:cNvSpPr txBox="1"/>
            <p:nvPr/>
          </p:nvSpPr>
          <p:spPr>
            <a:xfrm>
              <a:off x="332936" y="2363958"/>
              <a:ext cx="2937088" cy="725473"/>
            </a:xfrm>
            <a:prstGeom prst="rect">
              <a:avLst/>
            </a:prstGeom>
            <a:noFill/>
          </p:spPr>
          <p:txBody>
            <a:bodyPr wrap="square" lIns="0" rIns="0" rtlCol="0" anchor="b">
              <a:spAutoFit/>
            </a:bodyPr>
            <a:lstStyle/>
            <a:p>
              <a:pPr algn="ctr"/>
              <a:r>
                <a:rPr lang="en-US" sz="3000" dirty="0">
                  <a:solidFill>
                    <a:srgbClr val="D7AA23"/>
                  </a:solidFill>
                </a:rPr>
                <a:t>Enhanced Problem-Solving</a:t>
              </a:r>
              <a:endParaRPr lang="en-US" sz="3000" cap="all" dirty="0">
                <a:solidFill>
                  <a:srgbClr val="D7AA23"/>
                </a:solidFill>
              </a:endParaRPr>
            </a:p>
          </p:txBody>
        </p:sp>
        <p:sp>
          <p:nvSpPr>
            <p:cNvPr id="20" name="TextBox 19">
              <a:extLst>
                <a:ext uri="{FF2B5EF4-FFF2-40B4-BE49-F238E27FC236}">
                  <a16:creationId xmlns:a16="http://schemas.microsoft.com/office/drawing/2014/main" id="{5AFC407A-F9F1-2E0A-DB5E-9074AA1A8643}"/>
                </a:ext>
              </a:extLst>
            </p:cNvPr>
            <p:cNvSpPr txBox="1"/>
            <p:nvPr/>
          </p:nvSpPr>
          <p:spPr>
            <a:xfrm>
              <a:off x="340731" y="3086922"/>
              <a:ext cx="2929293" cy="1165154"/>
            </a:xfrm>
            <a:prstGeom prst="rect">
              <a:avLst/>
            </a:prstGeom>
            <a:noFill/>
          </p:spPr>
          <p:txBody>
            <a:bodyPr wrap="square" lIns="0" rIns="0" rtlCol="0" anchor="t">
              <a:spAutoFit/>
            </a:bodyPr>
            <a:lstStyle/>
            <a:p>
              <a:pPr algn="just"/>
              <a:r>
                <a:rPr lang="en-US" sz="2000" dirty="0"/>
                <a:t>Flexible thinkers can approach problems from various angles, making them more likely to find effective and innovative solutions.</a:t>
              </a:r>
              <a:endParaRPr lang="en-US" sz="2000" noProof="1">
                <a:solidFill>
                  <a:schemeClr val="bg1">
                    <a:lumMod val="75000"/>
                  </a:schemeClr>
                </a:solidFill>
              </a:endParaRPr>
            </a:p>
          </p:txBody>
        </p:sp>
      </p:grpSp>
      <p:grpSp>
        <p:nvGrpSpPr>
          <p:cNvPr id="21" name="Group 20">
            <a:extLst>
              <a:ext uri="{FF2B5EF4-FFF2-40B4-BE49-F238E27FC236}">
                <a16:creationId xmlns:a16="http://schemas.microsoft.com/office/drawing/2014/main" id="{75113D7E-FF0C-F21D-F17A-33FD82E1A358}"/>
              </a:ext>
            </a:extLst>
          </p:cNvPr>
          <p:cNvGrpSpPr/>
          <p:nvPr/>
        </p:nvGrpSpPr>
        <p:grpSpPr>
          <a:xfrm>
            <a:off x="1288984" y="5735861"/>
            <a:ext cx="4111923" cy="2643367"/>
            <a:chOff x="332936" y="2363958"/>
            <a:chExt cx="2937088" cy="1888118"/>
          </a:xfrm>
        </p:grpSpPr>
        <p:sp>
          <p:nvSpPr>
            <p:cNvPr id="22" name="TextBox 21">
              <a:extLst>
                <a:ext uri="{FF2B5EF4-FFF2-40B4-BE49-F238E27FC236}">
                  <a16:creationId xmlns:a16="http://schemas.microsoft.com/office/drawing/2014/main" id="{C9484ADA-9B08-EF41-FEB5-D921E336A014}"/>
                </a:ext>
              </a:extLst>
            </p:cNvPr>
            <p:cNvSpPr txBox="1"/>
            <p:nvPr/>
          </p:nvSpPr>
          <p:spPr>
            <a:xfrm>
              <a:off x="332936" y="2363958"/>
              <a:ext cx="2937088" cy="725473"/>
            </a:xfrm>
            <a:prstGeom prst="rect">
              <a:avLst/>
            </a:prstGeom>
            <a:noFill/>
          </p:spPr>
          <p:txBody>
            <a:bodyPr wrap="square" lIns="0" rIns="0" rtlCol="0" anchor="b">
              <a:spAutoFit/>
            </a:bodyPr>
            <a:lstStyle/>
            <a:p>
              <a:pPr algn="ctr"/>
              <a:r>
                <a:rPr lang="en-US" sz="3000" dirty="0">
                  <a:solidFill>
                    <a:srgbClr val="4C886E"/>
                  </a:solidFill>
                </a:rPr>
                <a:t>Better Decision-Making</a:t>
              </a:r>
              <a:endParaRPr lang="en-US" sz="3000" cap="all" dirty="0">
                <a:solidFill>
                  <a:srgbClr val="4C886E"/>
                </a:solidFill>
              </a:endParaRPr>
            </a:p>
          </p:txBody>
        </p:sp>
        <p:sp>
          <p:nvSpPr>
            <p:cNvPr id="23" name="TextBox 22">
              <a:extLst>
                <a:ext uri="{FF2B5EF4-FFF2-40B4-BE49-F238E27FC236}">
                  <a16:creationId xmlns:a16="http://schemas.microsoft.com/office/drawing/2014/main" id="{F390BE17-8575-83A5-FA88-2DB49DA04A5C}"/>
                </a:ext>
              </a:extLst>
            </p:cNvPr>
            <p:cNvSpPr txBox="1"/>
            <p:nvPr/>
          </p:nvSpPr>
          <p:spPr>
            <a:xfrm>
              <a:off x="340731" y="3086922"/>
              <a:ext cx="2929293" cy="1165154"/>
            </a:xfrm>
            <a:prstGeom prst="rect">
              <a:avLst/>
            </a:prstGeom>
            <a:noFill/>
          </p:spPr>
          <p:txBody>
            <a:bodyPr wrap="square" lIns="0" rIns="0" rtlCol="0" anchor="t">
              <a:spAutoFit/>
            </a:bodyPr>
            <a:lstStyle/>
            <a:p>
              <a:pPr algn="just"/>
              <a:r>
                <a:rPr lang="en-US" sz="2000" dirty="0"/>
                <a:t>By considering a wider range of options and outcomes, flexible thinkers can make more informed and balanced decisions.</a:t>
              </a:r>
              <a:endParaRPr lang="en-US" sz="2000" noProof="1">
                <a:solidFill>
                  <a:schemeClr val="bg1">
                    <a:lumMod val="75000"/>
                  </a:schemeClr>
                </a:solidFill>
              </a:endParaRPr>
            </a:p>
          </p:txBody>
        </p:sp>
      </p:grpSp>
      <p:grpSp>
        <p:nvGrpSpPr>
          <p:cNvPr id="26" name="Group 25">
            <a:extLst>
              <a:ext uri="{FF2B5EF4-FFF2-40B4-BE49-F238E27FC236}">
                <a16:creationId xmlns:a16="http://schemas.microsoft.com/office/drawing/2014/main" id="{693F7E24-19E0-9893-C5A3-87AF62C9B09B}"/>
              </a:ext>
            </a:extLst>
          </p:cNvPr>
          <p:cNvGrpSpPr/>
          <p:nvPr/>
        </p:nvGrpSpPr>
        <p:grpSpPr>
          <a:xfrm>
            <a:off x="12876180" y="2661847"/>
            <a:ext cx="4111923" cy="2181700"/>
            <a:chOff x="332936" y="2693720"/>
            <a:chExt cx="2937088" cy="1558356"/>
          </a:xfrm>
        </p:grpSpPr>
        <p:sp>
          <p:nvSpPr>
            <p:cNvPr id="30" name="TextBox 29">
              <a:extLst>
                <a:ext uri="{FF2B5EF4-FFF2-40B4-BE49-F238E27FC236}">
                  <a16:creationId xmlns:a16="http://schemas.microsoft.com/office/drawing/2014/main" id="{0B22A2B6-E9F0-A357-36CF-76C0D8E25EFC}"/>
                </a:ext>
              </a:extLst>
            </p:cNvPr>
            <p:cNvSpPr txBox="1"/>
            <p:nvPr/>
          </p:nvSpPr>
          <p:spPr>
            <a:xfrm>
              <a:off x="332936" y="2693720"/>
              <a:ext cx="2937088" cy="395712"/>
            </a:xfrm>
            <a:prstGeom prst="rect">
              <a:avLst/>
            </a:prstGeom>
            <a:noFill/>
          </p:spPr>
          <p:txBody>
            <a:bodyPr wrap="square" lIns="0" rIns="0" rtlCol="0" anchor="b">
              <a:spAutoFit/>
            </a:bodyPr>
            <a:lstStyle/>
            <a:p>
              <a:pPr algn="ctr"/>
              <a:r>
                <a:rPr lang="en-US" sz="3000" dirty="0">
                  <a:solidFill>
                    <a:srgbClr val="895187"/>
                  </a:solidFill>
                </a:rPr>
                <a:t>Increased Resilience</a:t>
              </a:r>
              <a:endParaRPr lang="en-US" sz="3000" cap="all" dirty="0">
                <a:solidFill>
                  <a:srgbClr val="895187"/>
                </a:solidFill>
              </a:endParaRPr>
            </a:p>
          </p:txBody>
        </p:sp>
        <p:sp>
          <p:nvSpPr>
            <p:cNvPr id="31" name="TextBox 30">
              <a:extLst>
                <a:ext uri="{FF2B5EF4-FFF2-40B4-BE49-F238E27FC236}">
                  <a16:creationId xmlns:a16="http://schemas.microsoft.com/office/drawing/2014/main" id="{AC0A7BD9-C94C-B476-246C-560FC8795943}"/>
                </a:ext>
              </a:extLst>
            </p:cNvPr>
            <p:cNvSpPr txBox="1"/>
            <p:nvPr/>
          </p:nvSpPr>
          <p:spPr>
            <a:xfrm>
              <a:off x="340731" y="3086922"/>
              <a:ext cx="2929293" cy="1165154"/>
            </a:xfrm>
            <a:prstGeom prst="rect">
              <a:avLst/>
            </a:prstGeom>
            <a:noFill/>
          </p:spPr>
          <p:txBody>
            <a:bodyPr wrap="square" lIns="0" rIns="0" rtlCol="0" anchor="t">
              <a:spAutoFit/>
            </a:bodyPr>
            <a:lstStyle/>
            <a:p>
              <a:pPr algn="just"/>
              <a:r>
                <a:rPr lang="en-US" sz="2000" dirty="0"/>
                <a:t>Flexibility in thinking helps individuals cope with setbacks and changes, making them more resilient in the face of challenges.</a:t>
              </a:r>
              <a:endParaRPr lang="en-US" sz="2000" noProof="1">
                <a:solidFill>
                  <a:schemeClr val="bg1">
                    <a:lumMod val="75000"/>
                  </a:schemeClr>
                </a:solidFill>
              </a:endParaRPr>
            </a:p>
          </p:txBody>
        </p:sp>
      </p:grpSp>
      <p:grpSp>
        <p:nvGrpSpPr>
          <p:cNvPr id="27" name="Group 26">
            <a:extLst>
              <a:ext uri="{FF2B5EF4-FFF2-40B4-BE49-F238E27FC236}">
                <a16:creationId xmlns:a16="http://schemas.microsoft.com/office/drawing/2014/main" id="{8376BC8B-DCF5-3F78-8A37-A60FB22D3F41}"/>
              </a:ext>
            </a:extLst>
          </p:cNvPr>
          <p:cNvGrpSpPr/>
          <p:nvPr/>
        </p:nvGrpSpPr>
        <p:grpSpPr>
          <a:xfrm>
            <a:off x="12876180" y="5735857"/>
            <a:ext cx="4357720" cy="2643364"/>
            <a:chOff x="332936" y="2363958"/>
            <a:chExt cx="3112657" cy="1888118"/>
          </a:xfrm>
        </p:grpSpPr>
        <p:sp>
          <p:nvSpPr>
            <p:cNvPr id="28" name="TextBox 27">
              <a:extLst>
                <a:ext uri="{FF2B5EF4-FFF2-40B4-BE49-F238E27FC236}">
                  <a16:creationId xmlns:a16="http://schemas.microsoft.com/office/drawing/2014/main" id="{5CB637DD-AA90-561B-FB12-4D41031097F9}"/>
                </a:ext>
              </a:extLst>
            </p:cNvPr>
            <p:cNvSpPr txBox="1"/>
            <p:nvPr/>
          </p:nvSpPr>
          <p:spPr>
            <a:xfrm>
              <a:off x="332936" y="2363958"/>
              <a:ext cx="3112657" cy="725474"/>
            </a:xfrm>
            <a:prstGeom prst="rect">
              <a:avLst/>
            </a:prstGeom>
            <a:noFill/>
          </p:spPr>
          <p:txBody>
            <a:bodyPr wrap="square" lIns="0" rIns="0" rtlCol="0" anchor="b">
              <a:spAutoFit/>
            </a:bodyPr>
            <a:lstStyle/>
            <a:p>
              <a:pPr algn="ctr"/>
              <a:r>
                <a:rPr lang="en-US" sz="3000" dirty="0">
                  <a:solidFill>
                    <a:srgbClr val="B94E0F"/>
                  </a:solidFill>
                </a:rPr>
                <a:t>Improved Interpersonal Relationships</a:t>
              </a:r>
              <a:endParaRPr lang="en-US" sz="3000" cap="all" dirty="0">
                <a:solidFill>
                  <a:srgbClr val="B94E0F"/>
                </a:solidFill>
              </a:endParaRPr>
            </a:p>
          </p:txBody>
        </p:sp>
        <p:sp>
          <p:nvSpPr>
            <p:cNvPr id="29" name="TextBox 28">
              <a:extLst>
                <a:ext uri="{FF2B5EF4-FFF2-40B4-BE49-F238E27FC236}">
                  <a16:creationId xmlns:a16="http://schemas.microsoft.com/office/drawing/2014/main" id="{ADF7019B-FEF1-D2A7-6839-ABB00E56BE66}"/>
                </a:ext>
              </a:extLst>
            </p:cNvPr>
            <p:cNvSpPr txBox="1"/>
            <p:nvPr/>
          </p:nvSpPr>
          <p:spPr>
            <a:xfrm>
              <a:off x="340731" y="3086922"/>
              <a:ext cx="2929293" cy="1165154"/>
            </a:xfrm>
            <a:prstGeom prst="rect">
              <a:avLst/>
            </a:prstGeom>
            <a:noFill/>
          </p:spPr>
          <p:txBody>
            <a:bodyPr wrap="square" lIns="0" rIns="0" rtlCol="0" anchor="t">
              <a:spAutoFit/>
            </a:bodyPr>
            <a:lstStyle/>
            <a:p>
              <a:pPr algn="just"/>
              <a:r>
                <a:rPr lang="en-US" sz="2000" dirty="0"/>
                <a:t>Understanding and valuing different perspectives can lead to more effective communication and collaboration.</a:t>
              </a:r>
              <a:endParaRPr lang="en-US" sz="2000" noProof="1">
                <a:solidFill>
                  <a:schemeClr val="bg1">
                    <a:lumMod val="75000"/>
                  </a:schemeClr>
                </a:solidFill>
              </a:endParaRPr>
            </a:p>
          </p:txBody>
        </p:sp>
      </p:grpSp>
      <p:grpSp>
        <p:nvGrpSpPr>
          <p:cNvPr id="3" name="Group 2">
            <a:extLst>
              <a:ext uri="{FF2B5EF4-FFF2-40B4-BE49-F238E27FC236}">
                <a16:creationId xmlns:a16="http://schemas.microsoft.com/office/drawing/2014/main" id="{FC6A72A8-3E4F-CB95-D118-E8F9E9CFFF31}"/>
              </a:ext>
            </a:extLst>
          </p:cNvPr>
          <p:cNvGrpSpPr>
            <a:grpSpLocks noChangeAspect="1"/>
          </p:cNvGrpSpPr>
          <p:nvPr/>
        </p:nvGrpSpPr>
        <p:grpSpPr>
          <a:xfrm>
            <a:off x="5879592" y="1658339"/>
            <a:ext cx="6528816" cy="6475704"/>
            <a:chOff x="3597535" y="1175455"/>
            <a:chExt cx="4996930" cy="4956280"/>
          </a:xfrm>
        </p:grpSpPr>
        <p:sp>
          <p:nvSpPr>
            <p:cNvPr id="81" name="Freeform: Shape 80">
              <a:extLst>
                <a:ext uri="{FF2B5EF4-FFF2-40B4-BE49-F238E27FC236}">
                  <a16:creationId xmlns:a16="http://schemas.microsoft.com/office/drawing/2014/main" id="{1B45D659-D1C9-AD21-7305-15BD1AB822A1}"/>
                </a:ext>
              </a:extLst>
            </p:cNvPr>
            <p:cNvSpPr/>
            <p:nvPr/>
          </p:nvSpPr>
          <p:spPr>
            <a:xfrm>
              <a:off x="5239807" y="1176624"/>
              <a:ext cx="794847" cy="2435465"/>
            </a:xfrm>
            <a:custGeom>
              <a:avLst/>
              <a:gdLst>
                <a:gd name="connsiteX0" fmla="*/ 395417 w 760186"/>
                <a:gd name="connsiteY0" fmla="*/ 0 h 2435465"/>
                <a:gd name="connsiteX1" fmla="*/ 758738 w 760186"/>
                <a:gd name="connsiteY1" fmla="*/ 1654701 h 2435465"/>
                <a:gd name="connsiteX2" fmla="*/ 760186 w 760186"/>
                <a:gd name="connsiteY2" fmla="*/ 1734981 h 2435465"/>
                <a:gd name="connsiteX3" fmla="*/ 760185 w 760186"/>
                <a:gd name="connsiteY3" fmla="*/ 1734982 h 2435465"/>
                <a:gd name="connsiteX4" fmla="*/ 759678 w 760186"/>
                <a:gd name="connsiteY4" fmla="*/ 1706899 h 2435465"/>
                <a:gd name="connsiteX5" fmla="*/ 31113 w 760186"/>
                <a:gd name="connsiteY5" fmla="*/ 2435465 h 2435465"/>
                <a:gd name="connsiteX6" fmla="*/ 30568 w 760186"/>
                <a:gd name="connsiteY6" fmla="*/ 2405220 h 2435465"/>
                <a:gd name="connsiteX7" fmla="*/ 14287 w 760186"/>
                <a:gd name="connsiteY7" fmla="*/ 2423826 h 2435465"/>
                <a:gd name="connsiteX8" fmla="*/ 0 w 760186"/>
                <a:gd name="connsiteY8" fmla="*/ 2099976 h 2435465"/>
                <a:gd name="connsiteX9" fmla="*/ 11906 w 760186"/>
                <a:gd name="connsiteY9" fmla="*/ 1309401 h 2435465"/>
                <a:gd name="connsiteX10" fmla="*/ 80962 w 760186"/>
                <a:gd name="connsiteY10" fmla="*/ 728376 h 2435465"/>
                <a:gd name="connsiteX11" fmla="*/ 171450 w 760186"/>
                <a:gd name="connsiteY11" fmla="*/ 321182 h 2435465"/>
                <a:gd name="connsiteX12" fmla="*/ 278606 w 760186"/>
                <a:gd name="connsiteY12" fmla="*/ 25907 h 2435465"/>
                <a:gd name="connsiteX13" fmla="*/ 365192 w 760186"/>
                <a:gd name="connsiteY13" fmla="*/ 17027 h 2435465"/>
                <a:gd name="connsiteX0" fmla="*/ 395417 w 760186"/>
                <a:gd name="connsiteY0" fmla="*/ 0 h 2435465"/>
                <a:gd name="connsiteX1" fmla="*/ 758738 w 760186"/>
                <a:gd name="connsiteY1" fmla="*/ 1654701 h 2435465"/>
                <a:gd name="connsiteX2" fmla="*/ 760186 w 760186"/>
                <a:gd name="connsiteY2" fmla="*/ 1734981 h 2435465"/>
                <a:gd name="connsiteX3" fmla="*/ 760185 w 760186"/>
                <a:gd name="connsiteY3" fmla="*/ 1734982 h 2435465"/>
                <a:gd name="connsiteX4" fmla="*/ 759678 w 760186"/>
                <a:gd name="connsiteY4" fmla="*/ 1706899 h 2435465"/>
                <a:gd name="connsiteX5" fmla="*/ 31113 w 760186"/>
                <a:gd name="connsiteY5" fmla="*/ 2435465 h 2435465"/>
                <a:gd name="connsiteX6" fmla="*/ 30568 w 760186"/>
                <a:gd name="connsiteY6" fmla="*/ 2405220 h 2435465"/>
                <a:gd name="connsiteX7" fmla="*/ 14287 w 760186"/>
                <a:gd name="connsiteY7" fmla="*/ 2423826 h 2435465"/>
                <a:gd name="connsiteX8" fmla="*/ 0 w 760186"/>
                <a:gd name="connsiteY8" fmla="*/ 2099976 h 2435465"/>
                <a:gd name="connsiteX9" fmla="*/ 11906 w 760186"/>
                <a:gd name="connsiteY9" fmla="*/ 1309401 h 2435465"/>
                <a:gd name="connsiteX10" fmla="*/ 80962 w 760186"/>
                <a:gd name="connsiteY10" fmla="*/ 728376 h 2435465"/>
                <a:gd name="connsiteX11" fmla="*/ 171450 w 760186"/>
                <a:gd name="connsiteY11" fmla="*/ 321182 h 2435465"/>
                <a:gd name="connsiteX12" fmla="*/ 278606 w 760186"/>
                <a:gd name="connsiteY12" fmla="*/ 25907 h 2435465"/>
                <a:gd name="connsiteX13" fmla="*/ 395417 w 760186"/>
                <a:gd name="connsiteY13" fmla="*/ 0 h 2435465"/>
                <a:gd name="connsiteX0" fmla="*/ 395417 w 760186"/>
                <a:gd name="connsiteY0" fmla="*/ 0 h 2435465"/>
                <a:gd name="connsiteX1" fmla="*/ 758738 w 760186"/>
                <a:gd name="connsiteY1" fmla="*/ 1654701 h 2435465"/>
                <a:gd name="connsiteX2" fmla="*/ 760186 w 760186"/>
                <a:gd name="connsiteY2" fmla="*/ 1734981 h 2435465"/>
                <a:gd name="connsiteX3" fmla="*/ 760185 w 760186"/>
                <a:gd name="connsiteY3" fmla="*/ 1734982 h 2435465"/>
                <a:gd name="connsiteX4" fmla="*/ 759678 w 760186"/>
                <a:gd name="connsiteY4" fmla="*/ 1706899 h 2435465"/>
                <a:gd name="connsiteX5" fmla="*/ 31113 w 760186"/>
                <a:gd name="connsiteY5" fmla="*/ 2435465 h 2435465"/>
                <a:gd name="connsiteX6" fmla="*/ 30568 w 760186"/>
                <a:gd name="connsiteY6" fmla="*/ 2405220 h 2435465"/>
                <a:gd name="connsiteX7" fmla="*/ 14287 w 760186"/>
                <a:gd name="connsiteY7" fmla="*/ 2423826 h 2435465"/>
                <a:gd name="connsiteX8" fmla="*/ 0 w 760186"/>
                <a:gd name="connsiteY8" fmla="*/ 2099976 h 2435465"/>
                <a:gd name="connsiteX9" fmla="*/ 11906 w 760186"/>
                <a:gd name="connsiteY9" fmla="*/ 1309401 h 2435465"/>
                <a:gd name="connsiteX10" fmla="*/ 80962 w 760186"/>
                <a:gd name="connsiteY10" fmla="*/ 728376 h 2435465"/>
                <a:gd name="connsiteX11" fmla="*/ 171450 w 760186"/>
                <a:gd name="connsiteY11" fmla="*/ 321182 h 2435465"/>
                <a:gd name="connsiteX12" fmla="*/ 278606 w 760186"/>
                <a:gd name="connsiteY12" fmla="*/ 25907 h 2435465"/>
                <a:gd name="connsiteX13" fmla="*/ 395417 w 760186"/>
                <a:gd name="connsiteY13" fmla="*/ 0 h 2435465"/>
                <a:gd name="connsiteX0" fmla="*/ 395417 w 760186"/>
                <a:gd name="connsiteY0" fmla="*/ 0 h 2435465"/>
                <a:gd name="connsiteX1" fmla="*/ 758738 w 760186"/>
                <a:gd name="connsiteY1" fmla="*/ 1654701 h 2435465"/>
                <a:gd name="connsiteX2" fmla="*/ 760186 w 760186"/>
                <a:gd name="connsiteY2" fmla="*/ 1734981 h 2435465"/>
                <a:gd name="connsiteX3" fmla="*/ 760185 w 760186"/>
                <a:gd name="connsiteY3" fmla="*/ 1734982 h 2435465"/>
                <a:gd name="connsiteX4" fmla="*/ 759678 w 760186"/>
                <a:gd name="connsiteY4" fmla="*/ 1706899 h 2435465"/>
                <a:gd name="connsiteX5" fmla="*/ 31113 w 760186"/>
                <a:gd name="connsiteY5" fmla="*/ 2435465 h 2435465"/>
                <a:gd name="connsiteX6" fmla="*/ 30568 w 760186"/>
                <a:gd name="connsiteY6" fmla="*/ 2405220 h 2435465"/>
                <a:gd name="connsiteX7" fmla="*/ 14287 w 760186"/>
                <a:gd name="connsiteY7" fmla="*/ 2423826 h 2435465"/>
                <a:gd name="connsiteX8" fmla="*/ 0 w 760186"/>
                <a:gd name="connsiteY8" fmla="*/ 2099976 h 2435465"/>
                <a:gd name="connsiteX9" fmla="*/ 11906 w 760186"/>
                <a:gd name="connsiteY9" fmla="*/ 1309401 h 2435465"/>
                <a:gd name="connsiteX10" fmla="*/ 80962 w 760186"/>
                <a:gd name="connsiteY10" fmla="*/ 728376 h 2435465"/>
                <a:gd name="connsiteX11" fmla="*/ 171450 w 760186"/>
                <a:gd name="connsiteY11" fmla="*/ 321182 h 2435465"/>
                <a:gd name="connsiteX12" fmla="*/ 278606 w 760186"/>
                <a:gd name="connsiteY12" fmla="*/ 25907 h 2435465"/>
                <a:gd name="connsiteX13" fmla="*/ 395417 w 760186"/>
                <a:gd name="connsiteY13" fmla="*/ 0 h 2435465"/>
                <a:gd name="connsiteX0" fmla="*/ 395417 w 760186"/>
                <a:gd name="connsiteY0" fmla="*/ 0 h 2435465"/>
                <a:gd name="connsiteX1" fmla="*/ 758738 w 760186"/>
                <a:gd name="connsiteY1" fmla="*/ 1654701 h 2435465"/>
                <a:gd name="connsiteX2" fmla="*/ 760186 w 760186"/>
                <a:gd name="connsiteY2" fmla="*/ 1734981 h 2435465"/>
                <a:gd name="connsiteX3" fmla="*/ 760185 w 760186"/>
                <a:gd name="connsiteY3" fmla="*/ 1734982 h 2435465"/>
                <a:gd name="connsiteX4" fmla="*/ 759678 w 760186"/>
                <a:gd name="connsiteY4" fmla="*/ 1706899 h 2435465"/>
                <a:gd name="connsiteX5" fmla="*/ 31113 w 760186"/>
                <a:gd name="connsiteY5" fmla="*/ 2435465 h 2435465"/>
                <a:gd name="connsiteX6" fmla="*/ 30568 w 760186"/>
                <a:gd name="connsiteY6" fmla="*/ 2405220 h 2435465"/>
                <a:gd name="connsiteX7" fmla="*/ 14287 w 760186"/>
                <a:gd name="connsiteY7" fmla="*/ 2423826 h 2435465"/>
                <a:gd name="connsiteX8" fmla="*/ 0 w 760186"/>
                <a:gd name="connsiteY8" fmla="*/ 2099976 h 2435465"/>
                <a:gd name="connsiteX9" fmla="*/ 11906 w 760186"/>
                <a:gd name="connsiteY9" fmla="*/ 1309401 h 2435465"/>
                <a:gd name="connsiteX10" fmla="*/ 80962 w 760186"/>
                <a:gd name="connsiteY10" fmla="*/ 728376 h 2435465"/>
                <a:gd name="connsiteX11" fmla="*/ 171450 w 760186"/>
                <a:gd name="connsiteY11" fmla="*/ 321182 h 2435465"/>
                <a:gd name="connsiteX12" fmla="*/ 278606 w 760186"/>
                <a:gd name="connsiteY12" fmla="*/ 25907 h 2435465"/>
                <a:gd name="connsiteX13" fmla="*/ 395417 w 760186"/>
                <a:gd name="connsiteY13" fmla="*/ 0 h 2435465"/>
                <a:gd name="connsiteX0" fmla="*/ 395417 w 760186"/>
                <a:gd name="connsiteY0" fmla="*/ 0 h 2435465"/>
                <a:gd name="connsiteX1" fmla="*/ 758738 w 760186"/>
                <a:gd name="connsiteY1" fmla="*/ 1654701 h 2435465"/>
                <a:gd name="connsiteX2" fmla="*/ 760186 w 760186"/>
                <a:gd name="connsiteY2" fmla="*/ 1734981 h 2435465"/>
                <a:gd name="connsiteX3" fmla="*/ 760185 w 760186"/>
                <a:gd name="connsiteY3" fmla="*/ 1734982 h 2435465"/>
                <a:gd name="connsiteX4" fmla="*/ 759678 w 760186"/>
                <a:gd name="connsiteY4" fmla="*/ 1706899 h 2435465"/>
                <a:gd name="connsiteX5" fmla="*/ 31113 w 760186"/>
                <a:gd name="connsiteY5" fmla="*/ 2435465 h 2435465"/>
                <a:gd name="connsiteX6" fmla="*/ 30568 w 760186"/>
                <a:gd name="connsiteY6" fmla="*/ 2405220 h 2435465"/>
                <a:gd name="connsiteX7" fmla="*/ 14287 w 760186"/>
                <a:gd name="connsiteY7" fmla="*/ 2423826 h 2435465"/>
                <a:gd name="connsiteX8" fmla="*/ 0 w 760186"/>
                <a:gd name="connsiteY8" fmla="*/ 2099976 h 2435465"/>
                <a:gd name="connsiteX9" fmla="*/ 11906 w 760186"/>
                <a:gd name="connsiteY9" fmla="*/ 1309401 h 2435465"/>
                <a:gd name="connsiteX10" fmla="*/ 80962 w 760186"/>
                <a:gd name="connsiteY10" fmla="*/ 728376 h 2435465"/>
                <a:gd name="connsiteX11" fmla="*/ 171450 w 760186"/>
                <a:gd name="connsiteY11" fmla="*/ 321182 h 2435465"/>
                <a:gd name="connsiteX12" fmla="*/ 278606 w 760186"/>
                <a:gd name="connsiteY12" fmla="*/ 25907 h 2435465"/>
                <a:gd name="connsiteX13" fmla="*/ 395417 w 760186"/>
                <a:gd name="connsiteY13" fmla="*/ 0 h 2435465"/>
                <a:gd name="connsiteX0" fmla="*/ 395417 w 760186"/>
                <a:gd name="connsiteY0" fmla="*/ 0 h 2435465"/>
                <a:gd name="connsiteX1" fmla="*/ 758738 w 760186"/>
                <a:gd name="connsiteY1" fmla="*/ 1654701 h 2435465"/>
                <a:gd name="connsiteX2" fmla="*/ 760186 w 760186"/>
                <a:gd name="connsiteY2" fmla="*/ 1734981 h 2435465"/>
                <a:gd name="connsiteX3" fmla="*/ 759678 w 760186"/>
                <a:gd name="connsiteY3" fmla="*/ 1706899 h 2435465"/>
                <a:gd name="connsiteX4" fmla="*/ 31113 w 760186"/>
                <a:gd name="connsiteY4" fmla="*/ 2435465 h 2435465"/>
                <a:gd name="connsiteX5" fmla="*/ 30568 w 760186"/>
                <a:gd name="connsiteY5" fmla="*/ 2405220 h 2435465"/>
                <a:gd name="connsiteX6" fmla="*/ 14287 w 760186"/>
                <a:gd name="connsiteY6" fmla="*/ 2423826 h 2435465"/>
                <a:gd name="connsiteX7" fmla="*/ 0 w 760186"/>
                <a:gd name="connsiteY7" fmla="*/ 2099976 h 2435465"/>
                <a:gd name="connsiteX8" fmla="*/ 11906 w 760186"/>
                <a:gd name="connsiteY8" fmla="*/ 1309401 h 2435465"/>
                <a:gd name="connsiteX9" fmla="*/ 80962 w 760186"/>
                <a:gd name="connsiteY9" fmla="*/ 728376 h 2435465"/>
                <a:gd name="connsiteX10" fmla="*/ 171450 w 760186"/>
                <a:gd name="connsiteY10" fmla="*/ 321182 h 2435465"/>
                <a:gd name="connsiteX11" fmla="*/ 278606 w 760186"/>
                <a:gd name="connsiteY11" fmla="*/ 25907 h 2435465"/>
                <a:gd name="connsiteX12" fmla="*/ 395417 w 760186"/>
                <a:gd name="connsiteY12" fmla="*/ 0 h 2435465"/>
                <a:gd name="connsiteX0" fmla="*/ 395417 w 760186"/>
                <a:gd name="connsiteY0" fmla="*/ 0 h 2435465"/>
                <a:gd name="connsiteX1" fmla="*/ 758738 w 760186"/>
                <a:gd name="connsiteY1" fmla="*/ 1654701 h 2435465"/>
                <a:gd name="connsiteX2" fmla="*/ 760186 w 760186"/>
                <a:gd name="connsiteY2" fmla="*/ 1734981 h 2435465"/>
                <a:gd name="connsiteX3" fmla="*/ 759678 w 760186"/>
                <a:gd name="connsiteY3" fmla="*/ 1706899 h 2435465"/>
                <a:gd name="connsiteX4" fmla="*/ 31113 w 760186"/>
                <a:gd name="connsiteY4" fmla="*/ 2435465 h 2435465"/>
                <a:gd name="connsiteX5" fmla="*/ 30568 w 760186"/>
                <a:gd name="connsiteY5" fmla="*/ 2405220 h 2435465"/>
                <a:gd name="connsiteX6" fmla="*/ 14287 w 760186"/>
                <a:gd name="connsiteY6" fmla="*/ 2423826 h 2435465"/>
                <a:gd name="connsiteX7" fmla="*/ 0 w 760186"/>
                <a:gd name="connsiteY7" fmla="*/ 2099976 h 2435465"/>
                <a:gd name="connsiteX8" fmla="*/ 11906 w 760186"/>
                <a:gd name="connsiteY8" fmla="*/ 1309401 h 2435465"/>
                <a:gd name="connsiteX9" fmla="*/ 80962 w 760186"/>
                <a:gd name="connsiteY9" fmla="*/ 728376 h 2435465"/>
                <a:gd name="connsiteX10" fmla="*/ 171450 w 760186"/>
                <a:gd name="connsiteY10" fmla="*/ 321182 h 2435465"/>
                <a:gd name="connsiteX11" fmla="*/ 278606 w 760186"/>
                <a:gd name="connsiteY11" fmla="*/ 25907 h 2435465"/>
                <a:gd name="connsiteX12" fmla="*/ 395417 w 760186"/>
                <a:gd name="connsiteY12" fmla="*/ 0 h 2435465"/>
                <a:gd name="connsiteX0" fmla="*/ 395417 w 760186"/>
                <a:gd name="connsiteY0" fmla="*/ 0 h 2435465"/>
                <a:gd name="connsiteX1" fmla="*/ 758738 w 760186"/>
                <a:gd name="connsiteY1" fmla="*/ 1654701 h 2435465"/>
                <a:gd name="connsiteX2" fmla="*/ 760186 w 760186"/>
                <a:gd name="connsiteY2" fmla="*/ 1734981 h 2435465"/>
                <a:gd name="connsiteX3" fmla="*/ 759678 w 760186"/>
                <a:gd name="connsiteY3" fmla="*/ 1706899 h 2435465"/>
                <a:gd name="connsiteX4" fmla="*/ 31113 w 760186"/>
                <a:gd name="connsiteY4" fmla="*/ 2435465 h 2435465"/>
                <a:gd name="connsiteX5" fmla="*/ 30568 w 760186"/>
                <a:gd name="connsiteY5" fmla="*/ 2405220 h 2435465"/>
                <a:gd name="connsiteX6" fmla="*/ 14287 w 760186"/>
                <a:gd name="connsiteY6" fmla="*/ 2423826 h 2435465"/>
                <a:gd name="connsiteX7" fmla="*/ 0 w 760186"/>
                <a:gd name="connsiteY7" fmla="*/ 2099976 h 2435465"/>
                <a:gd name="connsiteX8" fmla="*/ 11906 w 760186"/>
                <a:gd name="connsiteY8" fmla="*/ 1309401 h 2435465"/>
                <a:gd name="connsiteX9" fmla="*/ 80962 w 760186"/>
                <a:gd name="connsiteY9" fmla="*/ 728376 h 2435465"/>
                <a:gd name="connsiteX10" fmla="*/ 171450 w 760186"/>
                <a:gd name="connsiteY10" fmla="*/ 321182 h 2435465"/>
                <a:gd name="connsiteX11" fmla="*/ 278606 w 760186"/>
                <a:gd name="connsiteY11" fmla="*/ 25907 h 2435465"/>
                <a:gd name="connsiteX12" fmla="*/ 395417 w 760186"/>
                <a:gd name="connsiteY12" fmla="*/ 0 h 2435465"/>
                <a:gd name="connsiteX0" fmla="*/ 457717 w 822486"/>
                <a:gd name="connsiteY0" fmla="*/ 0 h 2435465"/>
                <a:gd name="connsiteX1" fmla="*/ 821038 w 822486"/>
                <a:gd name="connsiteY1" fmla="*/ 1654701 h 2435465"/>
                <a:gd name="connsiteX2" fmla="*/ 822486 w 822486"/>
                <a:gd name="connsiteY2" fmla="*/ 1734981 h 2435465"/>
                <a:gd name="connsiteX3" fmla="*/ 821978 w 822486"/>
                <a:gd name="connsiteY3" fmla="*/ 1706899 h 2435465"/>
                <a:gd name="connsiteX4" fmla="*/ 93413 w 822486"/>
                <a:gd name="connsiteY4" fmla="*/ 2435465 h 2435465"/>
                <a:gd name="connsiteX5" fmla="*/ 0 w 822486"/>
                <a:gd name="connsiteY5" fmla="*/ 2357595 h 2435465"/>
                <a:gd name="connsiteX6" fmla="*/ 76587 w 822486"/>
                <a:gd name="connsiteY6" fmla="*/ 2423826 h 2435465"/>
                <a:gd name="connsiteX7" fmla="*/ 62300 w 822486"/>
                <a:gd name="connsiteY7" fmla="*/ 2099976 h 2435465"/>
                <a:gd name="connsiteX8" fmla="*/ 74206 w 822486"/>
                <a:gd name="connsiteY8" fmla="*/ 1309401 h 2435465"/>
                <a:gd name="connsiteX9" fmla="*/ 143262 w 822486"/>
                <a:gd name="connsiteY9" fmla="*/ 728376 h 2435465"/>
                <a:gd name="connsiteX10" fmla="*/ 233750 w 822486"/>
                <a:gd name="connsiteY10" fmla="*/ 321182 h 2435465"/>
                <a:gd name="connsiteX11" fmla="*/ 340906 w 822486"/>
                <a:gd name="connsiteY11" fmla="*/ 25907 h 2435465"/>
                <a:gd name="connsiteX12" fmla="*/ 457717 w 822486"/>
                <a:gd name="connsiteY12" fmla="*/ 0 h 2435465"/>
                <a:gd name="connsiteX0" fmla="*/ 457717 w 822486"/>
                <a:gd name="connsiteY0" fmla="*/ 0 h 2435465"/>
                <a:gd name="connsiteX1" fmla="*/ 821038 w 822486"/>
                <a:gd name="connsiteY1" fmla="*/ 1654701 h 2435465"/>
                <a:gd name="connsiteX2" fmla="*/ 822486 w 822486"/>
                <a:gd name="connsiteY2" fmla="*/ 1734981 h 2435465"/>
                <a:gd name="connsiteX3" fmla="*/ 821978 w 822486"/>
                <a:gd name="connsiteY3" fmla="*/ 1706899 h 2435465"/>
                <a:gd name="connsiteX4" fmla="*/ 93413 w 822486"/>
                <a:gd name="connsiteY4" fmla="*/ 2435465 h 2435465"/>
                <a:gd name="connsiteX5" fmla="*/ 0 w 822486"/>
                <a:gd name="connsiteY5" fmla="*/ 2357595 h 2435465"/>
                <a:gd name="connsiteX6" fmla="*/ 76587 w 822486"/>
                <a:gd name="connsiteY6" fmla="*/ 2423826 h 2435465"/>
                <a:gd name="connsiteX7" fmla="*/ 62300 w 822486"/>
                <a:gd name="connsiteY7" fmla="*/ 2099976 h 2435465"/>
                <a:gd name="connsiteX8" fmla="*/ 74206 w 822486"/>
                <a:gd name="connsiteY8" fmla="*/ 1309401 h 2435465"/>
                <a:gd name="connsiteX9" fmla="*/ 143262 w 822486"/>
                <a:gd name="connsiteY9" fmla="*/ 728376 h 2435465"/>
                <a:gd name="connsiteX10" fmla="*/ 233750 w 822486"/>
                <a:gd name="connsiteY10" fmla="*/ 321182 h 2435465"/>
                <a:gd name="connsiteX11" fmla="*/ 340906 w 822486"/>
                <a:gd name="connsiteY11" fmla="*/ 25907 h 2435465"/>
                <a:gd name="connsiteX12" fmla="*/ 457717 w 822486"/>
                <a:gd name="connsiteY12" fmla="*/ 0 h 2435465"/>
                <a:gd name="connsiteX0" fmla="*/ 422943 w 787712"/>
                <a:gd name="connsiteY0" fmla="*/ 0 h 2499118"/>
                <a:gd name="connsiteX1" fmla="*/ 786264 w 787712"/>
                <a:gd name="connsiteY1" fmla="*/ 1654701 h 2499118"/>
                <a:gd name="connsiteX2" fmla="*/ 787712 w 787712"/>
                <a:gd name="connsiteY2" fmla="*/ 1734981 h 2499118"/>
                <a:gd name="connsiteX3" fmla="*/ 787204 w 787712"/>
                <a:gd name="connsiteY3" fmla="*/ 1706899 h 2499118"/>
                <a:gd name="connsiteX4" fmla="*/ 58639 w 787712"/>
                <a:gd name="connsiteY4" fmla="*/ 2435465 h 2499118"/>
                <a:gd name="connsiteX5" fmla="*/ 41813 w 787712"/>
                <a:gd name="connsiteY5" fmla="*/ 2423826 h 2499118"/>
                <a:gd name="connsiteX6" fmla="*/ 27526 w 787712"/>
                <a:gd name="connsiteY6" fmla="*/ 2099976 h 2499118"/>
                <a:gd name="connsiteX7" fmla="*/ 39432 w 787712"/>
                <a:gd name="connsiteY7" fmla="*/ 1309401 h 2499118"/>
                <a:gd name="connsiteX8" fmla="*/ 108488 w 787712"/>
                <a:gd name="connsiteY8" fmla="*/ 728376 h 2499118"/>
                <a:gd name="connsiteX9" fmla="*/ 198976 w 787712"/>
                <a:gd name="connsiteY9" fmla="*/ 321182 h 2499118"/>
                <a:gd name="connsiteX10" fmla="*/ 306132 w 787712"/>
                <a:gd name="connsiteY10" fmla="*/ 25907 h 2499118"/>
                <a:gd name="connsiteX11" fmla="*/ 422943 w 787712"/>
                <a:gd name="connsiteY11" fmla="*/ 0 h 2499118"/>
                <a:gd name="connsiteX0" fmla="*/ 453078 w 817847"/>
                <a:gd name="connsiteY0" fmla="*/ 0 h 2459761"/>
                <a:gd name="connsiteX1" fmla="*/ 816399 w 817847"/>
                <a:gd name="connsiteY1" fmla="*/ 1654701 h 2459761"/>
                <a:gd name="connsiteX2" fmla="*/ 817847 w 817847"/>
                <a:gd name="connsiteY2" fmla="*/ 1734981 h 2459761"/>
                <a:gd name="connsiteX3" fmla="*/ 817339 w 817847"/>
                <a:gd name="connsiteY3" fmla="*/ 1706899 h 2459761"/>
                <a:gd name="connsiteX4" fmla="*/ 88774 w 817847"/>
                <a:gd name="connsiteY4" fmla="*/ 2435465 h 2459761"/>
                <a:gd name="connsiteX5" fmla="*/ 71948 w 817847"/>
                <a:gd name="connsiteY5" fmla="*/ 2423826 h 2459761"/>
                <a:gd name="connsiteX6" fmla="*/ 57661 w 817847"/>
                <a:gd name="connsiteY6" fmla="*/ 2099976 h 2459761"/>
                <a:gd name="connsiteX7" fmla="*/ 69567 w 817847"/>
                <a:gd name="connsiteY7" fmla="*/ 1309401 h 2459761"/>
                <a:gd name="connsiteX8" fmla="*/ 138623 w 817847"/>
                <a:gd name="connsiteY8" fmla="*/ 728376 h 2459761"/>
                <a:gd name="connsiteX9" fmla="*/ 229111 w 817847"/>
                <a:gd name="connsiteY9" fmla="*/ 321182 h 2459761"/>
                <a:gd name="connsiteX10" fmla="*/ 336267 w 817847"/>
                <a:gd name="connsiteY10" fmla="*/ 25907 h 2459761"/>
                <a:gd name="connsiteX11" fmla="*/ 453078 w 817847"/>
                <a:gd name="connsiteY11" fmla="*/ 0 h 2459761"/>
                <a:gd name="connsiteX0" fmla="*/ 429044 w 793813"/>
                <a:gd name="connsiteY0" fmla="*/ 0 h 2447557"/>
                <a:gd name="connsiteX1" fmla="*/ 792365 w 793813"/>
                <a:gd name="connsiteY1" fmla="*/ 1654701 h 2447557"/>
                <a:gd name="connsiteX2" fmla="*/ 793813 w 793813"/>
                <a:gd name="connsiteY2" fmla="*/ 1734981 h 2447557"/>
                <a:gd name="connsiteX3" fmla="*/ 793305 w 793813"/>
                <a:gd name="connsiteY3" fmla="*/ 1706899 h 2447557"/>
                <a:gd name="connsiteX4" fmla="*/ 64740 w 793813"/>
                <a:gd name="connsiteY4" fmla="*/ 2435465 h 2447557"/>
                <a:gd name="connsiteX5" fmla="*/ 33627 w 793813"/>
                <a:gd name="connsiteY5" fmla="*/ 2099976 h 2447557"/>
                <a:gd name="connsiteX6" fmla="*/ 45533 w 793813"/>
                <a:gd name="connsiteY6" fmla="*/ 1309401 h 2447557"/>
                <a:gd name="connsiteX7" fmla="*/ 114589 w 793813"/>
                <a:gd name="connsiteY7" fmla="*/ 728376 h 2447557"/>
                <a:gd name="connsiteX8" fmla="*/ 205077 w 793813"/>
                <a:gd name="connsiteY8" fmla="*/ 321182 h 2447557"/>
                <a:gd name="connsiteX9" fmla="*/ 312233 w 793813"/>
                <a:gd name="connsiteY9" fmla="*/ 25907 h 2447557"/>
                <a:gd name="connsiteX10" fmla="*/ 429044 w 793813"/>
                <a:gd name="connsiteY10" fmla="*/ 0 h 2447557"/>
                <a:gd name="connsiteX0" fmla="*/ 430078 w 794847"/>
                <a:gd name="connsiteY0" fmla="*/ 0 h 2435465"/>
                <a:gd name="connsiteX1" fmla="*/ 793399 w 794847"/>
                <a:gd name="connsiteY1" fmla="*/ 1654701 h 2435465"/>
                <a:gd name="connsiteX2" fmla="*/ 794847 w 794847"/>
                <a:gd name="connsiteY2" fmla="*/ 1734981 h 2435465"/>
                <a:gd name="connsiteX3" fmla="*/ 794339 w 794847"/>
                <a:gd name="connsiteY3" fmla="*/ 1706899 h 2435465"/>
                <a:gd name="connsiteX4" fmla="*/ 65774 w 794847"/>
                <a:gd name="connsiteY4" fmla="*/ 2435465 h 2435465"/>
                <a:gd name="connsiteX5" fmla="*/ 34661 w 794847"/>
                <a:gd name="connsiteY5" fmla="*/ 2099976 h 2435465"/>
                <a:gd name="connsiteX6" fmla="*/ 46567 w 794847"/>
                <a:gd name="connsiteY6" fmla="*/ 1309401 h 2435465"/>
                <a:gd name="connsiteX7" fmla="*/ 115623 w 794847"/>
                <a:gd name="connsiteY7" fmla="*/ 728376 h 2435465"/>
                <a:gd name="connsiteX8" fmla="*/ 206111 w 794847"/>
                <a:gd name="connsiteY8" fmla="*/ 321182 h 2435465"/>
                <a:gd name="connsiteX9" fmla="*/ 313267 w 794847"/>
                <a:gd name="connsiteY9" fmla="*/ 25907 h 2435465"/>
                <a:gd name="connsiteX10" fmla="*/ 430078 w 794847"/>
                <a:gd name="connsiteY10" fmla="*/ 0 h 2435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4847" h="2435465">
                  <a:moveTo>
                    <a:pt x="430078" y="0"/>
                  </a:moveTo>
                  <a:cubicBezTo>
                    <a:pt x="609294" y="0"/>
                    <a:pt x="758818" y="710365"/>
                    <a:pt x="793399" y="1654701"/>
                  </a:cubicBezTo>
                  <a:cubicBezTo>
                    <a:pt x="793882" y="1681461"/>
                    <a:pt x="794364" y="1708221"/>
                    <a:pt x="794847" y="1734981"/>
                  </a:cubicBezTo>
                  <a:cubicBezTo>
                    <a:pt x="794678" y="1725620"/>
                    <a:pt x="794508" y="1716260"/>
                    <a:pt x="794339" y="1706899"/>
                  </a:cubicBezTo>
                  <a:lnTo>
                    <a:pt x="65774" y="2435465"/>
                  </a:lnTo>
                  <a:cubicBezTo>
                    <a:pt x="-63220" y="2303334"/>
                    <a:pt x="37862" y="2287653"/>
                    <a:pt x="34661" y="2099976"/>
                  </a:cubicBezTo>
                  <a:lnTo>
                    <a:pt x="46567" y="1309401"/>
                  </a:lnTo>
                  <a:lnTo>
                    <a:pt x="115623" y="728376"/>
                  </a:lnTo>
                  <a:lnTo>
                    <a:pt x="206111" y="321182"/>
                  </a:lnTo>
                  <a:lnTo>
                    <a:pt x="313267" y="25907"/>
                  </a:lnTo>
                  <a:lnTo>
                    <a:pt x="430078" y="0"/>
                  </a:lnTo>
                  <a:close/>
                </a:path>
              </a:pathLst>
            </a:custGeom>
            <a:solidFill>
              <a:schemeClr val="accent3">
                <a:lumMod val="50000"/>
              </a:schemeClr>
            </a:solidFill>
            <a:ln>
              <a:noFill/>
            </a:ln>
          </p:spPr>
          <p:txBody>
            <a:bodyPr vert="horz" wrap="square" lIns="128016" tIns="64008" rIns="128016" bIns="64008" numCol="1" anchor="t" anchorCtr="0" compatLnSpc="1">
              <a:prstTxWarp prst="textNoShape">
                <a:avLst/>
              </a:prstTxWarp>
            </a:bodyPr>
            <a:lstStyle/>
            <a:p>
              <a:endParaRPr lang="en-US" sz="2520"/>
            </a:p>
          </p:txBody>
        </p:sp>
        <p:sp>
          <p:nvSpPr>
            <p:cNvPr id="49" name="Freeform 202">
              <a:extLst>
                <a:ext uri="{FF2B5EF4-FFF2-40B4-BE49-F238E27FC236}">
                  <a16:creationId xmlns:a16="http://schemas.microsoft.com/office/drawing/2014/main" id="{B971AE95-6D39-0552-C2BE-A81CB77937B4}"/>
                </a:ext>
              </a:extLst>
            </p:cNvPr>
            <p:cNvSpPr>
              <a:spLocks/>
            </p:cNvSpPr>
            <p:nvPr/>
          </p:nvSpPr>
          <p:spPr bwMode="auto">
            <a:xfrm flipH="1">
              <a:off x="5907106" y="1315613"/>
              <a:ext cx="2441531" cy="2329643"/>
            </a:xfrm>
            <a:custGeom>
              <a:avLst/>
              <a:gdLst>
                <a:gd name="T0" fmla="*/ 3139 w 5279"/>
                <a:gd name="T1" fmla="*/ 3990 h 4003"/>
                <a:gd name="T2" fmla="*/ 4033 w 5279"/>
                <a:gd name="T3" fmla="*/ 4002 h 4003"/>
                <a:gd name="T4" fmla="*/ 4637 w 5279"/>
                <a:gd name="T5" fmla="*/ 4003 h 4003"/>
                <a:gd name="T6" fmla="*/ 5279 w 5279"/>
                <a:gd name="T7" fmla="*/ 3995 h 4003"/>
                <a:gd name="T8" fmla="*/ 5275 w 5279"/>
                <a:gd name="T9" fmla="*/ 3629 h 4003"/>
                <a:gd name="T10" fmla="*/ 5253 w 5279"/>
                <a:gd name="T11" fmla="*/ 3088 h 4003"/>
                <a:gd name="T12" fmla="*/ 5216 w 5279"/>
                <a:gd name="T13" fmla="*/ 2565 h 4003"/>
                <a:gd name="T14" fmla="*/ 5163 w 5279"/>
                <a:gd name="T15" fmla="*/ 2065 h 4003"/>
                <a:gd name="T16" fmla="*/ 5095 w 5279"/>
                <a:gd name="T17" fmla="*/ 1599 h 4003"/>
                <a:gd name="T18" fmla="*/ 5013 w 5279"/>
                <a:gd name="T19" fmla="*/ 1177 h 4003"/>
                <a:gd name="T20" fmla="*/ 4919 w 5279"/>
                <a:gd name="T21" fmla="*/ 804 h 4003"/>
                <a:gd name="T22" fmla="*/ 4833 w 5279"/>
                <a:gd name="T23" fmla="*/ 539 h 4003"/>
                <a:gd name="T24" fmla="*/ 4777 w 5279"/>
                <a:gd name="T25" fmla="*/ 403 h 4003"/>
                <a:gd name="T26" fmla="*/ 4719 w 5279"/>
                <a:gd name="T27" fmla="*/ 284 h 4003"/>
                <a:gd name="T28" fmla="*/ 4659 w 5279"/>
                <a:gd name="T29" fmla="*/ 184 h 4003"/>
                <a:gd name="T30" fmla="*/ 4597 w 5279"/>
                <a:gd name="T31" fmla="*/ 103 h 4003"/>
                <a:gd name="T32" fmla="*/ 4531 w 5279"/>
                <a:gd name="T33" fmla="*/ 45 h 4003"/>
                <a:gd name="T34" fmla="*/ 4465 w 5279"/>
                <a:gd name="T35" fmla="*/ 9 h 4003"/>
                <a:gd name="T36" fmla="*/ 4429 w 5279"/>
                <a:gd name="T37" fmla="*/ 0 h 4003"/>
                <a:gd name="T38" fmla="*/ 4303 w 5279"/>
                <a:gd name="T39" fmla="*/ 3 h 4003"/>
                <a:gd name="T40" fmla="*/ 4096 w 5279"/>
                <a:gd name="T41" fmla="*/ 21 h 4003"/>
                <a:gd name="T42" fmla="*/ 3766 w 5279"/>
                <a:gd name="T43" fmla="*/ 64 h 4003"/>
                <a:gd name="T44" fmla="*/ 3290 w 5279"/>
                <a:gd name="T45" fmla="*/ 142 h 4003"/>
                <a:gd name="T46" fmla="*/ 2962 w 5279"/>
                <a:gd name="T47" fmla="*/ 216 h 4003"/>
                <a:gd name="T48" fmla="*/ 2827 w 5279"/>
                <a:gd name="T49" fmla="*/ 256 h 4003"/>
                <a:gd name="T50" fmla="*/ 2573 w 5279"/>
                <a:gd name="T51" fmla="*/ 344 h 4003"/>
                <a:gd name="T52" fmla="*/ 2396 w 5279"/>
                <a:gd name="T53" fmla="*/ 414 h 4003"/>
                <a:gd name="T54" fmla="*/ 2169 w 5279"/>
                <a:gd name="T55" fmla="*/ 517 h 4003"/>
                <a:gd name="T56" fmla="*/ 1931 w 5279"/>
                <a:gd name="T57" fmla="*/ 639 h 4003"/>
                <a:gd name="T58" fmla="*/ 1798 w 5279"/>
                <a:gd name="T59" fmla="*/ 715 h 4003"/>
                <a:gd name="T60" fmla="*/ 1600 w 5279"/>
                <a:gd name="T61" fmla="*/ 840 h 4003"/>
                <a:gd name="T62" fmla="*/ 1342 w 5279"/>
                <a:gd name="T63" fmla="*/ 1026 h 4003"/>
                <a:gd name="T64" fmla="*/ 1251 w 5279"/>
                <a:gd name="T65" fmla="*/ 1100 h 4003"/>
                <a:gd name="T66" fmla="*/ 1029 w 5279"/>
                <a:gd name="T67" fmla="*/ 1296 h 4003"/>
                <a:gd name="T68" fmla="*/ 884 w 5279"/>
                <a:gd name="T69" fmla="*/ 1445 h 4003"/>
                <a:gd name="T70" fmla="*/ 767 w 5279"/>
                <a:gd name="T71" fmla="*/ 1574 h 4003"/>
                <a:gd name="T72" fmla="*/ 619 w 5279"/>
                <a:gd name="T73" fmla="*/ 1760 h 4003"/>
                <a:gd name="T74" fmla="*/ 510 w 5279"/>
                <a:gd name="T75" fmla="*/ 1915 h 4003"/>
                <a:gd name="T76" fmla="*/ 367 w 5279"/>
                <a:gd name="T77" fmla="*/ 2153 h 4003"/>
                <a:gd name="T78" fmla="*/ 272 w 5279"/>
                <a:gd name="T79" fmla="*/ 2342 h 4003"/>
                <a:gd name="T80" fmla="*/ 233 w 5279"/>
                <a:gd name="T81" fmla="*/ 2430 h 4003"/>
                <a:gd name="T82" fmla="*/ 157 w 5279"/>
                <a:gd name="T83" fmla="*/ 2627 h 4003"/>
                <a:gd name="T84" fmla="*/ 100 w 5279"/>
                <a:gd name="T85" fmla="*/ 2814 h 4003"/>
                <a:gd name="T86" fmla="*/ 50 w 5279"/>
                <a:gd name="T87" fmla="*/ 3033 h 4003"/>
                <a:gd name="T88" fmla="*/ 13 w 5279"/>
                <a:gd name="T89" fmla="*/ 3284 h 4003"/>
                <a:gd name="T90" fmla="*/ 0 w 5279"/>
                <a:gd name="T91" fmla="*/ 3566 h 4003"/>
                <a:gd name="T92" fmla="*/ 3 w 5279"/>
                <a:gd name="T93" fmla="*/ 3583 h 4003"/>
                <a:gd name="T94" fmla="*/ 21 w 5279"/>
                <a:gd name="T95" fmla="*/ 3608 h 4003"/>
                <a:gd name="T96" fmla="*/ 51 w 5279"/>
                <a:gd name="T97" fmla="*/ 3632 h 4003"/>
                <a:gd name="T98" fmla="*/ 115 w 5279"/>
                <a:gd name="T99" fmla="*/ 3664 h 4003"/>
                <a:gd name="T100" fmla="*/ 257 w 5279"/>
                <a:gd name="T101" fmla="*/ 3711 h 4003"/>
                <a:gd name="T102" fmla="*/ 451 w 5279"/>
                <a:gd name="T103" fmla="*/ 3756 h 4003"/>
                <a:gd name="T104" fmla="*/ 694 w 5279"/>
                <a:gd name="T105" fmla="*/ 3799 h 4003"/>
                <a:gd name="T106" fmla="*/ 987 w 5279"/>
                <a:gd name="T107" fmla="*/ 3839 h 4003"/>
                <a:gd name="T108" fmla="*/ 1327 w 5279"/>
                <a:gd name="T109" fmla="*/ 3876 h 4003"/>
                <a:gd name="T110" fmla="*/ 1710 w 5279"/>
                <a:gd name="T111" fmla="*/ 3908 h 4003"/>
                <a:gd name="T112" fmla="*/ 2135 w 5279"/>
                <a:gd name="T113" fmla="*/ 3937 h 4003"/>
                <a:gd name="T114" fmla="*/ 2602 w 5279"/>
                <a:gd name="T115" fmla="*/ 3961 h 4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79" h="4003">
                  <a:moveTo>
                    <a:pt x="2933" y="3985"/>
                  </a:moveTo>
                  <a:lnTo>
                    <a:pt x="2933" y="3985"/>
                  </a:lnTo>
                  <a:lnTo>
                    <a:pt x="3139" y="3990"/>
                  </a:lnTo>
                  <a:lnTo>
                    <a:pt x="3374" y="3995"/>
                  </a:lnTo>
                  <a:lnTo>
                    <a:pt x="3678" y="3999"/>
                  </a:lnTo>
                  <a:lnTo>
                    <a:pt x="4033" y="4002"/>
                  </a:lnTo>
                  <a:lnTo>
                    <a:pt x="4229" y="4003"/>
                  </a:lnTo>
                  <a:lnTo>
                    <a:pt x="4430" y="4003"/>
                  </a:lnTo>
                  <a:lnTo>
                    <a:pt x="4637" y="4003"/>
                  </a:lnTo>
                  <a:lnTo>
                    <a:pt x="4849" y="4002"/>
                  </a:lnTo>
                  <a:lnTo>
                    <a:pt x="5064" y="3998"/>
                  </a:lnTo>
                  <a:lnTo>
                    <a:pt x="5279" y="3995"/>
                  </a:lnTo>
                  <a:lnTo>
                    <a:pt x="5279" y="3995"/>
                  </a:lnTo>
                  <a:lnTo>
                    <a:pt x="5278" y="3811"/>
                  </a:lnTo>
                  <a:lnTo>
                    <a:pt x="5275" y="3629"/>
                  </a:lnTo>
                  <a:lnTo>
                    <a:pt x="5270" y="3447"/>
                  </a:lnTo>
                  <a:lnTo>
                    <a:pt x="5263" y="3268"/>
                  </a:lnTo>
                  <a:lnTo>
                    <a:pt x="5253" y="3088"/>
                  </a:lnTo>
                  <a:lnTo>
                    <a:pt x="5243" y="2912"/>
                  </a:lnTo>
                  <a:lnTo>
                    <a:pt x="5231" y="2737"/>
                  </a:lnTo>
                  <a:lnTo>
                    <a:pt x="5216" y="2565"/>
                  </a:lnTo>
                  <a:lnTo>
                    <a:pt x="5199" y="2395"/>
                  </a:lnTo>
                  <a:lnTo>
                    <a:pt x="5182" y="2228"/>
                  </a:lnTo>
                  <a:lnTo>
                    <a:pt x="5163" y="2065"/>
                  </a:lnTo>
                  <a:lnTo>
                    <a:pt x="5141" y="1906"/>
                  </a:lnTo>
                  <a:lnTo>
                    <a:pt x="5119" y="1750"/>
                  </a:lnTo>
                  <a:lnTo>
                    <a:pt x="5095" y="1599"/>
                  </a:lnTo>
                  <a:lnTo>
                    <a:pt x="5069" y="1453"/>
                  </a:lnTo>
                  <a:lnTo>
                    <a:pt x="5042" y="1312"/>
                  </a:lnTo>
                  <a:lnTo>
                    <a:pt x="5013" y="1177"/>
                  </a:lnTo>
                  <a:lnTo>
                    <a:pt x="4984" y="1046"/>
                  </a:lnTo>
                  <a:lnTo>
                    <a:pt x="4952" y="921"/>
                  </a:lnTo>
                  <a:lnTo>
                    <a:pt x="4919" y="804"/>
                  </a:lnTo>
                  <a:lnTo>
                    <a:pt x="4886" y="693"/>
                  </a:lnTo>
                  <a:lnTo>
                    <a:pt x="4851" y="589"/>
                  </a:lnTo>
                  <a:lnTo>
                    <a:pt x="4833" y="539"/>
                  </a:lnTo>
                  <a:lnTo>
                    <a:pt x="4814" y="492"/>
                  </a:lnTo>
                  <a:lnTo>
                    <a:pt x="4796" y="446"/>
                  </a:lnTo>
                  <a:lnTo>
                    <a:pt x="4777" y="403"/>
                  </a:lnTo>
                  <a:lnTo>
                    <a:pt x="4758" y="361"/>
                  </a:lnTo>
                  <a:lnTo>
                    <a:pt x="4739" y="321"/>
                  </a:lnTo>
                  <a:lnTo>
                    <a:pt x="4719" y="284"/>
                  </a:lnTo>
                  <a:lnTo>
                    <a:pt x="4699" y="248"/>
                  </a:lnTo>
                  <a:lnTo>
                    <a:pt x="4678" y="215"/>
                  </a:lnTo>
                  <a:lnTo>
                    <a:pt x="4659" y="184"/>
                  </a:lnTo>
                  <a:lnTo>
                    <a:pt x="4637" y="155"/>
                  </a:lnTo>
                  <a:lnTo>
                    <a:pt x="4618" y="129"/>
                  </a:lnTo>
                  <a:lnTo>
                    <a:pt x="4597" y="103"/>
                  </a:lnTo>
                  <a:lnTo>
                    <a:pt x="4574" y="82"/>
                  </a:lnTo>
                  <a:lnTo>
                    <a:pt x="4553" y="63"/>
                  </a:lnTo>
                  <a:lnTo>
                    <a:pt x="4531" y="45"/>
                  </a:lnTo>
                  <a:lnTo>
                    <a:pt x="4509" y="30"/>
                  </a:lnTo>
                  <a:lnTo>
                    <a:pt x="4486" y="18"/>
                  </a:lnTo>
                  <a:lnTo>
                    <a:pt x="4465" y="9"/>
                  </a:lnTo>
                  <a:lnTo>
                    <a:pt x="4442" y="2"/>
                  </a:lnTo>
                  <a:lnTo>
                    <a:pt x="4442" y="2"/>
                  </a:lnTo>
                  <a:lnTo>
                    <a:pt x="4429" y="0"/>
                  </a:lnTo>
                  <a:lnTo>
                    <a:pt x="4385" y="0"/>
                  </a:lnTo>
                  <a:lnTo>
                    <a:pt x="4350" y="0"/>
                  </a:lnTo>
                  <a:lnTo>
                    <a:pt x="4303" y="3"/>
                  </a:lnTo>
                  <a:lnTo>
                    <a:pt x="4247" y="6"/>
                  </a:lnTo>
                  <a:lnTo>
                    <a:pt x="4177" y="12"/>
                  </a:lnTo>
                  <a:lnTo>
                    <a:pt x="4096" y="21"/>
                  </a:lnTo>
                  <a:lnTo>
                    <a:pt x="4002" y="32"/>
                  </a:lnTo>
                  <a:lnTo>
                    <a:pt x="3891" y="46"/>
                  </a:lnTo>
                  <a:lnTo>
                    <a:pt x="3766" y="64"/>
                  </a:lnTo>
                  <a:lnTo>
                    <a:pt x="3625" y="86"/>
                  </a:lnTo>
                  <a:lnTo>
                    <a:pt x="3467" y="111"/>
                  </a:lnTo>
                  <a:lnTo>
                    <a:pt x="3290" y="142"/>
                  </a:lnTo>
                  <a:lnTo>
                    <a:pt x="3097" y="178"/>
                  </a:lnTo>
                  <a:lnTo>
                    <a:pt x="3097" y="178"/>
                  </a:lnTo>
                  <a:lnTo>
                    <a:pt x="2962" y="216"/>
                  </a:lnTo>
                  <a:lnTo>
                    <a:pt x="2892" y="235"/>
                  </a:lnTo>
                  <a:lnTo>
                    <a:pt x="2827" y="256"/>
                  </a:lnTo>
                  <a:lnTo>
                    <a:pt x="2827" y="256"/>
                  </a:lnTo>
                  <a:lnTo>
                    <a:pt x="2747" y="282"/>
                  </a:lnTo>
                  <a:lnTo>
                    <a:pt x="2659" y="313"/>
                  </a:lnTo>
                  <a:lnTo>
                    <a:pt x="2573" y="344"/>
                  </a:lnTo>
                  <a:lnTo>
                    <a:pt x="2493" y="374"/>
                  </a:lnTo>
                  <a:lnTo>
                    <a:pt x="2493" y="374"/>
                  </a:lnTo>
                  <a:lnTo>
                    <a:pt x="2396" y="414"/>
                  </a:lnTo>
                  <a:lnTo>
                    <a:pt x="2329" y="442"/>
                  </a:lnTo>
                  <a:lnTo>
                    <a:pt x="2253" y="477"/>
                  </a:lnTo>
                  <a:lnTo>
                    <a:pt x="2169" y="517"/>
                  </a:lnTo>
                  <a:lnTo>
                    <a:pt x="2078" y="561"/>
                  </a:lnTo>
                  <a:lnTo>
                    <a:pt x="1981" y="611"/>
                  </a:lnTo>
                  <a:lnTo>
                    <a:pt x="1931" y="639"/>
                  </a:lnTo>
                  <a:lnTo>
                    <a:pt x="1881" y="666"/>
                  </a:lnTo>
                  <a:lnTo>
                    <a:pt x="1881" y="666"/>
                  </a:lnTo>
                  <a:lnTo>
                    <a:pt x="1798" y="715"/>
                  </a:lnTo>
                  <a:lnTo>
                    <a:pt x="1740" y="750"/>
                  </a:lnTo>
                  <a:lnTo>
                    <a:pt x="1674" y="792"/>
                  </a:lnTo>
                  <a:lnTo>
                    <a:pt x="1600" y="840"/>
                  </a:lnTo>
                  <a:lnTo>
                    <a:pt x="1519" y="895"/>
                  </a:lnTo>
                  <a:lnTo>
                    <a:pt x="1433" y="957"/>
                  </a:lnTo>
                  <a:lnTo>
                    <a:pt x="1342" y="1026"/>
                  </a:lnTo>
                  <a:lnTo>
                    <a:pt x="1342" y="1026"/>
                  </a:lnTo>
                  <a:lnTo>
                    <a:pt x="1295" y="1063"/>
                  </a:lnTo>
                  <a:lnTo>
                    <a:pt x="1251" y="1100"/>
                  </a:lnTo>
                  <a:lnTo>
                    <a:pt x="1168" y="1171"/>
                  </a:lnTo>
                  <a:lnTo>
                    <a:pt x="1094" y="1236"/>
                  </a:lnTo>
                  <a:lnTo>
                    <a:pt x="1029" y="1296"/>
                  </a:lnTo>
                  <a:lnTo>
                    <a:pt x="976" y="1349"/>
                  </a:lnTo>
                  <a:lnTo>
                    <a:pt x="932" y="1392"/>
                  </a:lnTo>
                  <a:lnTo>
                    <a:pt x="884" y="1445"/>
                  </a:lnTo>
                  <a:lnTo>
                    <a:pt x="884" y="1445"/>
                  </a:lnTo>
                  <a:lnTo>
                    <a:pt x="809" y="1525"/>
                  </a:lnTo>
                  <a:lnTo>
                    <a:pt x="767" y="1574"/>
                  </a:lnTo>
                  <a:lnTo>
                    <a:pt x="720" y="1630"/>
                  </a:lnTo>
                  <a:lnTo>
                    <a:pt x="672" y="1692"/>
                  </a:lnTo>
                  <a:lnTo>
                    <a:pt x="619" y="1760"/>
                  </a:lnTo>
                  <a:lnTo>
                    <a:pt x="566" y="1834"/>
                  </a:lnTo>
                  <a:lnTo>
                    <a:pt x="510" y="1915"/>
                  </a:lnTo>
                  <a:lnTo>
                    <a:pt x="510" y="1915"/>
                  </a:lnTo>
                  <a:lnTo>
                    <a:pt x="457" y="1998"/>
                  </a:lnTo>
                  <a:lnTo>
                    <a:pt x="410" y="2077"/>
                  </a:lnTo>
                  <a:lnTo>
                    <a:pt x="367" y="2153"/>
                  </a:lnTo>
                  <a:lnTo>
                    <a:pt x="331" y="2222"/>
                  </a:lnTo>
                  <a:lnTo>
                    <a:pt x="299" y="2286"/>
                  </a:lnTo>
                  <a:lnTo>
                    <a:pt x="272" y="2342"/>
                  </a:lnTo>
                  <a:lnTo>
                    <a:pt x="249" y="2391"/>
                  </a:lnTo>
                  <a:lnTo>
                    <a:pt x="233" y="2430"/>
                  </a:lnTo>
                  <a:lnTo>
                    <a:pt x="233" y="2430"/>
                  </a:lnTo>
                  <a:lnTo>
                    <a:pt x="196" y="2521"/>
                  </a:lnTo>
                  <a:lnTo>
                    <a:pt x="177" y="2572"/>
                  </a:lnTo>
                  <a:lnTo>
                    <a:pt x="157" y="2627"/>
                  </a:lnTo>
                  <a:lnTo>
                    <a:pt x="137" y="2686"/>
                  </a:lnTo>
                  <a:lnTo>
                    <a:pt x="119" y="2748"/>
                  </a:lnTo>
                  <a:lnTo>
                    <a:pt x="100" y="2814"/>
                  </a:lnTo>
                  <a:lnTo>
                    <a:pt x="81" y="2883"/>
                  </a:lnTo>
                  <a:lnTo>
                    <a:pt x="65" y="2956"/>
                  </a:lnTo>
                  <a:lnTo>
                    <a:pt x="50" y="3033"/>
                  </a:lnTo>
                  <a:lnTo>
                    <a:pt x="36" y="3113"/>
                  </a:lnTo>
                  <a:lnTo>
                    <a:pt x="24" y="3197"/>
                  </a:lnTo>
                  <a:lnTo>
                    <a:pt x="13" y="3284"/>
                  </a:lnTo>
                  <a:lnTo>
                    <a:pt x="6" y="3374"/>
                  </a:lnTo>
                  <a:lnTo>
                    <a:pt x="1" y="3469"/>
                  </a:lnTo>
                  <a:lnTo>
                    <a:pt x="0" y="3566"/>
                  </a:lnTo>
                  <a:lnTo>
                    <a:pt x="0" y="3566"/>
                  </a:lnTo>
                  <a:lnTo>
                    <a:pt x="1" y="3574"/>
                  </a:lnTo>
                  <a:lnTo>
                    <a:pt x="3" y="3583"/>
                  </a:lnTo>
                  <a:lnTo>
                    <a:pt x="7" y="3591"/>
                  </a:lnTo>
                  <a:lnTo>
                    <a:pt x="13" y="3599"/>
                  </a:lnTo>
                  <a:lnTo>
                    <a:pt x="21" y="3608"/>
                  </a:lnTo>
                  <a:lnTo>
                    <a:pt x="28" y="3615"/>
                  </a:lnTo>
                  <a:lnTo>
                    <a:pt x="39" y="3623"/>
                  </a:lnTo>
                  <a:lnTo>
                    <a:pt x="51" y="3632"/>
                  </a:lnTo>
                  <a:lnTo>
                    <a:pt x="65" y="3640"/>
                  </a:lnTo>
                  <a:lnTo>
                    <a:pt x="80" y="3648"/>
                  </a:lnTo>
                  <a:lnTo>
                    <a:pt x="115" y="3664"/>
                  </a:lnTo>
                  <a:lnTo>
                    <a:pt x="156" y="3680"/>
                  </a:lnTo>
                  <a:lnTo>
                    <a:pt x="204" y="3695"/>
                  </a:lnTo>
                  <a:lnTo>
                    <a:pt x="257" y="3711"/>
                  </a:lnTo>
                  <a:lnTo>
                    <a:pt x="314" y="3726"/>
                  </a:lnTo>
                  <a:lnTo>
                    <a:pt x="380" y="3742"/>
                  </a:lnTo>
                  <a:lnTo>
                    <a:pt x="451" y="3756"/>
                  </a:lnTo>
                  <a:lnTo>
                    <a:pt x="526" y="3771"/>
                  </a:lnTo>
                  <a:lnTo>
                    <a:pt x="608" y="3785"/>
                  </a:lnTo>
                  <a:lnTo>
                    <a:pt x="694" y="3799"/>
                  </a:lnTo>
                  <a:lnTo>
                    <a:pt x="787" y="3813"/>
                  </a:lnTo>
                  <a:lnTo>
                    <a:pt x="884" y="3826"/>
                  </a:lnTo>
                  <a:lnTo>
                    <a:pt x="987" y="3839"/>
                  </a:lnTo>
                  <a:lnTo>
                    <a:pt x="1096" y="3851"/>
                  </a:lnTo>
                  <a:lnTo>
                    <a:pt x="1208" y="3864"/>
                  </a:lnTo>
                  <a:lnTo>
                    <a:pt x="1327" y="3876"/>
                  </a:lnTo>
                  <a:lnTo>
                    <a:pt x="1450" y="3887"/>
                  </a:lnTo>
                  <a:lnTo>
                    <a:pt x="1577" y="3898"/>
                  </a:lnTo>
                  <a:lnTo>
                    <a:pt x="1710" y="3908"/>
                  </a:lnTo>
                  <a:lnTo>
                    <a:pt x="1848" y="3918"/>
                  </a:lnTo>
                  <a:lnTo>
                    <a:pt x="1989" y="3927"/>
                  </a:lnTo>
                  <a:lnTo>
                    <a:pt x="2135" y="3937"/>
                  </a:lnTo>
                  <a:lnTo>
                    <a:pt x="2287" y="3945"/>
                  </a:lnTo>
                  <a:lnTo>
                    <a:pt x="2441" y="3954"/>
                  </a:lnTo>
                  <a:lnTo>
                    <a:pt x="2602" y="3961"/>
                  </a:lnTo>
                  <a:lnTo>
                    <a:pt x="2765" y="3968"/>
                  </a:lnTo>
                  <a:lnTo>
                    <a:pt x="2933" y="39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016" tIns="64008" rIns="128016" bIns="64008" numCol="1" anchor="t" anchorCtr="0" compatLnSpc="1">
              <a:prstTxWarp prst="textNoShape">
                <a:avLst/>
              </a:prstTxWarp>
            </a:bodyPr>
            <a:lstStyle/>
            <a:p>
              <a:endParaRPr lang="fr-FR" sz="2520"/>
            </a:p>
          </p:txBody>
        </p:sp>
        <p:sp>
          <p:nvSpPr>
            <p:cNvPr id="58" name="Freeform: Shape 57">
              <a:extLst>
                <a:ext uri="{FF2B5EF4-FFF2-40B4-BE49-F238E27FC236}">
                  <a16:creationId xmlns:a16="http://schemas.microsoft.com/office/drawing/2014/main" id="{E6B3EDD6-3F2F-6A2D-DF39-5215221E5596}"/>
                </a:ext>
              </a:extLst>
            </p:cNvPr>
            <p:cNvSpPr/>
            <p:nvPr/>
          </p:nvSpPr>
          <p:spPr>
            <a:xfrm>
              <a:off x="3597535" y="1175455"/>
              <a:ext cx="2072352" cy="2436627"/>
            </a:xfrm>
            <a:custGeom>
              <a:avLst/>
              <a:gdLst>
                <a:gd name="connsiteX0" fmla="*/ 2072352 w 2072352"/>
                <a:gd name="connsiteY0" fmla="*/ 0 h 2470968"/>
                <a:gd name="connsiteX1" fmla="*/ 2072352 w 2072352"/>
                <a:gd name="connsiteY1" fmla="*/ 1170 h 2470968"/>
                <a:gd name="connsiteX2" fmla="*/ 2034436 w 2072352"/>
                <a:gd name="connsiteY2" fmla="*/ 11869 h 2470968"/>
                <a:gd name="connsiteX3" fmla="*/ 1701498 w 2072352"/>
                <a:gd name="connsiteY3" fmla="*/ 2073522 h 2470968"/>
                <a:gd name="connsiteX4" fmla="*/ 1708668 w 2072352"/>
                <a:gd name="connsiteY4" fmla="*/ 2470959 h 2470968"/>
                <a:gd name="connsiteX5" fmla="*/ 1708391 w 2072352"/>
                <a:gd name="connsiteY5" fmla="*/ 2470968 h 2470968"/>
                <a:gd name="connsiteX6" fmla="*/ 1708135 w 2072352"/>
                <a:gd name="connsiteY6" fmla="*/ 2465824 h 2470968"/>
                <a:gd name="connsiteX7" fmla="*/ 1707641 w 2072352"/>
                <a:gd name="connsiteY7" fmla="*/ 2436627 h 2470968"/>
                <a:gd name="connsiteX8" fmla="*/ 1654703 w 2072352"/>
                <a:gd name="connsiteY8" fmla="*/ 2435672 h 2470968"/>
                <a:gd name="connsiteX9" fmla="*/ 2 w 2072352"/>
                <a:gd name="connsiteY9" fmla="*/ 2072352 h 2470968"/>
                <a:gd name="connsiteX10" fmla="*/ 283 w 2072352"/>
                <a:gd name="connsiteY10" fmla="*/ 2071214 h 2470968"/>
                <a:gd name="connsiteX11" fmla="*/ 59 w 2072352"/>
                <a:gd name="connsiteY11" fmla="*/ 2071214 h 2470968"/>
                <a:gd name="connsiteX12" fmla="*/ 1 w 2072352"/>
                <a:gd name="connsiteY12" fmla="*/ 2072353 h 2470968"/>
                <a:gd name="connsiteX13" fmla="*/ 15 w 2072352"/>
                <a:gd name="connsiteY13" fmla="*/ 2072651 h 2470968"/>
                <a:gd name="connsiteX14" fmla="*/ 0 w 2072352"/>
                <a:gd name="connsiteY14" fmla="*/ 2072352 h 2470968"/>
                <a:gd name="connsiteX15" fmla="*/ 2072352 w 2072352"/>
                <a:gd name="connsiteY15" fmla="*/ 0 h 2470968"/>
                <a:gd name="connsiteX0" fmla="*/ 2072352 w 2072352"/>
                <a:gd name="connsiteY0" fmla="*/ 0 h 2470968"/>
                <a:gd name="connsiteX1" fmla="*/ 2072352 w 2072352"/>
                <a:gd name="connsiteY1" fmla="*/ 1170 h 2470968"/>
                <a:gd name="connsiteX2" fmla="*/ 2034436 w 2072352"/>
                <a:gd name="connsiteY2" fmla="*/ 11869 h 2470968"/>
                <a:gd name="connsiteX3" fmla="*/ 1701498 w 2072352"/>
                <a:gd name="connsiteY3" fmla="*/ 2073522 h 2470968"/>
                <a:gd name="connsiteX4" fmla="*/ 1708668 w 2072352"/>
                <a:gd name="connsiteY4" fmla="*/ 2470959 h 2470968"/>
                <a:gd name="connsiteX5" fmla="*/ 1708391 w 2072352"/>
                <a:gd name="connsiteY5" fmla="*/ 2470968 h 2470968"/>
                <a:gd name="connsiteX6" fmla="*/ 1707641 w 2072352"/>
                <a:gd name="connsiteY6" fmla="*/ 2436627 h 2470968"/>
                <a:gd name="connsiteX7" fmla="*/ 1654703 w 2072352"/>
                <a:gd name="connsiteY7" fmla="*/ 2435672 h 2470968"/>
                <a:gd name="connsiteX8" fmla="*/ 2 w 2072352"/>
                <a:gd name="connsiteY8" fmla="*/ 2072352 h 2470968"/>
                <a:gd name="connsiteX9" fmla="*/ 283 w 2072352"/>
                <a:gd name="connsiteY9" fmla="*/ 2071214 h 2470968"/>
                <a:gd name="connsiteX10" fmla="*/ 59 w 2072352"/>
                <a:gd name="connsiteY10" fmla="*/ 2071214 h 2470968"/>
                <a:gd name="connsiteX11" fmla="*/ 1 w 2072352"/>
                <a:gd name="connsiteY11" fmla="*/ 2072353 h 2470968"/>
                <a:gd name="connsiteX12" fmla="*/ 15 w 2072352"/>
                <a:gd name="connsiteY12" fmla="*/ 2072651 h 2470968"/>
                <a:gd name="connsiteX13" fmla="*/ 0 w 2072352"/>
                <a:gd name="connsiteY13" fmla="*/ 2072352 h 2470968"/>
                <a:gd name="connsiteX14" fmla="*/ 2072352 w 2072352"/>
                <a:gd name="connsiteY14" fmla="*/ 0 h 2470968"/>
                <a:gd name="connsiteX0" fmla="*/ 2072352 w 2072352"/>
                <a:gd name="connsiteY0" fmla="*/ 0 h 2470959"/>
                <a:gd name="connsiteX1" fmla="*/ 2072352 w 2072352"/>
                <a:gd name="connsiteY1" fmla="*/ 1170 h 2470959"/>
                <a:gd name="connsiteX2" fmla="*/ 2034436 w 2072352"/>
                <a:gd name="connsiteY2" fmla="*/ 11869 h 2470959"/>
                <a:gd name="connsiteX3" fmla="*/ 1701498 w 2072352"/>
                <a:gd name="connsiteY3" fmla="*/ 2073522 h 2470959"/>
                <a:gd name="connsiteX4" fmla="*/ 1708668 w 2072352"/>
                <a:gd name="connsiteY4" fmla="*/ 2470959 h 2470959"/>
                <a:gd name="connsiteX5" fmla="*/ 1707641 w 2072352"/>
                <a:gd name="connsiteY5" fmla="*/ 2436627 h 2470959"/>
                <a:gd name="connsiteX6" fmla="*/ 1654703 w 2072352"/>
                <a:gd name="connsiteY6" fmla="*/ 2435672 h 2470959"/>
                <a:gd name="connsiteX7" fmla="*/ 2 w 2072352"/>
                <a:gd name="connsiteY7" fmla="*/ 2072352 h 2470959"/>
                <a:gd name="connsiteX8" fmla="*/ 283 w 2072352"/>
                <a:gd name="connsiteY8" fmla="*/ 2071214 h 2470959"/>
                <a:gd name="connsiteX9" fmla="*/ 59 w 2072352"/>
                <a:gd name="connsiteY9" fmla="*/ 2071214 h 2470959"/>
                <a:gd name="connsiteX10" fmla="*/ 1 w 2072352"/>
                <a:gd name="connsiteY10" fmla="*/ 2072353 h 2470959"/>
                <a:gd name="connsiteX11" fmla="*/ 15 w 2072352"/>
                <a:gd name="connsiteY11" fmla="*/ 2072651 h 2470959"/>
                <a:gd name="connsiteX12" fmla="*/ 0 w 2072352"/>
                <a:gd name="connsiteY12" fmla="*/ 2072352 h 2470959"/>
                <a:gd name="connsiteX13" fmla="*/ 2072352 w 2072352"/>
                <a:gd name="connsiteY13" fmla="*/ 0 h 2470959"/>
                <a:gd name="connsiteX0" fmla="*/ 2072352 w 2072352"/>
                <a:gd name="connsiteY0" fmla="*/ 0 h 2436627"/>
                <a:gd name="connsiteX1" fmla="*/ 2072352 w 2072352"/>
                <a:gd name="connsiteY1" fmla="*/ 1170 h 2436627"/>
                <a:gd name="connsiteX2" fmla="*/ 2034436 w 2072352"/>
                <a:gd name="connsiteY2" fmla="*/ 11869 h 2436627"/>
                <a:gd name="connsiteX3" fmla="*/ 1701498 w 2072352"/>
                <a:gd name="connsiteY3" fmla="*/ 2073522 h 2436627"/>
                <a:gd name="connsiteX4" fmla="*/ 1707641 w 2072352"/>
                <a:gd name="connsiteY4" fmla="*/ 2436627 h 2436627"/>
                <a:gd name="connsiteX5" fmla="*/ 1654703 w 2072352"/>
                <a:gd name="connsiteY5" fmla="*/ 2435672 h 2436627"/>
                <a:gd name="connsiteX6" fmla="*/ 2 w 2072352"/>
                <a:gd name="connsiteY6" fmla="*/ 2072352 h 2436627"/>
                <a:gd name="connsiteX7" fmla="*/ 283 w 2072352"/>
                <a:gd name="connsiteY7" fmla="*/ 2071214 h 2436627"/>
                <a:gd name="connsiteX8" fmla="*/ 59 w 2072352"/>
                <a:gd name="connsiteY8" fmla="*/ 2071214 h 2436627"/>
                <a:gd name="connsiteX9" fmla="*/ 1 w 2072352"/>
                <a:gd name="connsiteY9" fmla="*/ 2072353 h 2436627"/>
                <a:gd name="connsiteX10" fmla="*/ 15 w 2072352"/>
                <a:gd name="connsiteY10" fmla="*/ 2072651 h 2436627"/>
                <a:gd name="connsiteX11" fmla="*/ 0 w 2072352"/>
                <a:gd name="connsiteY11" fmla="*/ 2072352 h 2436627"/>
                <a:gd name="connsiteX12" fmla="*/ 2072352 w 2072352"/>
                <a:gd name="connsiteY12" fmla="*/ 0 h 2436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72352" h="2436627">
                  <a:moveTo>
                    <a:pt x="2072352" y="0"/>
                  </a:moveTo>
                  <a:lnTo>
                    <a:pt x="2072352" y="1170"/>
                  </a:lnTo>
                  <a:lnTo>
                    <a:pt x="2034436" y="11869"/>
                  </a:lnTo>
                  <a:cubicBezTo>
                    <a:pt x="1847429" y="117995"/>
                    <a:pt x="1701498" y="1000527"/>
                    <a:pt x="1701498" y="2073522"/>
                  </a:cubicBezTo>
                  <a:lnTo>
                    <a:pt x="1707641" y="2436627"/>
                  </a:lnTo>
                  <a:lnTo>
                    <a:pt x="1654703" y="2435672"/>
                  </a:lnTo>
                  <a:cubicBezTo>
                    <a:pt x="710367" y="2401091"/>
                    <a:pt x="2" y="2251567"/>
                    <a:pt x="2" y="2072352"/>
                  </a:cubicBezTo>
                  <a:cubicBezTo>
                    <a:pt x="96" y="2071973"/>
                    <a:pt x="189" y="2071593"/>
                    <a:pt x="283" y="2071214"/>
                  </a:cubicBezTo>
                  <a:lnTo>
                    <a:pt x="59" y="2071214"/>
                  </a:lnTo>
                  <a:cubicBezTo>
                    <a:pt x="40" y="2071594"/>
                    <a:pt x="20" y="2071973"/>
                    <a:pt x="1" y="2072353"/>
                  </a:cubicBezTo>
                  <a:cubicBezTo>
                    <a:pt x="6" y="2072452"/>
                    <a:pt x="10" y="2072552"/>
                    <a:pt x="15" y="2072651"/>
                  </a:cubicBezTo>
                  <a:cubicBezTo>
                    <a:pt x="10" y="2072551"/>
                    <a:pt x="5" y="2072452"/>
                    <a:pt x="0" y="2072352"/>
                  </a:cubicBezTo>
                  <a:cubicBezTo>
                    <a:pt x="0" y="927824"/>
                    <a:pt x="927824" y="0"/>
                    <a:pt x="2072352" y="0"/>
                  </a:cubicBezTo>
                  <a:close/>
                </a:path>
              </a:pathLst>
            </a:custGeom>
            <a:gradFill flip="none" rotWithShape="1">
              <a:gsLst>
                <a:gs pos="0">
                  <a:schemeClr val="accent3">
                    <a:lumMod val="50000"/>
                  </a:schemeClr>
                </a:gs>
                <a:gs pos="32000">
                  <a:schemeClr val="accent3">
                    <a:lumMod val="75000"/>
                  </a:schemeClr>
                </a:gs>
                <a:gs pos="100000">
                  <a:schemeClr val="accent3"/>
                </a:gs>
              </a:gsLst>
              <a:lin ang="5400000" scaled="1"/>
              <a:tileRect/>
            </a:gradFill>
            <a:ln>
              <a:noFill/>
            </a:ln>
          </p:spPr>
          <p:txBody>
            <a:bodyPr vert="horz" wrap="square" lIns="128016" tIns="64008" rIns="128016" bIns="64008" numCol="1" anchor="t" anchorCtr="0" compatLnSpc="1">
              <a:prstTxWarp prst="textNoShape">
                <a:avLst/>
              </a:prstTxWarp>
              <a:noAutofit/>
            </a:bodyPr>
            <a:lstStyle/>
            <a:p>
              <a:endParaRPr lang="en-US" sz="2520"/>
            </a:p>
          </p:txBody>
        </p:sp>
        <p:sp>
          <p:nvSpPr>
            <p:cNvPr id="64" name="Freeform: Shape 63">
              <a:extLst>
                <a:ext uri="{FF2B5EF4-FFF2-40B4-BE49-F238E27FC236}">
                  <a16:creationId xmlns:a16="http://schemas.microsoft.com/office/drawing/2014/main" id="{94FEF20B-11EF-0BEF-35DE-5E4D820A72AE}"/>
                </a:ext>
              </a:extLst>
            </p:cNvPr>
            <p:cNvSpPr/>
            <p:nvPr/>
          </p:nvSpPr>
          <p:spPr>
            <a:xfrm>
              <a:off x="6151309" y="1175456"/>
              <a:ext cx="2443156" cy="2469800"/>
            </a:xfrm>
            <a:custGeom>
              <a:avLst/>
              <a:gdLst>
                <a:gd name="connsiteX0" fmla="*/ 6894 w 2443156"/>
                <a:gd name="connsiteY0" fmla="*/ 2469800 h 2567356"/>
                <a:gd name="connsiteX1" fmla="*/ 6895 w 2443156"/>
                <a:gd name="connsiteY1" fmla="*/ 2469800 h 2567356"/>
                <a:gd name="connsiteX2" fmla="*/ 11743 w 2443156"/>
                <a:gd name="connsiteY2" fmla="*/ 2567356 h 2567356"/>
                <a:gd name="connsiteX3" fmla="*/ 11742 w 2443156"/>
                <a:gd name="connsiteY3" fmla="*/ 2567356 h 2567356"/>
                <a:gd name="connsiteX4" fmla="*/ 6894 w 2443156"/>
                <a:gd name="connsiteY4" fmla="*/ 2469799 h 2567356"/>
                <a:gd name="connsiteX5" fmla="*/ 6894 w 2443156"/>
                <a:gd name="connsiteY5" fmla="*/ 2469800 h 2567356"/>
                <a:gd name="connsiteX6" fmla="*/ 6894 w 2443156"/>
                <a:gd name="connsiteY6" fmla="*/ 2469800 h 2567356"/>
                <a:gd name="connsiteX7" fmla="*/ 6673 w 2443156"/>
                <a:gd name="connsiteY7" fmla="*/ 2465364 h 2567356"/>
                <a:gd name="connsiteX8" fmla="*/ 6894 w 2443156"/>
                <a:gd name="connsiteY8" fmla="*/ 2469799 h 2567356"/>
                <a:gd name="connsiteX9" fmla="*/ 6893 w 2443156"/>
                <a:gd name="connsiteY9" fmla="*/ 2469799 h 2567356"/>
                <a:gd name="connsiteX10" fmla="*/ 370854 w 2443156"/>
                <a:gd name="connsiteY10" fmla="*/ 0 h 2567356"/>
                <a:gd name="connsiteX11" fmla="*/ 2432507 w 2443156"/>
                <a:gd name="connsiteY11" fmla="*/ 1860466 h 2567356"/>
                <a:gd name="connsiteX12" fmla="*/ 2443090 w 2443156"/>
                <a:gd name="connsiteY12" fmla="*/ 2070046 h 2567356"/>
                <a:gd name="connsiteX13" fmla="*/ 2442887 w 2443156"/>
                <a:gd name="connsiteY13" fmla="*/ 2070046 h 2567356"/>
                <a:gd name="connsiteX14" fmla="*/ 2443134 w 2443156"/>
                <a:gd name="connsiteY14" fmla="*/ 2070921 h 2567356"/>
                <a:gd name="connsiteX15" fmla="*/ 2443156 w 2443156"/>
                <a:gd name="connsiteY15" fmla="*/ 2071365 h 2567356"/>
                <a:gd name="connsiteX16" fmla="*/ 2432508 w 2443156"/>
                <a:gd name="connsiteY16" fmla="*/ 2109101 h 2567356"/>
                <a:gd name="connsiteX17" fmla="*/ 370856 w 2443156"/>
                <a:gd name="connsiteY17" fmla="*/ 2442038 h 2567356"/>
                <a:gd name="connsiteX18" fmla="*/ 6552 w 2443156"/>
                <a:gd name="connsiteY18" fmla="*/ 2435466 h 2567356"/>
                <a:gd name="connsiteX19" fmla="*/ 7171 w 2443156"/>
                <a:gd name="connsiteY19" fmla="*/ 2469791 h 2567356"/>
                <a:gd name="connsiteX20" fmla="*/ 6895 w 2443156"/>
                <a:gd name="connsiteY20" fmla="*/ 2469800 h 2567356"/>
                <a:gd name="connsiteX21" fmla="*/ 6895 w 2443156"/>
                <a:gd name="connsiteY21" fmla="*/ 2469799 h 2567356"/>
                <a:gd name="connsiteX22" fmla="*/ 7170 w 2443156"/>
                <a:gd name="connsiteY22" fmla="*/ 2469790 h 2567356"/>
                <a:gd name="connsiteX23" fmla="*/ 0 w 2443156"/>
                <a:gd name="connsiteY23" fmla="*/ 2072353 h 2567356"/>
                <a:gd name="connsiteX24" fmla="*/ 332938 w 2443156"/>
                <a:gd name="connsiteY24" fmla="*/ 10700 h 2567356"/>
                <a:gd name="connsiteX25" fmla="*/ 370854 w 2443156"/>
                <a:gd name="connsiteY25" fmla="*/ 1 h 2567356"/>
                <a:gd name="connsiteX0" fmla="*/ 6894 w 2443156"/>
                <a:gd name="connsiteY0" fmla="*/ 2469800 h 2567356"/>
                <a:gd name="connsiteX1" fmla="*/ 6895 w 2443156"/>
                <a:gd name="connsiteY1" fmla="*/ 2469800 h 2567356"/>
                <a:gd name="connsiteX2" fmla="*/ 11743 w 2443156"/>
                <a:gd name="connsiteY2" fmla="*/ 2567356 h 2567356"/>
                <a:gd name="connsiteX3" fmla="*/ 6894 w 2443156"/>
                <a:gd name="connsiteY3" fmla="*/ 2469800 h 2567356"/>
                <a:gd name="connsiteX4" fmla="*/ 6894 w 2443156"/>
                <a:gd name="connsiteY4" fmla="*/ 2469799 h 2567356"/>
                <a:gd name="connsiteX5" fmla="*/ 6894 w 2443156"/>
                <a:gd name="connsiteY5" fmla="*/ 2469800 h 2567356"/>
                <a:gd name="connsiteX6" fmla="*/ 6894 w 2443156"/>
                <a:gd name="connsiteY6" fmla="*/ 2469800 h 2567356"/>
                <a:gd name="connsiteX7" fmla="*/ 6894 w 2443156"/>
                <a:gd name="connsiteY7" fmla="*/ 2469799 h 2567356"/>
                <a:gd name="connsiteX8" fmla="*/ 6673 w 2443156"/>
                <a:gd name="connsiteY8" fmla="*/ 2465364 h 2567356"/>
                <a:gd name="connsiteX9" fmla="*/ 6894 w 2443156"/>
                <a:gd name="connsiteY9" fmla="*/ 2469799 h 2567356"/>
                <a:gd name="connsiteX10" fmla="*/ 6893 w 2443156"/>
                <a:gd name="connsiteY10" fmla="*/ 2469799 h 2567356"/>
                <a:gd name="connsiteX11" fmla="*/ 6673 w 2443156"/>
                <a:gd name="connsiteY11" fmla="*/ 2465364 h 2567356"/>
                <a:gd name="connsiteX12" fmla="*/ 370854 w 2443156"/>
                <a:gd name="connsiteY12" fmla="*/ 0 h 2567356"/>
                <a:gd name="connsiteX13" fmla="*/ 2432507 w 2443156"/>
                <a:gd name="connsiteY13" fmla="*/ 1860466 h 2567356"/>
                <a:gd name="connsiteX14" fmla="*/ 2443090 w 2443156"/>
                <a:gd name="connsiteY14" fmla="*/ 2070046 h 2567356"/>
                <a:gd name="connsiteX15" fmla="*/ 2442887 w 2443156"/>
                <a:gd name="connsiteY15" fmla="*/ 2070046 h 2567356"/>
                <a:gd name="connsiteX16" fmla="*/ 2443134 w 2443156"/>
                <a:gd name="connsiteY16" fmla="*/ 2070921 h 2567356"/>
                <a:gd name="connsiteX17" fmla="*/ 2443156 w 2443156"/>
                <a:gd name="connsiteY17" fmla="*/ 2071365 h 2567356"/>
                <a:gd name="connsiteX18" fmla="*/ 2432508 w 2443156"/>
                <a:gd name="connsiteY18" fmla="*/ 2109101 h 2567356"/>
                <a:gd name="connsiteX19" fmla="*/ 370856 w 2443156"/>
                <a:gd name="connsiteY19" fmla="*/ 2442038 h 2567356"/>
                <a:gd name="connsiteX20" fmla="*/ 6552 w 2443156"/>
                <a:gd name="connsiteY20" fmla="*/ 2435466 h 2567356"/>
                <a:gd name="connsiteX21" fmla="*/ 7171 w 2443156"/>
                <a:gd name="connsiteY21" fmla="*/ 2469791 h 2567356"/>
                <a:gd name="connsiteX22" fmla="*/ 6895 w 2443156"/>
                <a:gd name="connsiteY22" fmla="*/ 2469800 h 2567356"/>
                <a:gd name="connsiteX23" fmla="*/ 6895 w 2443156"/>
                <a:gd name="connsiteY23" fmla="*/ 2469799 h 2567356"/>
                <a:gd name="connsiteX24" fmla="*/ 7170 w 2443156"/>
                <a:gd name="connsiteY24" fmla="*/ 2469790 h 2567356"/>
                <a:gd name="connsiteX25" fmla="*/ 0 w 2443156"/>
                <a:gd name="connsiteY25" fmla="*/ 2072353 h 2567356"/>
                <a:gd name="connsiteX26" fmla="*/ 332938 w 2443156"/>
                <a:gd name="connsiteY26" fmla="*/ 10700 h 2567356"/>
                <a:gd name="connsiteX27" fmla="*/ 370854 w 2443156"/>
                <a:gd name="connsiteY27" fmla="*/ 1 h 2567356"/>
                <a:gd name="connsiteX28" fmla="*/ 370854 w 2443156"/>
                <a:gd name="connsiteY28" fmla="*/ 0 h 2567356"/>
                <a:gd name="connsiteX0" fmla="*/ 6894 w 2443156"/>
                <a:gd name="connsiteY0" fmla="*/ 2469800 h 2469800"/>
                <a:gd name="connsiteX1" fmla="*/ 6895 w 2443156"/>
                <a:gd name="connsiteY1" fmla="*/ 2469800 h 2469800"/>
                <a:gd name="connsiteX2" fmla="*/ 6894 w 2443156"/>
                <a:gd name="connsiteY2" fmla="*/ 2469800 h 2469800"/>
                <a:gd name="connsiteX3" fmla="*/ 6894 w 2443156"/>
                <a:gd name="connsiteY3" fmla="*/ 2469799 h 2469800"/>
                <a:gd name="connsiteX4" fmla="*/ 6894 w 2443156"/>
                <a:gd name="connsiteY4" fmla="*/ 2469800 h 2469800"/>
                <a:gd name="connsiteX5" fmla="*/ 6894 w 2443156"/>
                <a:gd name="connsiteY5" fmla="*/ 2469800 h 2469800"/>
                <a:gd name="connsiteX6" fmla="*/ 6894 w 2443156"/>
                <a:gd name="connsiteY6" fmla="*/ 2469799 h 2469800"/>
                <a:gd name="connsiteX7" fmla="*/ 6673 w 2443156"/>
                <a:gd name="connsiteY7" fmla="*/ 2465364 h 2469800"/>
                <a:gd name="connsiteX8" fmla="*/ 6894 w 2443156"/>
                <a:gd name="connsiteY8" fmla="*/ 2469799 h 2469800"/>
                <a:gd name="connsiteX9" fmla="*/ 6893 w 2443156"/>
                <a:gd name="connsiteY9" fmla="*/ 2469799 h 2469800"/>
                <a:gd name="connsiteX10" fmla="*/ 6673 w 2443156"/>
                <a:gd name="connsiteY10" fmla="*/ 2465364 h 2469800"/>
                <a:gd name="connsiteX11" fmla="*/ 370854 w 2443156"/>
                <a:gd name="connsiteY11" fmla="*/ 0 h 2469800"/>
                <a:gd name="connsiteX12" fmla="*/ 2432507 w 2443156"/>
                <a:gd name="connsiteY12" fmla="*/ 1860466 h 2469800"/>
                <a:gd name="connsiteX13" fmla="*/ 2443090 w 2443156"/>
                <a:gd name="connsiteY13" fmla="*/ 2070046 h 2469800"/>
                <a:gd name="connsiteX14" fmla="*/ 2442887 w 2443156"/>
                <a:gd name="connsiteY14" fmla="*/ 2070046 h 2469800"/>
                <a:gd name="connsiteX15" fmla="*/ 2443134 w 2443156"/>
                <a:gd name="connsiteY15" fmla="*/ 2070921 h 2469800"/>
                <a:gd name="connsiteX16" fmla="*/ 2443156 w 2443156"/>
                <a:gd name="connsiteY16" fmla="*/ 2071365 h 2469800"/>
                <a:gd name="connsiteX17" fmla="*/ 2432508 w 2443156"/>
                <a:gd name="connsiteY17" fmla="*/ 2109101 h 2469800"/>
                <a:gd name="connsiteX18" fmla="*/ 370856 w 2443156"/>
                <a:gd name="connsiteY18" fmla="*/ 2442038 h 2469800"/>
                <a:gd name="connsiteX19" fmla="*/ 6552 w 2443156"/>
                <a:gd name="connsiteY19" fmla="*/ 2435466 h 2469800"/>
                <a:gd name="connsiteX20" fmla="*/ 7171 w 2443156"/>
                <a:gd name="connsiteY20" fmla="*/ 2469791 h 2469800"/>
                <a:gd name="connsiteX21" fmla="*/ 6895 w 2443156"/>
                <a:gd name="connsiteY21" fmla="*/ 2469800 h 2469800"/>
                <a:gd name="connsiteX22" fmla="*/ 6895 w 2443156"/>
                <a:gd name="connsiteY22" fmla="*/ 2469799 h 2469800"/>
                <a:gd name="connsiteX23" fmla="*/ 7170 w 2443156"/>
                <a:gd name="connsiteY23" fmla="*/ 2469790 h 2469800"/>
                <a:gd name="connsiteX24" fmla="*/ 0 w 2443156"/>
                <a:gd name="connsiteY24" fmla="*/ 2072353 h 2469800"/>
                <a:gd name="connsiteX25" fmla="*/ 332938 w 2443156"/>
                <a:gd name="connsiteY25" fmla="*/ 10700 h 2469800"/>
                <a:gd name="connsiteX26" fmla="*/ 370854 w 2443156"/>
                <a:gd name="connsiteY26" fmla="*/ 1 h 2469800"/>
                <a:gd name="connsiteX27" fmla="*/ 370854 w 2443156"/>
                <a:gd name="connsiteY27" fmla="*/ 0 h 246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443156" h="2469800">
                  <a:moveTo>
                    <a:pt x="6894" y="2469800"/>
                  </a:moveTo>
                  <a:lnTo>
                    <a:pt x="6895" y="2469800"/>
                  </a:lnTo>
                  <a:lnTo>
                    <a:pt x="6894" y="2469800"/>
                  </a:lnTo>
                  <a:close/>
                  <a:moveTo>
                    <a:pt x="6894" y="2469799"/>
                  </a:moveTo>
                  <a:lnTo>
                    <a:pt x="6894" y="2469800"/>
                  </a:lnTo>
                  <a:lnTo>
                    <a:pt x="6894" y="2469800"/>
                  </a:lnTo>
                  <a:lnTo>
                    <a:pt x="6894" y="2469799"/>
                  </a:lnTo>
                  <a:close/>
                  <a:moveTo>
                    <a:pt x="6673" y="2465364"/>
                  </a:moveTo>
                  <a:cubicBezTo>
                    <a:pt x="6747" y="2466842"/>
                    <a:pt x="6820" y="2468321"/>
                    <a:pt x="6894" y="2469799"/>
                  </a:cubicBezTo>
                  <a:lnTo>
                    <a:pt x="6893" y="2469799"/>
                  </a:lnTo>
                  <a:cubicBezTo>
                    <a:pt x="6820" y="2468321"/>
                    <a:pt x="6746" y="2466842"/>
                    <a:pt x="6673" y="2465364"/>
                  </a:cubicBezTo>
                  <a:close/>
                  <a:moveTo>
                    <a:pt x="370854" y="0"/>
                  </a:moveTo>
                  <a:cubicBezTo>
                    <a:pt x="1443849" y="0"/>
                    <a:pt x="2326382" y="815471"/>
                    <a:pt x="2432507" y="1860466"/>
                  </a:cubicBezTo>
                  <a:lnTo>
                    <a:pt x="2443090" y="2070046"/>
                  </a:lnTo>
                  <a:lnTo>
                    <a:pt x="2442887" y="2070046"/>
                  </a:lnTo>
                  <a:cubicBezTo>
                    <a:pt x="2442969" y="2070338"/>
                    <a:pt x="2443052" y="2070629"/>
                    <a:pt x="2443134" y="2070921"/>
                  </a:cubicBezTo>
                  <a:cubicBezTo>
                    <a:pt x="2443141" y="2071069"/>
                    <a:pt x="2443149" y="2071217"/>
                    <a:pt x="2443156" y="2071365"/>
                  </a:cubicBezTo>
                  <a:lnTo>
                    <a:pt x="2432508" y="2109101"/>
                  </a:lnTo>
                  <a:cubicBezTo>
                    <a:pt x="2326383" y="2296107"/>
                    <a:pt x="1443851" y="2442038"/>
                    <a:pt x="370856" y="2442038"/>
                  </a:cubicBezTo>
                  <a:lnTo>
                    <a:pt x="6552" y="2435466"/>
                  </a:lnTo>
                  <a:cubicBezTo>
                    <a:pt x="6758" y="2446908"/>
                    <a:pt x="6965" y="2458349"/>
                    <a:pt x="7171" y="2469791"/>
                  </a:cubicBezTo>
                  <a:lnTo>
                    <a:pt x="6895" y="2469800"/>
                  </a:lnTo>
                  <a:lnTo>
                    <a:pt x="6895" y="2469799"/>
                  </a:lnTo>
                  <a:lnTo>
                    <a:pt x="7170" y="2469790"/>
                  </a:lnTo>
                  <a:lnTo>
                    <a:pt x="0" y="2072353"/>
                  </a:lnTo>
                  <a:cubicBezTo>
                    <a:pt x="0" y="999358"/>
                    <a:pt x="145931" y="116826"/>
                    <a:pt x="332938" y="10700"/>
                  </a:cubicBezTo>
                  <a:lnTo>
                    <a:pt x="370854" y="1"/>
                  </a:lnTo>
                  <a:lnTo>
                    <a:pt x="370854" y="0"/>
                  </a:lnTo>
                  <a:close/>
                </a:path>
              </a:pathLst>
            </a:custGeom>
            <a:gradFill flip="none" rotWithShape="1">
              <a:gsLst>
                <a:gs pos="0">
                  <a:schemeClr val="accent6">
                    <a:lumMod val="50000"/>
                  </a:schemeClr>
                </a:gs>
                <a:gs pos="51000">
                  <a:schemeClr val="accent6">
                    <a:lumMod val="75000"/>
                  </a:schemeClr>
                </a:gs>
                <a:gs pos="100000">
                  <a:schemeClr val="accent6"/>
                </a:gs>
              </a:gsLst>
              <a:lin ang="2700000" scaled="1"/>
              <a:tileRect/>
            </a:gradFill>
            <a:ln>
              <a:noFill/>
            </a:ln>
          </p:spPr>
          <p:txBody>
            <a:bodyPr vert="horz" wrap="square" lIns="128016" tIns="64008" rIns="128016" bIns="64008" numCol="1" anchor="t" anchorCtr="0" compatLnSpc="1">
              <a:prstTxWarp prst="textNoShape">
                <a:avLst/>
              </a:prstTxWarp>
            </a:bodyPr>
            <a:lstStyle/>
            <a:p>
              <a:endParaRPr lang="en-US" sz="2520"/>
            </a:p>
          </p:txBody>
        </p:sp>
        <p:sp>
          <p:nvSpPr>
            <p:cNvPr id="79" name="Freeform: Shape 78">
              <a:extLst>
                <a:ext uri="{FF2B5EF4-FFF2-40B4-BE49-F238E27FC236}">
                  <a16:creationId xmlns:a16="http://schemas.microsoft.com/office/drawing/2014/main" id="{52EC4C0D-AFDE-716F-C2E7-1A329426E0C0}"/>
                </a:ext>
              </a:extLst>
            </p:cNvPr>
            <p:cNvSpPr/>
            <p:nvPr/>
          </p:nvSpPr>
          <p:spPr>
            <a:xfrm>
              <a:off x="3597537" y="4057074"/>
              <a:ext cx="2067303" cy="2073236"/>
            </a:xfrm>
            <a:custGeom>
              <a:avLst/>
              <a:gdLst>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30599 w 2067303"/>
                <a:gd name="connsiteY4" fmla="*/ 64410 h 2073236"/>
                <a:gd name="connsiteX5" fmla="*/ 48157 w 2067303"/>
                <a:gd name="connsiteY5" fmla="*/ 2957 h 2073236"/>
                <a:gd name="connsiteX6" fmla="*/ 221988 w 2067303"/>
                <a:gd name="connsiteY6" fmla="*/ 112495 h 2073236"/>
                <a:gd name="connsiteX7" fmla="*/ 372007 w 2067303"/>
                <a:gd name="connsiteY7" fmla="*/ 164882 h 2073236"/>
                <a:gd name="connsiteX8" fmla="*/ 798251 w 2067303"/>
                <a:gd name="connsiteY8" fmla="*/ 233939 h 2073236"/>
                <a:gd name="connsiteX9" fmla="*/ 1155438 w 2067303"/>
                <a:gd name="connsiteY9" fmla="*/ 272039 h 2073236"/>
                <a:gd name="connsiteX10" fmla="*/ 1695982 w 2067303"/>
                <a:gd name="connsiteY10" fmla="*/ 293470 h 2073236"/>
                <a:gd name="connsiteX11" fmla="*/ 1886482 w 2067303"/>
                <a:gd name="connsiteY11" fmla="*/ 305376 h 2073236"/>
                <a:gd name="connsiteX12" fmla="*/ 1810282 w 2067303"/>
                <a:gd name="connsiteY12" fmla="*/ 864970 h 2073236"/>
                <a:gd name="connsiteX13" fmla="*/ 1838857 w 2067303"/>
                <a:gd name="connsiteY13" fmla="*/ 1322170 h 2073236"/>
                <a:gd name="connsiteX14" fmla="*/ 1893626 w 2067303"/>
                <a:gd name="connsiteY14" fmla="*/ 1555532 h 2073236"/>
                <a:gd name="connsiteX15" fmla="*/ 1888863 w 2067303"/>
                <a:gd name="connsiteY15" fmla="*/ 1617445 h 2073236"/>
                <a:gd name="connsiteX16" fmla="*/ 1876595 w 2067303"/>
                <a:gd name="connsiteY16" fmla="*/ 1651287 h 2073236"/>
                <a:gd name="connsiteX17" fmla="*/ 1876116 w 2067303"/>
                <a:gd name="connsiteY17" fmla="*/ 1652008 h 2073236"/>
                <a:gd name="connsiteX18" fmla="*/ 1865051 w 2067303"/>
                <a:gd name="connsiteY18" fmla="*/ 1629351 h 2073236"/>
                <a:gd name="connsiteX19" fmla="*/ 1848382 w 2067303"/>
                <a:gd name="connsiteY19" fmla="*/ 1641257 h 2073236"/>
                <a:gd name="connsiteX20" fmla="*/ 1845962 w 2067303"/>
                <a:gd name="connsiteY20" fmla="*/ 1643116 h 2073236"/>
                <a:gd name="connsiteX21" fmla="*/ 1850291 w 2067303"/>
                <a:gd name="connsiteY21" fmla="*/ 1660604 h 2073236"/>
                <a:gd name="connsiteX22" fmla="*/ 1872194 w 2067303"/>
                <a:gd name="connsiteY22" fmla="*/ 1657926 h 2073236"/>
                <a:gd name="connsiteX23" fmla="*/ 1876116 w 2067303"/>
                <a:gd name="connsiteY23" fmla="*/ 1652008 h 2073236"/>
                <a:gd name="connsiteX24" fmla="*/ 1965063 w 2067303"/>
                <a:gd name="connsiteY24" fmla="*/ 1834139 h 2073236"/>
                <a:gd name="connsiteX25" fmla="*/ 2031738 w 2067303"/>
                <a:gd name="connsiteY25" fmla="*/ 1991301 h 2073236"/>
                <a:gd name="connsiteX26" fmla="*/ 1974142 w 2067303"/>
                <a:gd name="connsiteY26" fmla="*/ 2001082 h 2073236"/>
                <a:gd name="connsiteX27" fmla="*/ 1974685 w 2067303"/>
                <a:gd name="connsiteY27" fmla="*/ 2002043 h 2073236"/>
                <a:gd name="connsiteX28" fmla="*/ 2034435 w 2067303"/>
                <a:gd name="connsiteY28" fmla="*/ 2063962 h 2073236"/>
                <a:gd name="connsiteX29" fmla="*/ 2067303 w 2067303"/>
                <a:gd name="connsiteY29" fmla="*/ 2073236 h 2073236"/>
                <a:gd name="connsiteX30" fmla="*/ 1860466 w 2067303"/>
                <a:gd name="connsiteY30" fmla="*/ 2062792 h 2073236"/>
                <a:gd name="connsiteX31" fmla="*/ 0 w 2067303"/>
                <a:gd name="connsiteY31" fmla="*/ 1139 h 2073236"/>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30599 w 2067303"/>
                <a:gd name="connsiteY4" fmla="*/ 64410 h 2073236"/>
                <a:gd name="connsiteX5" fmla="*/ 48157 w 2067303"/>
                <a:gd name="connsiteY5" fmla="*/ 2957 h 2073236"/>
                <a:gd name="connsiteX6" fmla="*/ 221988 w 2067303"/>
                <a:gd name="connsiteY6" fmla="*/ 112495 h 2073236"/>
                <a:gd name="connsiteX7" fmla="*/ 372007 w 2067303"/>
                <a:gd name="connsiteY7" fmla="*/ 164882 h 2073236"/>
                <a:gd name="connsiteX8" fmla="*/ 798251 w 2067303"/>
                <a:gd name="connsiteY8" fmla="*/ 233939 h 2073236"/>
                <a:gd name="connsiteX9" fmla="*/ 1155438 w 2067303"/>
                <a:gd name="connsiteY9" fmla="*/ 272039 h 2073236"/>
                <a:gd name="connsiteX10" fmla="*/ 1695982 w 2067303"/>
                <a:gd name="connsiteY10" fmla="*/ 293470 h 2073236"/>
                <a:gd name="connsiteX11" fmla="*/ 1886482 w 2067303"/>
                <a:gd name="connsiteY11" fmla="*/ 305376 h 2073236"/>
                <a:gd name="connsiteX12" fmla="*/ 1810282 w 2067303"/>
                <a:gd name="connsiteY12" fmla="*/ 864970 h 2073236"/>
                <a:gd name="connsiteX13" fmla="*/ 1838857 w 2067303"/>
                <a:gd name="connsiteY13" fmla="*/ 1322170 h 2073236"/>
                <a:gd name="connsiteX14" fmla="*/ 1893626 w 2067303"/>
                <a:gd name="connsiteY14" fmla="*/ 1555532 h 2073236"/>
                <a:gd name="connsiteX15" fmla="*/ 1888863 w 2067303"/>
                <a:gd name="connsiteY15" fmla="*/ 1617445 h 2073236"/>
                <a:gd name="connsiteX16" fmla="*/ 1876595 w 2067303"/>
                <a:gd name="connsiteY16" fmla="*/ 1651287 h 2073236"/>
                <a:gd name="connsiteX17" fmla="*/ 1876116 w 2067303"/>
                <a:gd name="connsiteY17" fmla="*/ 1652008 h 2073236"/>
                <a:gd name="connsiteX18" fmla="*/ 1865051 w 2067303"/>
                <a:gd name="connsiteY18" fmla="*/ 1629351 h 2073236"/>
                <a:gd name="connsiteX19" fmla="*/ 1848382 w 2067303"/>
                <a:gd name="connsiteY19" fmla="*/ 1641257 h 2073236"/>
                <a:gd name="connsiteX20" fmla="*/ 1845962 w 2067303"/>
                <a:gd name="connsiteY20" fmla="*/ 1643116 h 2073236"/>
                <a:gd name="connsiteX21" fmla="*/ 1872194 w 2067303"/>
                <a:gd name="connsiteY21" fmla="*/ 1657926 h 2073236"/>
                <a:gd name="connsiteX22" fmla="*/ 1876116 w 2067303"/>
                <a:gd name="connsiteY22" fmla="*/ 1652008 h 2073236"/>
                <a:gd name="connsiteX23" fmla="*/ 1965063 w 2067303"/>
                <a:gd name="connsiteY23" fmla="*/ 1834139 h 2073236"/>
                <a:gd name="connsiteX24" fmla="*/ 2031738 w 2067303"/>
                <a:gd name="connsiteY24" fmla="*/ 1991301 h 2073236"/>
                <a:gd name="connsiteX25" fmla="*/ 1974142 w 2067303"/>
                <a:gd name="connsiteY25" fmla="*/ 2001082 h 2073236"/>
                <a:gd name="connsiteX26" fmla="*/ 1974685 w 2067303"/>
                <a:gd name="connsiteY26" fmla="*/ 2002043 h 2073236"/>
                <a:gd name="connsiteX27" fmla="*/ 2034435 w 2067303"/>
                <a:gd name="connsiteY27" fmla="*/ 2063962 h 2073236"/>
                <a:gd name="connsiteX28" fmla="*/ 2067303 w 2067303"/>
                <a:gd name="connsiteY28" fmla="*/ 2073236 h 2073236"/>
                <a:gd name="connsiteX29" fmla="*/ 1860466 w 2067303"/>
                <a:gd name="connsiteY29" fmla="*/ 2062792 h 2073236"/>
                <a:gd name="connsiteX30" fmla="*/ 0 w 2067303"/>
                <a:gd name="connsiteY30" fmla="*/ 1139 h 2073236"/>
                <a:gd name="connsiteX31" fmla="*/ 58 w 2067303"/>
                <a:gd name="connsiteY31" fmla="*/ 0 h 2073236"/>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30599 w 2067303"/>
                <a:gd name="connsiteY4" fmla="*/ 64410 h 2073236"/>
                <a:gd name="connsiteX5" fmla="*/ 48157 w 2067303"/>
                <a:gd name="connsiteY5" fmla="*/ 2957 h 2073236"/>
                <a:gd name="connsiteX6" fmla="*/ 221988 w 2067303"/>
                <a:gd name="connsiteY6" fmla="*/ 112495 h 2073236"/>
                <a:gd name="connsiteX7" fmla="*/ 372007 w 2067303"/>
                <a:gd name="connsiteY7" fmla="*/ 164882 h 2073236"/>
                <a:gd name="connsiteX8" fmla="*/ 798251 w 2067303"/>
                <a:gd name="connsiteY8" fmla="*/ 233939 h 2073236"/>
                <a:gd name="connsiteX9" fmla="*/ 1155438 w 2067303"/>
                <a:gd name="connsiteY9" fmla="*/ 272039 h 2073236"/>
                <a:gd name="connsiteX10" fmla="*/ 1695982 w 2067303"/>
                <a:gd name="connsiteY10" fmla="*/ 293470 h 2073236"/>
                <a:gd name="connsiteX11" fmla="*/ 1886482 w 2067303"/>
                <a:gd name="connsiteY11" fmla="*/ 305376 h 2073236"/>
                <a:gd name="connsiteX12" fmla="*/ 1810282 w 2067303"/>
                <a:gd name="connsiteY12" fmla="*/ 864970 h 2073236"/>
                <a:gd name="connsiteX13" fmla="*/ 1838857 w 2067303"/>
                <a:gd name="connsiteY13" fmla="*/ 1322170 h 2073236"/>
                <a:gd name="connsiteX14" fmla="*/ 1893626 w 2067303"/>
                <a:gd name="connsiteY14" fmla="*/ 1555532 h 2073236"/>
                <a:gd name="connsiteX15" fmla="*/ 1888863 w 2067303"/>
                <a:gd name="connsiteY15" fmla="*/ 1617445 h 2073236"/>
                <a:gd name="connsiteX16" fmla="*/ 1876595 w 2067303"/>
                <a:gd name="connsiteY16" fmla="*/ 1651287 h 2073236"/>
                <a:gd name="connsiteX17" fmla="*/ 1876116 w 2067303"/>
                <a:gd name="connsiteY17" fmla="*/ 1652008 h 2073236"/>
                <a:gd name="connsiteX18" fmla="*/ 1865051 w 2067303"/>
                <a:gd name="connsiteY18" fmla="*/ 1629351 h 2073236"/>
                <a:gd name="connsiteX19" fmla="*/ 1848382 w 2067303"/>
                <a:gd name="connsiteY19" fmla="*/ 1641257 h 2073236"/>
                <a:gd name="connsiteX20" fmla="*/ 1872194 w 2067303"/>
                <a:gd name="connsiteY20" fmla="*/ 1657926 h 2073236"/>
                <a:gd name="connsiteX21" fmla="*/ 1876116 w 2067303"/>
                <a:gd name="connsiteY21" fmla="*/ 1652008 h 2073236"/>
                <a:gd name="connsiteX22" fmla="*/ 1965063 w 2067303"/>
                <a:gd name="connsiteY22" fmla="*/ 1834139 h 2073236"/>
                <a:gd name="connsiteX23" fmla="*/ 2031738 w 2067303"/>
                <a:gd name="connsiteY23" fmla="*/ 1991301 h 2073236"/>
                <a:gd name="connsiteX24" fmla="*/ 1974142 w 2067303"/>
                <a:gd name="connsiteY24" fmla="*/ 2001082 h 2073236"/>
                <a:gd name="connsiteX25" fmla="*/ 1974685 w 2067303"/>
                <a:gd name="connsiteY25" fmla="*/ 2002043 h 2073236"/>
                <a:gd name="connsiteX26" fmla="*/ 2034435 w 2067303"/>
                <a:gd name="connsiteY26" fmla="*/ 2063962 h 2073236"/>
                <a:gd name="connsiteX27" fmla="*/ 2067303 w 2067303"/>
                <a:gd name="connsiteY27" fmla="*/ 2073236 h 2073236"/>
                <a:gd name="connsiteX28" fmla="*/ 1860466 w 2067303"/>
                <a:gd name="connsiteY28" fmla="*/ 2062792 h 2073236"/>
                <a:gd name="connsiteX29" fmla="*/ 0 w 2067303"/>
                <a:gd name="connsiteY29" fmla="*/ 1139 h 2073236"/>
                <a:gd name="connsiteX30" fmla="*/ 58 w 2067303"/>
                <a:gd name="connsiteY30" fmla="*/ 0 h 2073236"/>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30599 w 2067303"/>
                <a:gd name="connsiteY4" fmla="*/ 64410 h 2073236"/>
                <a:gd name="connsiteX5" fmla="*/ 48157 w 2067303"/>
                <a:gd name="connsiteY5" fmla="*/ 2957 h 2073236"/>
                <a:gd name="connsiteX6" fmla="*/ 221988 w 2067303"/>
                <a:gd name="connsiteY6" fmla="*/ 112495 h 2073236"/>
                <a:gd name="connsiteX7" fmla="*/ 372007 w 2067303"/>
                <a:gd name="connsiteY7" fmla="*/ 164882 h 2073236"/>
                <a:gd name="connsiteX8" fmla="*/ 798251 w 2067303"/>
                <a:gd name="connsiteY8" fmla="*/ 233939 h 2073236"/>
                <a:gd name="connsiteX9" fmla="*/ 1155438 w 2067303"/>
                <a:gd name="connsiteY9" fmla="*/ 272039 h 2073236"/>
                <a:gd name="connsiteX10" fmla="*/ 1695982 w 2067303"/>
                <a:gd name="connsiteY10" fmla="*/ 293470 h 2073236"/>
                <a:gd name="connsiteX11" fmla="*/ 1886482 w 2067303"/>
                <a:gd name="connsiteY11" fmla="*/ 305376 h 2073236"/>
                <a:gd name="connsiteX12" fmla="*/ 1810282 w 2067303"/>
                <a:gd name="connsiteY12" fmla="*/ 864970 h 2073236"/>
                <a:gd name="connsiteX13" fmla="*/ 1838857 w 2067303"/>
                <a:gd name="connsiteY13" fmla="*/ 1322170 h 2073236"/>
                <a:gd name="connsiteX14" fmla="*/ 1893626 w 2067303"/>
                <a:gd name="connsiteY14" fmla="*/ 1555532 h 2073236"/>
                <a:gd name="connsiteX15" fmla="*/ 1888863 w 2067303"/>
                <a:gd name="connsiteY15" fmla="*/ 1617445 h 2073236"/>
                <a:gd name="connsiteX16" fmla="*/ 1876595 w 2067303"/>
                <a:gd name="connsiteY16" fmla="*/ 1651287 h 2073236"/>
                <a:gd name="connsiteX17" fmla="*/ 1876116 w 2067303"/>
                <a:gd name="connsiteY17" fmla="*/ 1652008 h 2073236"/>
                <a:gd name="connsiteX18" fmla="*/ 1865051 w 2067303"/>
                <a:gd name="connsiteY18" fmla="*/ 1629351 h 2073236"/>
                <a:gd name="connsiteX19" fmla="*/ 1872194 w 2067303"/>
                <a:gd name="connsiteY19" fmla="*/ 1657926 h 2073236"/>
                <a:gd name="connsiteX20" fmla="*/ 1876116 w 2067303"/>
                <a:gd name="connsiteY20" fmla="*/ 1652008 h 2073236"/>
                <a:gd name="connsiteX21" fmla="*/ 1965063 w 2067303"/>
                <a:gd name="connsiteY21" fmla="*/ 1834139 h 2073236"/>
                <a:gd name="connsiteX22" fmla="*/ 2031738 w 2067303"/>
                <a:gd name="connsiteY22" fmla="*/ 1991301 h 2073236"/>
                <a:gd name="connsiteX23" fmla="*/ 1974142 w 2067303"/>
                <a:gd name="connsiteY23" fmla="*/ 2001082 h 2073236"/>
                <a:gd name="connsiteX24" fmla="*/ 1974685 w 2067303"/>
                <a:gd name="connsiteY24" fmla="*/ 2002043 h 2073236"/>
                <a:gd name="connsiteX25" fmla="*/ 2034435 w 2067303"/>
                <a:gd name="connsiteY25" fmla="*/ 2063962 h 2073236"/>
                <a:gd name="connsiteX26" fmla="*/ 2067303 w 2067303"/>
                <a:gd name="connsiteY26" fmla="*/ 2073236 h 2073236"/>
                <a:gd name="connsiteX27" fmla="*/ 1860466 w 2067303"/>
                <a:gd name="connsiteY27" fmla="*/ 2062792 h 2073236"/>
                <a:gd name="connsiteX28" fmla="*/ 0 w 2067303"/>
                <a:gd name="connsiteY28" fmla="*/ 1139 h 2073236"/>
                <a:gd name="connsiteX29" fmla="*/ 58 w 2067303"/>
                <a:gd name="connsiteY29" fmla="*/ 0 h 2073236"/>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30599 w 2067303"/>
                <a:gd name="connsiteY4" fmla="*/ 64410 h 2073236"/>
                <a:gd name="connsiteX5" fmla="*/ 48157 w 2067303"/>
                <a:gd name="connsiteY5" fmla="*/ 2957 h 2073236"/>
                <a:gd name="connsiteX6" fmla="*/ 221988 w 2067303"/>
                <a:gd name="connsiteY6" fmla="*/ 112495 h 2073236"/>
                <a:gd name="connsiteX7" fmla="*/ 372007 w 2067303"/>
                <a:gd name="connsiteY7" fmla="*/ 164882 h 2073236"/>
                <a:gd name="connsiteX8" fmla="*/ 798251 w 2067303"/>
                <a:gd name="connsiteY8" fmla="*/ 233939 h 2073236"/>
                <a:gd name="connsiteX9" fmla="*/ 1155438 w 2067303"/>
                <a:gd name="connsiteY9" fmla="*/ 272039 h 2073236"/>
                <a:gd name="connsiteX10" fmla="*/ 1695982 w 2067303"/>
                <a:gd name="connsiteY10" fmla="*/ 293470 h 2073236"/>
                <a:gd name="connsiteX11" fmla="*/ 1886482 w 2067303"/>
                <a:gd name="connsiteY11" fmla="*/ 305376 h 2073236"/>
                <a:gd name="connsiteX12" fmla="*/ 1810282 w 2067303"/>
                <a:gd name="connsiteY12" fmla="*/ 864970 h 2073236"/>
                <a:gd name="connsiteX13" fmla="*/ 1838857 w 2067303"/>
                <a:gd name="connsiteY13" fmla="*/ 1322170 h 2073236"/>
                <a:gd name="connsiteX14" fmla="*/ 1893626 w 2067303"/>
                <a:gd name="connsiteY14" fmla="*/ 1555532 h 2073236"/>
                <a:gd name="connsiteX15" fmla="*/ 1888863 w 2067303"/>
                <a:gd name="connsiteY15" fmla="*/ 1617445 h 2073236"/>
                <a:gd name="connsiteX16" fmla="*/ 1876595 w 2067303"/>
                <a:gd name="connsiteY16" fmla="*/ 1651287 h 2073236"/>
                <a:gd name="connsiteX17" fmla="*/ 1876116 w 2067303"/>
                <a:gd name="connsiteY17" fmla="*/ 1652008 h 2073236"/>
                <a:gd name="connsiteX18" fmla="*/ 1872194 w 2067303"/>
                <a:gd name="connsiteY18" fmla="*/ 1657926 h 2073236"/>
                <a:gd name="connsiteX19" fmla="*/ 1876116 w 2067303"/>
                <a:gd name="connsiteY19" fmla="*/ 1652008 h 2073236"/>
                <a:gd name="connsiteX20" fmla="*/ 1965063 w 2067303"/>
                <a:gd name="connsiteY20" fmla="*/ 1834139 h 2073236"/>
                <a:gd name="connsiteX21" fmla="*/ 2031738 w 2067303"/>
                <a:gd name="connsiteY21" fmla="*/ 1991301 h 2073236"/>
                <a:gd name="connsiteX22" fmla="*/ 1974142 w 2067303"/>
                <a:gd name="connsiteY22" fmla="*/ 2001082 h 2073236"/>
                <a:gd name="connsiteX23" fmla="*/ 1974685 w 2067303"/>
                <a:gd name="connsiteY23" fmla="*/ 2002043 h 2073236"/>
                <a:gd name="connsiteX24" fmla="*/ 2034435 w 2067303"/>
                <a:gd name="connsiteY24" fmla="*/ 2063962 h 2073236"/>
                <a:gd name="connsiteX25" fmla="*/ 2067303 w 2067303"/>
                <a:gd name="connsiteY25" fmla="*/ 2073236 h 2073236"/>
                <a:gd name="connsiteX26" fmla="*/ 1860466 w 2067303"/>
                <a:gd name="connsiteY26" fmla="*/ 2062792 h 2073236"/>
                <a:gd name="connsiteX27" fmla="*/ 0 w 2067303"/>
                <a:gd name="connsiteY27" fmla="*/ 1139 h 2073236"/>
                <a:gd name="connsiteX28" fmla="*/ 58 w 2067303"/>
                <a:gd name="connsiteY28" fmla="*/ 0 h 2073236"/>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30599 w 2067303"/>
                <a:gd name="connsiteY4" fmla="*/ 64410 h 2073236"/>
                <a:gd name="connsiteX5" fmla="*/ 48157 w 2067303"/>
                <a:gd name="connsiteY5" fmla="*/ 2957 h 2073236"/>
                <a:gd name="connsiteX6" fmla="*/ 221988 w 2067303"/>
                <a:gd name="connsiteY6" fmla="*/ 112495 h 2073236"/>
                <a:gd name="connsiteX7" fmla="*/ 372007 w 2067303"/>
                <a:gd name="connsiteY7" fmla="*/ 164882 h 2073236"/>
                <a:gd name="connsiteX8" fmla="*/ 798251 w 2067303"/>
                <a:gd name="connsiteY8" fmla="*/ 233939 h 2073236"/>
                <a:gd name="connsiteX9" fmla="*/ 1155438 w 2067303"/>
                <a:gd name="connsiteY9" fmla="*/ 272039 h 2073236"/>
                <a:gd name="connsiteX10" fmla="*/ 1695982 w 2067303"/>
                <a:gd name="connsiteY10" fmla="*/ 293470 h 2073236"/>
                <a:gd name="connsiteX11" fmla="*/ 1886482 w 2067303"/>
                <a:gd name="connsiteY11" fmla="*/ 305376 h 2073236"/>
                <a:gd name="connsiteX12" fmla="*/ 1810282 w 2067303"/>
                <a:gd name="connsiteY12" fmla="*/ 864970 h 2073236"/>
                <a:gd name="connsiteX13" fmla="*/ 1838857 w 2067303"/>
                <a:gd name="connsiteY13" fmla="*/ 1322170 h 2073236"/>
                <a:gd name="connsiteX14" fmla="*/ 1893626 w 2067303"/>
                <a:gd name="connsiteY14" fmla="*/ 1555532 h 2073236"/>
                <a:gd name="connsiteX15" fmla="*/ 1888863 w 2067303"/>
                <a:gd name="connsiteY15" fmla="*/ 1617445 h 2073236"/>
                <a:gd name="connsiteX16" fmla="*/ 1876595 w 2067303"/>
                <a:gd name="connsiteY16" fmla="*/ 1651287 h 2073236"/>
                <a:gd name="connsiteX17" fmla="*/ 1876116 w 2067303"/>
                <a:gd name="connsiteY17" fmla="*/ 1652008 h 2073236"/>
                <a:gd name="connsiteX18" fmla="*/ 1872194 w 2067303"/>
                <a:gd name="connsiteY18" fmla="*/ 1657926 h 2073236"/>
                <a:gd name="connsiteX19" fmla="*/ 1965063 w 2067303"/>
                <a:gd name="connsiteY19" fmla="*/ 1834139 h 2073236"/>
                <a:gd name="connsiteX20" fmla="*/ 2031738 w 2067303"/>
                <a:gd name="connsiteY20" fmla="*/ 1991301 h 2073236"/>
                <a:gd name="connsiteX21" fmla="*/ 1974142 w 2067303"/>
                <a:gd name="connsiteY21" fmla="*/ 2001082 h 2073236"/>
                <a:gd name="connsiteX22" fmla="*/ 1974685 w 2067303"/>
                <a:gd name="connsiteY22" fmla="*/ 2002043 h 2073236"/>
                <a:gd name="connsiteX23" fmla="*/ 2034435 w 2067303"/>
                <a:gd name="connsiteY23" fmla="*/ 2063962 h 2073236"/>
                <a:gd name="connsiteX24" fmla="*/ 2067303 w 2067303"/>
                <a:gd name="connsiteY24" fmla="*/ 2073236 h 2073236"/>
                <a:gd name="connsiteX25" fmla="*/ 1860466 w 2067303"/>
                <a:gd name="connsiteY25" fmla="*/ 2062792 h 2073236"/>
                <a:gd name="connsiteX26" fmla="*/ 0 w 2067303"/>
                <a:gd name="connsiteY26" fmla="*/ 1139 h 2073236"/>
                <a:gd name="connsiteX27" fmla="*/ 58 w 2067303"/>
                <a:gd name="connsiteY27" fmla="*/ 0 h 2073236"/>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30599 w 2067303"/>
                <a:gd name="connsiteY4" fmla="*/ 64410 h 2073236"/>
                <a:gd name="connsiteX5" fmla="*/ 48157 w 2067303"/>
                <a:gd name="connsiteY5" fmla="*/ 2957 h 2073236"/>
                <a:gd name="connsiteX6" fmla="*/ 221988 w 2067303"/>
                <a:gd name="connsiteY6" fmla="*/ 112495 h 2073236"/>
                <a:gd name="connsiteX7" fmla="*/ 372007 w 2067303"/>
                <a:gd name="connsiteY7" fmla="*/ 164882 h 2073236"/>
                <a:gd name="connsiteX8" fmla="*/ 798251 w 2067303"/>
                <a:gd name="connsiteY8" fmla="*/ 233939 h 2073236"/>
                <a:gd name="connsiteX9" fmla="*/ 1155438 w 2067303"/>
                <a:gd name="connsiteY9" fmla="*/ 272039 h 2073236"/>
                <a:gd name="connsiteX10" fmla="*/ 1695982 w 2067303"/>
                <a:gd name="connsiteY10" fmla="*/ 293470 h 2073236"/>
                <a:gd name="connsiteX11" fmla="*/ 1886482 w 2067303"/>
                <a:gd name="connsiteY11" fmla="*/ 305376 h 2073236"/>
                <a:gd name="connsiteX12" fmla="*/ 1810282 w 2067303"/>
                <a:gd name="connsiteY12" fmla="*/ 864970 h 2073236"/>
                <a:gd name="connsiteX13" fmla="*/ 1838857 w 2067303"/>
                <a:gd name="connsiteY13" fmla="*/ 1322170 h 2073236"/>
                <a:gd name="connsiteX14" fmla="*/ 1893626 w 2067303"/>
                <a:gd name="connsiteY14" fmla="*/ 1555532 h 2073236"/>
                <a:gd name="connsiteX15" fmla="*/ 1888863 w 2067303"/>
                <a:gd name="connsiteY15" fmla="*/ 1617445 h 2073236"/>
                <a:gd name="connsiteX16" fmla="*/ 1876595 w 2067303"/>
                <a:gd name="connsiteY16" fmla="*/ 1651287 h 2073236"/>
                <a:gd name="connsiteX17" fmla="*/ 1876116 w 2067303"/>
                <a:gd name="connsiteY17" fmla="*/ 1652008 h 2073236"/>
                <a:gd name="connsiteX18" fmla="*/ 1965063 w 2067303"/>
                <a:gd name="connsiteY18" fmla="*/ 1834139 h 2073236"/>
                <a:gd name="connsiteX19" fmla="*/ 2031738 w 2067303"/>
                <a:gd name="connsiteY19" fmla="*/ 1991301 h 2073236"/>
                <a:gd name="connsiteX20" fmla="*/ 1974142 w 2067303"/>
                <a:gd name="connsiteY20" fmla="*/ 2001082 h 2073236"/>
                <a:gd name="connsiteX21" fmla="*/ 1974685 w 2067303"/>
                <a:gd name="connsiteY21" fmla="*/ 2002043 h 2073236"/>
                <a:gd name="connsiteX22" fmla="*/ 2034435 w 2067303"/>
                <a:gd name="connsiteY22" fmla="*/ 2063962 h 2073236"/>
                <a:gd name="connsiteX23" fmla="*/ 2067303 w 2067303"/>
                <a:gd name="connsiteY23" fmla="*/ 2073236 h 2073236"/>
                <a:gd name="connsiteX24" fmla="*/ 1860466 w 2067303"/>
                <a:gd name="connsiteY24" fmla="*/ 2062792 h 2073236"/>
                <a:gd name="connsiteX25" fmla="*/ 0 w 2067303"/>
                <a:gd name="connsiteY25" fmla="*/ 1139 h 2073236"/>
                <a:gd name="connsiteX26" fmla="*/ 58 w 2067303"/>
                <a:gd name="connsiteY26" fmla="*/ 0 h 2073236"/>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30599 w 2067303"/>
                <a:gd name="connsiteY4" fmla="*/ 64410 h 2073236"/>
                <a:gd name="connsiteX5" fmla="*/ 48157 w 2067303"/>
                <a:gd name="connsiteY5" fmla="*/ 2957 h 2073236"/>
                <a:gd name="connsiteX6" fmla="*/ 221988 w 2067303"/>
                <a:gd name="connsiteY6" fmla="*/ 112495 h 2073236"/>
                <a:gd name="connsiteX7" fmla="*/ 372007 w 2067303"/>
                <a:gd name="connsiteY7" fmla="*/ 164882 h 2073236"/>
                <a:gd name="connsiteX8" fmla="*/ 798251 w 2067303"/>
                <a:gd name="connsiteY8" fmla="*/ 233939 h 2073236"/>
                <a:gd name="connsiteX9" fmla="*/ 1155438 w 2067303"/>
                <a:gd name="connsiteY9" fmla="*/ 272039 h 2073236"/>
                <a:gd name="connsiteX10" fmla="*/ 1695982 w 2067303"/>
                <a:gd name="connsiteY10" fmla="*/ 293470 h 2073236"/>
                <a:gd name="connsiteX11" fmla="*/ 1886482 w 2067303"/>
                <a:gd name="connsiteY11" fmla="*/ 305376 h 2073236"/>
                <a:gd name="connsiteX12" fmla="*/ 1810282 w 2067303"/>
                <a:gd name="connsiteY12" fmla="*/ 864970 h 2073236"/>
                <a:gd name="connsiteX13" fmla="*/ 1838857 w 2067303"/>
                <a:gd name="connsiteY13" fmla="*/ 1322170 h 2073236"/>
                <a:gd name="connsiteX14" fmla="*/ 1893626 w 2067303"/>
                <a:gd name="connsiteY14" fmla="*/ 1555532 h 2073236"/>
                <a:gd name="connsiteX15" fmla="*/ 1888863 w 2067303"/>
                <a:gd name="connsiteY15" fmla="*/ 1617445 h 2073236"/>
                <a:gd name="connsiteX16" fmla="*/ 1876595 w 2067303"/>
                <a:gd name="connsiteY16" fmla="*/ 1651287 h 2073236"/>
                <a:gd name="connsiteX17" fmla="*/ 1965063 w 2067303"/>
                <a:gd name="connsiteY17" fmla="*/ 1834139 h 2073236"/>
                <a:gd name="connsiteX18" fmla="*/ 2031738 w 2067303"/>
                <a:gd name="connsiteY18" fmla="*/ 1991301 h 2073236"/>
                <a:gd name="connsiteX19" fmla="*/ 1974142 w 2067303"/>
                <a:gd name="connsiteY19" fmla="*/ 2001082 h 2073236"/>
                <a:gd name="connsiteX20" fmla="*/ 1974685 w 2067303"/>
                <a:gd name="connsiteY20" fmla="*/ 2002043 h 2073236"/>
                <a:gd name="connsiteX21" fmla="*/ 2034435 w 2067303"/>
                <a:gd name="connsiteY21" fmla="*/ 2063962 h 2073236"/>
                <a:gd name="connsiteX22" fmla="*/ 2067303 w 2067303"/>
                <a:gd name="connsiteY22" fmla="*/ 2073236 h 2073236"/>
                <a:gd name="connsiteX23" fmla="*/ 1860466 w 2067303"/>
                <a:gd name="connsiteY23" fmla="*/ 2062792 h 2073236"/>
                <a:gd name="connsiteX24" fmla="*/ 0 w 2067303"/>
                <a:gd name="connsiteY24" fmla="*/ 1139 h 2073236"/>
                <a:gd name="connsiteX25" fmla="*/ 58 w 2067303"/>
                <a:gd name="connsiteY25" fmla="*/ 0 h 2073236"/>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30599 w 2067303"/>
                <a:gd name="connsiteY4" fmla="*/ 64410 h 2073236"/>
                <a:gd name="connsiteX5" fmla="*/ 48157 w 2067303"/>
                <a:gd name="connsiteY5" fmla="*/ 2957 h 2073236"/>
                <a:gd name="connsiteX6" fmla="*/ 221988 w 2067303"/>
                <a:gd name="connsiteY6" fmla="*/ 112495 h 2073236"/>
                <a:gd name="connsiteX7" fmla="*/ 372007 w 2067303"/>
                <a:gd name="connsiteY7" fmla="*/ 164882 h 2073236"/>
                <a:gd name="connsiteX8" fmla="*/ 798251 w 2067303"/>
                <a:gd name="connsiteY8" fmla="*/ 233939 h 2073236"/>
                <a:gd name="connsiteX9" fmla="*/ 1155438 w 2067303"/>
                <a:gd name="connsiteY9" fmla="*/ 272039 h 2073236"/>
                <a:gd name="connsiteX10" fmla="*/ 1695982 w 2067303"/>
                <a:gd name="connsiteY10" fmla="*/ 293470 h 2073236"/>
                <a:gd name="connsiteX11" fmla="*/ 1886482 w 2067303"/>
                <a:gd name="connsiteY11" fmla="*/ 305376 h 2073236"/>
                <a:gd name="connsiteX12" fmla="*/ 1810282 w 2067303"/>
                <a:gd name="connsiteY12" fmla="*/ 864970 h 2073236"/>
                <a:gd name="connsiteX13" fmla="*/ 1838857 w 2067303"/>
                <a:gd name="connsiteY13" fmla="*/ 1322170 h 2073236"/>
                <a:gd name="connsiteX14" fmla="*/ 1893626 w 2067303"/>
                <a:gd name="connsiteY14" fmla="*/ 1555532 h 2073236"/>
                <a:gd name="connsiteX15" fmla="*/ 1876595 w 2067303"/>
                <a:gd name="connsiteY15" fmla="*/ 1651287 h 2073236"/>
                <a:gd name="connsiteX16" fmla="*/ 1965063 w 2067303"/>
                <a:gd name="connsiteY16" fmla="*/ 1834139 h 2073236"/>
                <a:gd name="connsiteX17" fmla="*/ 2031738 w 2067303"/>
                <a:gd name="connsiteY17" fmla="*/ 1991301 h 2073236"/>
                <a:gd name="connsiteX18" fmla="*/ 1974142 w 2067303"/>
                <a:gd name="connsiteY18" fmla="*/ 2001082 h 2073236"/>
                <a:gd name="connsiteX19" fmla="*/ 1974685 w 2067303"/>
                <a:gd name="connsiteY19" fmla="*/ 2002043 h 2073236"/>
                <a:gd name="connsiteX20" fmla="*/ 2034435 w 2067303"/>
                <a:gd name="connsiteY20" fmla="*/ 2063962 h 2073236"/>
                <a:gd name="connsiteX21" fmla="*/ 2067303 w 2067303"/>
                <a:gd name="connsiteY21" fmla="*/ 2073236 h 2073236"/>
                <a:gd name="connsiteX22" fmla="*/ 1860466 w 2067303"/>
                <a:gd name="connsiteY22" fmla="*/ 2062792 h 2073236"/>
                <a:gd name="connsiteX23" fmla="*/ 0 w 2067303"/>
                <a:gd name="connsiteY23" fmla="*/ 1139 h 2073236"/>
                <a:gd name="connsiteX24" fmla="*/ 58 w 2067303"/>
                <a:gd name="connsiteY24" fmla="*/ 0 h 2073236"/>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30599 w 2067303"/>
                <a:gd name="connsiteY4" fmla="*/ 64410 h 2073236"/>
                <a:gd name="connsiteX5" fmla="*/ 48157 w 2067303"/>
                <a:gd name="connsiteY5" fmla="*/ 2957 h 2073236"/>
                <a:gd name="connsiteX6" fmla="*/ 221988 w 2067303"/>
                <a:gd name="connsiteY6" fmla="*/ 112495 h 2073236"/>
                <a:gd name="connsiteX7" fmla="*/ 372007 w 2067303"/>
                <a:gd name="connsiteY7" fmla="*/ 164882 h 2073236"/>
                <a:gd name="connsiteX8" fmla="*/ 798251 w 2067303"/>
                <a:gd name="connsiteY8" fmla="*/ 233939 h 2073236"/>
                <a:gd name="connsiteX9" fmla="*/ 1155438 w 2067303"/>
                <a:gd name="connsiteY9" fmla="*/ 272039 h 2073236"/>
                <a:gd name="connsiteX10" fmla="*/ 1695982 w 2067303"/>
                <a:gd name="connsiteY10" fmla="*/ 293470 h 2073236"/>
                <a:gd name="connsiteX11" fmla="*/ 1886482 w 2067303"/>
                <a:gd name="connsiteY11" fmla="*/ 305376 h 2073236"/>
                <a:gd name="connsiteX12" fmla="*/ 1810282 w 2067303"/>
                <a:gd name="connsiteY12" fmla="*/ 864970 h 2073236"/>
                <a:gd name="connsiteX13" fmla="*/ 1838857 w 2067303"/>
                <a:gd name="connsiteY13" fmla="*/ 1322170 h 2073236"/>
                <a:gd name="connsiteX14" fmla="*/ 1876595 w 2067303"/>
                <a:gd name="connsiteY14" fmla="*/ 1651287 h 2073236"/>
                <a:gd name="connsiteX15" fmla="*/ 1965063 w 2067303"/>
                <a:gd name="connsiteY15" fmla="*/ 1834139 h 2073236"/>
                <a:gd name="connsiteX16" fmla="*/ 2031738 w 2067303"/>
                <a:gd name="connsiteY16" fmla="*/ 1991301 h 2073236"/>
                <a:gd name="connsiteX17" fmla="*/ 1974142 w 2067303"/>
                <a:gd name="connsiteY17" fmla="*/ 2001082 h 2073236"/>
                <a:gd name="connsiteX18" fmla="*/ 1974685 w 2067303"/>
                <a:gd name="connsiteY18" fmla="*/ 2002043 h 2073236"/>
                <a:gd name="connsiteX19" fmla="*/ 2034435 w 2067303"/>
                <a:gd name="connsiteY19" fmla="*/ 2063962 h 2073236"/>
                <a:gd name="connsiteX20" fmla="*/ 2067303 w 2067303"/>
                <a:gd name="connsiteY20" fmla="*/ 2073236 h 2073236"/>
                <a:gd name="connsiteX21" fmla="*/ 1860466 w 2067303"/>
                <a:gd name="connsiteY21" fmla="*/ 2062792 h 2073236"/>
                <a:gd name="connsiteX22" fmla="*/ 0 w 2067303"/>
                <a:gd name="connsiteY22" fmla="*/ 1139 h 2073236"/>
                <a:gd name="connsiteX23" fmla="*/ 58 w 2067303"/>
                <a:gd name="connsiteY23" fmla="*/ 0 h 2073236"/>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30599 w 2067303"/>
                <a:gd name="connsiteY4" fmla="*/ 64410 h 2073236"/>
                <a:gd name="connsiteX5" fmla="*/ 48157 w 2067303"/>
                <a:gd name="connsiteY5" fmla="*/ 2957 h 2073236"/>
                <a:gd name="connsiteX6" fmla="*/ 221988 w 2067303"/>
                <a:gd name="connsiteY6" fmla="*/ 112495 h 2073236"/>
                <a:gd name="connsiteX7" fmla="*/ 372007 w 2067303"/>
                <a:gd name="connsiteY7" fmla="*/ 164882 h 2073236"/>
                <a:gd name="connsiteX8" fmla="*/ 798251 w 2067303"/>
                <a:gd name="connsiteY8" fmla="*/ 233939 h 2073236"/>
                <a:gd name="connsiteX9" fmla="*/ 1155438 w 2067303"/>
                <a:gd name="connsiteY9" fmla="*/ 272039 h 2073236"/>
                <a:gd name="connsiteX10" fmla="*/ 1695982 w 2067303"/>
                <a:gd name="connsiteY10" fmla="*/ 293470 h 2073236"/>
                <a:gd name="connsiteX11" fmla="*/ 1886482 w 2067303"/>
                <a:gd name="connsiteY11" fmla="*/ 305376 h 2073236"/>
                <a:gd name="connsiteX12" fmla="*/ 1810282 w 2067303"/>
                <a:gd name="connsiteY12" fmla="*/ 864970 h 2073236"/>
                <a:gd name="connsiteX13" fmla="*/ 1838857 w 2067303"/>
                <a:gd name="connsiteY13" fmla="*/ 1322170 h 2073236"/>
                <a:gd name="connsiteX14" fmla="*/ 1876595 w 2067303"/>
                <a:gd name="connsiteY14" fmla="*/ 1651287 h 2073236"/>
                <a:gd name="connsiteX15" fmla="*/ 1965063 w 2067303"/>
                <a:gd name="connsiteY15" fmla="*/ 1834139 h 2073236"/>
                <a:gd name="connsiteX16" fmla="*/ 1974142 w 2067303"/>
                <a:gd name="connsiteY16" fmla="*/ 2001082 h 2073236"/>
                <a:gd name="connsiteX17" fmla="*/ 1974685 w 2067303"/>
                <a:gd name="connsiteY17" fmla="*/ 2002043 h 2073236"/>
                <a:gd name="connsiteX18" fmla="*/ 2034435 w 2067303"/>
                <a:gd name="connsiteY18" fmla="*/ 2063962 h 2073236"/>
                <a:gd name="connsiteX19" fmla="*/ 2067303 w 2067303"/>
                <a:gd name="connsiteY19" fmla="*/ 2073236 h 2073236"/>
                <a:gd name="connsiteX20" fmla="*/ 1860466 w 2067303"/>
                <a:gd name="connsiteY20" fmla="*/ 2062792 h 2073236"/>
                <a:gd name="connsiteX21" fmla="*/ 0 w 2067303"/>
                <a:gd name="connsiteY21" fmla="*/ 1139 h 2073236"/>
                <a:gd name="connsiteX22" fmla="*/ 58 w 2067303"/>
                <a:gd name="connsiteY22" fmla="*/ 0 h 2073236"/>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30599 w 2067303"/>
                <a:gd name="connsiteY4" fmla="*/ 64410 h 2073236"/>
                <a:gd name="connsiteX5" fmla="*/ 48157 w 2067303"/>
                <a:gd name="connsiteY5" fmla="*/ 2957 h 2073236"/>
                <a:gd name="connsiteX6" fmla="*/ 221988 w 2067303"/>
                <a:gd name="connsiteY6" fmla="*/ 112495 h 2073236"/>
                <a:gd name="connsiteX7" fmla="*/ 372007 w 2067303"/>
                <a:gd name="connsiteY7" fmla="*/ 164882 h 2073236"/>
                <a:gd name="connsiteX8" fmla="*/ 798251 w 2067303"/>
                <a:gd name="connsiteY8" fmla="*/ 233939 h 2073236"/>
                <a:gd name="connsiteX9" fmla="*/ 1155438 w 2067303"/>
                <a:gd name="connsiteY9" fmla="*/ 272039 h 2073236"/>
                <a:gd name="connsiteX10" fmla="*/ 1695982 w 2067303"/>
                <a:gd name="connsiteY10" fmla="*/ 293470 h 2073236"/>
                <a:gd name="connsiteX11" fmla="*/ 1886482 w 2067303"/>
                <a:gd name="connsiteY11" fmla="*/ 305376 h 2073236"/>
                <a:gd name="connsiteX12" fmla="*/ 1810282 w 2067303"/>
                <a:gd name="connsiteY12" fmla="*/ 864970 h 2073236"/>
                <a:gd name="connsiteX13" fmla="*/ 1838857 w 2067303"/>
                <a:gd name="connsiteY13" fmla="*/ 1322170 h 2073236"/>
                <a:gd name="connsiteX14" fmla="*/ 1876595 w 2067303"/>
                <a:gd name="connsiteY14" fmla="*/ 1651287 h 2073236"/>
                <a:gd name="connsiteX15" fmla="*/ 1965063 w 2067303"/>
                <a:gd name="connsiteY15" fmla="*/ 1834139 h 2073236"/>
                <a:gd name="connsiteX16" fmla="*/ 1974142 w 2067303"/>
                <a:gd name="connsiteY16" fmla="*/ 2001082 h 2073236"/>
                <a:gd name="connsiteX17" fmla="*/ 2034435 w 2067303"/>
                <a:gd name="connsiteY17" fmla="*/ 2063962 h 2073236"/>
                <a:gd name="connsiteX18" fmla="*/ 2067303 w 2067303"/>
                <a:gd name="connsiteY18" fmla="*/ 2073236 h 2073236"/>
                <a:gd name="connsiteX19" fmla="*/ 1860466 w 2067303"/>
                <a:gd name="connsiteY19" fmla="*/ 2062792 h 2073236"/>
                <a:gd name="connsiteX20" fmla="*/ 0 w 2067303"/>
                <a:gd name="connsiteY20" fmla="*/ 1139 h 2073236"/>
                <a:gd name="connsiteX21" fmla="*/ 58 w 2067303"/>
                <a:gd name="connsiteY21" fmla="*/ 0 h 2073236"/>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30599 w 2067303"/>
                <a:gd name="connsiteY4" fmla="*/ 64410 h 2073236"/>
                <a:gd name="connsiteX5" fmla="*/ 48157 w 2067303"/>
                <a:gd name="connsiteY5" fmla="*/ 2957 h 2073236"/>
                <a:gd name="connsiteX6" fmla="*/ 221988 w 2067303"/>
                <a:gd name="connsiteY6" fmla="*/ 112495 h 2073236"/>
                <a:gd name="connsiteX7" fmla="*/ 372007 w 2067303"/>
                <a:gd name="connsiteY7" fmla="*/ 164882 h 2073236"/>
                <a:gd name="connsiteX8" fmla="*/ 798251 w 2067303"/>
                <a:gd name="connsiteY8" fmla="*/ 233939 h 2073236"/>
                <a:gd name="connsiteX9" fmla="*/ 1155438 w 2067303"/>
                <a:gd name="connsiteY9" fmla="*/ 272039 h 2073236"/>
                <a:gd name="connsiteX10" fmla="*/ 1695982 w 2067303"/>
                <a:gd name="connsiteY10" fmla="*/ 293470 h 2073236"/>
                <a:gd name="connsiteX11" fmla="*/ 1886482 w 2067303"/>
                <a:gd name="connsiteY11" fmla="*/ 305376 h 2073236"/>
                <a:gd name="connsiteX12" fmla="*/ 1810282 w 2067303"/>
                <a:gd name="connsiteY12" fmla="*/ 864970 h 2073236"/>
                <a:gd name="connsiteX13" fmla="*/ 1838857 w 2067303"/>
                <a:gd name="connsiteY13" fmla="*/ 1322170 h 2073236"/>
                <a:gd name="connsiteX14" fmla="*/ 1876595 w 2067303"/>
                <a:gd name="connsiteY14" fmla="*/ 1651287 h 2073236"/>
                <a:gd name="connsiteX15" fmla="*/ 1965063 w 2067303"/>
                <a:gd name="connsiteY15" fmla="*/ 1834139 h 2073236"/>
                <a:gd name="connsiteX16" fmla="*/ 1995573 w 2067303"/>
                <a:gd name="connsiteY16" fmla="*/ 1996320 h 2073236"/>
                <a:gd name="connsiteX17" fmla="*/ 2034435 w 2067303"/>
                <a:gd name="connsiteY17" fmla="*/ 2063962 h 2073236"/>
                <a:gd name="connsiteX18" fmla="*/ 2067303 w 2067303"/>
                <a:gd name="connsiteY18" fmla="*/ 2073236 h 2073236"/>
                <a:gd name="connsiteX19" fmla="*/ 1860466 w 2067303"/>
                <a:gd name="connsiteY19" fmla="*/ 2062792 h 2073236"/>
                <a:gd name="connsiteX20" fmla="*/ 0 w 2067303"/>
                <a:gd name="connsiteY20" fmla="*/ 1139 h 2073236"/>
                <a:gd name="connsiteX21" fmla="*/ 58 w 2067303"/>
                <a:gd name="connsiteY21" fmla="*/ 0 h 2073236"/>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30599 w 2067303"/>
                <a:gd name="connsiteY4" fmla="*/ 64410 h 2073236"/>
                <a:gd name="connsiteX5" fmla="*/ 48157 w 2067303"/>
                <a:gd name="connsiteY5" fmla="*/ 2957 h 2073236"/>
                <a:gd name="connsiteX6" fmla="*/ 221988 w 2067303"/>
                <a:gd name="connsiteY6" fmla="*/ 112495 h 2073236"/>
                <a:gd name="connsiteX7" fmla="*/ 372007 w 2067303"/>
                <a:gd name="connsiteY7" fmla="*/ 164882 h 2073236"/>
                <a:gd name="connsiteX8" fmla="*/ 798251 w 2067303"/>
                <a:gd name="connsiteY8" fmla="*/ 233939 h 2073236"/>
                <a:gd name="connsiteX9" fmla="*/ 1155438 w 2067303"/>
                <a:gd name="connsiteY9" fmla="*/ 272039 h 2073236"/>
                <a:gd name="connsiteX10" fmla="*/ 1695982 w 2067303"/>
                <a:gd name="connsiteY10" fmla="*/ 293470 h 2073236"/>
                <a:gd name="connsiteX11" fmla="*/ 1886482 w 2067303"/>
                <a:gd name="connsiteY11" fmla="*/ 305376 h 2073236"/>
                <a:gd name="connsiteX12" fmla="*/ 1810282 w 2067303"/>
                <a:gd name="connsiteY12" fmla="*/ 864970 h 2073236"/>
                <a:gd name="connsiteX13" fmla="*/ 1838857 w 2067303"/>
                <a:gd name="connsiteY13" fmla="*/ 1322170 h 2073236"/>
                <a:gd name="connsiteX14" fmla="*/ 1876595 w 2067303"/>
                <a:gd name="connsiteY14" fmla="*/ 1651287 h 2073236"/>
                <a:gd name="connsiteX15" fmla="*/ 1934106 w 2067303"/>
                <a:gd name="connsiteY15" fmla="*/ 1855570 h 2073236"/>
                <a:gd name="connsiteX16" fmla="*/ 1995573 w 2067303"/>
                <a:gd name="connsiteY16" fmla="*/ 1996320 h 2073236"/>
                <a:gd name="connsiteX17" fmla="*/ 2034435 w 2067303"/>
                <a:gd name="connsiteY17" fmla="*/ 2063962 h 2073236"/>
                <a:gd name="connsiteX18" fmla="*/ 2067303 w 2067303"/>
                <a:gd name="connsiteY18" fmla="*/ 2073236 h 2073236"/>
                <a:gd name="connsiteX19" fmla="*/ 1860466 w 2067303"/>
                <a:gd name="connsiteY19" fmla="*/ 2062792 h 2073236"/>
                <a:gd name="connsiteX20" fmla="*/ 0 w 2067303"/>
                <a:gd name="connsiteY20" fmla="*/ 1139 h 2073236"/>
                <a:gd name="connsiteX21" fmla="*/ 58 w 2067303"/>
                <a:gd name="connsiteY21" fmla="*/ 0 h 2073236"/>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30599 w 2067303"/>
                <a:gd name="connsiteY4" fmla="*/ 64410 h 2073236"/>
                <a:gd name="connsiteX5" fmla="*/ 48157 w 2067303"/>
                <a:gd name="connsiteY5" fmla="*/ 2957 h 2073236"/>
                <a:gd name="connsiteX6" fmla="*/ 221988 w 2067303"/>
                <a:gd name="connsiteY6" fmla="*/ 112495 h 2073236"/>
                <a:gd name="connsiteX7" fmla="*/ 372007 w 2067303"/>
                <a:gd name="connsiteY7" fmla="*/ 164882 h 2073236"/>
                <a:gd name="connsiteX8" fmla="*/ 798251 w 2067303"/>
                <a:gd name="connsiteY8" fmla="*/ 233939 h 2073236"/>
                <a:gd name="connsiteX9" fmla="*/ 1155438 w 2067303"/>
                <a:gd name="connsiteY9" fmla="*/ 272039 h 2073236"/>
                <a:gd name="connsiteX10" fmla="*/ 1695982 w 2067303"/>
                <a:gd name="connsiteY10" fmla="*/ 293470 h 2073236"/>
                <a:gd name="connsiteX11" fmla="*/ 1886482 w 2067303"/>
                <a:gd name="connsiteY11" fmla="*/ 305376 h 2073236"/>
                <a:gd name="connsiteX12" fmla="*/ 1760276 w 2067303"/>
                <a:gd name="connsiteY12" fmla="*/ 886401 h 2073236"/>
                <a:gd name="connsiteX13" fmla="*/ 1838857 w 2067303"/>
                <a:gd name="connsiteY13" fmla="*/ 1322170 h 2073236"/>
                <a:gd name="connsiteX14" fmla="*/ 1876595 w 2067303"/>
                <a:gd name="connsiteY14" fmla="*/ 1651287 h 2073236"/>
                <a:gd name="connsiteX15" fmla="*/ 1934106 w 2067303"/>
                <a:gd name="connsiteY15" fmla="*/ 1855570 h 2073236"/>
                <a:gd name="connsiteX16" fmla="*/ 1995573 w 2067303"/>
                <a:gd name="connsiteY16" fmla="*/ 1996320 h 2073236"/>
                <a:gd name="connsiteX17" fmla="*/ 2034435 w 2067303"/>
                <a:gd name="connsiteY17" fmla="*/ 2063962 h 2073236"/>
                <a:gd name="connsiteX18" fmla="*/ 2067303 w 2067303"/>
                <a:gd name="connsiteY18" fmla="*/ 2073236 h 2073236"/>
                <a:gd name="connsiteX19" fmla="*/ 1860466 w 2067303"/>
                <a:gd name="connsiteY19" fmla="*/ 2062792 h 2073236"/>
                <a:gd name="connsiteX20" fmla="*/ 0 w 2067303"/>
                <a:gd name="connsiteY20" fmla="*/ 1139 h 2073236"/>
                <a:gd name="connsiteX21" fmla="*/ 58 w 2067303"/>
                <a:gd name="connsiteY21" fmla="*/ 0 h 2073236"/>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30599 w 2067303"/>
                <a:gd name="connsiteY4" fmla="*/ 64410 h 2073236"/>
                <a:gd name="connsiteX5" fmla="*/ 48157 w 2067303"/>
                <a:gd name="connsiteY5" fmla="*/ 2957 h 2073236"/>
                <a:gd name="connsiteX6" fmla="*/ 221988 w 2067303"/>
                <a:gd name="connsiteY6" fmla="*/ 112495 h 2073236"/>
                <a:gd name="connsiteX7" fmla="*/ 372007 w 2067303"/>
                <a:gd name="connsiteY7" fmla="*/ 164882 h 2073236"/>
                <a:gd name="connsiteX8" fmla="*/ 798251 w 2067303"/>
                <a:gd name="connsiteY8" fmla="*/ 233939 h 2073236"/>
                <a:gd name="connsiteX9" fmla="*/ 1155438 w 2067303"/>
                <a:gd name="connsiteY9" fmla="*/ 272039 h 2073236"/>
                <a:gd name="connsiteX10" fmla="*/ 1695982 w 2067303"/>
                <a:gd name="connsiteY10" fmla="*/ 293470 h 2073236"/>
                <a:gd name="connsiteX11" fmla="*/ 1767420 w 2067303"/>
                <a:gd name="connsiteY11" fmla="*/ 305376 h 2073236"/>
                <a:gd name="connsiteX12" fmla="*/ 1760276 w 2067303"/>
                <a:gd name="connsiteY12" fmla="*/ 886401 h 2073236"/>
                <a:gd name="connsiteX13" fmla="*/ 1838857 w 2067303"/>
                <a:gd name="connsiteY13" fmla="*/ 1322170 h 2073236"/>
                <a:gd name="connsiteX14" fmla="*/ 1876595 w 2067303"/>
                <a:gd name="connsiteY14" fmla="*/ 1651287 h 2073236"/>
                <a:gd name="connsiteX15" fmla="*/ 1934106 w 2067303"/>
                <a:gd name="connsiteY15" fmla="*/ 1855570 h 2073236"/>
                <a:gd name="connsiteX16" fmla="*/ 1995573 w 2067303"/>
                <a:gd name="connsiteY16" fmla="*/ 1996320 h 2073236"/>
                <a:gd name="connsiteX17" fmla="*/ 2034435 w 2067303"/>
                <a:gd name="connsiteY17" fmla="*/ 2063962 h 2073236"/>
                <a:gd name="connsiteX18" fmla="*/ 2067303 w 2067303"/>
                <a:gd name="connsiteY18" fmla="*/ 2073236 h 2073236"/>
                <a:gd name="connsiteX19" fmla="*/ 1860466 w 2067303"/>
                <a:gd name="connsiteY19" fmla="*/ 2062792 h 2073236"/>
                <a:gd name="connsiteX20" fmla="*/ 0 w 2067303"/>
                <a:gd name="connsiteY20" fmla="*/ 1139 h 2073236"/>
                <a:gd name="connsiteX21" fmla="*/ 58 w 2067303"/>
                <a:gd name="connsiteY21" fmla="*/ 0 h 2073236"/>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30599 w 2067303"/>
                <a:gd name="connsiteY4" fmla="*/ 64410 h 2073236"/>
                <a:gd name="connsiteX5" fmla="*/ 48157 w 2067303"/>
                <a:gd name="connsiteY5" fmla="*/ 2957 h 2073236"/>
                <a:gd name="connsiteX6" fmla="*/ 221988 w 2067303"/>
                <a:gd name="connsiteY6" fmla="*/ 112495 h 2073236"/>
                <a:gd name="connsiteX7" fmla="*/ 372007 w 2067303"/>
                <a:gd name="connsiteY7" fmla="*/ 164882 h 2073236"/>
                <a:gd name="connsiteX8" fmla="*/ 798251 w 2067303"/>
                <a:gd name="connsiteY8" fmla="*/ 233939 h 2073236"/>
                <a:gd name="connsiteX9" fmla="*/ 1155438 w 2067303"/>
                <a:gd name="connsiteY9" fmla="*/ 272039 h 2073236"/>
                <a:gd name="connsiteX10" fmla="*/ 1657882 w 2067303"/>
                <a:gd name="connsiteY10" fmla="*/ 329189 h 2073236"/>
                <a:gd name="connsiteX11" fmla="*/ 1767420 w 2067303"/>
                <a:gd name="connsiteY11" fmla="*/ 305376 h 2073236"/>
                <a:gd name="connsiteX12" fmla="*/ 1760276 w 2067303"/>
                <a:gd name="connsiteY12" fmla="*/ 886401 h 2073236"/>
                <a:gd name="connsiteX13" fmla="*/ 1838857 w 2067303"/>
                <a:gd name="connsiteY13" fmla="*/ 1322170 h 2073236"/>
                <a:gd name="connsiteX14" fmla="*/ 1876595 w 2067303"/>
                <a:gd name="connsiteY14" fmla="*/ 1651287 h 2073236"/>
                <a:gd name="connsiteX15" fmla="*/ 1934106 w 2067303"/>
                <a:gd name="connsiteY15" fmla="*/ 1855570 h 2073236"/>
                <a:gd name="connsiteX16" fmla="*/ 1995573 w 2067303"/>
                <a:gd name="connsiteY16" fmla="*/ 1996320 h 2073236"/>
                <a:gd name="connsiteX17" fmla="*/ 2034435 w 2067303"/>
                <a:gd name="connsiteY17" fmla="*/ 2063962 h 2073236"/>
                <a:gd name="connsiteX18" fmla="*/ 2067303 w 2067303"/>
                <a:gd name="connsiteY18" fmla="*/ 2073236 h 2073236"/>
                <a:gd name="connsiteX19" fmla="*/ 1860466 w 2067303"/>
                <a:gd name="connsiteY19" fmla="*/ 2062792 h 2073236"/>
                <a:gd name="connsiteX20" fmla="*/ 0 w 2067303"/>
                <a:gd name="connsiteY20" fmla="*/ 1139 h 2073236"/>
                <a:gd name="connsiteX21" fmla="*/ 58 w 2067303"/>
                <a:gd name="connsiteY21" fmla="*/ 0 h 2073236"/>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30599 w 2067303"/>
                <a:gd name="connsiteY4" fmla="*/ 64410 h 2073236"/>
                <a:gd name="connsiteX5" fmla="*/ 48157 w 2067303"/>
                <a:gd name="connsiteY5" fmla="*/ 2957 h 2073236"/>
                <a:gd name="connsiteX6" fmla="*/ 221988 w 2067303"/>
                <a:gd name="connsiteY6" fmla="*/ 112495 h 2073236"/>
                <a:gd name="connsiteX7" fmla="*/ 372007 w 2067303"/>
                <a:gd name="connsiteY7" fmla="*/ 164882 h 2073236"/>
                <a:gd name="connsiteX8" fmla="*/ 798251 w 2067303"/>
                <a:gd name="connsiteY8" fmla="*/ 233939 h 2073236"/>
                <a:gd name="connsiteX9" fmla="*/ 1148294 w 2067303"/>
                <a:gd name="connsiteY9" fmla="*/ 310139 h 2073236"/>
                <a:gd name="connsiteX10" fmla="*/ 1657882 w 2067303"/>
                <a:gd name="connsiteY10" fmla="*/ 329189 h 2073236"/>
                <a:gd name="connsiteX11" fmla="*/ 1767420 w 2067303"/>
                <a:gd name="connsiteY11" fmla="*/ 305376 h 2073236"/>
                <a:gd name="connsiteX12" fmla="*/ 1760276 w 2067303"/>
                <a:gd name="connsiteY12" fmla="*/ 886401 h 2073236"/>
                <a:gd name="connsiteX13" fmla="*/ 1838857 w 2067303"/>
                <a:gd name="connsiteY13" fmla="*/ 1322170 h 2073236"/>
                <a:gd name="connsiteX14" fmla="*/ 1876595 w 2067303"/>
                <a:gd name="connsiteY14" fmla="*/ 1651287 h 2073236"/>
                <a:gd name="connsiteX15" fmla="*/ 1934106 w 2067303"/>
                <a:gd name="connsiteY15" fmla="*/ 1855570 h 2073236"/>
                <a:gd name="connsiteX16" fmla="*/ 1995573 w 2067303"/>
                <a:gd name="connsiteY16" fmla="*/ 1996320 h 2073236"/>
                <a:gd name="connsiteX17" fmla="*/ 2034435 w 2067303"/>
                <a:gd name="connsiteY17" fmla="*/ 2063962 h 2073236"/>
                <a:gd name="connsiteX18" fmla="*/ 2067303 w 2067303"/>
                <a:gd name="connsiteY18" fmla="*/ 2073236 h 2073236"/>
                <a:gd name="connsiteX19" fmla="*/ 1860466 w 2067303"/>
                <a:gd name="connsiteY19" fmla="*/ 2062792 h 2073236"/>
                <a:gd name="connsiteX20" fmla="*/ 0 w 2067303"/>
                <a:gd name="connsiteY20" fmla="*/ 1139 h 2073236"/>
                <a:gd name="connsiteX21" fmla="*/ 58 w 2067303"/>
                <a:gd name="connsiteY21" fmla="*/ 0 h 2073236"/>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30599 w 2067303"/>
                <a:gd name="connsiteY4" fmla="*/ 64410 h 2073236"/>
                <a:gd name="connsiteX5" fmla="*/ 48157 w 2067303"/>
                <a:gd name="connsiteY5" fmla="*/ 2957 h 2073236"/>
                <a:gd name="connsiteX6" fmla="*/ 221988 w 2067303"/>
                <a:gd name="connsiteY6" fmla="*/ 112495 h 2073236"/>
                <a:gd name="connsiteX7" fmla="*/ 372007 w 2067303"/>
                <a:gd name="connsiteY7" fmla="*/ 164882 h 2073236"/>
                <a:gd name="connsiteX8" fmla="*/ 762532 w 2067303"/>
                <a:gd name="connsiteY8" fmla="*/ 250608 h 2073236"/>
                <a:gd name="connsiteX9" fmla="*/ 1148294 w 2067303"/>
                <a:gd name="connsiteY9" fmla="*/ 310139 h 2073236"/>
                <a:gd name="connsiteX10" fmla="*/ 1657882 w 2067303"/>
                <a:gd name="connsiteY10" fmla="*/ 329189 h 2073236"/>
                <a:gd name="connsiteX11" fmla="*/ 1767420 w 2067303"/>
                <a:gd name="connsiteY11" fmla="*/ 305376 h 2073236"/>
                <a:gd name="connsiteX12" fmla="*/ 1760276 w 2067303"/>
                <a:gd name="connsiteY12" fmla="*/ 886401 h 2073236"/>
                <a:gd name="connsiteX13" fmla="*/ 1838857 w 2067303"/>
                <a:gd name="connsiteY13" fmla="*/ 1322170 h 2073236"/>
                <a:gd name="connsiteX14" fmla="*/ 1876595 w 2067303"/>
                <a:gd name="connsiteY14" fmla="*/ 1651287 h 2073236"/>
                <a:gd name="connsiteX15" fmla="*/ 1934106 w 2067303"/>
                <a:gd name="connsiteY15" fmla="*/ 1855570 h 2073236"/>
                <a:gd name="connsiteX16" fmla="*/ 1995573 w 2067303"/>
                <a:gd name="connsiteY16" fmla="*/ 1996320 h 2073236"/>
                <a:gd name="connsiteX17" fmla="*/ 2034435 w 2067303"/>
                <a:gd name="connsiteY17" fmla="*/ 2063962 h 2073236"/>
                <a:gd name="connsiteX18" fmla="*/ 2067303 w 2067303"/>
                <a:gd name="connsiteY18" fmla="*/ 2073236 h 2073236"/>
                <a:gd name="connsiteX19" fmla="*/ 1860466 w 2067303"/>
                <a:gd name="connsiteY19" fmla="*/ 2062792 h 2073236"/>
                <a:gd name="connsiteX20" fmla="*/ 0 w 2067303"/>
                <a:gd name="connsiteY20" fmla="*/ 1139 h 2073236"/>
                <a:gd name="connsiteX21" fmla="*/ 58 w 2067303"/>
                <a:gd name="connsiteY21" fmla="*/ 0 h 2073236"/>
                <a:gd name="connsiteX0" fmla="*/ 58 w 2067303"/>
                <a:gd name="connsiteY0" fmla="*/ 0 h 2073236"/>
                <a:gd name="connsiteX1" fmla="*/ 282 w 2067303"/>
                <a:gd name="connsiteY1" fmla="*/ 0 h 2073236"/>
                <a:gd name="connsiteX2" fmla="*/ 1 w 2067303"/>
                <a:gd name="connsiteY2" fmla="*/ 1138 h 2073236"/>
                <a:gd name="connsiteX3" fmla="*/ 8209 w 2067303"/>
                <a:gd name="connsiteY3" fmla="*/ 34372 h 2073236"/>
                <a:gd name="connsiteX4" fmla="*/ 48157 w 2067303"/>
                <a:gd name="connsiteY4" fmla="*/ 2957 h 2073236"/>
                <a:gd name="connsiteX5" fmla="*/ 221988 w 2067303"/>
                <a:gd name="connsiteY5" fmla="*/ 112495 h 2073236"/>
                <a:gd name="connsiteX6" fmla="*/ 372007 w 2067303"/>
                <a:gd name="connsiteY6" fmla="*/ 164882 h 2073236"/>
                <a:gd name="connsiteX7" fmla="*/ 762532 w 2067303"/>
                <a:gd name="connsiteY7" fmla="*/ 250608 h 2073236"/>
                <a:gd name="connsiteX8" fmla="*/ 1148294 w 2067303"/>
                <a:gd name="connsiteY8" fmla="*/ 310139 h 2073236"/>
                <a:gd name="connsiteX9" fmla="*/ 1657882 w 2067303"/>
                <a:gd name="connsiteY9" fmla="*/ 329189 h 2073236"/>
                <a:gd name="connsiteX10" fmla="*/ 1767420 w 2067303"/>
                <a:gd name="connsiteY10" fmla="*/ 305376 h 2073236"/>
                <a:gd name="connsiteX11" fmla="*/ 1760276 w 2067303"/>
                <a:gd name="connsiteY11" fmla="*/ 886401 h 2073236"/>
                <a:gd name="connsiteX12" fmla="*/ 1838857 w 2067303"/>
                <a:gd name="connsiteY12" fmla="*/ 1322170 h 2073236"/>
                <a:gd name="connsiteX13" fmla="*/ 1876595 w 2067303"/>
                <a:gd name="connsiteY13" fmla="*/ 1651287 h 2073236"/>
                <a:gd name="connsiteX14" fmla="*/ 1934106 w 2067303"/>
                <a:gd name="connsiteY14" fmla="*/ 1855570 h 2073236"/>
                <a:gd name="connsiteX15" fmla="*/ 1995573 w 2067303"/>
                <a:gd name="connsiteY15" fmla="*/ 1996320 h 2073236"/>
                <a:gd name="connsiteX16" fmla="*/ 2034435 w 2067303"/>
                <a:gd name="connsiteY16" fmla="*/ 2063962 h 2073236"/>
                <a:gd name="connsiteX17" fmla="*/ 2067303 w 2067303"/>
                <a:gd name="connsiteY17" fmla="*/ 2073236 h 2073236"/>
                <a:gd name="connsiteX18" fmla="*/ 1860466 w 2067303"/>
                <a:gd name="connsiteY18" fmla="*/ 2062792 h 2073236"/>
                <a:gd name="connsiteX19" fmla="*/ 0 w 2067303"/>
                <a:gd name="connsiteY19" fmla="*/ 1139 h 2073236"/>
                <a:gd name="connsiteX20" fmla="*/ 58 w 2067303"/>
                <a:gd name="connsiteY20" fmla="*/ 0 h 2073236"/>
                <a:gd name="connsiteX0" fmla="*/ 58 w 2067303"/>
                <a:gd name="connsiteY0" fmla="*/ 5671 h 2078907"/>
                <a:gd name="connsiteX1" fmla="*/ 282 w 2067303"/>
                <a:gd name="connsiteY1" fmla="*/ 5671 h 2078907"/>
                <a:gd name="connsiteX2" fmla="*/ 1 w 2067303"/>
                <a:gd name="connsiteY2" fmla="*/ 6809 h 2078907"/>
                <a:gd name="connsiteX3" fmla="*/ 48157 w 2067303"/>
                <a:gd name="connsiteY3" fmla="*/ 8628 h 2078907"/>
                <a:gd name="connsiteX4" fmla="*/ 221988 w 2067303"/>
                <a:gd name="connsiteY4" fmla="*/ 118166 h 2078907"/>
                <a:gd name="connsiteX5" fmla="*/ 372007 w 2067303"/>
                <a:gd name="connsiteY5" fmla="*/ 170553 h 2078907"/>
                <a:gd name="connsiteX6" fmla="*/ 762532 w 2067303"/>
                <a:gd name="connsiteY6" fmla="*/ 256279 h 2078907"/>
                <a:gd name="connsiteX7" fmla="*/ 1148294 w 2067303"/>
                <a:gd name="connsiteY7" fmla="*/ 315810 h 2078907"/>
                <a:gd name="connsiteX8" fmla="*/ 1657882 w 2067303"/>
                <a:gd name="connsiteY8" fmla="*/ 334860 h 2078907"/>
                <a:gd name="connsiteX9" fmla="*/ 1767420 w 2067303"/>
                <a:gd name="connsiteY9" fmla="*/ 311047 h 2078907"/>
                <a:gd name="connsiteX10" fmla="*/ 1760276 w 2067303"/>
                <a:gd name="connsiteY10" fmla="*/ 892072 h 2078907"/>
                <a:gd name="connsiteX11" fmla="*/ 1838857 w 2067303"/>
                <a:gd name="connsiteY11" fmla="*/ 1327841 h 2078907"/>
                <a:gd name="connsiteX12" fmla="*/ 1876595 w 2067303"/>
                <a:gd name="connsiteY12" fmla="*/ 1656958 h 2078907"/>
                <a:gd name="connsiteX13" fmla="*/ 1934106 w 2067303"/>
                <a:gd name="connsiteY13" fmla="*/ 1861241 h 2078907"/>
                <a:gd name="connsiteX14" fmla="*/ 1995573 w 2067303"/>
                <a:gd name="connsiteY14" fmla="*/ 2001991 h 2078907"/>
                <a:gd name="connsiteX15" fmla="*/ 2034435 w 2067303"/>
                <a:gd name="connsiteY15" fmla="*/ 2069633 h 2078907"/>
                <a:gd name="connsiteX16" fmla="*/ 2067303 w 2067303"/>
                <a:gd name="connsiteY16" fmla="*/ 2078907 h 2078907"/>
                <a:gd name="connsiteX17" fmla="*/ 1860466 w 2067303"/>
                <a:gd name="connsiteY17" fmla="*/ 2068463 h 2078907"/>
                <a:gd name="connsiteX18" fmla="*/ 0 w 2067303"/>
                <a:gd name="connsiteY18" fmla="*/ 6810 h 2078907"/>
                <a:gd name="connsiteX19" fmla="*/ 58 w 2067303"/>
                <a:gd name="connsiteY19" fmla="*/ 5671 h 2078907"/>
                <a:gd name="connsiteX0" fmla="*/ 58 w 2067303"/>
                <a:gd name="connsiteY0" fmla="*/ 0 h 2073236"/>
                <a:gd name="connsiteX1" fmla="*/ 282 w 2067303"/>
                <a:gd name="connsiteY1" fmla="*/ 0 h 2073236"/>
                <a:gd name="connsiteX2" fmla="*/ 1 w 2067303"/>
                <a:gd name="connsiteY2" fmla="*/ 1138 h 2073236"/>
                <a:gd name="connsiteX3" fmla="*/ 48157 w 2067303"/>
                <a:gd name="connsiteY3" fmla="*/ 43439 h 2073236"/>
                <a:gd name="connsiteX4" fmla="*/ 221988 w 2067303"/>
                <a:gd name="connsiteY4" fmla="*/ 112495 h 2073236"/>
                <a:gd name="connsiteX5" fmla="*/ 372007 w 2067303"/>
                <a:gd name="connsiteY5" fmla="*/ 164882 h 2073236"/>
                <a:gd name="connsiteX6" fmla="*/ 762532 w 2067303"/>
                <a:gd name="connsiteY6" fmla="*/ 250608 h 2073236"/>
                <a:gd name="connsiteX7" fmla="*/ 1148294 w 2067303"/>
                <a:gd name="connsiteY7" fmla="*/ 310139 h 2073236"/>
                <a:gd name="connsiteX8" fmla="*/ 1657882 w 2067303"/>
                <a:gd name="connsiteY8" fmla="*/ 329189 h 2073236"/>
                <a:gd name="connsiteX9" fmla="*/ 1767420 w 2067303"/>
                <a:gd name="connsiteY9" fmla="*/ 305376 h 2073236"/>
                <a:gd name="connsiteX10" fmla="*/ 1760276 w 2067303"/>
                <a:gd name="connsiteY10" fmla="*/ 886401 h 2073236"/>
                <a:gd name="connsiteX11" fmla="*/ 1838857 w 2067303"/>
                <a:gd name="connsiteY11" fmla="*/ 1322170 h 2073236"/>
                <a:gd name="connsiteX12" fmla="*/ 1876595 w 2067303"/>
                <a:gd name="connsiteY12" fmla="*/ 1651287 h 2073236"/>
                <a:gd name="connsiteX13" fmla="*/ 1934106 w 2067303"/>
                <a:gd name="connsiteY13" fmla="*/ 1855570 h 2073236"/>
                <a:gd name="connsiteX14" fmla="*/ 1995573 w 2067303"/>
                <a:gd name="connsiteY14" fmla="*/ 1996320 h 2073236"/>
                <a:gd name="connsiteX15" fmla="*/ 2034435 w 2067303"/>
                <a:gd name="connsiteY15" fmla="*/ 2063962 h 2073236"/>
                <a:gd name="connsiteX16" fmla="*/ 2067303 w 2067303"/>
                <a:gd name="connsiteY16" fmla="*/ 2073236 h 2073236"/>
                <a:gd name="connsiteX17" fmla="*/ 1860466 w 2067303"/>
                <a:gd name="connsiteY17" fmla="*/ 2062792 h 2073236"/>
                <a:gd name="connsiteX18" fmla="*/ 0 w 2067303"/>
                <a:gd name="connsiteY18" fmla="*/ 1139 h 2073236"/>
                <a:gd name="connsiteX19" fmla="*/ 58 w 2067303"/>
                <a:gd name="connsiteY19" fmla="*/ 0 h 2073236"/>
                <a:gd name="connsiteX0" fmla="*/ 58 w 2067303"/>
                <a:gd name="connsiteY0" fmla="*/ 0 h 2073236"/>
                <a:gd name="connsiteX1" fmla="*/ 282 w 2067303"/>
                <a:gd name="connsiteY1" fmla="*/ 0 h 2073236"/>
                <a:gd name="connsiteX2" fmla="*/ 1 w 2067303"/>
                <a:gd name="connsiteY2" fmla="*/ 1138 h 2073236"/>
                <a:gd name="connsiteX3" fmla="*/ 48157 w 2067303"/>
                <a:gd name="connsiteY3" fmla="*/ 43439 h 2073236"/>
                <a:gd name="connsiteX4" fmla="*/ 233894 w 2067303"/>
                <a:gd name="connsiteY4" fmla="*/ 148213 h 2073236"/>
                <a:gd name="connsiteX5" fmla="*/ 372007 w 2067303"/>
                <a:gd name="connsiteY5" fmla="*/ 164882 h 2073236"/>
                <a:gd name="connsiteX6" fmla="*/ 762532 w 2067303"/>
                <a:gd name="connsiteY6" fmla="*/ 250608 h 2073236"/>
                <a:gd name="connsiteX7" fmla="*/ 1148294 w 2067303"/>
                <a:gd name="connsiteY7" fmla="*/ 310139 h 2073236"/>
                <a:gd name="connsiteX8" fmla="*/ 1657882 w 2067303"/>
                <a:gd name="connsiteY8" fmla="*/ 329189 h 2073236"/>
                <a:gd name="connsiteX9" fmla="*/ 1767420 w 2067303"/>
                <a:gd name="connsiteY9" fmla="*/ 305376 h 2073236"/>
                <a:gd name="connsiteX10" fmla="*/ 1760276 w 2067303"/>
                <a:gd name="connsiteY10" fmla="*/ 886401 h 2073236"/>
                <a:gd name="connsiteX11" fmla="*/ 1838857 w 2067303"/>
                <a:gd name="connsiteY11" fmla="*/ 1322170 h 2073236"/>
                <a:gd name="connsiteX12" fmla="*/ 1876595 w 2067303"/>
                <a:gd name="connsiteY12" fmla="*/ 1651287 h 2073236"/>
                <a:gd name="connsiteX13" fmla="*/ 1934106 w 2067303"/>
                <a:gd name="connsiteY13" fmla="*/ 1855570 h 2073236"/>
                <a:gd name="connsiteX14" fmla="*/ 1995573 w 2067303"/>
                <a:gd name="connsiteY14" fmla="*/ 1996320 h 2073236"/>
                <a:gd name="connsiteX15" fmla="*/ 2034435 w 2067303"/>
                <a:gd name="connsiteY15" fmla="*/ 2063962 h 2073236"/>
                <a:gd name="connsiteX16" fmla="*/ 2067303 w 2067303"/>
                <a:gd name="connsiteY16" fmla="*/ 2073236 h 2073236"/>
                <a:gd name="connsiteX17" fmla="*/ 1860466 w 2067303"/>
                <a:gd name="connsiteY17" fmla="*/ 2062792 h 2073236"/>
                <a:gd name="connsiteX18" fmla="*/ 0 w 2067303"/>
                <a:gd name="connsiteY18" fmla="*/ 1139 h 2073236"/>
                <a:gd name="connsiteX19" fmla="*/ 58 w 2067303"/>
                <a:gd name="connsiteY19" fmla="*/ 0 h 2073236"/>
                <a:gd name="connsiteX0" fmla="*/ 58 w 2067303"/>
                <a:gd name="connsiteY0" fmla="*/ 0 h 2073236"/>
                <a:gd name="connsiteX1" fmla="*/ 282 w 2067303"/>
                <a:gd name="connsiteY1" fmla="*/ 0 h 2073236"/>
                <a:gd name="connsiteX2" fmla="*/ 1 w 2067303"/>
                <a:gd name="connsiteY2" fmla="*/ 1138 h 2073236"/>
                <a:gd name="connsiteX3" fmla="*/ 48157 w 2067303"/>
                <a:gd name="connsiteY3" fmla="*/ 43439 h 2073236"/>
                <a:gd name="connsiteX4" fmla="*/ 233894 w 2067303"/>
                <a:gd name="connsiteY4" fmla="*/ 148213 h 2073236"/>
                <a:gd name="connsiteX5" fmla="*/ 393439 w 2067303"/>
                <a:gd name="connsiteY5" fmla="*/ 193457 h 2073236"/>
                <a:gd name="connsiteX6" fmla="*/ 762532 w 2067303"/>
                <a:gd name="connsiteY6" fmla="*/ 250608 h 2073236"/>
                <a:gd name="connsiteX7" fmla="*/ 1148294 w 2067303"/>
                <a:gd name="connsiteY7" fmla="*/ 310139 h 2073236"/>
                <a:gd name="connsiteX8" fmla="*/ 1657882 w 2067303"/>
                <a:gd name="connsiteY8" fmla="*/ 329189 h 2073236"/>
                <a:gd name="connsiteX9" fmla="*/ 1767420 w 2067303"/>
                <a:gd name="connsiteY9" fmla="*/ 305376 h 2073236"/>
                <a:gd name="connsiteX10" fmla="*/ 1760276 w 2067303"/>
                <a:gd name="connsiteY10" fmla="*/ 886401 h 2073236"/>
                <a:gd name="connsiteX11" fmla="*/ 1838857 w 2067303"/>
                <a:gd name="connsiteY11" fmla="*/ 1322170 h 2073236"/>
                <a:gd name="connsiteX12" fmla="*/ 1876595 w 2067303"/>
                <a:gd name="connsiteY12" fmla="*/ 1651287 h 2073236"/>
                <a:gd name="connsiteX13" fmla="*/ 1934106 w 2067303"/>
                <a:gd name="connsiteY13" fmla="*/ 1855570 h 2073236"/>
                <a:gd name="connsiteX14" fmla="*/ 1995573 w 2067303"/>
                <a:gd name="connsiteY14" fmla="*/ 1996320 h 2073236"/>
                <a:gd name="connsiteX15" fmla="*/ 2034435 w 2067303"/>
                <a:gd name="connsiteY15" fmla="*/ 2063962 h 2073236"/>
                <a:gd name="connsiteX16" fmla="*/ 2067303 w 2067303"/>
                <a:gd name="connsiteY16" fmla="*/ 2073236 h 2073236"/>
                <a:gd name="connsiteX17" fmla="*/ 1860466 w 2067303"/>
                <a:gd name="connsiteY17" fmla="*/ 2062792 h 2073236"/>
                <a:gd name="connsiteX18" fmla="*/ 0 w 2067303"/>
                <a:gd name="connsiteY18" fmla="*/ 1139 h 2073236"/>
                <a:gd name="connsiteX19" fmla="*/ 58 w 2067303"/>
                <a:gd name="connsiteY19" fmla="*/ 0 h 2073236"/>
                <a:gd name="connsiteX0" fmla="*/ 58 w 2067303"/>
                <a:gd name="connsiteY0" fmla="*/ 0 h 2073236"/>
                <a:gd name="connsiteX1" fmla="*/ 282 w 2067303"/>
                <a:gd name="connsiteY1" fmla="*/ 0 h 2073236"/>
                <a:gd name="connsiteX2" fmla="*/ 1 w 2067303"/>
                <a:gd name="connsiteY2" fmla="*/ 1138 h 2073236"/>
                <a:gd name="connsiteX3" fmla="*/ 48157 w 2067303"/>
                <a:gd name="connsiteY3" fmla="*/ 43439 h 2073236"/>
                <a:gd name="connsiteX4" fmla="*/ 233894 w 2067303"/>
                <a:gd name="connsiteY4" fmla="*/ 148213 h 2073236"/>
                <a:gd name="connsiteX5" fmla="*/ 393439 w 2067303"/>
                <a:gd name="connsiteY5" fmla="*/ 193457 h 2073236"/>
                <a:gd name="connsiteX6" fmla="*/ 762532 w 2067303"/>
                <a:gd name="connsiteY6" fmla="*/ 250608 h 2073236"/>
                <a:gd name="connsiteX7" fmla="*/ 1148294 w 2067303"/>
                <a:gd name="connsiteY7" fmla="*/ 310139 h 2073236"/>
                <a:gd name="connsiteX8" fmla="*/ 1657882 w 2067303"/>
                <a:gd name="connsiteY8" fmla="*/ 329189 h 2073236"/>
                <a:gd name="connsiteX9" fmla="*/ 1767420 w 2067303"/>
                <a:gd name="connsiteY9" fmla="*/ 305376 h 2073236"/>
                <a:gd name="connsiteX10" fmla="*/ 1760276 w 2067303"/>
                <a:gd name="connsiteY10" fmla="*/ 886401 h 2073236"/>
                <a:gd name="connsiteX11" fmla="*/ 1838857 w 2067303"/>
                <a:gd name="connsiteY11" fmla="*/ 1322170 h 2073236"/>
                <a:gd name="connsiteX12" fmla="*/ 1876595 w 2067303"/>
                <a:gd name="connsiteY12" fmla="*/ 1651287 h 2073236"/>
                <a:gd name="connsiteX13" fmla="*/ 1934106 w 2067303"/>
                <a:gd name="connsiteY13" fmla="*/ 1855570 h 2073236"/>
                <a:gd name="connsiteX14" fmla="*/ 2007480 w 2067303"/>
                <a:gd name="connsiteY14" fmla="*/ 1986795 h 2073236"/>
                <a:gd name="connsiteX15" fmla="*/ 2034435 w 2067303"/>
                <a:gd name="connsiteY15" fmla="*/ 2063962 h 2073236"/>
                <a:gd name="connsiteX16" fmla="*/ 2067303 w 2067303"/>
                <a:gd name="connsiteY16" fmla="*/ 2073236 h 2073236"/>
                <a:gd name="connsiteX17" fmla="*/ 1860466 w 2067303"/>
                <a:gd name="connsiteY17" fmla="*/ 2062792 h 2073236"/>
                <a:gd name="connsiteX18" fmla="*/ 0 w 2067303"/>
                <a:gd name="connsiteY18" fmla="*/ 1139 h 2073236"/>
                <a:gd name="connsiteX19" fmla="*/ 58 w 2067303"/>
                <a:gd name="connsiteY19" fmla="*/ 0 h 2073236"/>
                <a:gd name="connsiteX0" fmla="*/ 58 w 2067303"/>
                <a:gd name="connsiteY0" fmla="*/ 0 h 2073236"/>
                <a:gd name="connsiteX1" fmla="*/ 282 w 2067303"/>
                <a:gd name="connsiteY1" fmla="*/ 0 h 2073236"/>
                <a:gd name="connsiteX2" fmla="*/ 1 w 2067303"/>
                <a:gd name="connsiteY2" fmla="*/ 1138 h 2073236"/>
                <a:gd name="connsiteX3" fmla="*/ 48157 w 2067303"/>
                <a:gd name="connsiteY3" fmla="*/ 43439 h 2073236"/>
                <a:gd name="connsiteX4" fmla="*/ 233894 w 2067303"/>
                <a:gd name="connsiteY4" fmla="*/ 148213 h 2073236"/>
                <a:gd name="connsiteX5" fmla="*/ 393439 w 2067303"/>
                <a:gd name="connsiteY5" fmla="*/ 193457 h 2073236"/>
                <a:gd name="connsiteX6" fmla="*/ 762532 w 2067303"/>
                <a:gd name="connsiteY6" fmla="*/ 250608 h 2073236"/>
                <a:gd name="connsiteX7" fmla="*/ 1148294 w 2067303"/>
                <a:gd name="connsiteY7" fmla="*/ 310139 h 2073236"/>
                <a:gd name="connsiteX8" fmla="*/ 1657882 w 2067303"/>
                <a:gd name="connsiteY8" fmla="*/ 329189 h 2073236"/>
                <a:gd name="connsiteX9" fmla="*/ 1767420 w 2067303"/>
                <a:gd name="connsiteY9" fmla="*/ 305376 h 2073236"/>
                <a:gd name="connsiteX10" fmla="*/ 1760276 w 2067303"/>
                <a:gd name="connsiteY10" fmla="*/ 886401 h 2073236"/>
                <a:gd name="connsiteX11" fmla="*/ 1838857 w 2067303"/>
                <a:gd name="connsiteY11" fmla="*/ 1322170 h 2073236"/>
                <a:gd name="connsiteX12" fmla="*/ 1876595 w 2067303"/>
                <a:gd name="connsiteY12" fmla="*/ 1651287 h 2073236"/>
                <a:gd name="connsiteX13" fmla="*/ 1934106 w 2067303"/>
                <a:gd name="connsiteY13" fmla="*/ 1855570 h 2073236"/>
                <a:gd name="connsiteX14" fmla="*/ 2007480 w 2067303"/>
                <a:gd name="connsiteY14" fmla="*/ 1986795 h 2073236"/>
                <a:gd name="connsiteX15" fmla="*/ 2039198 w 2067303"/>
                <a:gd name="connsiteY15" fmla="*/ 2042530 h 2073236"/>
                <a:gd name="connsiteX16" fmla="*/ 2067303 w 2067303"/>
                <a:gd name="connsiteY16" fmla="*/ 2073236 h 2073236"/>
                <a:gd name="connsiteX17" fmla="*/ 1860466 w 2067303"/>
                <a:gd name="connsiteY17" fmla="*/ 2062792 h 2073236"/>
                <a:gd name="connsiteX18" fmla="*/ 0 w 2067303"/>
                <a:gd name="connsiteY18" fmla="*/ 1139 h 2073236"/>
                <a:gd name="connsiteX19" fmla="*/ 58 w 2067303"/>
                <a:gd name="connsiteY19" fmla="*/ 0 h 2073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67303" h="2073236">
                  <a:moveTo>
                    <a:pt x="58" y="0"/>
                  </a:moveTo>
                  <a:lnTo>
                    <a:pt x="282" y="0"/>
                  </a:lnTo>
                  <a:cubicBezTo>
                    <a:pt x="188" y="379"/>
                    <a:pt x="95" y="759"/>
                    <a:pt x="1" y="1138"/>
                  </a:cubicBezTo>
                  <a:cubicBezTo>
                    <a:pt x="7980" y="1631"/>
                    <a:pt x="11159" y="24880"/>
                    <a:pt x="48157" y="43439"/>
                  </a:cubicBezTo>
                  <a:lnTo>
                    <a:pt x="233894" y="148213"/>
                  </a:lnTo>
                  <a:lnTo>
                    <a:pt x="393439" y="193457"/>
                  </a:lnTo>
                  <a:lnTo>
                    <a:pt x="762532" y="250608"/>
                  </a:lnTo>
                  <a:lnTo>
                    <a:pt x="1148294" y="310139"/>
                  </a:lnTo>
                  <a:lnTo>
                    <a:pt x="1657882" y="329189"/>
                  </a:lnTo>
                  <a:lnTo>
                    <a:pt x="1767420" y="305376"/>
                  </a:lnTo>
                  <a:cubicBezTo>
                    <a:pt x="1765039" y="499051"/>
                    <a:pt x="1762657" y="692726"/>
                    <a:pt x="1760276" y="886401"/>
                  </a:cubicBezTo>
                  <a:lnTo>
                    <a:pt x="1838857" y="1322170"/>
                  </a:lnTo>
                  <a:lnTo>
                    <a:pt x="1876595" y="1651287"/>
                  </a:lnTo>
                  <a:lnTo>
                    <a:pt x="1934106" y="1855570"/>
                  </a:lnTo>
                  <a:lnTo>
                    <a:pt x="2007480" y="1986795"/>
                  </a:lnTo>
                  <a:lnTo>
                    <a:pt x="2039198" y="2042530"/>
                  </a:lnTo>
                  <a:lnTo>
                    <a:pt x="2067303" y="2073236"/>
                  </a:lnTo>
                  <a:lnTo>
                    <a:pt x="1860466" y="2062792"/>
                  </a:lnTo>
                  <a:cubicBezTo>
                    <a:pt x="815471" y="1956667"/>
                    <a:pt x="0" y="1074134"/>
                    <a:pt x="0" y="1139"/>
                  </a:cubicBezTo>
                  <a:cubicBezTo>
                    <a:pt x="19" y="759"/>
                    <a:pt x="39" y="380"/>
                    <a:pt x="58" y="0"/>
                  </a:cubicBezTo>
                  <a:close/>
                </a:path>
              </a:pathLst>
            </a:custGeom>
            <a:gradFill flip="none" rotWithShape="1">
              <a:gsLst>
                <a:gs pos="0">
                  <a:schemeClr val="accent4">
                    <a:lumMod val="50000"/>
                  </a:schemeClr>
                </a:gs>
                <a:gs pos="24000">
                  <a:schemeClr val="accent4">
                    <a:lumMod val="75000"/>
                  </a:schemeClr>
                </a:gs>
                <a:gs pos="100000">
                  <a:schemeClr val="accent4"/>
                </a:gs>
              </a:gsLst>
              <a:lin ang="13500000" scaled="1"/>
              <a:tileRect/>
            </a:gradFill>
            <a:ln>
              <a:noFill/>
            </a:ln>
          </p:spPr>
          <p:txBody>
            <a:bodyPr vert="horz" wrap="square" lIns="128016" tIns="64008" rIns="128016" bIns="64008" numCol="1" anchor="t" anchorCtr="0" compatLnSpc="1">
              <a:prstTxWarp prst="textNoShape">
                <a:avLst/>
              </a:prstTxWarp>
              <a:noAutofit/>
            </a:bodyPr>
            <a:lstStyle/>
            <a:p>
              <a:endParaRPr lang="en-US" sz="2520"/>
            </a:p>
          </p:txBody>
        </p:sp>
        <p:sp>
          <p:nvSpPr>
            <p:cNvPr id="76" name="Freeform: Shape 75">
              <a:extLst>
                <a:ext uri="{FF2B5EF4-FFF2-40B4-BE49-F238E27FC236}">
                  <a16:creationId xmlns:a16="http://schemas.microsoft.com/office/drawing/2014/main" id="{363DAFA2-0490-60D4-B18B-4AEF92DB59D5}"/>
                </a:ext>
              </a:extLst>
            </p:cNvPr>
            <p:cNvSpPr/>
            <p:nvPr/>
          </p:nvSpPr>
          <p:spPr>
            <a:xfrm>
              <a:off x="3597535" y="3687357"/>
              <a:ext cx="2436659" cy="735138"/>
            </a:xfrm>
            <a:custGeom>
              <a:avLst/>
              <a:gdLst>
                <a:gd name="connsiteX0" fmla="*/ 2072352 w 2437120"/>
                <a:gd name="connsiteY0" fmla="*/ 0 h 735138"/>
                <a:gd name="connsiteX1" fmla="*/ 2436614 w 2437120"/>
                <a:gd name="connsiteY1" fmla="*/ 6571 h 735138"/>
                <a:gd name="connsiteX2" fmla="*/ 2437120 w 2437120"/>
                <a:gd name="connsiteY2" fmla="*/ 34654 h 735138"/>
                <a:gd name="connsiteX3" fmla="*/ 2437119 w 2437120"/>
                <a:gd name="connsiteY3" fmla="*/ 34655 h 735138"/>
                <a:gd name="connsiteX4" fmla="*/ 2436612 w 2437120"/>
                <a:gd name="connsiteY4" fmla="*/ 6572 h 735138"/>
                <a:gd name="connsiteX5" fmla="*/ 2340965 w 2437120"/>
                <a:gd name="connsiteY5" fmla="*/ 102220 h 735138"/>
                <a:gd name="connsiteX6" fmla="*/ 2396865 w 2437120"/>
                <a:gd name="connsiteY6" fmla="*/ 154393 h 735138"/>
                <a:gd name="connsiteX7" fmla="*/ 2174615 w 2437120"/>
                <a:gd name="connsiteY7" fmla="*/ 484593 h 735138"/>
                <a:gd name="connsiteX8" fmla="*/ 1825365 w 2437120"/>
                <a:gd name="connsiteY8" fmla="*/ 713193 h 735138"/>
                <a:gd name="connsiteX9" fmla="*/ 1749862 w 2437120"/>
                <a:gd name="connsiteY9" fmla="*/ 693324 h 735138"/>
                <a:gd name="connsiteX10" fmla="*/ 1708048 w 2437120"/>
                <a:gd name="connsiteY10" fmla="*/ 735138 h 735138"/>
                <a:gd name="connsiteX11" fmla="*/ 1654701 w 2437120"/>
                <a:gd name="connsiteY11" fmla="*/ 734176 h 735138"/>
                <a:gd name="connsiteX12" fmla="*/ 0 w 2437120"/>
                <a:gd name="connsiteY12" fmla="*/ 370855 h 735138"/>
                <a:gd name="connsiteX13" fmla="*/ 2072352 w 2437120"/>
                <a:gd name="connsiteY13" fmla="*/ 0 h 735138"/>
                <a:gd name="connsiteX0" fmla="*/ 2072352 w 2437120"/>
                <a:gd name="connsiteY0" fmla="*/ 0 h 735138"/>
                <a:gd name="connsiteX1" fmla="*/ 2436614 w 2437120"/>
                <a:gd name="connsiteY1" fmla="*/ 6571 h 735138"/>
                <a:gd name="connsiteX2" fmla="*/ 2437120 w 2437120"/>
                <a:gd name="connsiteY2" fmla="*/ 34654 h 735138"/>
                <a:gd name="connsiteX3" fmla="*/ 2437119 w 2437120"/>
                <a:gd name="connsiteY3" fmla="*/ 34655 h 735138"/>
                <a:gd name="connsiteX4" fmla="*/ 2436612 w 2437120"/>
                <a:gd name="connsiteY4" fmla="*/ 6572 h 735138"/>
                <a:gd name="connsiteX5" fmla="*/ 2340965 w 2437120"/>
                <a:gd name="connsiteY5" fmla="*/ 102220 h 735138"/>
                <a:gd name="connsiteX6" fmla="*/ 2396865 w 2437120"/>
                <a:gd name="connsiteY6" fmla="*/ 154393 h 735138"/>
                <a:gd name="connsiteX7" fmla="*/ 2174615 w 2437120"/>
                <a:gd name="connsiteY7" fmla="*/ 484593 h 735138"/>
                <a:gd name="connsiteX8" fmla="*/ 1825365 w 2437120"/>
                <a:gd name="connsiteY8" fmla="*/ 713193 h 735138"/>
                <a:gd name="connsiteX9" fmla="*/ 1708048 w 2437120"/>
                <a:gd name="connsiteY9" fmla="*/ 735138 h 735138"/>
                <a:gd name="connsiteX10" fmla="*/ 1654701 w 2437120"/>
                <a:gd name="connsiteY10" fmla="*/ 734176 h 735138"/>
                <a:gd name="connsiteX11" fmla="*/ 0 w 2437120"/>
                <a:gd name="connsiteY11" fmla="*/ 370855 h 735138"/>
                <a:gd name="connsiteX12" fmla="*/ 2072352 w 2437120"/>
                <a:gd name="connsiteY12" fmla="*/ 0 h 735138"/>
                <a:gd name="connsiteX0" fmla="*/ 2072352 w 2437120"/>
                <a:gd name="connsiteY0" fmla="*/ 0 h 735138"/>
                <a:gd name="connsiteX1" fmla="*/ 2436614 w 2437120"/>
                <a:gd name="connsiteY1" fmla="*/ 6571 h 735138"/>
                <a:gd name="connsiteX2" fmla="*/ 2437120 w 2437120"/>
                <a:gd name="connsiteY2" fmla="*/ 34654 h 735138"/>
                <a:gd name="connsiteX3" fmla="*/ 2437119 w 2437120"/>
                <a:gd name="connsiteY3" fmla="*/ 34655 h 735138"/>
                <a:gd name="connsiteX4" fmla="*/ 2436612 w 2437120"/>
                <a:gd name="connsiteY4" fmla="*/ 6572 h 735138"/>
                <a:gd name="connsiteX5" fmla="*/ 2340965 w 2437120"/>
                <a:gd name="connsiteY5" fmla="*/ 102220 h 735138"/>
                <a:gd name="connsiteX6" fmla="*/ 2396865 w 2437120"/>
                <a:gd name="connsiteY6" fmla="*/ 154393 h 735138"/>
                <a:gd name="connsiteX7" fmla="*/ 2174615 w 2437120"/>
                <a:gd name="connsiteY7" fmla="*/ 484593 h 735138"/>
                <a:gd name="connsiteX8" fmla="*/ 1808696 w 2437120"/>
                <a:gd name="connsiteY8" fmla="*/ 691761 h 735138"/>
                <a:gd name="connsiteX9" fmla="*/ 1708048 w 2437120"/>
                <a:gd name="connsiteY9" fmla="*/ 735138 h 735138"/>
                <a:gd name="connsiteX10" fmla="*/ 1654701 w 2437120"/>
                <a:gd name="connsiteY10" fmla="*/ 734176 h 735138"/>
                <a:gd name="connsiteX11" fmla="*/ 0 w 2437120"/>
                <a:gd name="connsiteY11" fmla="*/ 370855 h 735138"/>
                <a:gd name="connsiteX12" fmla="*/ 2072352 w 2437120"/>
                <a:gd name="connsiteY12" fmla="*/ 0 h 735138"/>
                <a:gd name="connsiteX0" fmla="*/ 2072352 w 2437120"/>
                <a:gd name="connsiteY0" fmla="*/ 0 h 735138"/>
                <a:gd name="connsiteX1" fmla="*/ 2436614 w 2437120"/>
                <a:gd name="connsiteY1" fmla="*/ 6571 h 735138"/>
                <a:gd name="connsiteX2" fmla="*/ 2437120 w 2437120"/>
                <a:gd name="connsiteY2" fmla="*/ 34654 h 735138"/>
                <a:gd name="connsiteX3" fmla="*/ 2437119 w 2437120"/>
                <a:gd name="connsiteY3" fmla="*/ 34655 h 735138"/>
                <a:gd name="connsiteX4" fmla="*/ 2436612 w 2437120"/>
                <a:gd name="connsiteY4" fmla="*/ 6572 h 735138"/>
                <a:gd name="connsiteX5" fmla="*/ 2340965 w 2437120"/>
                <a:gd name="connsiteY5" fmla="*/ 102220 h 735138"/>
                <a:gd name="connsiteX6" fmla="*/ 2396865 w 2437120"/>
                <a:gd name="connsiteY6" fmla="*/ 154393 h 735138"/>
                <a:gd name="connsiteX7" fmla="*/ 2067459 w 2437120"/>
                <a:gd name="connsiteY7" fmla="*/ 436968 h 735138"/>
                <a:gd name="connsiteX8" fmla="*/ 1808696 w 2437120"/>
                <a:gd name="connsiteY8" fmla="*/ 691761 h 735138"/>
                <a:gd name="connsiteX9" fmla="*/ 1708048 w 2437120"/>
                <a:gd name="connsiteY9" fmla="*/ 735138 h 735138"/>
                <a:gd name="connsiteX10" fmla="*/ 1654701 w 2437120"/>
                <a:gd name="connsiteY10" fmla="*/ 734176 h 735138"/>
                <a:gd name="connsiteX11" fmla="*/ 0 w 2437120"/>
                <a:gd name="connsiteY11" fmla="*/ 370855 h 735138"/>
                <a:gd name="connsiteX12" fmla="*/ 2072352 w 2437120"/>
                <a:gd name="connsiteY12" fmla="*/ 0 h 735138"/>
                <a:gd name="connsiteX0" fmla="*/ 2072352 w 2437120"/>
                <a:gd name="connsiteY0" fmla="*/ 0 h 735138"/>
                <a:gd name="connsiteX1" fmla="*/ 2436614 w 2437120"/>
                <a:gd name="connsiteY1" fmla="*/ 6571 h 735138"/>
                <a:gd name="connsiteX2" fmla="*/ 2437120 w 2437120"/>
                <a:gd name="connsiteY2" fmla="*/ 34654 h 735138"/>
                <a:gd name="connsiteX3" fmla="*/ 2437119 w 2437120"/>
                <a:gd name="connsiteY3" fmla="*/ 34655 h 735138"/>
                <a:gd name="connsiteX4" fmla="*/ 2436612 w 2437120"/>
                <a:gd name="connsiteY4" fmla="*/ 6572 h 735138"/>
                <a:gd name="connsiteX5" fmla="*/ 2396865 w 2437120"/>
                <a:gd name="connsiteY5" fmla="*/ 154393 h 735138"/>
                <a:gd name="connsiteX6" fmla="*/ 2067459 w 2437120"/>
                <a:gd name="connsiteY6" fmla="*/ 436968 h 735138"/>
                <a:gd name="connsiteX7" fmla="*/ 1808696 w 2437120"/>
                <a:gd name="connsiteY7" fmla="*/ 691761 h 735138"/>
                <a:gd name="connsiteX8" fmla="*/ 1708048 w 2437120"/>
                <a:gd name="connsiteY8" fmla="*/ 735138 h 735138"/>
                <a:gd name="connsiteX9" fmla="*/ 1654701 w 2437120"/>
                <a:gd name="connsiteY9" fmla="*/ 734176 h 735138"/>
                <a:gd name="connsiteX10" fmla="*/ 0 w 2437120"/>
                <a:gd name="connsiteY10" fmla="*/ 370855 h 735138"/>
                <a:gd name="connsiteX11" fmla="*/ 2072352 w 2437120"/>
                <a:gd name="connsiteY11" fmla="*/ 0 h 735138"/>
                <a:gd name="connsiteX0" fmla="*/ 2072352 w 2437120"/>
                <a:gd name="connsiteY0" fmla="*/ 0 h 735138"/>
                <a:gd name="connsiteX1" fmla="*/ 2436614 w 2437120"/>
                <a:gd name="connsiteY1" fmla="*/ 6571 h 735138"/>
                <a:gd name="connsiteX2" fmla="*/ 2437120 w 2437120"/>
                <a:gd name="connsiteY2" fmla="*/ 34654 h 735138"/>
                <a:gd name="connsiteX3" fmla="*/ 2437119 w 2437120"/>
                <a:gd name="connsiteY3" fmla="*/ 34655 h 735138"/>
                <a:gd name="connsiteX4" fmla="*/ 2436612 w 2437120"/>
                <a:gd name="connsiteY4" fmla="*/ 6572 h 735138"/>
                <a:gd name="connsiteX5" fmla="*/ 2356384 w 2437120"/>
                <a:gd name="connsiteY5" fmla="*/ 152011 h 735138"/>
                <a:gd name="connsiteX6" fmla="*/ 2067459 w 2437120"/>
                <a:gd name="connsiteY6" fmla="*/ 436968 h 735138"/>
                <a:gd name="connsiteX7" fmla="*/ 1808696 w 2437120"/>
                <a:gd name="connsiteY7" fmla="*/ 691761 h 735138"/>
                <a:gd name="connsiteX8" fmla="*/ 1708048 w 2437120"/>
                <a:gd name="connsiteY8" fmla="*/ 735138 h 735138"/>
                <a:gd name="connsiteX9" fmla="*/ 1654701 w 2437120"/>
                <a:gd name="connsiteY9" fmla="*/ 734176 h 735138"/>
                <a:gd name="connsiteX10" fmla="*/ 0 w 2437120"/>
                <a:gd name="connsiteY10" fmla="*/ 370855 h 735138"/>
                <a:gd name="connsiteX11" fmla="*/ 2072352 w 2437120"/>
                <a:gd name="connsiteY11" fmla="*/ 0 h 735138"/>
                <a:gd name="connsiteX0" fmla="*/ 2072352 w 2437120"/>
                <a:gd name="connsiteY0" fmla="*/ 0 h 735138"/>
                <a:gd name="connsiteX1" fmla="*/ 2436614 w 2437120"/>
                <a:gd name="connsiteY1" fmla="*/ 6571 h 735138"/>
                <a:gd name="connsiteX2" fmla="*/ 2437120 w 2437120"/>
                <a:gd name="connsiteY2" fmla="*/ 34654 h 735138"/>
                <a:gd name="connsiteX3" fmla="*/ 2437119 w 2437120"/>
                <a:gd name="connsiteY3" fmla="*/ 34655 h 735138"/>
                <a:gd name="connsiteX4" fmla="*/ 2436612 w 2437120"/>
                <a:gd name="connsiteY4" fmla="*/ 6572 h 735138"/>
                <a:gd name="connsiteX5" fmla="*/ 2356384 w 2437120"/>
                <a:gd name="connsiteY5" fmla="*/ 152011 h 735138"/>
                <a:gd name="connsiteX6" fmla="*/ 2067459 w 2437120"/>
                <a:gd name="connsiteY6" fmla="*/ 436968 h 735138"/>
                <a:gd name="connsiteX7" fmla="*/ 1799171 w 2437120"/>
                <a:gd name="connsiteY7" fmla="*/ 682236 h 735138"/>
                <a:gd name="connsiteX8" fmla="*/ 1708048 w 2437120"/>
                <a:gd name="connsiteY8" fmla="*/ 735138 h 735138"/>
                <a:gd name="connsiteX9" fmla="*/ 1654701 w 2437120"/>
                <a:gd name="connsiteY9" fmla="*/ 734176 h 735138"/>
                <a:gd name="connsiteX10" fmla="*/ 0 w 2437120"/>
                <a:gd name="connsiteY10" fmla="*/ 370855 h 735138"/>
                <a:gd name="connsiteX11" fmla="*/ 2072352 w 2437120"/>
                <a:gd name="connsiteY11" fmla="*/ 0 h 73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37120" h="735138">
                  <a:moveTo>
                    <a:pt x="2072352" y="0"/>
                  </a:moveTo>
                  <a:lnTo>
                    <a:pt x="2436614" y="6571"/>
                  </a:lnTo>
                  <a:cubicBezTo>
                    <a:pt x="2436783" y="15932"/>
                    <a:pt x="2436951" y="25293"/>
                    <a:pt x="2437120" y="34654"/>
                  </a:cubicBezTo>
                  <a:lnTo>
                    <a:pt x="2437119" y="34655"/>
                  </a:lnTo>
                  <a:lnTo>
                    <a:pt x="2436612" y="6572"/>
                  </a:lnTo>
                  <a:lnTo>
                    <a:pt x="2356384" y="152011"/>
                  </a:lnTo>
                  <a:lnTo>
                    <a:pt x="2067459" y="436968"/>
                  </a:lnTo>
                  <a:lnTo>
                    <a:pt x="1799171" y="682236"/>
                  </a:lnTo>
                  <a:lnTo>
                    <a:pt x="1708048" y="735138"/>
                  </a:lnTo>
                  <a:lnTo>
                    <a:pt x="1654701" y="734176"/>
                  </a:lnTo>
                  <a:cubicBezTo>
                    <a:pt x="710365" y="699595"/>
                    <a:pt x="0" y="550071"/>
                    <a:pt x="0" y="370855"/>
                  </a:cubicBezTo>
                  <a:cubicBezTo>
                    <a:pt x="0" y="166037"/>
                    <a:pt x="927824" y="0"/>
                    <a:pt x="2072352" y="0"/>
                  </a:cubicBezTo>
                  <a:close/>
                </a:path>
              </a:pathLst>
            </a:custGeom>
            <a:solidFill>
              <a:srgbClr val="583F00"/>
            </a:solidFill>
            <a:ln>
              <a:noFill/>
            </a:ln>
          </p:spPr>
          <p:txBody>
            <a:bodyPr vert="horz" wrap="square" lIns="128016" tIns="64008" rIns="128016" bIns="64008" numCol="1" anchor="t" anchorCtr="0" compatLnSpc="1">
              <a:prstTxWarp prst="textNoShape">
                <a:avLst/>
              </a:prstTxWarp>
            </a:bodyPr>
            <a:lstStyle/>
            <a:p>
              <a:endParaRPr lang="en-US" sz="2520"/>
            </a:p>
          </p:txBody>
        </p:sp>
        <p:sp>
          <p:nvSpPr>
            <p:cNvPr id="66" name="Freeform: Shape 65">
              <a:extLst>
                <a:ext uri="{FF2B5EF4-FFF2-40B4-BE49-F238E27FC236}">
                  <a16:creationId xmlns:a16="http://schemas.microsoft.com/office/drawing/2014/main" id="{AF53C9C8-B213-5C9B-9C56-25D8425EAB3E}"/>
                </a:ext>
              </a:extLst>
            </p:cNvPr>
            <p:cNvSpPr/>
            <p:nvPr/>
          </p:nvSpPr>
          <p:spPr>
            <a:xfrm>
              <a:off x="5305055" y="3693929"/>
              <a:ext cx="735159" cy="2436382"/>
            </a:xfrm>
            <a:custGeom>
              <a:avLst/>
              <a:gdLst>
                <a:gd name="connsiteX0" fmla="*/ 728566 w 735159"/>
                <a:gd name="connsiteY0" fmla="*/ 0 h 2437807"/>
                <a:gd name="connsiteX1" fmla="*/ 728567 w 735159"/>
                <a:gd name="connsiteY1" fmla="*/ 0 h 2437807"/>
                <a:gd name="connsiteX2" fmla="*/ 735159 w 735159"/>
                <a:gd name="connsiteY2" fmla="*/ 365455 h 2437807"/>
                <a:gd name="connsiteX3" fmla="*/ 728609 w 735159"/>
                <a:gd name="connsiteY3" fmla="*/ 728567 h 2437807"/>
                <a:gd name="connsiteX4" fmla="*/ 727625 w 735159"/>
                <a:gd name="connsiteY4" fmla="*/ 783106 h 2437807"/>
                <a:gd name="connsiteX5" fmla="*/ 364304 w 735159"/>
                <a:gd name="connsiteY5" fmla="*/ 2437807 h 2437807"/>
                <a:gd name="connsiteX6" fmla="*/ 984 w 735159"/>
                <a:gd name="connsiteY6" fmla="*/ 783106 h 2437807"/>
                <a:gd name="connsiteX7" fmla="*/ 0 w 735159"/>
                <a:gd name="connsiteY7" fmla="*/ 728567 h 2437807"/>
                <a:gd name="connsiteX8" fmla="*/ 728564 w 735159"/>
                <a:gd name="connsiteY8" fmla="*/ 1 h 2437807"/>
                <a:gd name="connsiteX9" fmla="*/ 729071 w 735159"/>
                <a:gd name="connsiteY9" fmla="*/ 28084 h 2437807"/>
                <a:gd name="connsiteX10" fmla="*/ 729072 w 735159"/>
                <a:gd name="connsiteY10" fmla="*/ 28083 h 2437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159" h="2437807">
                  <a:moveTo>
                    <a:pt x="728566" y="0"/>
                  </a:moveTo>
                  <a:lnTo>
                    <a:pt x="728567" y="0"/>
                  </a:lnTo>
                  <a:lnTo>
                    <a:pt x="735159" y="365455"/>
                  </a:lnTo>
                  <a:lnTo>
                    <a:pt x="728609" y="728567"/>
                  </a:lnTo>
                  <a:lnTo>
                    <a:pt x="727625" y="783106"/>
                  </a:lnTo>
                  <a:cubicBezTo>
                    <a:pt x="693044" y="1727442"/>
                    <a:pt x="543520" y="2437807"/>
                    <a:pt x="364304" y="2437807"/>
                  </a:cubicBezTo>
                  <a:cubicBezTo>
                    <a:pt x="185089" y="2437807"/>
                    <a:pt x="35564" y="1727442"/>
                    <a:pt x="984" y="783106"/>
                  </a:cubicBezTo>
                  <a:lnTo>
                    <a:pt x="0" y="728567"/>
                  </a:lnTo>
                  <a:lnTo>
                    <a:pt x="728564" y="1"/>
                  </a:lnTo>
                  <a:lnTo>
                    <a:pt x="729071" y="28084"/>
                  </a:lnTo>
                  <a:lnTo>
                    <a:pt x="729072" y="28083"/>
                  </a:lnTo>
                  <a:close/>
                </a:path>
              </a:pathLst>
            </a:custGeom>
            <a:solidFill>
              <a:schemeClr val="accent4">
                <a:lumMod val="50000"/>
              </a:schemeClr>
            </a:solidFill>
            <a:ln>
              <a:noFill/>
            </a:ln>
          </p:spPr>
          <p:txBody>
            <a:bodyPr vert="horz" wrap="square" lIns="128016" tIns="64008" rIns="128016" bIns="64008" numCol="1" anchor="t" anchorCtr="0" compatLnSpc="1">
              <a:prstTxWarp prst="textNoShape">
                <a:avLst/>
              </a:prstTxWarp>
              <a:noAutofit/>
            </a:bodyPr>
            <a:lstStyle/>
            <a:p>
              <a:endParaRPr lang="en-US" sz="2520"/>
            </a:p>
          </p:txBody>
        </p:sp>
        <p:sp>
          <p:nvSpPr>
            <p:cNvPr id="71" name="Freeform: Shape 70">
              <a:extLst>
                <a:ext uri="{FF2B5EF4-FFF2-40B4-BE49-F238E27FC236}">
                  <a16:creationId xmlns:a16="http://schemas.microsoft.com/office/drawing/2014/main" id="{5199EF96-A758-D695-6C9A-83EC4DF3727E}"/>
                </a:ext>
              </a:extLst>
            </p:cNvPr>
            <p:cNvSpPr/>
            <p:nvPr/>
          </p:nvSpPr>
          <p:spPr>
            <a:xfrm>
              <a:off x="6157810" y="4057076"/>
              <a:ext cx="2436655" cy="2074659"/>
            </a:xfrm>
            <a:custGeom>
              <a:avLst/>
              <a:gdLst>
                <a:gd name="connsiteX0" fmla="*/ 122 w 2436655"/>
                <a:gd name="connsiteY0" fmla="*/ 395319 h 2074659"/>
                <a:gd name="connsiteX1" fmla="*/ 343 w 2436655"/>
                <a:gd name="connsiteY1" fmla="*/ 399754 h 2074659"/>
                <a:gd name="connsiteX2" fmla="*/ 342 w 2436655"/>
                <a:gd name="connsiteY2" fmla="*/ 399754 h 2074659"/>
                <a:gd name="connsiteX3" fmla="*/ 122 w 2436655"/>
                <a:gd name="connsiteY3" fmla="*/ 395319 h 2074659"/>
                <a:gd name="connsiteX4" fmla="*/ 2436605 w 2436655"/>
                <a:gd name="connsiteY4" fmla="*/ 1316 h 2074659"/>
                <a:gd name="connsiteX5" fmla="*/ 2436655 w 2436655"/>
                <a:gd name="connsiteY5" fmla="*/ 2307 h 2074659"/>
                <a:gd name="connsiteX6" fmla="*/ 364303 w 2436655"/>
                <a:gd name="connsiteY6" fmla="*/ 2074659 h 2074659"/>
                <a:gd name="connsiteX7" fmla="*/ 359255 w 2436655"/>
                <a:gd name="connsiteY7" fmla="*/ 2073235 h 2074659"/>
                <a:gd name="connsiteX8" fmla="*/ 326387 w 2436655"/>
                <a:gd name="connsiteY8" fmla="*/ 2063961 h 2074659"/>
                <a:gd name="connsiteX9" fmla="*/ 16149 w 2436655"/>
                <a:gd name="connsiteY9" fmla="*/ 717827 h 2074659"/>
                <a:gd name="connsiteX10" fmla="*/ 343 w 2436655"/>
                <a:gd name="connsiteY10" fmla="*/ 399754 h 2074659"/>
                <a:gd name="connsiteX11" fmla="*/ 619 w 2436655"/>
                <a:gd name="connsiteY11" fmla="*/ 399745 h 2074659"/>
                <a:gd name="connsiteX12" fmla="*/ 0 w 2436655"/>
                <a:gd name="connsiteY12" fmla="*/ 365420 h 2074659"/>
                <a:gd name="connsiteX13" fmla="*/ 80023 w 2436655"/>
                <a:gd name="connsiteY13" fmla="*/ 366864 h 2074659"/>
                <a:gd name="connsiteX14" fmla="*/ 71538 w 2436655"/>
                <a:gd name="connsiteY14" fmla="*/ 318074 h 2074659"/>
                <a:gd name="connsiteX15" fmla="*/ 1024038 w 2436655"/>
                <a:gd name="connsiteY15" fmla="*/ 222824 h 2074659"/>
                <a:gd name="connsiteX16" fmla="*/ 2205138 w 2436655"/>
                <a:gd name="connsiteY16" fmla="*/ 13274 h 2074659"/>
                <a:gd name="connsiteX17" fmla="*/ 2325788 w 2436655"/>
                <a:gd name="connsiteY17" fmla="*/ 6924 h 2074659"/>
                <a:gd name="connsiteX18" fmla="*/ 2344363 w 2436655"/>
                <a:gd name="connsiteY18" fmla="*/ 110413 h 2074659"/>
                <a:gd name="connsiteX19" fmla="*/ 2350910 w 2436655"/>
                <a:gd name="connsiteY19" fmla="*/ 107052 h 2074659"/>
                <a:gd name="connsiteX20" fmla="*/ 2425956 w 2436655"/>
                <a:gd name="connsiteY20" fmla="*/ 39055 h 2074659"/>
                <a:gd name="connsiteX21" fmla="*/ 2436335 w 2436655"/>
                <a:gd name="connsiteY21" fmla="*/ 0 h 2074659"/>
                <a:gd name="connsiteX22" fmla="*/ 2436539 w 2436655"/>
                <a:gd name="connsiteY22" fmla="*/ 0 h 2074659"/>
                <a:gd name="connsiteX23" fmla="*/ 2436583 w 2436655"/>
                <a:gd name="connsiteY23" fmla="*/ 879 h 2074659"/>
                <a:gd name="connsiteX24" fmla="*/ 2436335 w 2436655"/>
                <a:gd name="connsiteY24" fmla="*/ 0 h 2074659"/>
                <a:gd name="connsiteX0" fmla="*/ 122 w 2436655"/>
                <a:gd name="connsiteY0" fmla="*/ 395319 h 2074659"/>
                <a:gd name="connsiteX1" fmla="*/ 343 w 2436655"/>
                <a:gd name="connsiteY1" fmla="*/ 399754 h 2074659"/>
                <a:gd name="connsiteX2" fmla="*/ 342 w 2436655"/>
                <a:gd name="connsiteY2" fmla="*/ 399754 h 2074659"/>
                <a:gd name="connsiteX3" fmla="*/ 122 w 2436655"/>
                <a:gd name="connsiteY3" fmla="*/ 395319 h 2074659"/>
                <a:gd name="connsiteX4" fmla="*/ 2436605 w 2436655"/>
                <a:gd name="connsiteY4" fmla="*/ 1316 h 2074659"/>
                <a:gd name="connsiteX5" fmla="*/ 2436655 w 2436655"/>
                <a:gd name="connsiteY5" fmla="*/ 2307 h 2074659"/>
                <a:gd name="connsiteX6" fmla="*/ 364303 w 2436655"/>
                <a:gd name="connsiteY6" fmla="*/ 2074659 h 2074659"/>
                <a:gd name="connsiteX7" fmla="*/ 359255 w 2436655"/>
                <a:gd name="connsiteY7" fmla="*/ 2073235 h 2074659"/>
                <a:gd name="connsiteX8" fmla="*/ 326387 w 2436655"/>
                <a:gd name="connsiteY8" fmla="*/ 2063961 h 2074659"/>
                <a:gd name="connsiteX9" fmla="*/ 16149 w 2436655"/>
                <a:gd name="connsiteY9" fmla="*/ 717827 h 2074659"/>
                <a:gd name="connsiteX10" fmla="*/ 343 w 2436655"/>
                <a:gd name="connsiteY10" fmla="*/ 399754 h 2074659"/>
                <a:gd name="connsiteX11" fmla="*/ 619 w 2436655"/>
                <a:gd name="connsiteY11" fmla="*/ 399745 h 2074659"/>
                <a:gd name="connsiteX12" fmla="*/ 0 w 2436655"/>
                <a:gd name="connsiteY12" fmla="*/ 365420 h 2074659"/>
                <a:gd name="connsiteX13" fmla="*/ 71538 w 2436655"/>
                <a:gd name="connsiteY13" fmla="*/ 318074 h 2074659"/>
                <a:gd name="connsiteX14" fmla="*/ 1024038 w 2436655"/>
                <a:gd name="connsiteY14" fmla="*/ 222824 h 2074659"/>
                <a:gd name="connsiteX15" fmla="*/ 2205138 w 2436655"/>
                <a:gd name="connsiteY15" fmla="*/ 13274 h 2074659"/>
                <a:gd name="connsiteX16" fmla="*/ 2325788 w 2436655"/>
                <a:gd name="connsiteY16" fmla="*/ 6924 h 2074659"/>
                <a:gd name="connsiteX17" fmla="*/ 2344363 w 2436655"/>
                <a:gd name="connsiteY17" fmla="*/ 110413 h 2074659"/>
                <a:gd name="connsiteX18" fmla="*/ 2350910 w 2436655"/>
                <a:gd name="connsiteY18" fmla="*/ 107052 h 2074659"/>
                <a:gd name="connsiteX19" fmla="*/ 2425956 w 2436655"/>
                <a:gd name="connsiteY19" fmla="*/ 39055 h 2074659"/>
                <a:gd name="connsiteX20" fmla="*/ 2436605 w 2436655"/>
                <a:gd name="connsiteY20" fmla="*/ 1316 h 2074659"/>
                <a:gd name="connsiteX21" fmla="*/ 2436335 w 2436655"/>
                <a:gd name="connsiteY21" fmla="*/ 0 h 2074659"/>
                <a:gd name="connsiteX22" fmla="*/ 2436539 w 2436655"/>
                <a:gd name="connsiteY22" fmla="*/ 0 h 2074659"/>
                <a:gd name="connsiteX23" fmla="*/ 2436583 w 2436655"/>
                <a:gd name="connsiteY23" fmla="*/ 879 h 2074659"/>
                <a:gd name="connsiteX24" fmla="*/ 2436335 w 2436655"/>
                <a:gd name="connsiteY24" fmla="*/ 0 h 2074659"/>
                <a:gd name="connsiteX0" fmla="*/ 122 w 2436655"/>
                <a:gd name="connsiteY0" fmla="*/ 395319 h 2074659"/>
                <a:gd name="connsiteX1" fmla="*/ 343 w 2436655"/>
                <a:gd name="connsiteY1" fmla="*/ 399754 h 2074659"/>
                <a:gd name="connsiteX2" fmla="*/ 342 w 2436655"/>
                <a:gd name="connsiteY2" fmla="*/ 399754 h 2074659"/>
                <a:gd name="connsiteX3" fmla="*/ 122 w 2436655"/>
                <a:gd name="connsiteY3" fmla="*/ 395319 h 2074659"/>
                <a:gd name="connsiteX4" fmla="*/ 2436605 w 2436655"/>
                <a:gd name="connsiteY4" fmla="*/ 1316 h 2074659"/>
                <a:gd name="connsiteX5" fmla="*/ 2436655 w 2436655"/>
                <a:gd name="connsiteY5" fmla="*/ 2307 h 2074659"/>
                <a:gd name="connsiteX6" fmla="*/ 364303 w 2436655"/>
                <a:gd name="connsiteY6" fmla="*/ 2074659 h 2074659"/>
                <a:gd name="connsiteX7" fmla="*/ 359255 w 2436655"/>
                <a:gd name="connsiteY7" fmla="*/ 2073235 h 2074659"/>
                <a:gd name="connsiteX8" fmla="*/ 326387 w 2436655"/>
                <a:gd name="connsiteY8" fmla="*/ 2063961 h 2074659"/>
                <a:gd name="connsiteX9" fmla="*/ 16149 w 2436655"/>
                <a:gd name="connsiteY9" fmla="*/ 717827 h 2074659"/>
                <a:gd name="connsiteX10" fmla="*/ 343 w 2436655"/>
                <a:gd name="connsiteY10" fmla="*/ 399754 h 2074659"/>
                <a:gd name="connsiteX11" fmla="*/ 619 w 2436655"/>
                <a:gd name="connsiteY11" fmla="*/ 399745 h 2074659"/>
                <a:gd name="connsiteX12" fmla="*/ 0 w 2436655"/>
                <a:gd name="connsiteY12" fmla="*/ 365420 h 2074659"/>
                <a:gd name="connsiteX13" fmla="*/ 71538 w 2436655"/>
                <a:gd name="connsiteY13" fmla="*/ 318074 h 2074659"/>
                <a:gd name="connsiteX14" fmla="*/ 1024038 w 2436655"/>
                <a:gd name="connsiteY14" fmla="*/ 222824 h 2074659"/>
                <a:gd name="connsiteX15" fmla="*/ 2325788 w 2436655"/>
                <a:gd name="connsiteY15" fmla="*/ 6924 h 2074659"/>
                <a:gd name="connsiteX16" fmla="*/ 2344363 w 2436655"/>
                <a:gd name="connsiteY16" fmla="*/ 110413 h 2074659"/>
                <a:gd name="connsiteX17" fmla="*/ 2350910 w 2436655"/>
                <a:gd name="connsiteY17" fmla="*/ 107052 h 2074659"/>
                <a:gd name="connsiteX18" fmla="*/ 2425956 w 2436655"/>
                <a:gd name="connsiteY18" fmla="*/ 39055 h 2074659"/>
                <a:gd name="connsiteX19" fmla="*/ 2436605 w 2436655"/>
                <a:gd name="connsiteY19" fmla="*/ 1316 h 2074659"/>
                <a:gd name="connsiteX20" fmla="*/ 2436335 w 2436655"/>
                <a:gd name="connsiteY20" fmla="*/ 0 h 2074659"/>
                <a:gd name="connsiteX21" fmla="*/ 2436539 w 2436655"/>
                <a:gd name="connsiteY21" fmla="*/ 0 h 2074659"/>
                <a:gd name="connsiteX22" fmla="*/ 2436583 w 2436655"/>
                <a:gd name="connsiteY22" fmla="*/ 879 h 2074659"/>
                <a:gd name="connsiteX23" fmla="*/ 2436335 w 2436655"/>
                <a:gd name="connsiteY23" fmla="*/ 0 h 2074659"/>
                <a:gd name="connsiteX0" fmla="*/ 122 w 2436655"/>
                <a:gd name="connsiteY0" fmla="*/ 395319 h 2074659"/>
                <a:gd name="connsiteX1" fmla="*/ 343 w 2436655"/>
                <a:gd name="connsiteY1" fmla="*/ 399754 h 2074659"/>
                <a:gd name="connsiteX2" fmla="*/ 342 w 2436655"/>
                <a:gd name="connsiteY2" fmla="*/ 399754 h 2074659"/>
                <a:gd name="connsiteX3" fmla="*/ 122 w 2436655"/>
                <a:gd name="connsiteY3" fmla="*/ 395319 h 2074659"/>
                <a:gd name="connsiteX4" fmla="*/ 2436605 w 2436655"/>
                <a:gd name="connsiteY4" fmla="*/ 1316 h 2074659"/>
                <a:gd name="connsiteX5" fmla="*/ 2436655 w 2436655"/>
                <a:gd name="connsiteY5" fmla="*/ 2307 h 2074659"/>
                <a:gd name="connsiteX6" fmla="*/ 364303 w 2436655"/>
                <a:gd name="connsiteY6" fmla="*/ 2074659 h 2074659"/>
                <a:gd name="connsiteX7" fmla="*/ 359255 w 2436655"/>
                <a:gd name="connsiteY7" fmla="*/ 2073235 h 2074659"/>
                <a:gd name="connsiteX8" fmla="*/ 326387 w 2436655"/>
                <a:gd name="connsiteY8" fmla="*/ 2063961 h 2074659"/>
                <a:gd name="connsiteX9" fmla="*/ 16149 w 2436655"/>
                <a:gd name="connsiteY9" fmla="*/ 717827 h 2074659"/>
                <a:gd name="connsiteX10" fmla="*/ 343 w 2436655"/>
                <a:gd name="connsiteY10" fmla="*/ 399754 h 2074659"/>
                <a:gd name="connsiteX11" fmla="*/ 619 w 2436655"/>
                <a:gd name="connsiteY11" fmla="*/ 399745 h 2074659"/>
                <a:gd name="connsiteX12" fmla="*/ 0 w 2436655"/>
                <a:gd name="connsiteY12" fmla="*/ 365420 h 2074659"/>
                <a:gd name="connsiteX13" fmla="*/ 71538 w 2436655"/>
                <a:gd name="connsiteY13" fmla="*/ 318074 h 2074659"/>
                <a:gd name="connsiteX14" fmla="*/ 1024038 w 2436655"/>
                <a:gd name="connsiteY14" fmla="*/ 222824 h 2074659"/>
                <a:gd name="connsiteX15" fmla="*/ 2344363 w 2436655"/>
                <a:gd name="connsiteY15" fmla="*/ 110413 h 2074659"/>
                <a:gd name="connsiteX16" fmla="*/ 2350910 w 2436655"/>
                <a:gd name="connsiteY16" fmla="*/ 107052 h 2074659"/>
                <a:gd name="connsiteX17" fmla="*/ 2425956 w 2436655"/>
                <a:gd name="connsiteY17" fmla="*/ 39055 h 2074659"/>
                <a:gd name="connsiteX18" fmla="*/ 2436605 w 2436655"/>
                <a:gd name="connsiteY18" fmla="*/ 1316 h 2074659"/>
                <a:gd name="connsiteX19" fmla="*/ 2436335 w 2436655"/>
                <a:gd name="connsiteY19" fmla="*/ 0 h 2074659"/>
                <a:gd name="connsiteX20" fmla="*/ 2436539 w 2436655"/>
                <a:gd name="connsiteY20" fmla="*/ 0 h 2074659"/>
                <a:gd name="connsiteX21" fmla="*/ 2436583 w 2436655"/>
                <a:gd name="connsiteY21" fmla="*/ 879 h 2074659"/>
                <a:gd name="connsiteX22" fmla="*/ 2436335 w 2436655"/>
                <a:gd name="connsiteY22" fmla="*/ 0 h 207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36655" h="2074659">
                  <a:moveTo>
                    <a:pt x="122" y="395319"/>
                  </a:moveTo>
                  <a:lnTo>
                    <a:pt x="343" y="399754"/>
                  </a:lnTo>
                  <a:lnTo>
                    <a:pt x="342" y="399754"/>
                  </a:lnTo>
                  <a:cubicBezTo>
                    <a:pt x="269" y="398276"/>
                    <a:pt x="195" y="396797"/>
                    <a:pt x="122" y="395319"/>
                  </a:cubicBezTo>
                  <a:close/>
                  <a:moveTo>
                    <a:pt x="2436605" y="1316"/>
                  </a:moveTo>
                  <a:cubicBezTo>
                    <a:pt x="2436622" y="1646"/>
                    <a:pt x="2436638" y="1977"/>
                    <a:pt x="2436655" y="2307"/>
                  </a:cubicBezTo>
                  <a:cubicBezTo>
                    <a:pt x="2436655" y="1146835"/>
                    <a:pt x="1508831" y="2074659"/>
                    <a:pt x="364303" y="2074659"/>
                  </a:cubicBezTo>
                  <a:lnTo>
                    <a:pt x="359255" y="2073235"/>
                  </a:lnTo>
                  <a:lnTo>
                    <a:pt x="326387" y="2063961"/>
                  </a:lnTo>
                  <a:cubicBezTo>
                    <a:pt x="183211" y="1982710"/>
                    <a:pt x="64112" y="1446341"/>
                    <a:pt x="16149" y="717827"/>
                  </a:cubicBezTo>
                  <a:lnTo>
                    <a:pt x="343" y="399754"/>
                  </a:lnTo>
                  <a:lnTo>
                    <a:pt x="619" y="399745"/>
                  </a:lnTo>
                  <a:cubicBezTo>
                    <a:pt x="413" y="388303"/>
                    <a:pt x="206" y="376862"/>
                    <a:pt x="0" y="365420"/>
                  </a:cubicBezTo>
                  <a:lnTo>
                    <a:pt x="71538" y="318074"/>
                  </a:lnTo>
                  <a:lnTo>
                    <a:pt x="1024038" y="222824"/>
                  </a:lnTo>
                  <a:lnTo>
                    <a:pt x="2344363" y="110413"/>
                  </a:lnTo>
                  <a:lnTo>
                    <a:pt x="2350910" y="107052"/>
                  </a:lnTo>
                  <a:cubicBezTo>
                    <a:pt x="2387293" y="85165"/>
                    <a:pt x="2412690" y="62431"/>
                    <a:pt x="2425956" y="39055"/>
                  </a:cubicBezTo>
                  <a:lnTo>
                    <a:pt x="2436605" y="1316"/>
                  </a:lnTo>
                  <a:close/>
                  <a:moveTo>
                    <a:pt x="2436335" y="0"/>
                  </a:moveTo>
                  <a:lnTo>
                    <a:pt x="2436539" y="0"/>
                  </a:lnTo>
                  <a:cubicBezTo>
                    <a:pt x="2436554" y="293"/>
                    <a:pt x="2436568" y="586"/>
                    <a:pt x="2436583" y="879"/>
                  </a:cubicBezTo>
                  <a:cubicBezTo>
                    <a:pt x="2436500" y="586"/>
                    <a:pt x="2436418" y="293"/>
                    <a:pt x="2436335" y="0"/>
                  </a:cubicBezTo>
                  <a:close/>
                </a:path>
              </a:pathLst>
            </a:custGeom>
            <a:gradFill flip="none" rotWithShape="1">
              <a:gsLst>
                <a:gs pos="0">
                  <a:schemeClr val="accent2">
                    <a:lumMod val="50000"/>
                  </a:schemeClr>
                </a:gs>
                <a:gs pos="35000">
                  <a:schemeClr val="accent2">
                    <a:lumMod val="75000"/>
                  </a:schemeClr>
                </a:gs>
                <a:gs pos="100000">
                  <a:schemeClr val="accent2"/>
                </a:gs>
              </a:gsLst>
              <a:path path="circle">
                <a:fillToRect l="100000" t="100000"/>
              </a:path>
              <a:tileRect r="-100000" b="-100000"/>
            </a:gradFill>
            <a:ln>
              <a:noFill/>
            </a:ln>
          </p:spPr>
          <p:txBody>
            <a:bodyPr vert="horz" wrap="square" lIns="128016" tIns="64008" rIns="128016" bIns="64008" numCol="1" anchor="t" anchorCtr="0" compatLnSpc="1">
              <a:prstTxWarp prst="textNoShape">
                <a:avLst/>
              </a:prstTxWarp>
            </a:bodyPr>
            <a:lstStyle/>
            <a:p>
              <a:endParaRPr lang="en-US" sz="2520"/>
            </a:p>
          </p:txBody>
        </p:sp>
        <p:sp>
          <p:nvSpPr>
            <p:cNvPr id="72" name="Freeform: Shape 71">
              <a:extLst>
                <a:ext uri="{FF2B5EF4-FFF2-40B4-BE49-F238E27FC236}">
                  <a16:creationId xmlns:a16="http://schemas.microsoft.com/office/drawing/2014/main" id="{55611EF2-1AD2-274B-AA72-F3E78D8912BC}"/>
                </a:ext>
              </a:extLst>
            </p:cNvPr>
            <p:cNvSpPr/>
            <p:nvPr/>
          </p:nvSpPr>
          <p:spPr>
            <a:xfrm rot="16200000">
              <a:off x="7008566" y="2843169"/>
              <a:ext cx="735139" cy="2436659"/>
            </a:xfrm>
            <a:custGeom>
              <a:avLst/>
              <a:gdLst>
                <a:gd name="connsiteX0" fmla="*/ 735138 w 735139"/>
                <a:gd name="connsiteY0" fmla="*/ 728569 h 2436659"/>
                <a:gd name="connsiteX1" fmla="*/ 734176 w 735139"/>
                <a:gd name="connsiteY1" fmla="*/ 781958 h 2436659"/>
                <a:gd name="connsiteX2" fmla="*/ 370855 w 735139"/>
                <a:gd name="connsiteY2" fmla="*/ 2436659 h 2436659"/>
                <a:gd name="connsiteX3" fmla="*/ 7535 w 735139"/>
                <a:gd name="connsiteY3" fmla="*/ 781958 h 2436659"/>
                <a:gd name="connsiteX4" fmla="*/ 6572 w 735139"/>
                <a:gd name="connsiteY4" fmla="*/ 728611 h 2436659"/>
                <a:gd name="connsiteX5" fmla="*/ 369684 w 735139"/>
                <a:gd name="connsiteY5" fmla="*/ 735162 h 2436659"/>
                <a:gd name="connsiteX6" fmla="*/ 735139 w 735139"/>
                <a:gd name="connsiteY6" fmla="*/ 728567 h 2436659"/>
                <a:gd name="connsiteX7" fmla="*/ 369685 w 735139"/>
                <a:gd name="connsiteY7" fmla="*/ 735161 h 2436659"/>
                <a:gd name="connsiteX8" fmla="*/ 6571 w 735139"/>
                <a:gd name="connsiteY8" fmla="*/ 728610 h 2436659"/>
                <a:gd name="connsiteX9" fmla="*/ 0 w 735139"/>
                <a:gd name="connsiteY9" fmla="*/ 364304 h 2436659"/>
                <a:gd name="connsiteX10" fmla="*/ 6572 w 735139"/>
                <a:gd name="connsiteY10" fmla="*/ 0 h 243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139" h="2436659">
                  <a:moveTo>
                    <a:pt x="735138" y="728569"/>
                  </a:moveTo>
                  <a:cubicBezTo>
                    <a:pt x="734817" y="746365"/>
                    <a:pt x="734497" y="764162"/>
                    <a:pt x="734176" y="781958"/>
                  </a:cubicBezTo>
                  <a:cubicBezTo>
                    <a:pt x="699595" y="1726294"/>
                    <a:pt x="550071" y="2436659"/>
                    <a:pt x="370855" y="2436659"/>
                  </a:cubicBezTo>
                  <a:cubicBezTo>
                    <a:pt x="191639" y="2436659"/>
                    <a:pt x="42115" y="1726294"/>
                    <a:pt x="7535" y="781958"/>
                  </a:cubicBezTo>
                  <a:lnTo>
                    <a:pt x="6572" y="728611"/>
                  </a:lnTo>
                  <a:lnTo>
                    <a:pt x="369684" y="735162"/>
                  </a:lnTo>
                  <a:close/>
                  <a:moveTo>
                    <a:pt x="735139" y="728567"/>
                  </a:moveTo>
                  <a:lnTo>
                    <a:pt x="369685" y="735161"/>
                  </a:lnTo>
                  <a:lnTo>
                    <a:pt x="6571" y="728610"/>
                  </a:lnTo>
                  <a:lnTo>
                    <a:pt x="0" y="364304"/>
                  </a:lnTo>
                  <a:lnTo>
                    <a:pt x="6572" y="0"/>
                  </a:lnTo>
                  <a:close/>
                </a:path>
              </a:pathLst>
            </a:custGeom>
            <a:solidFill>
              <a:schemeClr val="accent2">
                <a:lumMod val="50000"/>
              </a:schemeClr>
            </a:solidFill>
            <a:ln>
              <a:noFill/>
            </a:ln>
          </p:spPr>
          <p:txBody>
            <a:bodyPr vert="horz" wrap="square" lIns="128016" tIns="64008" rIns="128016" bIns="64008" numCol="1" anchor="t" anchorCtr="0" compatLnSpc="1">
              <a:prstTxWarp prst="textNoShape">
                <a:avLst/>
              </a:prstTxWarp>
            </a:bodyPr>
            <a:lstStyle/>
            <a:p>
              <a:endParaRPr lang="en-US" sz="2520"/>
            </a:p>
          </p:txBody>
        </p:sp>
      </p:grpSp>
      <p:pic>
        <p:nvPicPr>
          <p:cNvPr id="4" name="Graphic 3" descr="Puzzle">
            <a:extLst>
              <a:ext uri="{FF2B5EF4-FFF2-40B4-BE49-F238E27FC236}">
                <a16:creationId xmlns:a16="http://schemas.microsoft.com/office/drawing/2014/main" id="{B890007B-A252-7F8F-5E86-AEA1B64DB4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94692" y="6211332"/>
            <a:ext cx="1318565" cy="1318565"/>
          </a:xfrm>
          <a:prstGeom prst="rect">
            <a:avLst/>
          </a:prstGeom>
        </p:spPr>
      </p:pic>
      <p:pic>
        <p:nvPicPr>
          <p:cNvPr id="5" name="Graphic 4" descr="Lightbulb">
            <a:extLst>
              <a:ext uri="{FF2B5EF4-FFF2-40B4-BE49-F238E27FC236}">
                <a16:creationId xmlns:a16="http://schemas.microsoft.com/office/drawing/2014/main" id="{AA089FA6-F89A-B77E-32B7-35FCCBC5601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88572" y="6211332"/>
            <a:ext cx="1318565" cy="1318565"/>
          </a:xfrm>
          <a:prstGeom prst="rect">
            <a:avLst/>
          </a:prstGeom>
        </p:spPr>
      </p:pic>
      <p:pic>
        <p:nvPicPr>
          <p:cNvPr id="6" name="Graphic 5" descr="Rocket">
            <a:extLst>
              <a:ext uri="{FF2B5EF4-FFF2-40B4-BE49-F238E27FC236}">
                <a16:creationId xmlns:a16="http://schemas.microsoft.com/office/drawing/2014/main" id="{A9E70433-BDA9-E1FB-C1A2-C815D669A5C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8572" y="2892672"/>
            <a:ext cx="1318565" cy="1318565"/>
          </a:xfrm>
          <a:prstGeom prst="rect">
            <a:avLst/>
          </a:prstGeom>
        </p:spPr>
      </p:pic>
      <p:pic>
        <p:nvPicPr>
          <p:cNvPr id="7" name="Graphic 6" descr="Users">
            <a:extLst>
              <a:ext uri="{FF2B5EF4-FFF2-40B4-BE49-F238E27FC236}">
                <a16:creationId xmlns:a16="http://schemas.microsoft.com/office/drawing/2014/main" id="{D0D19678-3BA8-CC17-B4D5-B6313B2BC40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94692" y="2892672"/>
            <a:ext cx="1318565" cy="1318565"/>
          </a:xfrm>
          <a:prstGeom prst="rect">
            <a:avLst/>
          </a:prstGeom>
        </p:spPr>
      </p:pic>
      <p:sp>
        <p:nvSpPr>
          <p:cNvPr id="10" name="Slide Number Placeholder 9">
            <a:extLst>
              <a:ext uri="{FF2B5EF4-FFF2-40B4-BE49-F238E27FC236}">
                <a16:creationId xmlns:a16="http://schemas.microsoft.com/office/drawing/2014/main" id="{13FDDA89-4F33-4208-6EF8-CE4A5908F8D5}"/>
              </a:ext>
            </a:extLst>
          </p:cNvPr>
          <p:cNvSpPr>
            <a:spLocks noGrp="1"/>
          </p:cNvSpPr>
          <p:nvPr>
            <p:ph type="sldNum" sz="quarter" idx="12"/>
          </p:nvPr>
        </p:nvSpPr>
        <p:spPr/>
        <p:txBody>
          <a:bodyPr/>
          <a:lstStyle/>
          <a:p>
            <a:fld id="{FE1D2D36-5D11-429F-A10B-61490F16675A}" type="slidenum">
              <a:rPr lang="en-US" smtClean="0"/>
              <a:t>4</a:t>
            </a:fld>
            <a:endParaRPr lang="en-US"/>
          </a:p>
        </p:txBody>
      </p:sp>
    </p:spTree>
    <p:extLst>
      <p:ext uri="{BB962C8B-B14F-4D97-AF65-F5344CB8AC3E}">
        <p14:creationId xmlns:p14="http://schemas.microsoft.com/office/powerpoint/2010/main" val="101168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191070" y="149040"/>
            <a:ext cx="6535171" cy="963809"/>
          </a:xfrm>
        </p:spPr>
        <p:txBody>
          <a:bodyPr>
            <a:normAutofit/>
          </a:bodyPr>
          <a:lstStyle/>
          <a:p>
            <a:r>
              <a:rPr lang="en-US" sz="5200" dirty="0"/>
              <a:t>Key Characteristics</a:t>
            </a:r>
          </a:p>
        </p:txBody>
      </p:sp>
      <p:sp>
        <p:nvSpPr>
          <p:cNvPr id="17" name="Slide Number Placeholder 16">
            <a:extLst>
              <a:ext uri="{FF2B5EF4-FFF2-40B4-BE49-F238E27FC236}">
                <a16:creationId xmlns:a16="http://schemas.microsoft.com/office/drawing/2014/main" id="{CD4E674D-BF4A-696A-AB3E-EA399A1A0826}"/>
              </a:ext>
            </a:extLst>
          </p:cNvPr>
          <p:cNvSpPr>
            <a:spLocks noGrp="1"/>
          </p:cNvSpPr>
          <p:nvPr>
            <p:ph type="sldNum" sz="quarter" idx="12"/>
          </p:nvPr>
        </p:nvSpPr>
        <p:spPr/>
        <p:txBody>
          <a:bodyPr>
            <a:normAutofit/>
          </a:bodyPr>
          <a:lstStyle/>
          <a:p>
            <a:fld id="{FE1D2D36-5D11-429F-A10B-61490F16675A}" type="slidenum">
              <a:rPr lang="en-US" sz="4000" smtClean="0">
                <a:latin typeface="+mj-lt"/>
              </a:rPr>
              <a:t>5</a:t>
            </a:fld>
            <a:endParaRPr lang="en-US" sz="4000" dirty="0">
              <a:latin typeface="+mj-lt"/>
            </a:endParaRPr>
          </a:p>
        </p:txBody>
      </p:sp>
      <p:sp>
        <p:nvSpPr>
          <p:cNvPr id="3" name="Freeform: Shape 2">
            <a:extLst>
              <a:ext uri="{FF2B5EF4-FFF2-40B4-BE49-F238E27FC236}">
                <a16:creationId xmlns:a16="http://schemas.microsoft.com/office/drawing/2014/main" id="{7C09B512-7E08-78A7-87A3-E058DA0879D4}"/>
              </a:ext>
            </a:extLst>
          </p:cNvPr>
          <p:cNvSpPr/>
          <p:nvPr/>
        </p:nvSpPr>
        <p:spPr>
          <a:xfrm>
            <a:off x="8756359" y="1377844"/>
            <a:ext cx="1854856" cy="1270326"/>
          </a:xfrm>
          <a:custGeom>
            <a:avLst/>
            <a:gdLst>
              <a:gd name="connsiteX0" fmla="*/ 712817 w 1324897"/>
              <a:gd name="connsiteY0" fmla="*/ 2974 h 907376"/>
              <a:gd name="connsiteX1" fmla="*/ 846861 w 1324897"/>
              <a:gd name="connsiteY1" fmla="*/ 29536 h 907376"/>
              <a:gd name="connsiteX2" fmla="*/ 1295394 w 1324897"/>
              <a:gd name="connsiteY2" fmla="*/ 874156 h 907376"/>
              <a:gd name="connsiteX3" fmla="*/ 1248571 w 1324897"/>
              <a:gd name="connsiteY3" fmla="*/ 907288 h 907376"/>
              <a:gd name="connsiteX4" fmla="*/ 1234847 w 1324897"/>
              <a:gd name="connsiteY4" fmla="*/ 904458 h 907376"/>
              <a:gd name="connsiteX5" fmla="*/ 1203201 w 1324897"/>
              <a:gd name="connsiteY5" fmla="*/ 845353 h 907376"/>
              <a:gd name="connsiteX6" fmla="*/ 817960 w 1324897"/>
              <a:gd name="connsiteY6" fmla="*/ 120275 h 907376"/>
              <a:gd name="connsiteX7" fmla="*/ 93009 w 1324897"/>
              <a:gd name="connsiteY7" fmla="*/ 505540 h 907376"/>
              <a:gd name="connsiteX8" fmla="*/ 33915 w 1324897"/>
              <a:gd name="connsiteY8" fmla="*/ 537174 h 907376"/>
              <a:gd name="connsiteX9" fmla="*/ 2269 w 1324897"/>
              <a:gd name="connsiteY9" fmla="*/ 478069 h 907376"/>
              <a:gd name="connsiteX10" fmla="*/ 712817 w 1324897"/>
              <a:gd name="connsiteY10" fmla="*/ 2974 h 90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24897" h="907376">
                <a:moveTo>
                  <a:pt x="712817" y="2974"/>
                </a:moveTo>
                <a:cubicBezTo>
                  <a:pt x="757468" y="7192"/>
                  <a:pt x="802339" y="15946"/>
                  <a:pt x="846861" y="29536"/>
                </a:cubicBezTo>
                <a:cubicBezTo>
                  <a:pt x="1203201" y="139588"/>
                  <a:pt x="1404056" y="517861"/>
                  <a:pt x="1295394" y="874156"/>
                </a:cubicBezTo>
                <a:cubicBezTo>
                  <a:pt x="1288613" y="894801"/>
                  <a:pt x="1270691" y="908620"/>
                  <a:pt x="1248571" y="907288"/>
                </a:cubicBezTo>
                <a:cubicBezTo>
                  <a:pt x="1244535" y="907288"/>
                  <a:pt x="1239045" y="905789"/>
                  <a:pt x="1234847" y="904458"/>
                </a:cubicBezTo>
                <a:cubicBezTo>
                  <a:pt x="1210144" y="897631"/>
                  <a:pt x="1194967" y="870160"/>
                  <a:pt x="1203201" y="845353"/>
                </a:cubicBezTo>
                <a:cubicBezTo>
                  <a:pt x="1296847" y="539838"/>
                  <a:pt x="1123440" y="213844"/>
                  <a:pt x="817960" y="120275"/>
                </a:cubicBezTo>
                <a:cubicBezTo>
                  <a:pt x="512641" y="26706"/>
                  <a:pt x="186493" y="200025"/>
                  <a:pt x="93009" y="505540"/>
                </a:cubicBezTo>
                <a:cubicBezTo>
                  <a:pt x="86066" y="530348"/>
                  <a:pt x="58618" y="545332"/>
                  <a:pt x="33915" y="537174"/>
                </a:cubicBezTo>
                <a:cubicBezTo>
                  <a:pt x="9050" y="530348"/>
                  <a:pt x="-5966" y="502710"/>
                  <a:pt x="2269" y="478069"/>
                </a:cubicBezTo>
                <a:cubicBezTo>
                  <a:pt x="98478" y="166165"/>
                  <a:pt x="400263" y="-26554"/>
                  <a:pt x="712817" y="297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520">
              <a:latin typeface="+mj-lt"/>
            </a:endParaRPr>
          </a:p>
        </p:txBody>
      </p:sp>
      <p:sp>
        <p:nvSpPr>
          <p:cNvPr id="4" name="Oval 3">
            <a:extLst>
              <a:ext uri="{FF2B5EF4-FFF2-40B4-BE49-F238E27FC236}">
                <a16:creationId xmlns:a16="http://schemas.microsoft.com/office/drawing/2014/main" id="{E1B9E178-2079-7BDD-81B6-8D4075AC36A1}"/>
              </a:ext>
            </a:extLst>
          </p:cNvPr>
          <p:cNvSpPr/>
          <p:nvPr/>
        </p:nvSpPr>
        <p:spPr>
          <a:xfrm>
            <a:off x="8995899" y="1657476"/>
            <a:ext cx="1335736" cy="133581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520">
              <a:latin typeface="+mj-lt"/>
            </a:endParaRPr>
          </a:p>
        </p:txBody>
      </p:sp>
      <p:sp>
        <p:nvSpPr>
          <p:cNvPr id="5" name="Freeform: Shape 4">
            <a:extLst>
              <a:ext uri="{FF2B5EF4-FFF2-40B4-BE49-F238E27FC236}">
                <a16:creationId xmlns:a16="http://schemas.microsoft.com/office/drawing/2014/main" id="{7C03047C-7820-99BD-F213-1F4498768498}"/>
              </a:ext>
            </a:extLst>
          </p:cNvPr>
          <p:cNvSpPr/>
          <p:nvPr/>
        </p:nvSpPr>
        <p:spPr>
          <a:xfrm>
            <a:off x="6989896" y="1763131"/>
            <a:ext cx="1663102" cy="1604240"/>
          </a:xfrm>
          <a:custGeom>
            <a:avLst/>
            <a:gdLst>
              <a:gd name="connsiteX0" fmla="*/ 707178 w 1187930"/>
              <a:gd name="connsiteY0" fmla="*/ 779 h 1145886"/>
              <a:gd name="connsiteX1" fmla="*/ 1175365 w 1187930"/>
              <a:gd name="connsiteY1" fmla="*/ 220522 h 1145886"/>
              <a:gd name="connsiteX2" fmla="*/ 1172532 w 1187930"/>
              <a:gd name="connsiteY2" fmla="*/ 287925 h 1145886"/>
              <a:gd name="connsiteX3" fmla="*/ 1105192 w 1187930"/>
              <a:gd name="connsiteY3" fmla="*/ 285262 h 1145886"/>
              <a:gd name="connsiteX4" fmla="*/ 285119 w 1187930"/>
              <a:gd name="connsiteY4" fmla="*/ 246651 h 1145886"/>
              <a:gd name="connsiteX5" fmla="*/ 96769 w 1187930"/>
              <a:gd name="connsiteY5" fmla="*/ 648402 h 1145886"/>
              <a:gd name="connsiteX6" fmla="*/ 246616 w 1187930"/>
              <a:gd name="connsiteY6" fmla="*/ 1066628 h 1145886"/>
              <a:gd name="connsiteX7" fmla="*/ 243949 w 1187930"/>
              <a:gd name="connsiteY7" fmla="*/ 1134030 h 1145886"/>
              <a:gd name="connsiteX8" fmla="*/ 210946 w 1187930"/>
              <a:gd name="connsiteY8" fmla="*/ 1145015 h 1145886"/>
              <a:gd name="connsiteX9" fmla="*/ 175110 w 1187930"/>
              <a:gd name="connsiteY9" fmla="*/ 1129870 h 1145886"/>
              <a:gd name="connsiteX10" fmla="*/ 220614 w 1187930"/>
              <a:gd name="connsiteY10" fmla="*/ 175088 h 1145886"/>
              <a:gd name="connsiteX11" fmla="*/ 707178 w 1187930"/>
              <a:gd name="connsiteY11" fmla="*/ 779 h 11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930" h="1145886">
                <a:moveTo>
                  <a:pt x="707178" y="779"/>
                </a:moveTo>
                <a:cubicBezTo>
                  <a:pt x="880172" y="9038"/>
                  <a:pt x="1050104" y="82972"/>
                  <a:pt x="1175365" y="220522"/>
                </a:cubicBezTo>
                <a:cubicBezTo>
                  <a:pt x="1193200" y="239828"/>
                  <a:pt x="1191867" y="270117"/>
                  <a:pt x="1172532" y="287925"/>
                </a:cubicBezTo>
                <a:cubicBezTo>
                  <a:pt x="1153363" y="305899"/>
                  <a:pt x="1123027" y="304567"/>
                  <a:pt x="1105192" y="285262"/>
                </a:cubicBezTo>
                <a:cubicBezTo>
                  <a:pt x="889173" y="48605"/>
                  <a:pt x="521807" y="30798"/>
                  <a:pt x="285119" y="246651"/>
                </a:cubicBezTo>
                <a:cubicBezTo>
                  <a:pt x="170942" y="351333"/>
                  <a:pt x="103603" y="492961"/>
                  <a:pt x="96769" y="648402"/>
                </a:cubicBezTo>
                <a:cubicBezTo>
                  <a:pt x="88435" y="803843"/>
                  <a:pt x="142107" y="952461"/>
                  <a:pt x="246616" y="1066628"/>
                </a:cubicBezTo>
                <a:cubicBezTo>
                  <a:pt x="264617" y="1085934"/>
                  <a:pt x="263117" y="1116223"/>
                  <a:pt x="243949" y="1134030"/>
                </a:cubicBezTo>
                <a:cubicBezTo>
                  <a:pt x="235615" y="1143683"/>
                  <a:pt x="223280" y="1147844"/>
                  <a:pt x="210946" y="1145015"/>
                </a:cubicBezTo>
                <a:cubicBezTo>
                  <a:pt x="197111" y="1145015"/>
                  <a:pt x="184777" y="1140854"/>
                  <a:pt x="175110" y="1129870"/>
                </a:cubicBezTo>
                <a:cubicBezTo>
                  <a:pt x="-75246" y="854769"/>
                  <a:pt x="-54578" y="425558"/>
                  <a:pt x="220614" y="175088"/>
                </a:cubicBezTo>
                <a:cubicBezTo>
                  <a:pt x="358126" y="49937"/>
                  <a:pt x="534183" y="-7480"/>
                  <a:pt x="707178" y="779"/>
                </a:cubicBezTo>
                <a:close/>
              </a:path>
            </a:pathLst>
          </a:custGeom>
          <a:solidFill>
            <a:srgbClr val="EB1D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520">
              <a:latin typeface="+mj-lt"/>
            </a:endParaRPr>
          </a:p>
        </p:txBody>
      </p:sp>
      <p:sp>
        <p:nvSpPr>
          <p:cNvPr id="6" name="Oval 5">
            <a:extLst>
              <a:ext uri="{FF2B5EF4-FFF2-40B4-BE49-F238E27FC236}">
                <a16:creationId xmlns:a16="http://schemas.microsoft.com/office/drawing/2014/main" id="{D36F1675-1DE9-14CF-4A87-9753B35649F7}"/>
              </a:ext>
            </a:extLst>
          </p:cNvPr>
          <p:cNvSpPr/>
          <p:nvPr/>
        </p:nvSpPr>
        <p:spPr>
          <a:xfrm>
            <a:off x="7270752" y="2042751"/>
            <a:ext cx="1334038" cy="1333380"/>
          </a:xfrm>
          <a:prstGeom prst="ellipse">
            <a:avLst/>
          </a:prstGeom>
          <a:solidFill>
            <a:srgbClr val="F16077"/>
          </a:solidFill>
          <a:ln w="12700">
            <a:miter lim="400000"/>
          </a:ln>
        </p:spPr>
        <p:txBody>
          <a:bodyPr lIns="53340" tIns="53340" rIns="53340" bIns="53340" anchor="ctr"/>
          <a:lstStyle/>
          <a:p>
            <a:endParaRPr lang="en-US" sz="4200">
              <a:solidFill>
                <a:srgbClr val="FFFFFF"/>
              </a:solidFill>
              <a:latin typeface="+mj-lt"/>
            </a:endParaRPr>
          </a:p>
        </p:txBody>
      </p:sp>
      <p:sp>
        <p:nvSpPr>
          <p:cNvPr id="7" name="Freeform: Shape 6">
            <a:extLst>
              <a:ext uri="{FF2B5EF4-FFF2-40B4-BE49-F238E27FC236}">
                <a16:creationId xmlns:a16="http://schemas.microsoft.com/office/drawing/2014/main" id="{49C747F8-20E8-681E-245E-E833813E7BEA}"/>
              </a:ext>
            </a:extLst>
          </p:cNvPr>
          <p:cNvSpPr/>
          <p:nvPr/>
        </p:nvSpPr>
        <p:spPr>
          <a:xfrm>
            <a:off x="10642642" y="2717531"/>
            <a:ext cx="1195002" cy="1877445"/>
          </a:xfrm>
          <a:custGeom>
            <a:avLst/>
            <a:gdLst>
              <a:gd name="connsiteX0" fmla="*/ 171372 w 853573"/>
              <a:gd name="connsiteY0" fmla="*/ 56 h 1341032"/>
              <a:gd name="connsiteX1" fmla="*/ 547272 w 853573"/>
              <a:gd name="connsiteY1" fmla="*/ 109818 h 1341032"/>
              <a:gd name="connsiteX2" fmla="*/ 838965 w 853573"/>
              <a:gd name="connsiteY2" fmla="*/ 536200 h 1341032"/>
              <a:gd name="connsiteX3" fmla="*/ 316085 w 853573"/>
              <a:gd name="connsiteY3" fmla="*/ 1336871 h 1341032"/>
              <a:gd name="connsiteX4" fmla="*/ 305084 w 853573"/>
              <a:gd name="connsiteY4" fmla="*/ 1341032 h 1341032"/>
              <a:gd name="connsiteX5" fmla="*/ 258413 w 853573"/>
              <a:gd name="connsiteY5" fmla="*/ 1302588 h 1341032"/>
              <a:gd name="connsiteX6" fmla="*/ 295583 w 853573"/>
              <a:gd name="connsiteY6" fmla="*/ 1246170 h 1341032"/>
              <a:gd name="connsiteX7" fmla="*/ 743956 w 853573"/>
              <a:gd name="connsiteY7" fmla="*/ 558334 h 1341032"/>
              <a:gd name="connsiteX8" fmla="*/ 493601 w 853573"/>
              <a:gd name="connsiteY8" fmla="*/ 191034 h 1341032"/>
              <a:gd name="connsiteX9" fmla="*/ 57562 w 853573"/>
              <a:gd name="connsiteY9" fmla="*/ 108487 h 1341032"/>
              <a:gd name="connsiteX10" fmla="*/ 1057 w 853573"/>
              <a:gd name="connsiteY10" fmla="*/ 71208 h 1341032"/>
              <a:gd name="connsiteX11" fmla="*/ 38227 w 853573"/>
              <a:gd name="connsiteY11" fmla="*/ 14790 h 1341032"/>
              <a:gd name="connsiteX12" fmla="*/ 171372 w 853573"/>
              <a:gd name="connsiteY12" fmla="*/ 56 h 134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3573" h="1341032">
                <a:moveTo>
                  <a:pt x="171372" y="56"/>
                </a:moveTo>
                <a:cubicBezTo>
                  <a:pt x="304032" y="-1645"/>
                  <a:pt x="433762" y="35551"/>
                  <a:pt x="547272" y="109818"/>
                </a:cubicBezTo>
                <a:cubicBezTo>
                  <a:pt x="698619" y="207510"/>
                  <a:pt x="801795" y="360122"/>
                  <a:pt x="838965" y="536200"/>
                </a:cubicBezTo>
                <a:cubicBezTo>
                  <a:pt x="915972" y="900837"/>
                  <a:pt x="680784" y="1259816"/>
                  <a:pt x="316085" y="1336871"/>
                </a:cubicBezTo>
                <a:cubicBezTo>
                  <a:pt x="312085" y="1338369"/>
                  <a:pt x="309251" y="1338369"/>
                  <a:pt x="305084" y="1341032"/>
                </a:cubicBezTo>
                <a:cubicBezTo>
                  <a:pt x="283082" y="1341032"/>
                  <a:pt x="262413" y="1324556"/>
                  <a:pt x="258413" y="1302588"/>
                </a:cubicBezTo>
                <a:cubicBezTo>
                  <a:pt x="252913" y="1276459"/>
                  <a:pt x="269414" y="1251662"/>
                  <a:pt x="295583" y="1246170"/>
                </a:cubicBezTo>
                <a:cubicBezTo>
                  <a:pt x="609111" y="1180099"/>
                  <a:pt x="809962" y="871879"/>
                  <a:pt x="743956" y="558334"/>
                </a:cubicBezTo>
                <a:cubicBezTo>
                  <a:pt x="712287" y="405556"/>
                  <a:pt x="622946" y="276244"/>
                  <a:pt x="493601" y="191034"/>
                </a:cubicBezTo>
                <a:cubicBezTo>
                  <a:pt x="364256" y="105658"/>
                  <a:pt x="208909" y="76700"/>
                  <a:pt x="57562" y="108487"/>
                </a:cubicBezTo>
                <a:cubicBezTo>
                  <a:pt x="31393" y="113979"/>
                  <a:pt x="6557" y="97336"/>
                  <a:pt x="1057" y="71208"/>
                </a:cubicBezTo>
                <a:cubicBezTo>
                  <a:pt x="-4444" y="45079"/>
                  <a:pt x="12058" y="20448"/>
                  <a:pt x="38227" y="14790"/>
                </a:cubicBezTo>
                <a:cubicBezTo>
                  <a:pt x="82606" y="5512"/>
                  <a:pt x="127152" y="623"/>
                  <a:pt x="171372" y="5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520">
              <a:latin typeface="+mj-lt"/>
            </a:endParaRPr>
          </a:p>
        </p:txBody>
      </p:sp>
      <p:sp>
        <p:nvSpPr>
          <p:cNvPr id="8" name="Oval 7">
            <a:extLst>
              <a:ext uri="{FF2B5EF4-FFF2-40B4-BE49-F238E27FC236}">
                <a16:creationId xmlns:a16="http://schemas.microsoft.com/office/drawing/2014/main" id="{C9EE1BB4-C6F9-C86E-52D5-6C23B3D6D1F3}"/>
              </a:ext>
            </a:extLst>
          </p:cNvPr>
          <p:cNvSpPr/>
          <p:nvPr/>
        </p:nvSpPr>
        <p:spPr>
          <a:xfrm>
            <a:off x="10223683" y="2995767"/>
            <a:ext cx="1334193" cy="1334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520">
              <a:latin typeface="+mj-lt"/>
            </a:endParaRPr>
          </a:p>
        </p:txBody>
      </p:sp>
      <p:sp>
        <p:nvSpPr>
          <p:cNvPr id="9" name="Oval 8">
            <a:extLst>
              <a:ext uri="{FF2B5EF4-FFF2-40B4-BE49-F238E27FC236}">
                <a16:creationId xmlns:a16="http://schemas.microsoft.com/office/drawing/2014/main" id="{6CE26705-4DEA-0A8B-3720-592123821A95}"/>
              </a:ext>
            </a:extLst>
          </p:cNvPr>
          <p:cNvSpPr/>
          <p:nvPr/>
        </p:nvSpPr>
        <p:spPr>
          <a:xfrm>
            <a:off x="8222460" y="3092102"/>
            <a:ext cx="1852841" cy="185283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520" dirty="0">
              <a:solidFill>
                <a:schemeClr val="tx1">
                  <a:lumMod val="75000"/>
                  <a:lumOff val="25000"/>
                </a:schemeClr>
              </a:solidFill>
              <a:latin typeface="+mj-lt"/>
            </a:endParaRPr>
          </a:p>
        </p:txBody>
      </p:sp>
      <p:sp>
        <p:nvSpPr>
          <p:cNvPr id="10" name="Freeform: Shape 9">
            <a:extLst>
              <a:ext uri="{FF2B5EF4-FFF2-40B4-BE49-F238E27FC236}">
                <a16:creationId xmlns:a16="http://schemas.microsoft.com/office/drawing/2014/main" id="{B89AE9A4-9DBE-FF66-2796-387C305AE4F0}"/>
              </a:ext>
            </a:extLst>
          </p:cNvPr>
          <p:cNvSpPr/>
          <p:nvPr/>
        </p:nvSpPr>
        <p:spPr>
          <a:xfrm>
            <a:off x="6450581" y="3474747"/>
            <a:ext cx="1191301" cy="1873659"/>
          </a:xfrm>
          <a:custGeom>
            <a:avLst/>
            <a:gdLst>
              <a:gd name="connsiteX0" fmla="*/ 555252 w 850929"/>
              <a:gd name="connsiteY0" fmla="*/ 864 h 1338328"/>
              <a:gd name="connsiteX1" fmla="*/ 592670 w 850929"/>
              <a:gd name="connsiteY1" fmla="*/ 38184 h 1338328"/>
              <a:gd name="connsiteX2" fmla="*/ 555535 w 850929"/>
              <a:gd name="connsiteY2" fmla="*/ 94625 h 1338328"/>
              <a:gd name="connsiteX3" fmla="*/ 188216 w 850929"/>
              <a:gd name="connsiteY3" fmla="*/ 345031 h 1338328"/>
              <a:gd name="connsiteX4" fmla="*/ 105548 w 850929"/>
              <a:gd name="connsiteY4" fmla="*/ 781076 h 1338328"/>
              <a:gd name="connsiteX5" fmla="*/ 793526 w 850929"/>
              <a:gd name="connsiteY5" fmla="*/ 1229608 h 1338328"/>
              <a:gd name="connsiteX6" fmla="*/ 849875 w 850929"/>
              <a:gd name="connsiteY6" fmla="*/ 1266736 h 1338328"/>
              <a:gd name="connsiteX7" fmla="*/ 812739 w 850929"/>
              <a:gd name="connsiteY7" fmla="*/ 1323178 h 1338328"/>
              <a:gd name="connsiteX8" fmla="*/ 676629 w 850929"/>
              <a:gd name="connsiteY8" fmla="*/ 1338328 h 1338328"/>
              <a:gd name="connsiteX9" fmla="*/ 14808 w 850929"/>
              <a:gd name="connsiteY9" fmla="*/ 801721 h 1338328"/>
              <a:gd name="connsiteX10" fmla="*/ 109746 w 850929"/>
              <a:gd name="connsiteY10" fmla="*/ 292752 h 1338328"/>
              <a:gd name="connsiteX11" fmla="*/ 536160 w 850929"/>
              <a:gd name="connsiteY11" fmla="*/ 1056 h 1338328"/>
              <a:gd name="connsiteX12" fmla="*/ 555252 w 850929"/>
              <a:gd name="connsiteY12" fmla="*/ 864 h 1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0929" h="1338328">
                <a:moveTo>
                  <a:pt x="555252" y="864"/>
                </a:moveTo>
                <a:cubicBezTo>
                  <a:pt x="573538" y="4407"/>
                  <a:pt x="588553" y="18580"/>
                  <a:pt x="592670" y="38184"/>
                </a:cubicBezTo>
                <a:cubicBezTo>
                  <a:pt x="598160" y="64323"/>
                  <a:pt x="581691" y="89131"/>
                  <a:pt x="555535" y="94625"/>
                </a:cubicBezTo>
                <a:cubicBezTo>
                  <a:pt x="402795" y="126259"/>
                  <a:pt x="273466" y="215666"/>
                  <a:pt x="188216" y="345031"/>
                </a:cubicBezTo>
                <a:cubicBezTo>
                  <a:pt x="102804" y="474229"/>
                  <a:pt x="73903" y="629734"/>
                  <a:pt x="105548" y="781076"/>
                </a:cubicBezTo>
                <a:cubicBezTo>
                  <a:pt x="171585" y="1094749"/>
                  <a:pt x="479811" y="1295706"/>
                  <a:pt x="793526" y="1229608"/>
                </a:cubicBezTo>
                <a:cubicBezTo>
                  <a:pt x="819682" y="1224114"/>
                  <a:pt x="844385" y="1240597"/>
                  <a:pt x="849875" y="1266736"/>
                </a:cubicBezTo>
                <a:cubicBezTo>
                  <a:pt x="855364" y="1292876"/>
                  <a:pt x="838896" y="1317683"/>
                  <a:pt x="812739" y="1323178"/>
                </a:cubicBezTo>
                <a:cubicBezTo>
                  <a:pt x="765916" y="1332834"/>
                  <a:pt x="719254" y="1338328"/>
                  <a:pt x="676629" y="1338328"/>
                </a:cubicBezTo>
                <a:cubicBezTo>
                  <a:pt x="362914" y="1338328"/>
                  <a:pt x="82298" y="1119556"/>
                  <a:pt x="14808" y="801721"/>
                </a:cubicBezTo>
                <a:cubicBezTo>
                  <a:pt x="-22327" y="624240"/>
                  <a:pt x="10772" y="444094"/>
                  <a:pt x="109746" y="292752"/>
                </a:cubicBezTo>
                <a:cubicBezTo>
                  <a:pt x="207429" y="141410"/>
                  <a:pt x="360169" y="38184"/>
                  <a:pt x="536160" y="1056"/>
                </a:cubicBezTo>
                <a:cubicBezTo>
                  <a:pt x="542699" y="-317"/>
                  <a:pt x="549158" y="-317"/>
                  <a:pt x="555252" y="864"/>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520">
              <a:latin typeface="+mj-lt"/>
            </a:endParaRPr>
          </a:p>
        </p:txBody>
      </p:sp>
      <p:sp>
        <p:nvSpPr>
          <p:cNvPr id="11" name="Oval 10">
            <a:extLst>
              <a:ext uri="{FF2B5EF4-FFF2-40B4-BE49-F238E27FC236}">
                <a16:creationId xmlns:a16="http://schemas.microsoft.com/office/drawing/2014/main" id="{8F119216-3E7F-2A6D-D340-A03755D2FC93}"/>
              </a:ext>
            </a:extLst>
          </p:cNvPr>
          <p:cNvSpPr/>
          <p:nvPr/>
        </p:nvSpPr>
        <p:spPr>
          <a:xfrm>
            <a:off x="6726241" y="3735501"/>
            <a:ext cx="1334733" cy="133428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520">
              <a:latin typeface="+mj-lt"/>
            </a:endParaRPr>
          </a:p>
        </p:txBody>
      </p:sp>
      <p:sp>
        <p:nvSpPr>
          <p:cNvPr id="12" name="Oval 11">
            <a:extLst>
              <a:ext uri="{FF2B5EF4-FFF2-40B4-BE49-F238E27FC236}">
                <a16:creationId xmlns:a16="http://schemas.microsoft.com/office/drawing/2014/main" id="{C3C2452F-082F-E897-AE10-6FD5236BB351}"/>
              </a:ext>
            </a:extLst>
          </p:cNvPr>
          <p:cNvSpPr/>
          <p:nvPr/>
        </p:nvSpPr>
        <p:spPr>
          <a:xfrm>
            <a:off x="9677890" y="4687368"/>
            <a:ext cx="1334105" cy="13334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520">
              <a:latin typeface="+mj-lt"/>
            </a:endParaRPr>
          </a:p>
        </p:txBody>
      </p:sp>
      <p:sp>
        <p:nvSpPr>
          <p:cNvPr id="13" name="Freeform: Shape 12">
            <a:extLst>
              <a:ext uri="{FF2B5EF4-FFF2-40B4-BE49-F238E27FC236}">
                <a16:creationId xmlns:a16="http://schemas.microsoft.com/office/drawing/2014/main" id="{92D7ECA2-DAAD-7786-29EA-1EFCEEC2AA0C}"/>
              </a:ext>
            </a:extLst>
          </p:cNvPr>
          <p:cNvSpPr/>
          <p:nvPr/>
        </p:nvSpPr>
        <p:spPr>
          <a:xfrm>
            <a:off x="9629802" y="4697054"/>
            <a:ext cx="1661533" cy="1604684"/>
          </a:xfrm>
          <a:custGeom>
            <a:avLst/>
            <a:gdLst>
              <a:gd name="connsiteX0" fmla="*/ 976751 w 1186809"/>
              <a:gd name="connsiteY0" fmla="*/ 44 h 1146203"/>
              <a:gd name="connsiteX1" fmla="*/ 1009930 w 1186809"/>
              <a:gd name="connsiteY1" fmla="*/ 15382 h 1146203"/>
              <a:gd name="connsiteX2" fmla="*/ 1186082 w 1186809"/>
              <a:gd name="connsiteY2" fmla="*/ 502374 h 1146203"/>
              <a:gd name="connsiteX3" fmla="*/ 966014 w 1186809"/>
              <a:gd name="connsiteY3" fmla="*/ 970053 h 1146203"/>
              <a:gd name="connsiteX4" fmla="*/ 513282 w 1186809"/>
              <a:gd name="connsiteY4" fmla="*/ 1146203 h 1146203"/>
              <a:gd name="connsiteX5" fmla="*/ 12598 w 1186809"/>
              <a:gd name="connsiteY5" fmla="*/ 926099 h 1146203"/>
              <a:gd name="connsiteX6" fmla="*/ 15343 w 1186809"/>
              <a:gd name="connsiteY6" fmla="*/ 858670 h 1146203"/>
              <a:gd name="connsiteX7" fmla="*/ 82671 w 1186809"/>
              <a:gd name="connsiteY7" fmla="*/ 861500 h 1146203"/>
              <a:gd name="connsiteX8" fmla="*/ 484381 w 1186809"/>
              <a:gd name="connsiteY8" fmla="*/ 1049970 h 1146203"/>
              <a:gd name="connsiteX9" fmla="*/ 902722 w 1186809"/>
              <a:gd name="connsiteY9" fmla="*/ 899960 h 1146203"/>
              <a:gd name="connsiteX10" fmla="*/ 1091144 w 1186809"/>
              <a:gd name="connsiteY10" fmla="*/ 498212 h 1146203"/>
              <a:gd name="connsiteX11" fmla="*/ 939857 w 1186809"/>
              <a:gd name="connsiteY11" fmla="*/ 79981 h 1146203"/>
              <a:gd name="connsiteX12" fmla="*/ 942602 w 1186809"/>
              <a:gd name="connsiteY12" fmla="*/ 12552 h 1146203"/>
              <a:gd name="connsiteX13" fmla="*/ 976751 w 1186809"/>
              <a:gd name="connsiteY13" fmla="*/ 44 h 114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6809" h="1146203">
                <a:moveTo>
                  <a:pt x="976751" y="44"/>
                </a:moveTo>
                <a:cubicBezTo>
                  <a:pt x="988941" y="564"/>
                  <a:pt x="1000969" y="5726"/>
                  <a:pt x="1009930" y="15382"/>
                </a:cubicBezTo>
                <a:cubicBezTo>
                  <a:pt x="1132478" y="148743"/>
                  <a:pt x="1194317" y="322062"/>
                  <a:pt x="1186082" y="502374"/>
                </a:cubicBezTo>
                <a:cubicBezTo>
                  <a:pt x="1177848" y="682520"/>
                  <a:pt x="1099379" y="849013"/>
                  <a:pt x="966014" y="970053"/>
                </a:cubicBezTo>
                <a:cubicBezTo>
                  <a:pt x="836685" y="1088430"/>
                  <a:pt x="674257" y="1146203"/>
                  <a:pt x="513282" y="1146203"/>
                </a:cubicBezTo>
                <a:cubicBezTo>
                  <a:pt x="329058" y="1146203"/>
                  <a:pt x="145963" y="1071947"/>
                  <a:pt x="12598" y="926099"/>
                </a:cubicBezTo>
                <a:cubicBezTo>
                  <a:pt x="-5324" y="906786"/>
                  <a:pt x="-3871" y="876484"/>
                  <a:pt x="15343" y="858670"/>
                </a:cubicBezTo>
                <a:cubicBezTo>
                  <a:pt x="34556" y="840855"/>
                  <a:pt x="64911" y="842187"/>
                  <a:pt x="82671" y="861500"/>
                </a:cubicBezTo>
                <a:cubicBezTo>
                  <a:pt x="187296" y="975548"/>
                  <a:pt x="328896" y="1042977"/>
                  <a:pt x="484381" y="1049970"/>
                </a:cubicBezTo>
                <a:cubicBezTo>
                  <a:pt x="639866" y="1058128"/>
                  <a:pt x="788409" y="1004518"/>
                  <a:pt x="902722" y="899960"/>
                </a:cubicBezTo>
                <a:cubicBezTo>
                  <a:pt x="1016873" y="795402"/>
                  <a:pt x="1084202" y="653717"/>
                  <a:pt x="1091144" y="498212"/>
                </a:cubicBezTo>
                <a:cubicBezTo>
                  <a:pt x="1098087" y="342707"/>
                  <a:pt x="1044321" y="194196"/>
                  <a:pt x="939857" y="79981"/>
                </a:cubicBezTo>
                <a:cubicBezTo>
                  <a:pt x="921935" y="60668"/>
                  <a:pt x="923227" y="30533"/>
                  <a:pt x="942602" y="12552"/>
                </a:cubicBezTo>
                <a:cubicBezTo>
                  <a:pt x="952209" y="3645"/>
                  <a:pt x="964561" y="-476"/>
                  <a:pt x="976751" y="44"/>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520">
              <a:latin typeface="+mj-lt"/>
            </a:endParaRPr>
          </a:p>
        </p:txBody>
      </p:sp>
      <p:sp>
        <p:nvSpPr>
          <p:cNvPr id="14" name="Oval 13">
            <a:extLst>
              <a:ext uri="{FF2B5EF4-FFF2-40B4-BE49-F238E27FC236}">
                <a16:creationId xmlns:a16="http://schemas.microsoft.com/office/drawing/2014/main" id="{332F4634-71AB-D3FD-5E85-F58E8872810F}"/>
              </a:ext>
            </a:extLst>
          </p:cNvPr>
          <p:cNvSpPr/>
          <p:nvPr/>
        </p:nvSpPr>
        <p:spPr>
          <a:xfrm>
            <a:off x="7951022" y="5072121"/>
            <a:ext cx="1335870" cy="1335806"/>
          </a:xfrm>
          <a:prstGeom prst="ellipse">
            <a:avLst/>
          </a:prstGeom>
          <a:solidFill>
            <a:srgbClr val="EC766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520">
              <a:latin typeface="+mj-lt"/>
            </a:endParaRPr>
          </a:p>
        </p:txBody>
      </p:sp>
      <p:sp>
        <p:nvSpPr>
          <p:cNvPr id="15" name="Freeform: Shape 14">
            <a:extLst>
              <a:ext uri="{FF2B5EF4-FFF2-40B4-BE49-F238E27FC236}">
                <a16:creationId xmlns:a16="http://schemas.microsoft.com/office/drawing/2014/main" id="{98A46361-05E9-3ED8-D2DC-125F8CB17F7C}"/>
              </a:ext>
            </a:extLst>
          </p:cNvPr>
          <p:cNvSpPr/>
          <p:nvPr/>
        </p:nvSpPr>
        <p:spPr>
          <a:xfrm>
            <a:off x="7673276" y="5418069"/>
            <a:ext cx="1853158" cy="1272467"/>
          </a:xfrm>
          <a:custGeom>
            <a:avLst/>
            <a:gdLst>
              <a:gd name="connsiteX0" fmla="*/ 70015 w 1323684"/>
              <a:gd name="connsiteY0" fmla="*/ 260 h 908905"/>
              <a:gd name="connsiteX1" fmla="*/ 88683 w 1323684"/>
              <a:gd name="connsiteY1" fmla="*/ 2221 h 908905"/>
              <a:gd name="connsiteX2" fmla="*/ 120352 w 1323684"/>
              <a:gd name="connsiteY2" fmla="*/ 61468 h 908905"/>
              <a:gd name="connsiteX3" fmla="*/ 505553 w 1323684"/>
              <a:gd name="connsiteY3" fmla="*/ 786416 h 908905"/>
              <a:gd name="connsiteX4" fmla="*/ 1230618 w 1323684"/>
              <a:gd name="connsiteY4" fmla="*/ 401308 h 908905"/>
              <a:gd name="connsiteX5" fmla="*/ 1289790 w 1323684"/>
              <a:gd name="connsiteY5" fmla="*/ 369687 h 908905"/>
              <a:gd name="connsiteX6" fmla="*/ 1321460 w 1323684"/>
              <a:gd name="connsiteY6" fmla="*/ 428768 h 908905"/>
              <a:gd name="connsiteX7" fmla="*/ 676235 w 1323684"/>
              <a:gd name="connsiteY7" fmla="*/ 908905 h 908905"/>
              <a:gd name="connsiteX8" fmla="*/ 478051 w 1323684"/>
              <a:gd name="connsiteY8" fmla="*/ 878616 h 908905"/>
              <a:gd name="connsiteX9" fmla="*/ 29511 w 1323684"/>
              <a:gd name="connsiteY9" fmla="*/ 34008 h 908905"/>
              <a:gd name="connsiteX10" fmla="*/ 70015 w 1323684"/>
              <a:gd name="connsiteY10" fmla="*/ 260 h 90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23684" h="908905">
                <a:moveTo>
                  <a:pt x="70015" y="260"/>
                </a:moveTo>
                <a:cubicBezTo>
                  <a:pt x="76172" y="-400"/>
                  <a:pt x="82516" y="182"/>
                  <a:pt x="88683" y="2221"/>
                </a:cubicBezTo>
                <a:cubicBezTo>
                  <a:pt x="113519" y="9211"/>
                  <a:pt x="128687" y="36671"/>
                  <a:pt x="120352" y="61468"/>
                </a:cubicBezTo>
                <a:cubicBezTo>
                  <a:pt x="26844" y="366858"/>
                  <a:pt x="200193" y="692885"/>
                  <a:pt x="505553" y="786416"/>
                </a:cubicBezTo>
                <a:cubicBezTo>
                  <a:pt x="810914" y="879947"/>
                  <a:pt x="1137110" y="706699"/>
                  <a:pt x="1230618" y="401308"/>
                </a:cubicBezTo>
                <a:cubicBezTo>
                  <a:pt x="1237452" y="376511"/>
                  <a:pt x="1264954" y="361366"/>
                  <a:pt x="1289790" y="369687"/>
                </a:cubicBezTo>
                <a:cubicBezTo>
                  <a:pt x="1314459" y="376511"/>
                  <a:pt x="1329627" y="403971"/>
                  <a:pt x="1321460" y="428768"/>
                </a:cubicBezTo>
                <a:cubicBezTo>
                  <a:pt x="1231952" y="719014"/>
                  <a:pt x="963761" y="906076"/>
                  <a:pt x="676235" y="908905"/>
                </a:cubicBezTo>
                <a:cubicBezTo>
                  <a:pt x="610063" y="908905"/>
                  <a:pt x="544057" y="899252"/>
                  <a:pt x="478051" y="878616"/>
                </a:cubicBezTo>
                <a:cubicBezTo>
                  <a:pt x="121686" y="768609"/>
                  <a:pt x="-79165" y="390324"/>
                  <a:pt x="29511" y="34008"/>
                </a:cubicBezTo>
                <a:cubicBezTo>
                  <a:pt x="34762" y="15410"/>
                  <a:pt x="51545" y="2242"/>
                  <a:pt x="70015" y="26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520">
              <a:latin typeface="+mj-lt"/>
            </a:endParaRPr>
          </a:p>
        </p:txBody>
      </p:sp>
      <p:sp>
        <p:nvSpPr>
          <p:cNvPr id="16" name="Shape">
            <a:extLst>
              <a:ext uri="{FF2B5EF4-FFF2-40B4-BE49-F238E27FC236}">
                <a16:creationId xmlns:a16="http://schemas.microsoft.com/office/drawing/2014/main" id="{BE110B3E-F550-1E2D-0448-28D16F52610A}"/>
              </a:ext>
            </a:extLst>
          </p:cNvPr>
          <p:cNvSpPr/>
          <p:nvPr/>
        </p:nvSpPr>
        <p:spPr>
          <a:xfrm>
            <a:off x="9532157" y="6173744"/>
            <a:ext cx="2010553" cy="2719738"/>
          </a:xfrm>
          <a:custGeom>
            <a:avLst/>
            <a:gdLst/>
            <a:ahLst/>
            <a:cxnLst>
              <a:cxn ang="0">
                <a:pos x="wd2" y="hd2"/>
              </a:cxn>
              <a:cxn ang="5400000">
                <a:pos x="wd2" y="hd2"/>
              </a:cxn>
              <a:cxn ang="10800000">
                <a:pos x="wd2" y="hd2"/>
              </a:cxn>
              <a:cxn ang="16200000">
                <a:pos x="wd2" y="hd2"/>
              </a:cxn>
            </a:cxnLst>
            <a:rect l="0" t="0" r="r" b="b"/>
            <a:pathLst>
              <a:path w="21352" h="21556" extrusionOk="0">
                <a:moveTo>
                  <a:pt x="21167" y="5249"/>
                </a:moveTo>
                <a:cubicBezTo>
                  <a:pt x="21085" y="4898"/>
                  <a:pt x="20451" y="4914"/>
                  <a:pt x="20226" y="5158"/>
                </a:cubicBezTo>
                <a:cubicBezTo>
                  <a:pt x="18508" y="6974"/>
                  <a:pt x="15358" y="7570"/>
                  <a:pt x="12576" y="7890"/>
                </a:cubicBezTo>
                <a:cubicBezTo>
                  <a:pt x="10878" y="8089"/>
                  <a:pt x="9078" y="8135"/>
                  <a:pt x="7544" y="8791"/>
                </a:cubicBezTo>
                <a:cubicBezTo>
                  <a:pt x="6276" y="9325"/>
                  <a:pt x="5335" y="10195"/>
                  <a:pt x="4680" y="11142"/>
                </a:cubicBezTo>
                <a:cubicBezTo>
                  <a:pt x="4271" y="11722"/>
                  <a:pt x="3944" y="12332"/>
                  <a:pt x="3658" y="12958"/>
                </a:cubicBezTo>
                <a:cubicBezTo>
                  <a:pt x="3658" y="12943"/>
                  <a:pt x="3658" y="12928"/>
                  <a:pt x="3658" y="12912"/>
                </a:cubicBezTo>
                <a:cubicBezTo>
                  <a:pt x="3739" y="10226"/>
                  <a:pt x="3576" y="7539"/>
                  <a:pt x="3208" y="4883"/>
                </a:cubicBezTo>
                <a:cubicBezTo>
                  <a:pt x="3003" y="3387"/>
                  <a:pt x="2717" y="1891"/>
                  <a:pt x="2369" y="410"/>
                </a:cubicBezTo>
                <a:cubicBezTo>
                  <a:pt x="2328" y="243"/>
                  <a:pt x="2062" y="105"/>
                  <a:pt x="1878" y="59"/>
                </a:cubicBezTo>
                <a:cubicBezTo>
                  <a:pt x="1612" y="-17"/>
                  <a:pt x="1244" y="-17"/>
                  <a:pt x="978" y="44"/>
                </a:cubicBezTo>
                <a:cubicBezTo>
                  <a:pt x="487" y="151"/>
                  <a:pt x="-106" y="441"/>
                  <a:pt x="17" y="884"/>
                </a:cubicBezTo>
                <a:cubicBezTo>
                  <a:pt x="324" y="2181"/>
                  <a:pt x="589" y="3494"/>
                  <a:pt x="794" y="4807"/>
                </a:cubicBezTo>
                <a:cubicBezTo>
                  <a:pt x="999" y="6120"/>
                  <a:pt x="1142" y="7387"/>
                  <a:pt x="1224" y="8654"/>
                </a:cubicBezTo>
                <a:cubicBezTo>
                  <a:pt x="1387" y="11279"/>
                  <a:pt x="1346" y="13905"/>
                  <a:pt x="1080" y="16530"/>
                </a:cubicBezTo>
                <a:cubicBezTo>
                  <a:pt x="917" y="18011"/>
                  <a:pt x="692" y="19507"/>
                  <a:pt x="405" y="20972"/>
                </a:cubicBezTo>
                <a:cubicBezTo>
                  <a:pt x="324" y="21400"/>
                  <a:pt x="1040" y="21583"/>
                  <a:pt x="1490" y="21552"/>
                </a:cubicBezTo>
                <a:cubicBezTo>
                  <a:pt x="2021" y="21507"/>
                  <a:pt x="2717" y="21293"/>
                  <a:pt x="2799" y="20835"/>
                </a:cubicBezTo>
                <a:cubicBezTo>
                  <a:pt x="2983" y="19950"/>
                  <a:pt x="3126" y="19049"/>
                  <a:pt x="3249" y="18164"/>
                </a:cubicBezTo>
                <a:cubicBezTo>
                  <a:pt x="3412" y="17049"/>
                  <a:pt x="4721" y="16225"/>
                  <a:pt x="6194" y="16332"/>
                </a:cubicBezTo>
                <a:cubicBezTo>
                  <a:pt x="8914" y="16530"/>
                  <a:pt x="11758" y="15920"/>
                  <a:pt x="14171" y="15004"/>
                </a:cubicBezTo>
                <a:cubicBezTo>
                  <a:pt x="15767" y="14393"/>
                  <a:pt x="17280" y="13630"/>
                  <a:pt x="18467" y="12607"/>
                </a:cubicBezTo>
                <a:cubicBezTo>
                  <a:pt x="19551" y="11661"/>
                  <a:pt x="20349" y="10562"/>
                  <a:pt x="20840" y="9371"/>
                </a:cubicBezTo>
                <a:cubicBezTo>
                  <a:pt x="21392" y="8043"/>
                  <a:pt x="21494" y="6623"/>
                  <a:pt x="21167" y="5249"/>
                </a:cubicBezTo>
                <a:close/>
              </a:path>
            </a:pathLst>
          </a:custGeom>
          <a:solidFill>
            <a:schemeClr val="bg2">
              <a:lumMod val="5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pic>
        <p:nvPicPr>
          <p:cNvPr id="18" name="Graphic 17" descr="Alarm Ringing with solid fill">
            <a:extLst>
              <a:ext uri="{FF2B5EF4-FFF2-40B4-BE49-F238E27FC236}">
                <a16:creationId xmlns:a16="http://schemas.microsoft.com/office/drawing/2014/main" id="{57BFB944-0BFD-36CC-E024-D13CBC8B24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51834" y="3223934"/>
            <a:ext cx="877891" cy="877891"/>
          </a:xfrm>
          <a:prstGeom prst="rect">
            <a:avLst/>
          </a:prstGeom>
        </p:spPr>
      </p:pic>
      <p:pic>
        <p:nvPicPr>
          <p:cNvPr id="22" name="Graphic 21" descr="Brainstorm with solid fill">
            <a:extLst>
              <a:ext uri="{FF2B5EF4-FFF2-40B4-BE49-F238E27FC236}">
                <a16:creationId xmlns:a16="http://schemas.microsoft.com/office/drawing/2014/main" id="{3902CF88-9381-6AB5-D5C0-34D2A36D77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98835" y="2270505"/>
            <a:ext cx="877891" cy="877891"/>
          </a:xfrm>
          <a:prstGeom prst="rect">
            <a:avLst/>
          </a:prstGeom>
        </p:spPr>
      </p:pic>
      <p:pic>
        <p:nvPicPr>
          <p:cNvPr id="26" name="Graphic 25" descr="Chat with solid fill">
            <a:extLst>
              <a:ext uri="{FF2B5EF4-FFF2-40B4-BE49-F238E27FC236}">
                <a16:creationId xmlns:a16="http://schemas.microsoft.com/office/drawing/2014/main" id="{91F64859-C174-28C9-F060-6CBB64BAA0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54662" y="3963697"/>
            <a:ext cx="877891" cy="877891"/>
          </a:xfrm>
          <a:prstGeom prst="rect">
            <a:avLst/>
          </a:prstGeom>
        </p:spPr>
      </p:pic>
      <p:pic>
        <p:nvPicPr>
          <p:cNvPr id="28" name="Graphic 27" descr="Cloud with solid fill">
            <a:extLst>
              <a:ext uri="{FF2B5EF4-FFF2-40B4-BE49-F238E27FC236}">
                <a16:creationId xmlns:a16="http://schemas.microsoft.com/office/drawing/2014/main" id="{7169CA0A-9AB6-3DD8-1F20-353A3A5A27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05998" y="4915172"/>
            <a:ext cx="877891" cy="877891"/>
          </a:xfrm>
          <a:prstGeom prst="rect">
            <a:avLst/>
          </a:prstGeom>
        </p:spPr>
      </p:pic>
      <p:pic>
        <p:nvPicPr>
          <p:cNvPr id="30" name="Graphic 29" descr="Deciduous tree with solid fill">
            <a:extLst>
              <a:ext uri="{FF2B5EF4-FFF2-40B4-BE49-F238E27FC236}">
                <a16:creationId xmlns:a16="http://schemas.microsoft.com/office/drawing/2014/main" id="{5814DB86-0DC3-2F37-07E0-7AF76BFF706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24829" y="1886449"/>
            <a:ext cx="877891" cy="877891"/>
          </a:xfrm>
          <a:prstGeom prst="rect">
            <a:avLst/>
          </a:prstGeom>
        </p:spPr>
      </p:pic>
      <p:pic>
        <p:nvPicPr>
          <p:cNvPr id="32" name="Graphic 31" descr="Diamond with solid fill">
            <a:extLst>
              <a:ext uri="{FF2B5EF4-FFF2-40B4-BE49-F238E27FC236}">
                <a16:creationId xmlns:a16="http://schemas.microsoft.com/office/drawing/2014/main" id="{340B056B-E319-7B1B-EA6E-AAE524A7552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180019" y="5301086"/>
            <a:ext cx="877891" cy="877891"/>
          </a:xfrm>
          <a:prstGeom prst="rect">
            <a:avLst/>
          </a:prstGeom>
        </p:spPr>
      </p:pic>
      <p:grpSp>
        <p:nvGrpSpPr>
          <p:cNvPr id="33" name="Group 32">
            <a:extLst>
              <a:ext uri="{FF2B5EF4-FFF2-40B4-BE49-F238E27FC236}">
                <a16:creationId xmlns:a16="http://schemas.microsoft.com/office/drawing/2014/main" id="{C6420022-9F20-00C9-25AB-800F94116EE0}"/>
              </a:ext>
            </a:extLst>
          </p:cNvPr>
          <p:cNvGrpSpPr/>
          <p:nvPr/>
        </p:nvGrpSpPr>
        <p:grpSpPr>
          <a:xfrm>
            <a:off x="12229320" y="4138122"/>
            <a:ext cx="5365847" cy="2212887"/>
            <a:chOff x="8921976" y="1455716"/>
            <a:chExt cx="2926081" cy="1788679"/>
          </a:xfrm>
        </p:grpSpPr>
        <p:sp>
          <p:nvSpPr>
            <p:cNvPr id="34" name="TextBox 33">
              <a:extLst>
                <a:ext uri="{FF2B5EF4-FFF2-40B4-BE49-F238E27FC236}">
                  <a16:creationId xmlns:a16="http://schemas.microsoft.com/office/drawing/2014/main" id="{4B0B07AD-2023-0AE3-98F0-0FB1C21723C6}"/>
                </a:ext>
              </a:extLst>
            </p:cNvPr>
            <p:cNvSpPr txBox="1"/>
            <p:nvPr/>
          </p:nvSpPr>
          <p:spPr>
            <a:xfrm>
              <a:off x="8921976" y="1455716"/>
              <a:ext cx="2926080" cy="472674"/>
            </a:xfrm>
            <a:prstGeom prst="rect">
              <a:avLst/>
            </a:prstGeom>
            <a:noFill/>
          </p:spPr>
          <p:txBody>
            <a:bodyPr wrap="square" lIns="0" rIns="0" rtlCol="0" anchor="b">
              <a:spAutoFit/>
            </a:bodyPr>
            <a:lstStyle/>
            <a:p>
              <a:pPr algn="ctr"/>
              <a:r>
                <a:rPr lang="en-US" sz="3200" dirty="0">
                  <a:solidFill>
                    <a:srgbClr val="E6B729"/>
                  </a:solidFill>
                  <a:latin typeface="+mj-lt"/>
                </a:rPr>
                <a:t>Task Switching</a:t>
              </a:r>
              <a:endParaRPr lang="en-US" sz="3200" noProof="1">
                <a:solidFill>
                  <a:srgbClr val="E6B729"/>
                </a:solidFill>
                <a:latin typeface="+mj-lt"/>
              </a:endParaRPr>
            </a:p>
          </p:txBody>
        </p:sp>
        <p:sp>
          <p:nvSpPr>
            <p:cNvPr id="35" name="TextBox 34">
              <a:extLst>
                <a:ext uri="{FF2B5EF4-FFF2-40B4-BE49-F238E27FC236}">
                  <a16:creationId xmlns:a16="http://schemas.microsoft.com/office/drawing/2014/main" id="{23B427C9-FE82-DC34-2E27-AE1020E68779}"/>
                </a:ext>
              </a:extLst>
            </p:cNvPr>
            <p:cNvSpPr txBox="1"/>
            <p:nvPr/>
          </p:nvSpPr>
          <p:spPr>
            <a:xfrm>
              <a:off x="8921977" y="1925881"/>
              <a:ext cx="2926080" cy="1318514"/>
            </a:xfrm>
            <a:prstGeom prst="rect">
              <a:avLst/>
            </a:prstGeom>
            <a:noFill/>
          </p:spPr>
          <p:txBody>
            <a:bodyPr wrap="square" lIns="0" rIns="0" rtlCol="0" anchor="t">
              <a:spAutoFit/>
            </a:bodyPr>
            <a:lstStyle/>
            <a:p>
              <a:pPr algn="just"/>
              <a:r>
                <a:rPr lang="en-US" sz="2000" dirty="0">
                  <a:latin typeface="+mj-lt"/>
                </a:rPr>
                <a:t>Flexibility extends to switching between different tasks or activities seamlessly. People with cognitive flexibility can transition between tasks without feeling overwhelmed or disoriented.</a:t>
              </a:r>
              <a:endParaRPr lang="en-US" sz="2000" noProof="1">
                <a:solidFill>
                  <a:schemeClr val="bg1">
                    <a:lumMod val="75000"/>
                  </a:schemeClr>
                </a:solidFill>
                <a:latin typeface="+mj-lt"/>
              </a:endParaRPr>
            </a:p>
          </p:txBody>
        </p:sp>
      </p:grpSp>
      <p:grpSp>
        <p:nvGrpSpPr>
          <p:cNvPr id="36" name="Group 35">
            <a:extLst>
              <a:ext uri="{FF2B5EF4-FFF2-40B4-BE49-F238E27FC236}">
                <a16:creationId xmlns:a16="http://schemas.microsoft.com/office/drawing/2014/main" id="{7B42F3F1-C4FA-833A-E2A9-94A815D9E8AA}"/>
              </a:ext>
            </a:extLst>
          </p:cNvPr>
          <p:cNvGrpSpPr/>
          <p:nvPr/>
        </p:nvGrpSpPr>
        <p:grpSpPr>
          <a:xfrm>
            <a:off x="12238460" y="6709129"/>
            <a:ext cx="5367157" cy="1905428"/>
            <a:chOff x="8921977" y="4008127"/>
            <a:chExt cx="2926080" cy="1716928"/>
          </a:xfrm>
        </p:grpSpPr>
        <p:sp>
          <p:nvSpPr>
            <p:cNvPr id="37" name="TextBox 36">
              <a:extLst>
                <a:ext uri="{FF2B5EF4-FFF2-40B4-BE49-F238E27FC236}">
                  <a16:creationId xmlns:a16="http://schemas.microsoft.com/office/drawing/2014/main" id="{002E9D9A-909B-84CD-E79D-F1BED62BF9C8}"/>
                </a:ext>
              </a:extLst>
            </p:cNvPr>
            <p:cNvSpPr txBox="1"/>
            <p:nvPr/>
          </p:nvSpPr>
          <p:spPr>
            <a:xfrm>
              <a:off x="8921977" y="4008127"/>
              <a:ext cx="2926080" cy="526925"/>
            </a:xfrm>
            <a:prstGeom prst="rect">
              <a:avLst/>
            </a:prstGeom>
            <a:noFill/>
          </p:spPr>
          <p:txBody>
            <a:bodyPr wrap="square" lIns="0" rIns="0" rtlCol="0" anchor="b">
              <a:spAutoFit/>
            </a:bodyPr>
            <a:lstStyle/>
            <a:p>
              <a:pPr algn="ctr"/>
              <a:r>
                <a:rPr lang="en-US" sz="3200" dirty="0">
                  <a:solidFill>
                    <a:srgbClr val="6AAC90"/>
                  </a:solidFill>
                  <a:latin typeface="+mj-lt"/>
                </a:rPr>
                <a:t>Tolerance for Ambiguity</a:t>
              </a:r>
              <a:endParaRPr lang="en-US" sz="3200" noProof="1">
                <a:solidFill>
                  <a:srgbClr val="6AAC90"/>
                </a:solidFill>
                <a:latin typeface="+mj-lt"/>
              </a:endParaRPr>
            </a:p>
          </p:txBody>
        </p:sp>
        <p:sp>
          <p:nvSpPr>
            <p:cNvPr id="38" name="TextBox 37">
              <a:extLst>
                <a:ext uri="{FF2B5EF4-FFF2-40B4-BE49-F238E27FC236}">
                  <a16:creationId xmlns:a16="http://schemas.microsoft.com/office/drawing/2014/main" id="{F9C714D7-9C7A-B539-B9F5-0151A69B9AEA}"/>
                </a:ext>
              </a:extLst>
            </p:cNvPr>
            <p:cNvSpPr txBox="1"/>
            <p:nvPr/>
          </p:nvSpPr>
          <p:spPr>
            <a:xfrm>
              <a:off x="8921977" y="4532541"/>
              <a:ext cx="2926080" cy="1192514"/>
            </a:xfrm>
            <a:prstGeom prst="rect">
              <a:avLst/>
            </a:prstGeom>
            <a:noFill/>
          </p:spPr>
          <p:txBody>
            <a:bodyPr wrap="square" lIns="0" rIns="0" rtlCol="0" anchor="t">
              <a:spAutoFit/>
            </a:bodyPr>
            <a:lstStyle/>
            <a:p>
              <a:pPr algn="just"/>
              <a:r>
                <a:rPr lang="en-US" sz="2000" dirty="0">
                  <a:latin typeface="+mj-lt"/>
                </a:rPr>
                <a:t>They can handle ambiguity and uncertainty without feeling overwhelmed or anxious. Instead, they can explore and experiment with potential solutions.</a:t>
              </a:r>
              <a:endParaRPr lang="en-US" sz="2000" noProof="1">
                <a:solidFill>
                  <a:schemeClr val="bg1">
                    <a:lumMod val="75000"/>
                  </a:schemeClr>
                </a:solidFill>
                <a:latin typeface="+mj-lt"/>
              </a:endParaRPr>
            </a:p>
          </p:txBody>
        </p:sp>
      </p:grpSp>
      <p:grpSp>
        <p:nvGrpSpPr>
          <p:cNvPr id="39" name="Group 38">
            <a:extLst>
              <a:ext uri="{FF2B5EF4-FFF2-40B4-BE49-F238E27FC236}">
                <a16:creationId xmlns:a16="http://schemas.microsoft.com/office/drawing/2014/main" id="{9592D876-DBBC-7EDC-20F9-2D903AB8E3B3}"/>
              </a:ext>
            </a:extLst>
          </p:cNvPr>
          <p:cNvGrpSpPr/>
          <p:nvPr/>
        </p:nvGrpSpPr>
        <p:grpSpPr>
          <a:xfrm>
            <a:off x="556793" y="4112589"/>
            <a:ext cx="5372873" cy="2520662"/>
            <a:chOff x="332936" y="2616813"/>
            <a:chExt cx="2926080" cy="2037212"/>
          </a:xfrm>
        </p:grpSpPr>
        <p:sp>
          <p:nvSpPr>
            <p:cNvPr id="40" name="TextBox 39">
              <a:extLst>
                <a:ext uri="{FF2B5EF4-FFF2-40B4-BE49-F238E27FC236}">
                  <a16:creationId xmlns:a16="http://schemas.microsoft.com/office/drawing/2014/main" id="{EF90409F-E89E-CCD2-9859-8FC46613F02A}"/>
                </a:ext>
              </a:extLst>
            </p:cNvPr>
            <p:cNvSpPr txBox="1"/>
            <p:nvPr/>
          </p:nvSpPr>
          <p:spPr>
            <a:xfrm>
              <a:off x="332936" y="2616813"/>
              <a:ext cx="2926080" cy="472618"/>
            </a:xfrm>
            <a:prstGeom prst="rect">
              <a:avLst/>
            </a:prstGeom>
            <a:noFill/>
          </p:spPr>
          <p:txBody>
            <a:bodyPr wrap="square" lIns="0" rIns="0" rtlCol="0" anchor="b">
              <a:spAutoFit/>
            </a:bodyPr>
            <a:lstStyle/>
            <a:p>
              <a:pPr algn="ctr"/>
              <a:r>
                <a:rPr lang="en-US" sz="3200" dirty="0">
                  <a:solidFill>
                    <a:srgbClr val="9E5E9B"/>
                  </a:solidFill>
                  <a:latin typeface="+mj-lt"/>
                </a:rPr>
                <a:t>Creativity</a:t>
              </a:r>
              <a:endParaRPr lang="en-US" sz="3200" noProof="1">
                <a:solidFill>
                  <a:srgbClr val="9E5E9B"/>
                </a:solidFill>
                <a:latin typeface="+mj-lt"/>
              </a:endParaRPr>
            </a:p>
          </p:txBody>
        </p:sp>
        <p:sp>
          <p:nvSpPr>
            <p:cNvPr id="41" name="TextBox 40">
              <a:extLst>
                <a:ext uri="{FF2B5EF4-FFF2-40B4-BE49-F238E27FC236}">
                  <a16:creationId xmlns:a16="http://schemas.microsoft.com/office/drawing/2014/main" id="{1400AEDB-6212-7112-C17F-8BC2A53331FD}"/>
                </a:ext>
              </a:extLst>
            </p:cNvPr>
            <p:cNvSpPr txBox="1"/>
            <p:nvPr/>
          </p:nvSpPr>
          <p:spPr>
            <a:xfrm>
              <a:off x="332936" y="3086922"/>
              <a:ext cx="2926080" cy="1567103"/>
            </a:xfrm>
            <a:prstGeom prst="rect">
              <a:avLst/>
            </a:prstGeom>
            <a:noFill/>
          </p:spPr>
          <p:txBody>
            <a:bodyPr wrap="square" lIns="0" rIns="0" rtlCol="0" anchor="t">
              <a:spAutoFit/>
            </a:bodyPr>
            <a:lstStyle/>
            <a:p>
              <a:pPr algn="just"/>
              <a:r>
                <a:rPr lang="en-US" sz="2000" dirty="0">
                  <a:latin typeface="+mj-lt"/>
                </a:rPr>
                <a:t>Being open to new possibilities and perspectives often leads to creative problem-solving. Flexible thinkers can produce innovative solutions to challenges because they can think beyond traditional boundaries.</a:t>
              </a:r>
              <a:endParaRPr lang="en-US" sz="2000" noProof="1">
                <a:solidFill>
                  <a:schemeClr val="bg1">
                    <a:lumMod val="75000"/>
                  </a:schemeClr>
                </a:solidFill>
                <a:latin typeface="+mj-lt"/>
              </a:endParaRPr>
            </a:p>
          </p:txBody>
        </p:sp>
      </p:grpSp>
      <p:grpSp>
        <p:nvGrpSpPr>
          <p:cNvPr id="42" name="Group 41">
            <a:extLst>
              <a:ext uri="{FF2B5EF4-FFF2-40B4-BE49-F238E27FC236}">
                <a16:creationId xmlns:a16="http://schemas.microsoft.com/office/drawing/2014/main" id="{59366DA3-0C16-BE68-4A0E-F570E21192B0}"/>
              </a:ext>
            </a:extLst>
          </p:cNvPr>
          <p:cNvGrpSpPr/>
          <p:nvPr/>
        </p:nvGrpSpPr>
        <p:grpSpPr>
          <a:xfrm>
            <a:off x="549424" y="6845406"/>
            <a:ext cx="5367157" cy="2212478"/>
            <a:chOff x="332936" y="4696307"/>
            <a:chExt cx="2926080" cy="1580340"/>
          </a:xfrm>
        </p:grpSpPr>
        <p:sp>
          <p:nvSpPr>
            <p:cNvPr id="43" name="TextBox 42">
              <a:extLst>
                <a:ext uri="{FF2B5EF4-FFF2-40B4-BE49-F238E27FC236}">
                  <a16:creationId xmlns:a16="http://schemas.microsoft.com/office/drawing/2014/main" id="{B925E393-20D7-4EB6-1E28-356DCDF0CE7A}"/>
                </a:ext>
              </a:extLst>
            </p:cNvPr>
            <p:cNvSpPr txBox="1"/>
            <p:nvPr/>
          </p:nvSpPr>
          <p:spPr>
            <a:xfrm>
              <a:off x="332936" y="4696307"/>
              <a:ext cx="2926080" cy="417696"/>
            </a:xfrm>
            <a:prstGeom prst="rect">
              <a:avLst/>
            </a:prstGeom>
            <a:noFill/>
          </p:spPr>
          <p:txBody>
            <a:bodyPr wrap="square" lIns="0" rIns="0" rtlCol="0" anchor="b">
              <a:spAutoFit/>
            </a:bodyPr>
            <a:lstStyle/>
            <a:p>
              <a:pPr algn="ctr"/>
              <a:r>
                <a:rPr lang="en-US" sz="3200" dirty="0">
                  <a:solidFill>
                    <a:srgbClr val="EC7663"/>
                  </a:solidFill>
                  <a:latin typeface="+mj-lt"/>
                </a:rPr>
                <a:t>Multiple Perspectives</a:t>
              </a:r>
              <a:endParaRPr lang="en-US" sz="3200" noProof="1">
                <a:solidFill>
                  <a:srgbClr val="EC7663"/>
                </a:solidFill>
                <a:latin typeface="+mj-lt"/>
              </a:endParaRPr>
            </a:p>
          </p:txBody>
        </p:sp>
        <p:sp>
          <p:nvSpPr>
            <p:cNvPr id="44" name="TextBox 43">
              <a:extLst>
                <a:ext uri="{FF2B5EF4-FFF2-40B4-BE49-F238E27FC236}">
                  <a16:creationId xmlns:a16="http://schemas.microsoft.com/office/drawing/2014/main" id="{CB3D2CA1-B558-9A63-9275-E9B0746C6EB2}"/>
                </a:ext>
              </a:extLst>
            </p:cNvPr>
            <p:cNvSpPr txBox="1"/>
            <p:nvPr/>
          </p:nvSpPr>
          <p:spPr>
            <a:xfrm>
              <a:off x="332936" y="5111494"/>
              <a:ext cx="2926080" cy="1165153"/>
            </a:xfrm>
            <a:prstGeom prst="rect">
              <a:avLst/>
            </a:prstGeom>
            <a:noFill/>
          </p:spPr>
          <p:txBody>
            <a:bodyPr wrap="square" lIns="0" rIns="0" rtlCol="0" anchor="t">
              <a:spAutoFit/>
            </a:bodyPr>
            <a:lstStyle/>
            <a:p>
              <a:pPr algn="just"/>
              <a:r>
                <a:rPr lang="en-US" sz="2000" dirty="0">
                  <a:latin typeface="+mj-lt"/>
                </a:rPr>
                <a:t>They can view situations from various angles, considering different viewpoints and interpretations. This ability enhances empathy and understanding of others' perspectives.</a:t>
              </a:r>
              <a:endParaRPr lang="en-US" sz="2000" noProof="1">
                <a:solidFill>
                  <a:schemeClr val="bg1">
                    <a:lumMod val="75000"/>
                  </a:schemeClr>
                </a:solidFill>
                <a:latin typeface="+mj-lt"/>
              </a:endParaRPr>
            </a:p>
          </p:txBody>
        </p:sp>
      </p:grpSp>
      <p:grpSp>
        <p:nvGrpSpPr>
          <p:cNvPr id="45" name="Group 44">
            <a:extLst>
              <a:ext uri="{FF2B5EF4-FFF2-40B4-BE49-F238E27FC236}">
                <a16:creationId xmlns:a16="http://schemas.microsoft.com/office/drawing/2014/main" id="{FD837AFD-D67C-CD16-DAA4-987A47EAB740}"/>
              </a:ext>
            </a:extLst>
          </p:cNvPr>
          <p:cNvGrpSpPr/>
          <p:nvPr/>
        </p:nvGrpSpPr>
        <p:grpSpPr>
          <a:xfrm>
            <a:off x="12256618" y="1733339"/>
            <a:ext cx="5349001" cy="2213198"/>
            <a:chOff x="8921977" y="1403078"/>
            <a:chExt cx="2926080" cy="1988148"/>
          </a:xfrm>
        </p:grpSpPr>
        <p:sp>
          <p:nvSpPr>
            <p:cNvPr id="46" name="TextBox 45">
              <a:extLst>
                <a:ext uri="{FF2B5EF4-FFF2-40B4-BE49-F238E27FC236}">
                  <a16:creationId xmlns:a16="http://schemas.microsoft.com/office/drawing/2014/main" id="{C3D31E39-9F77-50CC-0669-8ADE1D224E90}"/>
                </a:ext>
              </a:extLst>
            </p:cNvPr>
            <p:cNvSpPr txBox="1"/>
            <p:nvPr/>
          </p:nvSpPr>
          <p:spPr>
            <a:xfrm>
              <a:off x="8921977" y="1403078"/>
              <a:ext cx="2926080" cy="525312"/>
            </a:xfrm>
            <a:prstGeom prst="rect">
              <a:avLst/>
            </a:prstGeom>
            <a:noFill/>
          </p:spPr>
          <p:txBody>
            <a:bodyPr wrap="square" lIns="0" rIns="0" rtlCol="0" anchor="b">
              <a:spAutoFit/>
            </a:bodyPr>
            <a:lstStyle/>
            <a:p>
              <a:pPr algn="ctr"/>
              <a:r>
                <a:rPr lang="en-US" sz="3200" dirty="0">
                  <a:solidFill>
                    <a:srgbClr val="ED5654"/>
                  </a:solidFill>
                  <a:latin typeface="+mj-lt"/>
                </a:rPr>
                <a:t>Resilience</a:t>
              </a:r>
              <a:endParaRPr lang="en-US" sz="3200" noProof="1">
                <a:solidFill>
                  <a:srgbClr val="ED5654"/>
                </a:solidFill>
                <a:latin typeface="+mj-lt"/>
              </a:endParaRPr>
            </a:p>
          </p:txBody>
        </p:sp>
        <p:sp>
          <p:nvSpPr>
            <p:cNvPr id="47" name="TextBox 46">
              <a:extLst>
                <a:ext uri="{FF2B5EF4-FFF2-40B4-BE49-F238E27FC236}">
                  <a16:creationId xmlns:a16="http://schemas.microsoft.com/office/drawing/2014/main" id="{57197CF0-5321-A529-7515-B9942EC6126E}"/>
                </a:ext>
              </a:extLst>
            </p:cNvPr>
            <p:cNvSpPr txBox="1"/>
            <p:nvPr/>
          </p:nvSpPr>
          <p:spPr>
            <a:xfrm>
              <a:off x="8921977" y="1925881"/>
              <a:ext cx="2926080" cy="1465345"/>
            </a:xfrm>
            <a:prstGeom prst="rect">
              <a:avLst/>
            </a:prstGeom>
            <a:noFill/>
          </p:spPr>
          <p:txBody>
            <a:bodyPr wrap="square" lIns="0" rIns="0" rtlCol="0" anchor="t">
              <a:spAutoFit/>
            </a:bodyPr>
            <a:lstStyle/>
            <a:p>
              <a:pPr algn="just"/>
              <a:r>
                <a:rPr lang="en-US" sz="2000" dirty="0">
                  <a:latin typeface="+mj-lt"/>
                </a:rPr>
                <a:t>When faced with setbacks or unexpected changes, flexible thinkers can recover and adapt more effectively. They are less likely to become stuck in negative thought patterns or fixated on a single solution.</a:t>
              </a:r>
              <a:endParaRPr lang="en-US" sz="2000" noProof="1">
                <a:solidFill>
                  <a:schemeClr val="bg1">
                    <a:lumMod val="75000"/>
                  </a:schemeClr>
                </a:solidFill>
                <a:latin typeface="+mj-lt"/>
              </a:endParaRPr>
            </a:p>
          </p:txBody>
        </p:sp>
      </p:grpSp>
      <p:grpSp>
        <p:nvGrpSpPr>
          <p:cNvPr id="48" name="Group 47">
            <a:extLst>
              <a:ext uri="{FF2B5EF4-FFF2-40B4-BE49-F238E27FC236}">
                <a16:creationId xmlns:a16="http://schemas.microsoft.com/office/drawing/2014/main" id="{96A26B80-B850-896C-DEB5-1178B2E85C68}"/>
              </a:ext>
            </a:extLst>
          </p:cNvPr>
          <p:cNvGrpSpPr/>
          <p:nvPr/>
        </p:nvGrpSpPr>
        <p:grpSpPr>
          <a:xfrm>
            <a:off x="562509" y="1788060"/>
            <a:ext cx="5367157" cy="2212644"/>
            <a:chOff x="332936" y="2651092"/>
            <a:chExt cx="2926080" cy="1658567"/>
          </a:xfrm>
        </p:grpSpPr>
        <p:sp>
          <p:nvSpPr>
            <p:cNvPr id="49" name="TextBox 48">
              <a:extLst>
                <a:ext uri="{FF2B5EF4-FFF2-40B4-BE49-F238E27FC236}">
                  <a16:creationId xmlns:a16="http://schemas.microsoft.com/office/drawing/2014/main" id="{CBC0AD1F-C24B-1F9F-F5EA-ABC7EA4D80C3}"/>
                </a:ext>
              </a:extLst>
            </p:cNvPr>
            <p:cNvSpPr txBox="1"/>
            <p:nvPr/>
          </p:nvSpPr>
          <p:spPr>
            <a:xfrm>
              <a:off x="332936" y="2651092"/>
              <a:ext cx="2926080" cy="438339"/>
            </a:xfrm>
            <a:prstGeom prst="rect">
              <a:avLst/>
            </a:prstGeom>
            <a:noFill/>
          </p:spPr>
          <p:txBody>
            <a:bodyPr wrap="square" lIns="0" rIns="0" rtlCol="0" anchor="b">
              <a:spAutoFit/>
            </a:bodyPr>
            <a:lstStyle/>
            <a:p>
              <a:pPr algn="ctr"/>
              <a:r>
                <a:rPr lang="en-US" sz="3200" dirty="0">
                  <a:solidFill>
                    <a:srgbClr val="F16077"/>
                  </a:solidFill>
                  <a:latin typeface="+mj-lt"/>
                </a:rPr>
                <a:t>Adaptability</a:t>
              </a:r>
              <a:endParaRPr lang="en-US" sz="3200" noProof="1">
                <a:solidFill>
                  <a:srgbClr val="F16077"/>
                </a:solidFill>
                <a:latin typeface="+mj-lt"/>
              </a:endParaRPr>
            </a:p>
          </p:txBody>
        </p:sp>
        <p:sp>
          <p:nvSpPr>
            <p:cNvPr id="50" name="TextBox 49">
              <a:extLst>
                <a:ext uri="{FF2B5EF4-FFF2-40B4-BE49-F238E27FC236}">
                  <a16:creationId xmlns:a16="http://schemas.microsoft.com/office/drawing/2014/main" id="{AD25D841-F42F-9F14-CC9F-EE1F9E2E6C5F}"/>
                </a:ext>
              </a:extLst>
            </p:cNvPr>
            <p:cNvSpPr txBox="1"/>
            <p:nvPr/>
          </p:nvSpPr>
          <p:spPr>
            <a:xfrm>
              <a:off x="332936" y="3086922"/>
              <a:ext cx="2926080" cy="1222737"/>
            </a:xfrm>
            <a:prstGeom prst="rect">
              <a:avLst/>
            </a:prstGeom>
            <a:noFill/>
          </p:spPr>
          <p:txBody>
            <a:bodyPr wrap="square" lIns="0" rIns="0" rtlCol="0" anchor="t">
              <a:spAutoFit/>
            </a:bodyPr>
            <a:lstStyle/>
            <a:p>
              <a:pPr algn="just"/>
              <a:r>
                <a:rPr lang="en-US" sz="2000" dirty="0">
                  <a:latin typeface="+mj-lt"/>
                </a:rPr>
                <a:t>Flexible thinkers can adjust their thinking and behavior in different contexts. They are not rigidly tied to a specific approach and can readily change their strategies to better suit the situation.</a:t>
              </a:r>
              <a:endParaRPr lang="en-US" sz="2000" noProof="1">
                <a:solidFill>
                  <a:schemeClr val="bg1">
                    <a:lumMod val="75000"/>
                  </a:schemeClr>
                </a:solidFill>
                <a:latin typeface="+mj-lt"/>
              </a:endParaRPr>
            </a:p>
          </p:txBody>
        </p:sp>
      </p:grpSp>
    </p:spTree>
    <p:extLst>
      <p:ext uri="{BB962C8B-B14F-4D97-AF65-F5344CB8AC3E}">
        <p14:creationId xmlns:p14="http://schemas.microsoft.com/office/powerpoint/2010/main" val="40390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3737558"/>
            <a:ext cx="6055518" cy="5863642"/>
          </a:xfrm>
          <a:prstGeom prst="rect">
            <a:avLst/>
          </a:prstGeom>
        </p:spPr>
      </p:pic>
      <p:pic>
        <p:nvPicPr>
          <p:cNvPr id="58" name="Picture 57">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4049285"/>
            <a:ext cx="2283618" cy="3311634"/>
          </a:xfrm>
          <a:prstGeom prst="rect">
            <a:avLst/>
          </a:prstGeom>
        </p:spPr>
      </p:pic>
      <p:sp>
        <p:nvSpPr>
          <p:cNvPr id="59" name="Oval 5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13518" y="2346960"/>
            <a:ext cx="4229100" cy="394716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0" name="Picture 59">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11999118" y="0"/>
            <a:ext cx="2405080" cy="1597969"/>
          </a:xfrm>
          <a:prstGeom prst="rect">
            <a:avLst/>
          </a:prstGeom>
        </p:spPr>
      </p:pic>
      <p:pic>
        <p:nvPicPr>
          <p:cNvPr id="61" name="Picture 60">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12908817" y="8534400"/>
            <a:ext cx="1490601" cy="1066800"/>
          </a:xfrm>
          <a:prstGeom prst="rect">
            <a:avLst/>
          </a:prstGeom>
        </p:spPr>
      </p:pic>
      <p:sp>
        <p:nvSpPr>
          <p:cNvPr id="62" name="Rectangle 61">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56718" y="0"/>
            <a:ext cx="1028700" cy="1600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Rectangle 62">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8288000" cy="96012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4"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4026515" y="0"/>
            <a:ext cx="839208" cy="5193498"/>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65" name="Freeform: Shape 64">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 y="0"/>
            <a:ext cx="14550688" cy="96012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E9C66F6-58A1-4B5E-A464-07C81DE6993D}"/>
              </a:ext>
            </a:extLst>
          </p:cNvPr>
          <p:cNvSpPr>
            <a:spLocks noGrp="1"/>
          </p:cNvSpPr>
          <p:nvPr>
            <p:ph type="title"/>
          </p:nvPr>
        </p:nvSpPr>
        <p:spPr>
          <a:xfrm>
            <a:off x="1732432" y="2026919"/>
            <a:ext cx="10462373" cy="4661414"/>
          </a:xfrm>
        </p:spPr>
        <p:txBody>
          <a:bodyPr vert="horz" lIns="91440" tIns="45720" rIns="91440" bIns="45720" rtlCol="0" anchor="b">
            <a:normAutofit/>
          </a:bodyPr>
          <a:lstStyle/>
          <a:p>
            <a:pPr defTabSz="457200"/>
            <a:r>
              <a:rPr lang="en-US" sz="8000" b="0" i="0" kern="1200" dirty="0">
                <a:solidFill>
                  <a:schemeClr val="tx2"/>
                </a:solidFill>
                <a:latin typeface="+mj-lt"/>
                <a:ea typeface="+mj-ea"/>
                <a:cs typeface="+mj-cs"/>
              </a:rPr>
              <a:t>Flexible Thinking &amp; Education</a:t>
            </a:r>
          </a:p>
        </p:txBody>
      </p:sp>
      <p:sp>
        <p:nvSpPr>
          <p:cNvPr id="56" name="Rectangle 55">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56718" y="0"/>
            <a:ext cx="1028700" cy="1600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Slide Number Placeholder 9">
            <a:extLst>
              <a:ext uri="{FF2B5EF4-FFF2-40B4-BE49-F238E27FC236}">
                <a16:creationId xmlns:a16="http://schemas.microsoft.com/office/drawing/2014/main" id="{9C8F87ED-7B6F-4C17-A3CC-975DE809AB25}"/>
              </a:ext>
            </a:extLst>
          </p:cNvPr>
          <p:cNvSpPr>
            <a:spLocks noGrp="1"/>
          </p:cNvSpPr>
          <p:nvPr>
            <p:ph type="sldNum" sz="quarter" idx="12"/>
          </p:nvPr>
        </p:nvSpPr>
        <p:spPr>
          <a:xfrm>
            <a:off x="15528810" y="414020"/>
            <a:ext cx="1257298" cy="1074762"/>
          </a:xfrm>
        </p:spPr>
        <p:txBody>
          <a:bodyPr vert="horz" lIns="91440" tIns="45720" rIns="91440" bIns="45720" rtlCol="0" anchor="b">
            <a:normAutofit/>
          </a:bodyPr>
          <a:lstStyle/>
          <a:p>
            <a:pPr>
              <a:spcAft>
                <a:spcPts val="600"/>
              </a:spcAft>
            </a:pPr>
            <a:fld id="{D57F1E4F-1CFF-5643-939E-217C01CDF565}" type="slidenum">
              <a:rPr lang="en-US" sz="4000" b="0" i="0" kern="1200">
                <a:solidFill>
                  <a:srgbClr val="FFFFFF"/>
                </a:solidFill>
                <a:latin typeface="+mn-lt"/>
                <a:ea typeface="+mn-ea"/>
                <a:cs typeface="+mn-cs"/>
              </a:rPr>
              <a:pPr>
                <a:spcAft>
                  <a:spcPts val="600"/>
                </a:spcAft>
              </a:pPr>
              <a:t>6</a:t>
            </a:fld>
            <a:endParaRPr lang="en-US" sz="4000" b="0" i="0" kern="1200" dirty="0">
              <a:solidFill>
                <a:srgbClr val="FFFFFF"/>
              </a:solidFill>
              <a:latin typeface="+mn-lt"/>
              <a:ea typeface="+mn-ea"/>
              <a:cs typeface="+mn-cs"/>
            </a:endParaRPr>
          </a:p>
        </p:txBody>
      </p:sp>
    </p:spTree>
    <p:extLst>
      <p:ext uri="{BB962C8B-B14F-4D97-AF65-F5344CB8AC3E}">
        <p14:creationId xmlns:p14="http://schemas.microsoft.com/office/powerpoint/2010/main" val="32394318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212783" y="180674"/>
            <a:ext cx="9231467" cy="990894"/>
          </a:xfrm>
        </p:spPr>
        <p:txBody>
          <a:bodyPr>
            <a:normAutofit/>
          </a:bodyPr>
          <a:lstStyle/>
          <a:p>
            <a:r>
              <a:rPr lang="en-US" sz="5200" dirty="0"/>
              <a:t>1.Curriculum and Instruction</a:t>
            </a:r>
          </a:p>
        </p:txBody>
      </p:sp>
      <p:sp>
        <p:nvSpPr>
          <p:cNvPr id="14" name="Slide Number Placeholder 13">
            <a:extLst>
              <a:ext uri="{FF2B5EF4-FFF2-40B4-BE49-F238E27FC236}">
                <a16:creationId xmlns:a16="http://schemas.microsoft.com/office/drawing/2014/main" id="{4F7E9AC2-5EC7-5564-08C8-7C5EEFFFECB1}"/>
              </a:ext>
            </a:extLst>
          </p:cNvPr>
          <p:cNvSpPr>
            <a:spLocks noGrp="1"/>
          </p:cNvSpPr>
          <p:nvPr>
            <p:ph type="sldNum" sz="quarter" idx="12"/>
          </p:nvPr>
        </p:nvSpPr>
        <p:spPr/>
        <p:txBody>
          <a:bodyPr>
            <a:normAutofit/>
          </a:bodyPr>
          <a:lstStyle/>
          <a:p>
            <a:fld id="{FE1D2D36-5D11-429F-A10B-61490F16675A}" type="slidenum">
              <a:rPr lang="en-US" smtClean="0">
                <a:latin typeface="+mj-lt"/>
              </a:rPr>
              <a:t>7</a:t>
            </a:fld>
            <a:endParaRPr lang="en-US">
              <a:latin typeface="+mj-lt"/>
            </a:endParaRPr>
          </a:p>
        </p:txBody>
      </p:sp>
      <p:sp>
        <p:nvSpPr>
          <p:cNvPr id="6" name="Shape">
            <a:extLst>
              <a:ext uri="{FF2B5EF4-FFF2-40B4-BE49-F238E27FC236}">
                <a16:creationId xmlns:a16="http://schemas.microsoft.com/office/drawing/2014/main" id="{7C47ABF5-8759-4502-80D4-65EDB80DF46B}"/>
              </a:ext>
            </a:extLst>
          </p:cNvPr>
          <p:cNvSpPr/>
          <p:nvPr/>
        </p:nvSpPr>
        <p:spPr>
          <a:xfrm>
            <a:off x="6907719" y="2146097"/>
            <a:ext cx="4472562" cy="3678636"/>
          </a:xfrm>
          <a:custGeom>
            <a:avLst/>
            <a:gdLst/>
            <a:ahLst/>
            <a:cxnLst>
              <a:cxn ang="0">
                <a:pos x="wd2" y="hd2"/>
              </a:cxn>
              <a:cxn ang="5400000">
                <a:pos x="wd2" y="hd2"/>
              </a:cxn>
              <a:cxn ang="10800000">
                <a:pos x="wd2" y="hd2"/>
              </a:cxn>
              <a:cxn ang="16200000">
                <a:pos x="wd2" y="hd2"/>
              </a:cxn>
            </a:cxnLst>
            <a:rect l="0" t="0" r="r" b="b"/>
            <a:pathLst>
              <a:path w="21428" h="21165" extrusionOk="0">
                <a:moveTo>
                  <a:pt x="21118" y="16459"/>
                </a:moveTo>
                <a:lnTo>
                  <a:pt x="19058" y="13985"/>
                </a:lnTo>
                <a:cubicBezTo>
                  <a:pt x="18379" y="13170"/>
                  <a:pt x="17205" y="13750"/>
                  <a:pt x="17205" y="14911"/>
                </a:cubicBezTo>
                <a:lnTo>
                  <a:pt x="17205" y="14911"/>
                </a:lnTo>
                <a:cubicBezTo>
                  <a:pt x="17205" y="15547"/>
                  <a:pt x="16768" y="16072"/>
                  <a:pt x="16238" y="16072"/>
                </a:cubicBezTo>
                <a:lnTo>
                  <a:pt x="7884" y="16072"/>
                </a:lnTo>
                <a:cubicBezTo>
                  <a:pt x="4834" y="16072"/>
                  <a:pt x="2268" y="13184"/>
                  <a:pt x="2188" y="9522"/>
                </a:cubicBezTo>
                <a:cubicBezTo>
                  <a:pt x="2107" y="5749"/>
                  <a:pt x="4639" y="2653"/>
                  <a:pt x="7757" y="2626"/>
                </a:cubicBezTo>
                <a:cubicBezTo>
                  <a:pt x="8333" y="2626"/>
                  <a:pt x="8839" y="2101"/>
                  <a:pt x="8874" y="1423"/>
                </a:cubicBezTo>
                <a:cubicBezTo>
                  <a:pt x="8920" y="650"/>
                  <a:pt x="8413" y="0"/>
                  <a:pt x="7780" y="0"/>
                </a:cubicBezTo>
                <a:cubicBezTo>
                  <a:pt x="3453" y="0"/>
                  <a:pt x="-68" y="4270"/>
                  <a:pt x="1" y="9494"/>
                </a:cubicBezTo>
                <a:cubicBezTo>
                  <a:pt x="70" y="14621"/>
                  <a:pt x="3626" y="18698"/>
                  <a:pt x="7907" y="18698"/>
                </a:cubicBezTo>
                <a:lnTo>
                  <a:pt x="16238" y="18698"/>
                </a:lnTo>
                <a:cubicBezTo>
                  <a:pt x="16768" y="18698"/>
                  <a:pt x="17205" y="19223"/>
                  <a:pt x="17205" y="19859"/>
                </a:cubicBezTo>
                <a:lnTo>
                  <a:pt x="17205" y="19859"/>
                </a:lnTo>
                <a:cubicBezTo>
                  <a:pt x="17205" y="21020"/>
                  <a:pt x="18379" y="21600"/>
                  <a:pt x="19058" y="20785"/>
                </a:cubicBezTo>
                <a:lnTo>
                  <a:pt x="21118" y="18311"/>
                </a:lnTo>
                <a:cubicBezTo>
                  <a:pt x="21532" y="17800"/>
                  <a:pt x="21532" y="16970"/>
                  <a:pt x="21118" y="16459"/>
                </a:cubicBezTo>
                <a:close/>
              </a:path>
            </a:pathLst>
          </a:custGeom>
          <a:solidFill>
            <a:schemeClr val="accent2"/>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7" name="Circle">
            <a:extLst>
              <a:ext uri="{FF2B5EF4-FFF2-40B4-BE49-F238E27FC236}">
                <a16:creationId xmlns:a16="http://schemas.microsoft.com/office/drawing/2014/main" id="{FF091E87-FD49-4DCF-AB28-C750C9D219D7}"/>
              </a:ext>
            </a:extLst>
          </p:cNvPr>
          <p:cNvSpPr/>
          <p:nvPr/>
        </p:nvSpPr>
        <p:spPr>
          <a:xfrm>
            <a:off x="7147933" y="2386304"/>
            <a:ext cx="2791023" cy="2791013"/>
          </a:xfrm>
          <a:prstGeom prst="ellipse">
            <a:avLst/>
          </a:prstGeom>
          <a:solidFill>
            <a:schemeClr val="accent2">
              <a:lumMod val="40000"/>
              <a:lumOff val="6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0" name="Circle">
            <a:extLst>
              <a:ext uri="{FF2B5EF4-FFF2-40B4-BE49-F238E27FC236}">
                <a16:creationId xmlns:a16="http://schemas.microsoft.com/office/drawing/2014/main" id="{0147E750-2831-4D65-8B73-CD335A9999B5}"/>
              </a:ext>
            </a:extLst>
          </p:cNvPr>
          <p:cNvSpPr/>
          <p:nvPr/>
        </p:nvSpPr>
        <p:spPr>
          <a:xfrm>
            <a:off x="7628295" y="2506378"/>
            <a:ext cx="2421118" cy="2421124"/>
          </a:xfrm>
          <a:prstGeom prst="ellipse">
            <a:avLst/>
          </a:prstGeom>
          <a:solidFill>
            <a:srgbClr val="2C333D"/>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8" name="Shape">
            <a:extLst>
              <a:ext uri="{FF2B5EF4-FFF2-40B4-BE49-F238E27FC236}">
                <a16:creationId xmlns:a16="http://schemas.microsoft.com/office/drawing/2014/main" id="{9A0FB0FE-94D1-4C73-9E37-3AD95342BEA6}"/>
              </a:ext>
            </a:extLst>
          </p:cNvPr>
          <p:cNvSpPr/>
          <p:nvPr/>
        </p:nvSpPr>
        <p:spPr>
          <a:xfrm>
            <a:off x="11506474" y="2146097"/>
            <a:ext cx="4474364" cy="3678636"/>
          </a:xfrm>
          <a:custGeom>
            <a:avLst/>
            <a:gdLst/>
            <a:ahLst/>
            <a:cxnLst>
              <a:cxn ang="0">
                <a:pos x="wd2" y="hd2"/>
              </a:cxn>
              <a:cxn ang="5400000">
                <a:pos x="wd2" y="hd2"/>
              </a:cxn>
              <a:cxn ang="10800000">
                <a:pos x="wd2" y="hd2"/>
              </a:cxn>
              <a:cxn ang="16200000">
                <a:pos x="wd2" y="hd2"/>
              </a:cxn>
            </a:cxnLst>
            <a:rect l="0" t="0" r="r" b="b"/>
            <a:pathLst>
              <a:path w="21426" h="21165" extrusionOk="0">
                <a:moveTo>
                  <a:pt x="21106" y="16459"/>
                </a:moveTo>
                <a:lnTo>
                  <a:pt x="19048" y="13985"/>
                </a:lnTo>
                <a:cubicBezTo>
                  <a:pt x="18369" y="13170"/>
                  <a:pt x="17196" y="13750"/>
                  <a:pt x="17196" y="14911"/>
                </a:cubicBezTo>
                <a:lnTo>
                  <a:pt x="17196" y="14911"/>
                </a:lnTo>
                <a:cubicBezTo>
                  <a:pt x="17196" y="15547"/>
                  <a:pt x="16759" y="16072"/>
                  <a:pt x="16230" y="16072"/>
                </a:cubicBezTo>
                <a:lnTo>
                  <a:pt x="7880" y="16072"/>
                </a:lnTo>
                <a:cubicBezTo>
                  <a:pt x="4832" y="16072"/>
                  <a:pt x="2267" y="13184"/>
                  <a:pt x="2186" y="9522"/>
                </a:cubicBezTo>
                <a:cubicBezTo>
                  <a:pt x="2106" y="5749"/>
                  <a:pt x="4636" y="2653"/>
                  <a:pt x="7753" y="2626"/>
                </a:cubicBezTo>
                <a:cubicBezTo>
                  <a:pt x="8328" y="2626"/>
                  <a:pt x="8834" y="2101"/>
                  <a:pt x="8869" y="1423"/>
                </a:cubicBezTo>
                <a:cubicBezTo>
                  <a:pt x="8915" y="650"/>
                  <a:pt x="8409" y="0"/>
                  <a:pt x="7776" y="0"/>
                </a:cubicBezTo>
                <a:cubicBezTo>
                  <a:pt x="3451" y="0"/>
                  <a:pt x="-68" y="4270"/>
                  <a:pt x="1" y="9494"/>
                </a:cubicBezTo>
                <a:cubicBezTo>
                  <a:pt x="70" y="14621"/>
                  <a:pt x="3624" y="18698"/>
                  <a:pt x="7903" y="18698"/>
                </a:cubicBezTo>
                <a:lnTo>
                  <a:pt x="16230" y="18698"/>
                </a:lnTo>
                <a:cubicBezTo>
                  <a:pt x="16759" y="18698"/>
                  <a:pt x="17196" y="19223"/>
                  <a:pt x="17196" y="19859"/>
                </a:cubicBezTo>
                <a:lnTo>
                  <a:pt x="17196" y="19859"/>
                </a:lnTo>
                <a:cubicBezTo>
                  <a:pt x="17196" y="21020"/>
                  <a:pt x="18369" y="21600"/>
                  <a:pt x="19048" y="20785"/>
                </a:cubicBezTo>
                <a:lnTo>
                  <a:pt x="21106" y="18311"/>
                </a:lnTo>
                <a:cubicBezTo>
                  <a:pt x="21532" y="17800"/>
                  <a:pt x="21532" y="16970"/>
                  <a:pt x="21106" y="16459"/>
                </a:cubicBezTo>
                <a:close/>
              </a:path>
            </a:pathLst>
          </a:custGeom>
          <a:solidFill>
            <a:schemeClr val="accent5"/>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9" name="Circle">
            <a:extLst>
              <a:ext uri="{FF2B5EF4-FFF2-40B4-BE49-F238E27FC236}">
                <a16:creationId xmlns:a16="http://schemas.microsoft.com/office/drawing/2014/main" id="{960669AE-0C0F-4E7B-B626-B3D82C662A65}"/>
              </a:ext>
            </a:extLst>
          </p:cNvPr>
          <p:cNvSpPr/>
          <p:nvPr/>
        </p:nvSpPr>
        <p:spPr>
          <a:xfrm>
            <a:off x="11722666" y="2386304"/>
            <a:ext cx="2791023" cy="2791013"/>
          </a:xfrm>
          <a:prstGeom prst="ellipse">
            <a:avLst/>
          </a:prstGeom>
          <a:solidFill>
            <a:schemeClr val="accent5">
              <a:lumMod val="40000"/>
              <a:lumOff val="6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1" name="Circle">
            <a:extLst>
              <a:ext uri="{FF2B5EF4-FFF2-40B4-BE49-F238E27FC236}">
                <a16:creationId xmlns:a16="http://schemas.microsoft.com/office/drawing/2014/main" id="{B5B726D8-9381-4BAE-891A-379E2FFFE58D}"/>
              </a:ext>
            </a:extLst>
          </p:cNvPr>
          <p:cNvSpPr/>
          <p:nvPr/>
        </p:nvSpPr>
        <p:spPr>
          <a:xfrm>
            <a:off x="12227046" y="2571227"/>
            <a:ext cx="2421118" cy="2421124"/>
          </a:xfrm>
          <a:prstGeom prst="ellipse">
            <a:avLst/>
          </a:prstGeom>
          <a:solidFill>
            <a:srgbClr val="2C333D"/>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4" name="Shape">
            <a:extLst>
              <a:ext uri="{FF2B5EF4-FFF2-40B4-BE49-F238E27FC236}">
                <a16:creationId xmlns:a16="http://schemas.microsoft.com/office/drawing/2014/main" id="{D549C89E-455E-42E8-A548-82762B506CEA}"/>
              </a:ext>
            </a:extLst>
          </p:cNvPr>
          <p:cNvSpPr/>
          <p:nvPr/>
        </p:nvSpPr>
        <p:spPr>
          <a:xfrm>
            <a:off x="2307176" y="2146097"/>
            <a:ext cx="4474357" cy="3678636"/>
          </a:xfrm>
          <a:custGeom>
            <a:avLst/>
            <a:gdLst/>
            <a:ahLst/>
            <a:cxnLst>
              <a:cxn ang="0">
                <a:pos x="wd2" y="hd2"/>
              </a:cxn>
              <a:cxn ang="5400000">
                <a:pos x="wd2" y="hd2"/>
              </a:cxn>
              <a:cxn ang="10800000">
                <a:pos x="wd2" y="hd2"/>
              </a:cxn>
              <a:cxn ang="16200000">
                <a:pos x="wd2" y="hd2"/>
              </a:cxn>
            </a:cxnLst>
            <a:rect l="0" t="0" r="r" b="b"/>
            <a:pathLst>
              <a:path w="21426" h="21165" extrusionOk="0">
                <a:moveTo>
                  <a:pt x="21106" y="16459"/>
                </a:moveTo>
                <a:lnTo>
                  <a:pt x="19048" y="13985"/>
                </a:lnTo>
                <a:cubicBezTo>
                  <a:pt x="18369" y="13170"/>
                  <a:pt x="17196" y="13750"/>
                  <a:pt x="17196" y="14911"/>
                </a:cubicBezTo>
                <a:lnTo>
                  <a:pt x="17196" y="14911"/>
                </a:lnTo>
                <a:cubicBezTo>
                  <a:pt x="17196" y="15547"/>
                  <a:pt x="16759" y="16072"/>
                  <a:pt x="16230" y="16072"/>
                </a:cubicBezTo>
                <a:lnTo>
                  <a:pt x="7880" y="16072"/>
                </a:lnTo>
                <a:cubicBezTo>
                  <a:pt x="4832" y="16072"/>
                  <a:pt x="2267" y="13184"/>
                  <a:pt x="2186" y="9522"/>
                </a:cubicBezTo>
                <a:cubicBezTo>
                  <a:pt x="2106" y="5749"/>
                  <a:pt x="4636" y="2653"/>
                  <a:pt x="7753" y="2626"/>
                </a:cubicBezTo>
                <a:cubicBezTo>
                  <a:pt x="8328" y="2626"/>
                  <a:pt x="8834" y="2101"/>
                  <a:pt x="8869" y="1423"/>
                </a:cubicBezTo>
                <a:cubicBezTo>
                  <a:pt x="8915" y="650"/>
                  <a:pt x="8409" y="0"/>
                  <a:pt x="7776" y="0"/>
                </a:cubicBezTo>
                <a:cubicBezTo>
                  <a:pt x="3452" y="0"/>
                  <a:pt x="-68" y="4270"/>
                  <a:pt x="1" y="9494"/>
                </a:cubicBezTo>
                <a:cubicBezTo>
                  <a:pt x="70" y="14621"/>
                  <a:pt x="3624" y="18698"/>
                  <a:pt x="7903" y="18698"/>
                </a:cubicBezTo>
                <a:lnTo>
                  <a:pt x="16230" y="18698"/>
                </a:lnTo>
                <a:cubicBezTo>
                  <a:pt x="16759" y="18698"/>
                  <a:pt x="17196" y="19223"/>
                  <a:pt x="17196" y="19859"/>
                </a:cubicBezTo>
                <a:lnTo>
                  <a:pt x="17196" y="19859"/>
                </a:lnTo>
                <a:cubicBezTo>
                  <a:pt x="17196" y="21020"/>
                  <a:pt x="18369" y="21600"/>
                  <a:pt x="19048" y="20785"/>
                </a:cubicBezTo>
                <a:lnTo>
                  <a:pt x="21106" y="18311"/>
                </a:lnTo>
                <a:cubicBezTo>
                  <a:pt x="21532" y="17800"/>
                  <a:pt x="21532" y="16970"/>
                  <a:pt x="21106" y="16459"/>
                </a:cubicBezTo>
                <a:close/>
              </a:path>
            </a:pathLst>
          </a:custGeom>
          <a:solidFill>
            <a:schemeClr val="accent3"/>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5" name="Circle">
            <a:extLst>
              <a:ext uri="{FF2B5EF4-FFF2-40B4-BE49-F238E27FC236}">
                <a16:creationId xmlns:a16="http://schemas.microsoft.com/office/drawing/2014/main" id="{45A97697-05F6-48BC-9BD9-FFB08AC1871C}"/>
              </a:ext>
            </a:extLst>
          </p:cNvPr>
          <p:cNvSpPr/>
          <p:nvPr/>
        </p:nvSpPr>
        <p:spPr>
          <a:xfrm>
            <a:off x="2547371" y="2386294"/>
            <a:ext cx="2791023" cy="2791013"/>
          </a:xfrm>
          <a:prstGeom prst="ellipse">
            <a:avLst/>
          </a:prstGeom>
          <a:solidFill>
            <a:schemeClr val="accent3">
              <a:lumMod val="40000"/>
              <a:lumOff val="6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2" name="Circle">
            <a:extLst>
              <a:ext uri="{FF2B5EF4-FFF2-40B4-BE49-F238E27FC236}">
                <a16:creationId xmlns:a16="http://schemas.microsoft.com/office/drawing/2014/main" id="{429F7302-05A2-472F-A74D-10817B000486}"/>
              </a:ext>
            </a:extLst>
          </p:cNvPr>
          <p:cNvSpPr/>
          <p:nvPr/>
        </p:nvSpPr>
        <p:spPr>
          <a:xfrm>
            <a:off x="3027743" y="2506378"/>
            <a:ext cx="2421118" cy="2421124"/>
          </a:xfrm>
          <a:prstGeom prst="ellipse">
            <a:avLst/>
          </a:prstGeom>
          <a:solidFill>
            <a:srgbClr val="2C333D"/>
          </a:solidFill>
          <a:ln w="12700">
            <a:miter lim="400000"/>
          </a:ln>
        </p:spPr>
        <p:txBody>
          <a:bodyPr lIns="53340" tIns="53340" rIns="53340" bIns="53340" anchor="ctr"/>
          <a:lstStyle/>
          <a:p>
            <a:pPr>
              <a:defRPr sz="3000">
                <a:solidFill>
                  <a:srgbClr val="FFFFFF"/>
                </a:solidFill>
              </a:defRPr>
            </a:pPr>
            <a:endParaRPr sz="4200">
              <a:latin typeface="+mj-lt"/>
            </a:endParaRPr>
          </a:p>
        </p:txBody>
      </p:sp>
      <p:grpSp>
        <p:nvGrpSpPr>
          <p:cNvPr id="20" name="Group 19">
            <a:extLst>
              <a:ext uri="{FF2B5EF4-FFF2-40B4-BE49-F238E27FC236}">
                <a16:creationId xmlns:a16="http://schemas.microsoft.com/office/drawing/2014/main" id="{97640845-64CC-4183-BA40-B487C23F1AC5}"/>
              </a:ext>
            </a:extLst>
          </p:cNvPr>
          <p:cNvGrpSpPr/>
          <p:nvPr/>
        </p:nvGrpSpPr>
        <p:grpSpPr>
          <a:xfrm>
            <a:off x="11684095" y="5898308"/>
            <a:ext cx="5044220" cy="2772630"/>
            <a:chOff x="8921977" y="1488710"/>
            <a:chExt cx="3603014" cy="1980449"/>
          </a:xfrm>
        </p:grpSpPr>
        <p:sp>
          <p:nvSpPr>
            <p:cNvPr id="21" name="TextBox 20">
              <a:extLst>
                <a:ext uri="{FF2B5EF4-FFF2-40B4-BE49-F238E27FC236}">
                  <a16:creationId xmlns:a16="http://schemas.microsoft.com/office/drawing/2014/main" id="{0F1A1063-7B2E-47DA-9B40-A8767A49C51D}"/>
                </a:ext>
              </a:extLst>
            </p:cNvPr>
            <p:cNvSpPr txBox="1"/>
            <p:nvPr/>
          </p:nvSpPr>
          <p:spPr>
            <a:xfrm>
              <a:off x="8921977" y="1488710"/>
              <a:ext cx="3603014" cy="439680"/>
            </a:xfrm>
            <a:prstGeom prst="rect">
              <a:avLst/>
            </a:prstGeom>
            <a:noFill/>
          </p:spPr>
          <p:txBody>
            <a:bodyPr wrap="square" lIns="0" rIns="0" rtlCol="0" anchor="b">
              <a:spAutoFit/>
            </a:bodyPr>
            <a:lstStyle/>
            <a:p>
              <a:r>
                <a:rPr lang="en-GB" sz="3400" dirty="0">
                  <a:solidFill>
                    <a:srgbClr val="54849A"/>
                  </a:solidFill>
                  <a:latin typeface="+mj-lt"/>
                </a:rPr>
                <a:t>Project-Based</a:t>
              </a:r>
              <a:r>
                <a:rPr lang="en-GB" sz="3360" dirty="0">
                  <a:solidFill>
                    <a:srgbClr val="54849A"/>
                  </a:solidFill>
                  <a:latin typeface="+mj-lt"/>
                </a:rPr>
                <a:t> </a:t>
              </a:r>
              <a:r>
                <a:rPr lang="en-GB" sz="3400" dirty="0">
                  <a:solidFill>
                    <a:srgbClr val="54849A"/>
                  </a:solidFill>
                  <a:latin typeface="+mj-lt"/>
                </a:rPr>
                <a:t>Learning</a:t>
              </a:r>
              <a:endParaRPr lang="en-US" sz="3400" b="1" noProof="1">
                <a:solidFill>
                  <a:srgbClr val="54849A"/>
                </a:solidFill>
                <a:latin typeface="+mj-lt"/>
              </a:endParaRPr>
            </a:p>
          </p:txBody>
        </p:sp>
        <p:sp>
          <p:nvSpPr>
            <p:cNvPr id="22" name="TextBox 21">
              <a:extLst>
                <a:ext uri="{FF2B5EF4-FFF2-40B4-BE49-F238E27FC236}">
                  <a16:creationId xmlns:a16="http://schemas.microsoft.com/office/drawing/2014/main" id="{94711B0C-4318-4164-8BDC-D1AE08EC32B1}"/>
                </a:ext>
              </a:extLst>
            </p:cNvPr>
            <p:cNvSpPr txBox="1"/>
            <p:nvPr/>
          </p:nvSpPr>
          <p:spPr>
            <a:xfrm>
              <a:off x="8921977" y="1925881"/>
              <a:ext cx="2926080" cy="1543278"/>
            </a:xfrm>
            <a:prstGeom prst="rect">
              <a:avLst/>
            </a:prstGeom>
            <a:noFill/>
          </p:spPr>
          <p:txBody>
            <a:bodyPr wrap="square" lIns="0" rIns="0" rtlCol="0" anchor="t">
              <a:spAutoFit/>
            </a:bodyPr>
            <a:lstStyle/>
            <a:p>
              <a:pPr lvl="0">
                <a:lnSpc>
                  <a:spcPct val="100000"/>
                </a:lnSpc>
              </a:pPr>
              <a:r>
                <a:rPr lang="en-GB" sz="2200" dirty="0">
                  <a:latin typeface="+mj-lt"/>
                </a:rPr>
                <a:t>Flexible thinking promotes the integration of project-based learning approaches where students actively engage in real-world problem-solving and collaborative activities.</a:t>
              </a:r>
              <a:endParaRPr lang="en-US" sz="2200" dirty="0">
                <a:latin typeface="+mj-lt"/>
              </a:endParaRPr>
            </a:p>
          </p:txBody>
        </p:sp>
      </p:grpSp>
      <p:grpSp>
        <p:nvGrpSpPr>
          <p:cNvPr id="23" name="Group 22">
            <a:extLst>
              <a:ext uri="{FF2B5EF4-FFF2-40B4-BE49-F238E27FC236}">
                <a16:creationId xmlns:a16="http://schemas.microsoft.com/office/drawing/2014/main" id="{2EDEC1A4-65DD-48C8-BEC5-338BD99D7E4E}"/>
              </a:ext>
            </a:extLst>
          </p:cNvPr>
          <p:cNvGrpSpPr/>
          <p:nvPr/>
        </p:nvGrpSpPr>
        <p:grpSpPr>
          <a:xfrm>
            <a:off x="2406475" y="5898308"/>
            <a:ext cx="4141322" cy="3120852"/>
            <a:chOff x="268928" y="2283991"/>
            <a:chExt cx="2958086" cy="2229181"/>
          </a:xfrm>
        </p:grpSpPr>
        <p:sp>
          <p:nvSpPr>
            <p:cNvPr id="24" name="TextBox 23">
              <a:extLst>
                <a:ext uri="{FF2B5EF4-FFF2-40B4-BE49-F238E27FC236}">
                  <a16:creationId xmlns:a16="http://schemas.microsoft.com/office/drawing/2014/main" id="{4646EEC7-1EB8-4ACE-BF86-D0ACA31BBF4C}"/>
                </a:ext>
              </a:extLst>
            </p:cNvPr>
            <p:cNvSpPr txBox="1"/>
            <p:nvPr/>
          </p:nvSpPr>
          <p:spPr>
            <a:xfrm>
              <a:off x="268928" y="2283991"/>
              <a:ext cx="2926080" cy="439681"/>
            </a:xfrm>
            <a:prstGeom prst="rect">
              <a:avLst/>
            </a:prstGeom>
            <a:noFill/>
          </p:spPr>
          <p:txBody>
            <a:bodyPr wrap="square" lIns="0" rIns="0" rtlCol="0" anchor="b">
              <a:spAutoFit/>
            </a:bodyPr>
            <a:lstStyle/>
            <a:p>
              <a:r>
                <a:rPr lang="en-US" sz="3400" dirty="0">
                  <a:solidFill>
                    <a:srgbClr val="E6B729"/>
                  </a:solidFill>
                  <a:latin typeface="+mj-lt"/>
                </a:rPr>
                <a:t>Customization</a:t>
              </a:r>
              <a:endParaRPr lang="en-US" sz="3400" b="1" noProof="1">
                <a:solidFill>
                  <a:srgbClr val="E6B729"/>
                </a:solidFill>
                <a:latin typeface="+mj-lt"/>
              </a:endParaRPr>
            </a:p>
          </p:txBody>
        </p:sp>
        <p:sp>
          <p:nvSpPr>
            <p:cNvPr id="25" name="TextBox 24">
              <a:extLst>
                <a:ext uri="{FF2B5EF4-FFF2-40B4-BE49-F238E27FC236}">
                  <a16:creationId xmlns:a16="http://schemas.microsoft.com/office/drawing/2014/main" id="{35DF7044-1158-4172-9352-CC532492422B}"/>
                </a:ext>
              </a:extLst>
            </p:cNvPr>
            <p:cNvSpPr txBox="1"/>
            <p:nvPr/>
          </p:nvSpPr>
          <p:spPr>
            <a:xfrm>
              <a:off x="300934" y="2723671"/>
              <a:ext cx="2926080" cy="1789501"/>
            </a:xfrm>
            <a:prstGeom prst="rect">
              <a:avLst/>
            </a:prstGeom>
            <a:noFill/>
          </p:spPr>
          <p:txBody>
            <a:bodyPr wrap="square" lIns="0" rIns="0" rtlCol="0" anchor="t">
              <a:spAutoFit/>
            </a:bodyPr>
            <a:lstStyle/>
            <a:p>
              <a:pPr lvl="0">
                <a:lnSpc>
                  <a:spcPct val="100000"/>
                </a:lnSpc>
              </a:pPr>
              <a:r>
                <a:rPr lang="en-GB" sz="2200" dirty="0">
                  <a:latin typeface="+mj-lt"/>
                </a:rPr>
                <a:t>Flexible thinking encourages </a:t>
              </a:r>
              <a:r>
                <a:rPr lang="en-GB" sz="2200" b="1" dirty="0">
                  <a:latin typeface="+mj-lt"/>
                </a:rPr>
                <a:t>educators</a:t>
              </a:r>
              <a:r>
                <a:rPr lang="en-GB" sz="2200" dirty="0">
                  <a:latin typeface="+mj-lt"/>
                </a:rPr>
                <a:t> to tailor their teaching methods and curriculum to accommodate diverse learning styles, abilities, and interests of students.</a:t>
              </a:r>
              <a:endParaRPr lang="en-US" sz="2200" dirty="0">
                <a:latin typeface="+mj-lt"/>
              </a:endParaRPr>
            </a:p>
          </p:txBody>
        </p:sp>
      </p:grpSp>
      <p:grpSp>
        <p:nvGrpSpPr>
          <p:cNvPr id="26" name="Group 25">
            <a:extLst>
              <a:ext uri="{FF2B5EF4-FFF2-40B4-BE49-F238E27FC236}">
                <a16:creationId xmlns:a16="http://schemas.microsoft.com/office/drawing/2014/main" id="{22BB4998-B3C2-4740-A4C1-7D026575547F}"/>
              </a:ext>
            </a:extLst>
          </p:cNvPr>
          <p:cNvGrpSpPr/>
          <p:nvPr/>
        </p:nvGrpSpPr>
        <p:grpSpPr>
          <a:xfrm>
            <a:off x="7095744" y="5906507"/>
            <a:ext cx="4159302" cy="3112661"/>
            <a:chOff x="332934" y="2289842"/>
            <a:chExt cx="2970930" cy="2223331"/>
          </a:xfrm>
        </p:grpSpPr>
        <p:sp>
          <p:nvSpPr>
            <p:cNvPr id="27" name="TextBox 26">
              <a:extLst>
                <a:ext uri="{FF2B5EF4-FFF2-40B4-BE49-F238E27FC236}">
                  <a16:creationId xmlns:a16="http://schemas.microsoft.com/office/drawing/2014/main" id="{004D124D-CEDC-49B0-B5EA-BA9641A8F76A}"/>
                </a:ext>
              </a:extLst>
            </p:cNvPr>
            <p:cNvSpPr txBox="1"/>
            <p:nvPr/>
          </p:nvSpPr>
          <p:spPr>
            <a:xfrm>
              <a:off x="377784" y="2289842"/>
              <a:ext cx="2926080" cy="439681"/>
            </a:xfrm>
            <a:prstGeom prst="rect">
              <a:avLst/>
            </a:prstGeom>
            <a:noFill/>
          </p:spPr>
          <p:txBody>
            <a:bodyPr wrap="square" lIns="0" rIns="0" rtlCol="0" anchor="b">
              <a:spAutoFit/>
            </a:bodyPr>
            <a:lstStyle/>
            <a:p>
              <a:r>
                <a:rPr lang="en-GB" sz="3400" dirty="0">
                  <a:solidFill>
                    <a:srgbClr val="EA6312"/>
                  </a:solidFill>
                  <a:latin typeface="+mj-lt"/>
                </a:rPr>
                <a:t>Differentiation</a:t>
              </a:r>
              <a:endParaRPr lang="en-US" sz="3400" b="1" noProof="1">
                <a:solidFill>
                  <a:srgbClr val="EA6312"/>
                </a:solidFill>
                <a:latin typeface="+mj-lt"/>
              </a:endParaRPr>
            </a:p>
          </p:txBody>
        </p:sp>
        <p:sp>
          <p:nvSpPr>
            <p:cNvPr id="28" name="TextBox 27">
              <a:extLst>
                <a:ext uri="{FF2B5EF4-FFF2-40B4-BE49-F238E27FC236}">
                  <a16:creationId xmlns:a16="http://schemas.microsoft.com/office/drawing/2014/main" id="{626B107D-FD88-4BFF-9AF9-F60FB1D540F4}"/>
                </a:ext>
              </a:extLst>
            </p:cNvPr>
            <p:cNvSpPr txBox="1"/>
            <p:nvPr/>
          </p:nvSpPr>
          <p:spPr>
            <a:xfrm>
              <a:off x="332934" y="2723671"/>
              <a:ext cx="2926080" cy="1789502"/>
            </a:xfrm>
            <a:prstGeom prst="rect">
              <a:avLst/>
            </a:prstGeom>
            <a:noFill/>
          </p:spPr>
          <p:txBody>
            <a:bodyPr wrap="square" lIns="0" rIns="0" rtlCol="0" anchor="t">
              <a:spAutoFit/>
            </a:bodyPr>
            <a:lstStyle/>
            <a:p>
              <a:pPr lvl="0">
                <a:lnSpc>
                  <a:spcPct val="100000"/>
                </a:lnSpc>
              </a:pPr>
              <a:r>
                <a:rPr lang="en-GB" sz="2200" dirty="0">
                  <a:latin typeface="+mj-lt"/>
                </a:rPr>
                <a:t>Teachers can adapt instructional strategies, materials, and assessments to meet the individual needs of students, allowing them to learn at their own pace and level.</a:t>
              </a:r>
              <a:endParaRPr lang="en-US" sz="2200" dirty="0">
                <a:latin typeface="+mj-lt"/>
              </a:endParaRPr>
            </a:p>
          </p:txBody>
        </p:sp>
      </p:grpSp>
      <p:pic>
        <p:nvPicPr>
          <p:cNvPr id="16" name="Graphic 15" descr="Professor male with solid fill">
            <a:extLst>
              <a:ext uri="{FF2B5EF4-FFF2-40B4-BE49-F238E27FC236}">
                <a16:creationId xmlns:a16="http://schemas.microsoft.com/office/drawing/2014/main" id="{9AFC066C-EDFD-CDC9-714F-0637A253AF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0204" y="2838112"/>
            <a:ext cx="1536192" cy="1536192"/>
          </a:xfrm>
          <a:prstGeom prst="rect">
            <a:avLst/>
          </a:prstGeom>
        </p:spPr>
      </p:pic>
      <p:pic>
        <p:nvPicPr>
          <p:cNvPr id="18" name="Graphic 17" descr="Brain in head with solid fill">
            <a:extLst>
              <a:ext uri="{FF2B5EF4-FFF2-40B4-BE49-F238E27FC236}">
                <a16:creationId xmlns:a16="http://schemas.microsoft.com/office/drawing/2014/main" id="{4318BF9B-AB05-DE2E-4738-AD832CD49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70754" y="2946932"/>
            <a:ext cx="1536192" cy="1536192"/>
          </a:xfrm>
          <a:prstGeom prst="rect">
            <a:avLst/>
          </a:prstGeom>
        </p:spPr>
      </p:pic>
      <p:pic>
        <p:nvPicPr>
          <p:cNvPr id="13" name="Graphic 12" descr="Ruler">
            <a:extLst>
              <a:ext uri="{FF2B5EF4-FFF2-40B4-BE49-F238E27FC236}">
                <a16:creationId xmlns:a16="http://schemas.microsoft.com/office/drawing/2014/main" id="{0EEFE8BA-02F6-27E0-79C9-C24C882825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669000" y="3010267"/>
            <a:ext cx="1537200" cy="1537200"/>
          </a:xfrm>
          <a:prstGeom prst="rect">
            <a:avLst/>
          </a:prstGeom>
        </p:spPr>
      </p:pic>
    </p:spTree>
    <p:extLst>
      <p:ext uri="{BB962C8B-B14F-4D97-AF65-F5344CB8AC3E}">
        <p14:creationId xmlns:p14="http://schemas.microsoft.com/office/powerpoint/2010/main" val="237619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186465" y="204758"/>
            <a:ext cx="6771756" cy="1314509"/>
          </a:xfrm>
        </p:spPr>
        <p:txBody>
          <a:bodyPr/>
          <a:lstStyle/>
          <a:p>
            <a:r>
              <a:rPr lang="en-US" sz="5200" dirty="0"/>
              <a:t>2.Assessment</a:t>
            </a:r>
          </a:p>
        </p:txBody>
      </p:sp>
      <p:sp>
        <p:nvSpPr>
          <p:cNvPr id="8" name="Slide Number Placeholder 7">
            <a:extLst>
              <a:ext uri="{FF2B5EF4-FFF2-40B4-BE49-F238E27FC236}">
                <a16:creationId xmlns:a16="http://schemas.microsoft.com/office/drawing/2014/main" id="{3D9C4CE2-55B9-AD45-CCAB-EBCA3FEE2E53}"/>
              </a:ext>
            </a:extLst>
          </p:cNvPr>
          <p:cNvSpPr>
            <a:spLocks noGrp="1"/>
          </p:cNvSpPr>
          <p:nvPr>
            <p:ph type="sldNum" sz="quarter" idx="12"/>
          </p:nvPr>
        </p:nvSpPr>
        <p:spPr/>
        <p:txBody>
          <a:bodyPr>
            <a:normAutofit/>
          </a:bodyPr>
          <a:lstStyle/>
          <a:p>
            <a:fld id="{FE1D2D36-5D11-429F-A10B-61490F16675A}" type="slidenum">
              <a:rPr lang="en-US" smtClean="0">
                <a:latin typeface="+mj-lt"/>
              </a:rPr>
              <a:t>8</a:t>
            </a:fld>
            <a:endParaRPr lang="en-US">
              <a:latin typeface="+mj-lt"/>
            </a:endParaRPr>
          </a:p>
        </p:txBody>
      </p:sp>
      <p:sp>
        <p:nvSpPr>
          <p:cNvPr id="3" name="Shape">
            <a:extLst>
              <a:ext uri="{FF2B5EF4-FFF2-40B4-BE49-F238E27FC236}">
                <a16:creationId xmlns:a16="http://schemas.microsoft.com/office/drawing/2014/main" id="{C67DCDB8-BAC6-621A-93F4-1DAE4BA4A859}"/>
              </a:ext>
            </a:extLst>
          </p:cNvPr>
          <p:cNvSpPr/>
          <p:nvPr/>
        </p:nvSpPr>
        <p:spPr>
          <a:xfrm>
            <a:off x="538644" y="1921439"/>
            <a:ext cx="5486400" cy="6400800"/>
          </a:xfrm>
          <a:custGeom>
            <a:avLst/>
            <a:gdLst/>
            <a:ahLst/>
            <a:cxnLst>
              <a:cxn ang="0">
                <a:pos x="wd2" y="hd2"/>
              </a:cxn>
              <a:cxn ang="5400000">
                <a:pos x="wd2" y="hd2"/>
              </a:cxn>
              <a:cxn ang="10800000">
                <a:pos x="wd2" y="hd2"/>
              </a:cxn>
              <a:cxn ang="16200000">
                <a:pos x="wd2" y="hd2"/>
              </a:cxn>
            </a:cxnLst>
            <a:rect l="0" t="0" r="r" b="b"/>
            <a:pathLst>
              <a:path w="21600" h="21494" extrusionOk="0">
                <a:moveTo>
                  <a:pt x="21600" y="15519"/>
                </a:moveTo>
                <a:lnTo>
                  <a:pt x="21600" y="5968"/>
                </a:lnTo>
                <a:cubicBezTo>
                  <a:pt x="21600" y="5543"/>
                  <a:pt x="21341" y="5147"/>
                  <a:pt x="20923" y="4935"/>
                </a:cubicBezTo>
                <a:lnTo>
                  <a:pt x="11481" y="159"/>
                </a:lnTo>
                <a:cubicBezTo>
                  <a:pt x="11063" y="-53"/>
                  <a:pt x="10545" y="-53"/>
                  <a:pt x="10119" y="159"/>
                </a:cubicBezTo>
                <a:lnTo>
                  <a:pt x="677" y="4935"/>
                </a:lnTo>
                <a:cubicBezTo>
                  <a:pt x="259" y="5147"/>
                  <a:pt x="0" y="5543"/>
                  <a:pt x="0" y="5968"/>
                </a:cubicBezTo>
                <a:lnTo>
                  <a:pt x="0" y="15526"/>
                </a:lnTo>
                <a:cubicBezTo>
                  <a:pt x="0" y="15951"/>
                  <a:pt x="259" y="16347"/>
                  <a:pt x="677" y="16559"/>
                </a:cubicBezTo>
                <a:lnTo>
                  <a:pt x="10119" y="21335"/>
                </a:lnTo>
                <a:cubicBezTo>
                  <a:pt x="10537" y="21547"/>
                  <a:pt x="11055" y="21547"/>
                  <a:pt x="11481" y="21335"/>
                </a:cubicBezTo>
                <a:lnTo>
                  <a:pt x="20923" y="16559"/>
                </a:lnTo>
                <a:cubicBezTo>
                  <a:pt x="21341" y="16339"/>
                  <a:pt x="21600" y="15944"/>
                  <a:pt x="21600" y="15519"/>
                </a:cubicBezTo>
                <a:close/>
              </a:path>
            </a:pathLst>
          </a:custGeom>
          <a:solidFill>
            <a:schemeClr val="accent4"/>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4" name="Shape">
            <a:extLst>
              <a:ext uri="{FF2B5EF4-FFF2-40B4-BE49-F238E27FC236}">
                <a16:creationId xmlns:a16="http://schemas.microsoft.com/office/drawing/2014/main" id="{D5B8B43C-5BC9-8ACE-EEDF-0F1DE880CF66}"/>
              </a:ext>
            </a:extLst>
          </p:cNvPr>
          <p:cNvSpPr/>
          <p:nvPr/>
        </p:nvSpPr>
        <p:spPr>
          <a:xfrm>
            <a:off x="2321724" y="2052255"/>
            <a:ext cx="1920240" cy="1920240"/>
          </a:xfrm>
          <a:custGeom>
            <a:avLst/>
            <a:gdLst/>
            <a:ahLst/>
            <a:cxnLst>
              <a:cxn ang="0">
                <a:pos x="wd2" y="hd2"/>
              </a:cxn>
              <a:cxn ang="5400000">
                <a:pos x="wd2" y="hd2"/>
              </a:cxn>
              <a:cxn ang="10800000">
                <a:pos x="wd2" y="hd2"/>
              </a:cxn>
              <a:cxn ang="16200000">
                <a:pos x="wd2" y="hd2"/>
              </a:cxn>
            </a:cxnLst>
            <a:rect l="0" t="0" r="r" b="b"/>
            <a:pathLst>
              <a:path w="21600" h="21502" extrusionOk="0">
                <a:moveTo>
                  <a:pt x="21600" y="15596"/>
                </a:moveTo>
                <a:lnTo>
                  <a:pt x="21600" y="5906"/>
                </a:lnTo>
                <a:cubicBezTo>
                  <a:pt x="21600" y="5530"/>
                  <a:pt x="21376" y="5188"/>
                  <a:pt x="21004" y="4992"/>
                </a:cubicBezTo>
                <a:lnTo>
                  <a:pt x="11406" y="147"/>
                </a:lnTo>
                <a:cubicBezTo>
                  <a:pt x="11033" y="-49"/>
                  <a:pt x="10567" y="-49"/>
                  <a:pt x="10194" y="147"/>
                </a:cubicBezTo>
                <a:lnTo>
                  <a:pt x="596" y="4992"/>
                </a:lnTo>
                <a:cubicBezTo>
                  <a:pt x="224" y="5188"/>
                  <a:pt x="0" y="5530"/>
                  <a:pt x="0" y="5906"/>
                </a:cubicBezTo>
                <a:lnTo>
                  <a:pt x="0" y="15596"/>
                </a:lnTo>
                <a:cubicBezTo>
                  <a:pt x="0" y="15972"/>
                  <a:pt x="224" y="16314"/>
                  <a:pt x="596" y="16510"/>
                </a:cubicBezTo>
                <a:lnTo>
                  <a:pt x="10194" y="21355"/>
                </a:lnTo>
                <a:cubicBezTo>
                  <a:pt x="10567" y="21551"/>
                  <a:pt x="11033" y="21551"/>
                  <a:pt x="11406" y="21355"/>
                </a:cubicBezTo>
                <a:lnTo>
                  <a:pt x="21004" y="16510"/>
                </a:lnTo>
                <a:cubicBezTo>
                  <a:pt x="21376" y="16330"/>
                  <a:pt x="21600" y="15972"/>
                  <a:pt x="21600" y="15596"/>
                </a:cubicBezTo>
                <a:close/>
              </a:path>
            </a:pathLst>
          </a:custGeom>
          <a:solidFill>
            <a:schemeClr val="tx1">
              <a:alpha val="4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5" name="Shape">
            <a:extLst>
              <a:ext uri="{FF2B5EF4-FFF2-40B4-BE49-F238E27FC236}">
                <a16:creationId xmlns:a16="http://schemas.microsoft.com/office/drawing/2014/main" id="{53D9A444-F84E-5675-9528-3C58DCB41082}"/>
              </a:ext>
            </a:extLst>
          </p:cNvPr>
          <p:cNvSpPr/>
          <p:nvPr/>
        </p:nvSpPr>
        <p:spPr>
          <a:xfrm>
            <a:off x="12262956" y="1828800"/>
            <a:ext cx="5486400" cy="6400800"/>
          </a:xfrm>
          <a:custGeom>
            <a:avLst/>
            <a:gdLst/>
            <a:ahLst/>
            <a:cxnLst>
              <a:cxn ang="0">
                <a:pos x="wd2" y="hd2"/>
              </a:cxn>
              <a:cxn ang="5400000">
                <a:pos x="wd2" y="hd2"/>
              </a:cxn>
              <a:cxn ang="10800000">
                <a:pos x="wd2" y="hd2"/>
              </a:cxn>
              <a:cxn ang="16200000">
                <a:pos x="wd2" y="hd2"/>
              </a:cxn>
            </a:cxnLst>
            <a:rect l="0" t="0" r="r" b="b"/>
            <a:pathLst>
              <a:path w="21600" h="21494" extrusionOk="0">
                <a:moveTo>
                  <a:pt x="0" y="5968"/>
                </a:moveTo>
                <a:lnTo>
                  <a:pt x="0" y="15526"/>
                </a:lnTo>
                <a:cubicBezTo>
                  <a:pt x="0" y="15951"/>
                  <a:pt x="259" y="16347"/>
                  <a:pt x="677" y="16559"/>
                </a:cubicBezTo>
                <a:lnTo>
                  <a:pt x="10119" y="21335"/>
                </a:lnTo>
                <a:cubicBezTo>
                  <a:pt x="10537" y="21547"/>
                  <a:pt x="11055" y="21547"/>
                  <a:pt x="11481" y="21335"/>
                </a:cubicBezTo>
                <a:lnTo>
                  <a:pt x="20923" y="16559"/>
                </a:lnTo>
                <a:cubicBezTo>
                  <a:pt x="21341" y="16347"/>
                  <a:pt x="21600" y="15951"/>
                  <a:pt x="21600" y="15526"/>
                </a:cubicBezTo>
                <a:lnTo>
                  <a:pt x="21600" y="5968"/>
                </a:lnTo>
                <a:cubicBezTo>
                  <a:pt x="21600" y="5543"/>
                  <a:pt x="21341" y="5147"/>
                  <a:pt x="20923" y="4935"/>
                </a:cubicBezTo>
                <a:lnTo>
                  <a:pt x="11481" y="159"/>
                </a:lnTo>
                <a:cubicBezTo>
                  <a:pt x="11063" y="-53"/>
                  <a:pt x="10545" y="-53"/>
                  <a:pt x="10119" y="159"/>
                </a:cubicBezTo>
                <a:lnTo>
                  <a:pt x="677" y="4935"/>
                </a:lnTo>
                <a:cubicBezTo>
                  <a:pt x="259" y="5147"/>
                  <a:pt x="0" y="5543"/>
                  <a:pt x="0" y="5968"/>
                </a:cubicBezTo>
                <a:close/>
              </a:path>
            </a:pathLst>
          </a:custGeom>
          <a:solidFill>
            <a:schemeClr val="accent3"/>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6" name="Shape">
            <a:extLst>
              <a:ext uri="{FF2B5EF4-FFF2-40B4-BE49-F238E27FC236}">
                <a16:creationId xmlns:a16="http://schemas.microsoft.com/office/drawing/2014/main" id="{7291887F-932B-4130-0466-D83703FE58EF}"/>
              </a:ext>
            </a:extLst>
          </p:cNvPr>
          <p:cNvSpPr/>
          <p:nvPr/>
        </p:nvSpPr>
        <p:spPr>
          <a:xfrm>
            <a:off x="14135109" y="1947943"/>
            <a:ext cx="1920240" cy="1920240"/>
          </a:xfrm>
          <a:custGeom>
            <a:avLst/>
            <a:gdLst/>
            <a:ahLst/>
            <a:cxnLst>
              <a:cxn ang="0">
                <a:pos x="wd2" y="hd2"/>
              </a:cxn>
              <a:cxn ang="5400000">
                <a:pos x="wd2" y="hd2"/>
              </a:cxn>
              <a:cxn ang="10800000">
                <a:pos x="wd2" y="hd2"/>
              </a:cxn>
              <a:cxn ang="16200000">
                <a:pos x="wd2" y="hd2"/>
              </a:cxn>
            </a:cxnLst>
            <a:rect l="0" t="0" r="r" b="b"/>
            <a:pathLst>
              <a:path w="21600" h="21502" extrusionOk="0">
                <a:moveTo>
                  <a:pt x="0" y="5906"/>
                </a:moveTo>
                <a:lnTo>
                  <a:pt x="0" y="15596"/>
                </a:lnTo>
                <a:cubicBezTo>
                  <a:pt x="0" y="15972"/>
                  <a:pt x="224" y="16314"/>
                  <a:pt x="596" y="16510"/>
                </a:cubicBezTo>
                <a:lnTo>
                  <a:pt x="10194" y="21355"/>
                </a:lnTo>
                <a:cubicBezTo>
                  <a:pt x="10567" y="21551"/>
                  <a:pt x="11033" y="21551"/>
                  <a:pt x="11406" y="21355"/>
                </a:cubicBezTo>
                <a:lnTo>
                  <a:pt x="21004" y="16510"/>
                </a:lnTo>
                <a:cubicBezTo>
                  <a:pt x="21376" y="16314"/>
                  <a:pt x="21600" y="15972"/>
                  <a:pt x="21600" y="15596"/>
                </a:cubicBezTo>
                <a:lnTo>
                  <a:pt x="21600" y="5906"/>
                </a:lnTo>
                <a:cubicBezTo>
                  <a:pt x="21600" y="5530"/>
                  <a:pt x="21376" y="5188"/>
                  <a:pt x="21004" y="4992"/>
                </a:cubicBezTo>
                <a:lnTo>
                  <a:pt x="11406" y="147"/>
                </a:lnTo>
                <a:cubicBezTo>
                  <a:pt x="11033" y="-49"/>
                  <a:pt x="10567" y="-49"/>
                  <a:pt x="10194" y="147"/>
                </a:cubicBezTo>
                <a:lnTo>
                  <a:pt x="596" y="4992"/>
                </a:lnTo>
                <a:cubicBezTo>
                  <a:pt x="224" y="5172"/>
                  <a:pt x="0" y="5530"/>
                  <a:pt x="0" y="5906"/>
                </a:cubicBezTo>
                <a:close/>
              </a:path>
            </a:pathLst>
          </a:custGeom>
          <a:solidFill>
            <a:schemeClr val="tx1">
              <a:alpha val="40000"/>
            </a:schemeClr>
          </a:solidFill>
          <a:ln w="12700">
            <a:miter lim="400000"/>
          </a:ln>
        </p:spPr>
        <p:txBody>
          <a:bodyPr lIns="53340" tIns="53340" rIns="53340" bIns="53340" anchor="ctr"/>
          <a:lstStyle/>
          <a:p>
            <a:pPr>
              <a:defRPr sz="3000">
                <a:solidFill>
                  <a:srgbClr val="FFFFFF"/>
                </a:solidFill>
              </a:defRPr>
            </a:pPr>
            <a:endParaRPr sz="4200" dirty="0">
              <a:latin typeface="+mj-lt"/>
            </a:endParaRPr>
          </a:p>
        </p:txBody>
      </p:sp>
      <p:pic>
        <p:nvPicPr>
          <p:cNvPr id="10" name="Graphic 9" descr="Good Idea with solid fill">
            <a:extLst>
              <a:ext uri="{FF2B5EF4-FFF2-40B4-BE49-F238E27FC236}">
                <a16:creationId xmlns:a16="http://schemas.microsoft.com/office/drawing/2014/main" id="{EC8F223C-B18A-BA3A-870E-1D1CEE2B07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33204" y="2441032"/>
            <a:ext cx="1097280" cy="1097280"/>
          </a:xfrm>
          <a:prstGeom prst="rect">
            <a:avLst/>
          </a:prstGeom>
          <a:effectLst>
            <a:outerShdw blurRad="50800" dist="38100" dir="2700000" algn="tl" rotWithShape="0">
              <a:prstClr val="black">
                <a:alpha val="40000"/>
              </a:prstClr>
            </a:outerShdw>
          </a:effectLst>
        </p:spPr>
      </p:pic>
      <p:pic>
        <p:nvPicPr>
          <p:cNvPr id="12" name="Graphic 11" descr="Business Growth with solid fill">
            <a:extLst>
              <a:ext uri="{FF2B5EF4-FFF2-40B4-BE49-F238E27FC236}">
                <a16:creationId xmlns:a16="http://schemas.microsoft.com/office/drawing/2014/main" id="{251DC062-AD5A-46E1-9117-BC47C32620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598244" y="2359423"/>
            <a:ext cx="1097280" cy="1097280"/>
          </a:xfrm>
          <a:prstGeom prst="rect">
            <a:avLst/>
          </a:prstGeom>
          <a:effectLst>
            <a:outerShdw blurRad="50800" dist="38100" dir="2700000" algn="tl" rotWithShape="0">
              <a:prstClr val="black">
                <a:alpha val="40000"/>
              </a:prstClr>
            </a:outerShdw>
          </a:effectLst>
        </p:spPr>
      </p:pic>
      <p:sp>
        <p:nvSpPr>
          <p:cNvPr id="15" name="TextBox 14">
            <a:extLst>
              <a:ext uri="{FF2B5EF4-FFF2-40B4-BE49-F238E27FC236}">
                <a16:creationId xmlns:a16="http://schemas.microsoft.com/office/drawing/2014/main" id="{9EDBCFA7-C87A-BF38-DF9F-10AF0D4FAE55}"/>
              </a:ext>
            </a:extLst>
          </p:cNvPr>
          <p:cNvSpPr txBox="1"/>
          <p:nvPr/>
        </p:nvSpPr>
        <p:spPr>
          <a:xfrm>
            <a:off x="12687300" y="4155419"/>
            <a:ext cx="4668356" cy="1932837"/>
          </a:xfrm>
          <a:prstGeom prst="rect">
            <a:avLst/>
          </a:prstGeom>
          <a:noFill/>
        </p:spPr>
        <p:txBody>
          <a:bodyPr wrap="square" lIns="0" rIns="0" rtlCol="0" anchor="t">
            <a:spAutoFit/>
          </a:bodyPr>
          <a:lstStyle/>
          <a:p>
            <a:pPr algn="ctr"/>
            <a:r>
              <a:rPr lang="en-GB" sz="2800" b="1" noProof="1">
                <a:solidFill>
                  <a:schemeClr val="tx1">
                    <a:lumMod val="65000"/>
                    <a:lumOff val="35000"/>
                  </a:schemeClr>
                </a:solidFill>
                <a:latin typeface="+mj-lt"/>
              </a:rPr>
              <a:t>Formative Assessment</a:t>
            </a:r>
          </a:p>
          <a:p>
            <a:pPr algn="just"/>
            <a:endParaRPr lang="en-GB" sz="1960" b="1" noProof="1">
              <a:solidFill>
                <a:schemeClr val="tx1">
                  <a:lumMod val="65000"/>
                  <a:lumOff val="35000"/>
                </a:schemeClr>
              </a:solidFill>
              <a:latin typeface="+mj-lt"/>
            </a:endParaRPr>
          </a:p>
          <a:p>
            <a:pPr algn="just"/>
            <a:r>
              <a:rPr lang="en-GB" noProof="1">
                <a:solidFill>
                  <a:schemeClr val="tx1">
                    <a:lumMod val="65000"/>
                    <a:lumOff val="35000"/>
                  </a:schemeClr>
                </a:solidFill>
                <a:latin typeface="+mj-lt"/>
              </a:rPr>
              <a:t>Regular formative assessments provide feedback to students during the learning process, enabling them to adjust and improve their understanding.</a:t>
            </a:r>
            <a:endParaRPr lang="en-US" noProof="1">
              <a:solidFill>
                <a:schemeClr val="tx1">
                  <a:lumMod val="65000"/>
                  <a:lumOff val="35000"/>
                </a:schemeClr>
              </a:solidFill>
              <a:latin typeface="+mj-lt"/>
            </a:endParaRPr>
          </a:p>
        </p:txBody>
      </p:sp>
      <p:sp>
        <p:nvSpPr>
          <p:cNvPr id="18" name="TextBox 17">
            <a:extLst>
              <a:ext uri="{FF2B5EF4-FFF2-40B4-BE49-F238E27FC236}">
                <a16:creationId xmlns:a16="http://schemas.microsoft.com/office/drawing/2014/main" id="{78B64663-D9A3-B4A7-9392-D4EDA36D6822}"/>
              </a:ext>
            </a:extLst>
          </p:cNvPr>
          <p:cNvSpPr txBox="1"/>
          <p:nvPr/>
        </p:nvSpPr>
        <p:spPr>
          <a:xfrm>
            <a:off x="932344" y="4057905"/>
            <a:ext cx="4684155" cy="2917722"/>
          </a:xfrm>
          <a:prstGeom prst="rect">
            <a:avLst/>
          </a:prstGeom>
          <a:noFill/>
        </p:spPr>
        <p:txBody>
          <a:bodyPr wrap="square" lIns="0" rIns="0" rtlCol="0" anchor="t">
            <a:spAutoFit/>
          </a:bodyPr>
          <a:lstStyle/>
          <a:p>
            <a:pPr algn="ctr"/>
            <a:r>
              <a:rPr lang="en-GB" sz="2800" b="1" noProof="1">
                <a:solidFill>
                  <a:schemeClr val="tx1">
                    <a:lumMod val="65000"/>
                    <a:lumOff val="35000"/>
                  </a:schemeClr>
                </a:solidFill>
                <a:latin typeface="+mj-lt"/>
              </a:rPr>
              <a:t>Alternative Assessment Methods</a:t>
            </a:r>
          </a:p>
          <a:p>
            <a:pPr algn="just"/>
            <a:endParaRPr lang="en-GB" sz="1960" noProof="1">
              <a:solidFill>
                <a:schemeClr val="tx1">
                  <a:lumMod val="65000"/>
                  <a:lumOff val="35000"/>
                </a:schemeClr>
              </a:solidFill>
              <a:latin typeface="+mj-lt"/>
            </a:endParaRPr>
          </a:p>
          <a:p>
            <a:pPr algn="just"/>
            <a:r>
              <a:rPr lang="en-GB" noProof="1">
                <a:solidFill>
                  <a:schemeClr val="tx1">
                    <a:lumMod val="65000"/>
                    <a:lumOff val="35000"/>
                  </a:schemeClr>
                </a:solidFill>
                <a:latin typeface="+mj-lt"/>
              </a:rPr>
              <a:t>Educators can employ a variety of assessment methods beyond traditional exams, such as portfolios, presentations, projects, and peer assessments, allowing students to demonstrate their knowledge and skills in different ways.</a:t>
            </a:r>
            <a:endParaRPr lang="en-US" noProof="1">
              <a:solidFill>
                <a:schemeClr val="tx1">
                  <a:lumMod val="65000"/>
                  <a:lumOff val="35000"/>
                </a:schemeClr>
              </a:solidFill>
              <a:latin typeface="+mj-lt"/>
            </a:endParaRPr>
          </a:p>
        </p:txBody>
      </p:sp>
      <p:sp>
        <p:nvSpPr>
          <p:cNvPr id="7" name="Shape">
            <a:extLst>
              <a:ext uri="{FF2B5EF4-FFF2-40B4-BE49-F238E27FC236}">
                <a16:creationId xmlns:a16="http://schemas.microsoft.com/office/drawing/2014/main" id="{B51124BC-E8E9-AE80-41E5-721389497F87}"/>
              </a:ext>
            </a:extLst>
          </p:cNvPr>
          <p:cNvSpPr/>
          <p:nvPr/>
        </p:nvSpPr>
        <p:spPr>
          <a:xfrm>
            <a:off x="6400800" y="1754266"/>
            <a:ext cx="5486400" cy="6400800"/>
          </a:xfrm>
          <a:custGeom>
            <a:avLst/>
            <a:gdLst/>
            <a:ahLst/>
            <a:cxnLst>
              <a:cxn ang="0">
                <a:pos x="wd2" y="hd2"/>
              </a:cxn>
              <a:cxn ang="5400000">
                <a:pos x="wd2" y="hd2"/>
              </a:cxn>
              <a:cxn ang="10800000">
                <a:pos x="wd2" y="hd2"/>
              </a:cxn>
              <a:cxn ang="16200000">
                <a:pos x="wd2" y="hd2"/>
              </a:cxn>
            </a:cxnLst>
            <a:rect l="0" t="0" r="r" b="b"/>
            <a:pathLst>
              <a:path w="21600" h="21494" extrusionOk="0">
                <a:moveTo>
                  <a:pt x="21600" y="15519"/>
                </a:moveTo>
                <a:lnTo>
                  <a:pt x="21600" y="5968"/>
                </a:lnTo>
                <a:cubicBezTo>
                  <a:pt x="21600" y="5543"/>
                  <a:pt x="21341" y="5147"/>
                  <a:pt x="20923" y="4935"/>
                </a:cubicBezTo>
                <a:lnTo>
                  <a:pt x="11481" y="159"/>
                </a:lnTo>
                <a:cubicBezTo>
                  <a:pt x="11063" y="-53"/>
                  <a:pt x="10545" y="-53"/>
                  <a:pt x="10119" y="159"/>
                </a:cubicBezTo>
                <a:lnTo>
                  <a:pt x="677" y="4935"/>
                </a:lnTo>
                <a:cubicBezTo>
                  <a:pt x="259" y="5147"/>
                  <a:pt x="0" y="5543"/>
                  <a:pt x="0" y="5968"/>
                </a:cubicBezTo>
                <a:lnTo>
                  <a:pt x="0" y="15526"/>
                </a:lnTo>
                <a:cubicBezTo>
                  <a:pt x="0" y="15951"/>
                  <a:pt x="259" y="16347"/>
                  <a:pt x="677" y="16559"/>
                </a:cubicBezTo>
                <a:lnTo>
                  <a:pt x="10119" y="21335"/>
                </a:lnTo>
                <a:cubicBezTo>
                  <a:pt x="10537" y="21547"/>
                  <a:pt x="11055" y="21547"/>
                  <a:pt x="11481" y="21335"/>
                </a:cubicBezTo>
                <a:lnTo>
                  <a:pt x="20923" y="16559"/>
                </a:lnTo>
                <a:cubicBezTo>
                  <a:pt x="21341" y="16339"/>
                  <a:pt x="21600" y="15944"/>
                  <a:pt x="21600" y="15519"/>
                </a:cubicBezTo>
                <a:close/>
              </a:path>
            </a:pathLst>
          </a:custGeom>
          <a:solidFill>
            <a:schemeClr val="accent6">
              <a:lumMod val="60000"/>
              <a:lumOff val="4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1" name="Shape">
            <a:extLst>
              <a:ext uri="{FF2B5EF4-FFF2-40B4-BE49-F238E27FC236}">
                <a16:creationId xmlns:a16="http://schemas.microsoft.com/office/drawing/2014/main" id="{60F06D29-10F2-9A24-CF83-49FC2D4C5F96}"/>
              </a:ext>
            </a:extLst>
          </p:cNvPr>
          <p:cNvSpPr/>
          <p:nvPr/>
        </p:nvSpPr>
        <p:spPr>
          <a:xfrm>
            <a:off x="8183880" y="1860607"/>
            <a:ext cx="1920240" cy="1920240"/>
          </a:xfrm>
          <a:custGeom>
            <a:avLst/>
            <a:gdLst/>
            <a:ahLst/>
            <a:cxnLst>
              <a:cxn ang="0">
                <a:pos x="wd2" y="hd2"/>
              </a:cxn>
              <a:cxn ang="5400000">
                <a:pos x="wd2" y="hd2"/>
              </a:cxn>
              <a:cxn ang="10800000">
                <a:pos x="wd2" y="hd2"/>
              </a:cxn>
              <a:cxn ang="16200000">
                <a:pos x="wd2" y="hd2"/>
              </a:cxn>
            </a:cxnLst>
            <a:rect l="0" t="0" r="r" b="b"/>
            <a:pathLst>
              <a:path w="21600" h="21502" extrusionOk="0">
                <a:moveTo>
                  <a:pt x="21600" y="15596"/>
                </a:moveTo>
                <a:lnTo>
                  <a:pt x="21600" y="5906"/>
                </a:lnTo>
                <a:cubicBezTo>
                  <a:pt x="21600" y="5530"/>
                  <a:pt x="21376" y="5188"/>
                  <a:pt x="21004" y="4992"/>
                </a:cubicBezTo>
                <a:lnTo>
                  <a:pt x="11406" y="147"/>
                </a:lnTo>
                <a:cubicBezTo>
                  <a:pt x="11033" y="-49"/>
                  <a:pt x="10567" y="-49"/>
                  <a:pt x="10194" y="147"/>
                </a:cubicBezTo>
                <a:lnTo>
                  <a:pt x="596" y="4992"/>
                </a:lnTo>
                <a:cubicBezTo>
                  <a:pt x="224" y="5188"/>
                  <a:pt x="0" y="5530"/>
                  <a:pt x="0" y="5906"/>
                </a:cubicBezTo>
                <a:lnTo>
                  <a:pt x="0" y="15596"/>
                </a:lnTo>
                <a:cubicBezTo>
                  <a:pt x="0" y="15972"/>
                  <a:pt x="224" y="16314"/>
                  <a:pt x="596" y="16510"/>
                </a:cubicBezTo>
                <a:lnTo>
                  <a:pt x="10194" y="21355"/>
                </a:lnTo>
                <a:cubicBezTo>
                  <a:pt x="10567" y="21551"/>
                  <a:pt x="11033" y="21551"/>
                  <a:pt x="11406" y="21355"/>
                </a:cubicBezTo>
                <a:lnTo>
                  <a:pt x="21004" y="16510"/>
                </a:lnTo>
                <a:cubicBezTo>
                  <a:pt x="21376" y="16330"/>
                  <a:pt x="21600" y="15972"/>
                  <a:pt x="21600" y="15596"/>
                </a:cubicBezTo>
                <a:close/>
              </a:path>
            </a:pathLst>
          </a:custGeom>
          <a:solidFill>
            <a:schemeClr val="tx1">
              <a:alpha val="40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14" name="TextBox 13">
            <a:extLst>
              <a:ext uri="{FF2B5EF4-FFF2-40B4-BE49-F238E27FC236}">
                <a16:creationId xmlns:a16="http://schemas.microsoft.com/office/drawing/2014/main" id="{E7D7C234-BDFC-3AB1-9E1E-39744B3A3F12}"/>
              </a:ext>
            </a:extLst>
          </p:cNvPr>
          <p:cNvSpPr txBox="1"/>
          <p:nvPr/>
        </p:nvSpPr>
        <p:spPr>
          <a:xfrm>
            <a:off x="6838889" y="4090787"/>
            <a:ext cx="5008133" cy="2363724"/>
          </a:xfrm>
          <a:prstGeom prst="rect">
            <a:avLst/>
          </a:prstGeom>
          <a:noFill/>
        </p:spPr>
        <p:txBody>
          <a:bodyPr wrap="square" lIns="0" rIns="0" rtlCol="0" anchor="t">
            <a:spAutoFit/>
          </a:bodyPr>
          <a:lstStyle/>
          <a:p>
            <a:pPr algn="ctr"/>
            <a:r>
              <a:rPr lang="en-US" sz="2800" b="1" dirty="0">
                <a:latin typeface="+mj-lt"/>
              </a:rPr>
              <a:t>Expanding Assessment Horizons</a:t>
            </a:r>
          </a:p>
          <a:p>
            <a:pPr algn="ctr"/>
            <a:endParaRPr lang="en-GB" sz="1960" noProof="1">
              <a:solidFill>
                <a:schemeClr val="tx1">
                  <a:lumMod val="65000"/>
                  <a:lumOff val="35000"/>
                </a:schemeClr>
              </a:solidFill>
              <a:latin typeface="+mj-lt"/>
            </a:endParaRPr>
          </a:p>
          <a:p>
            <a:r>
              <a:rPr lang="en-US" dirty="0">
                <a:latin typeface="+mj-lt"/>
              </a:rPr>
              <a:t>Educators can diversify assessments with portfolios, presentations, projects, and peer evaluations, enabling varied demonstrations of student skills. </a:t>
            </a:r>
          </a:p>
        </p:txBody>
      </p:sp>
      <p:pic>
        <p:nvPicPr>
          <p:cNvPr id="17" name="Graphic 16" descr="Bug under magnifying glass outline">
            <a:extLst>
              <a:ext uri="{FF2B5EF4-FFF2-40B4-BE49-F238E27FC236}">
                <a16:creationId xmlns:a16="http://schemas.microsoft.com/office/drawing/2014/main" id="{86B32762-6383-4CFA-AFAC-1E35531600E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95360" y="2272087"/>
            <a:ext cx="1097280" cy="1097280"/>
          </a:xfrm>
          <a:prstGeom prst="rect">
            <a:avLst/>
          </a:prstGeom>
        </p:spPr>
      </p:pic>
    </p:spTree>
    <p:extLst>
      <p:ext uri="{BB962C8B-B14F-4D97-AF65-F5344CB8AC3E}">
        <p14:creationId xmlns:p14="http://schemas.microsoft.com/office/powerpoint/2010/main" val="298252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13A25D13-1B90-4D0F-BADE-E7DA803DA88A}"/>
              </a:ext>
            </a:extLst>
          </p:cNvPr>
          <p:cNvSpPr/>
          <p:nvPr/>
        </p:nvSpPr>
        <p:spPr>
          <a:xfrm>
            <a:off x="5240197" y="5112797"/>
            <a:ext cx="3927540" cy="3167013"/>
          </a:xfrm>
          <a:custGeom>
            <a:avLst/>
            <a:gdLst>
              <a:gd name="connsiteX0" fmla="*/ 1124316 w 2805386"/>
              <a:gd name="connsiteY0" fmla="*/ 786388 h 2262152"/>
              <a:gd name="connsiteX1" fmla="*/ 1102535 w 2805386"/>
              <a:gd name="connsiteY1" fmla="*/ 849640 h 2262152"/>
              <a:gd name="connsiteX2" fmla="*/ 1102961 w 2805386"/>
              <a:gd name="connsiteY2" fmla="*/ 850122 h 2262152"/>
              <a:gd name="connsiteX3" fmla="*/ 889418 w 2805386"/>
              <a:gd name="connsiteY3" fmla="*/ 1470955 h 2262152"/>
              <a:gd name="connsiteX4" fmla="*/ 891706 w 2805386"/>
              <a:gd name="connsiteY4" fmla="*/ 1472911 h 2262152"/>
              <a:gd name="connsiteX5" fmla="*/ 1006111 w 2805386"/>
              <a:gd name="connsiteY5" fmla="*/ 1475121 h 2262152"/>
              <a:gd name="connsiteX6" fmla="*/ 1668799 w 2805386"/>
              <a:gd name="connsiteY6" fmla="*/ 1497065 h 2262152"/>
              <a:gd name="connsiteX7" fmla="*/ 1668774 w 2805386"/>
              <a:gd name="connsiteY7" fmla="*/ 1497138 h 2262152"/>
              <a:gd name="connsiteX8" fmla="*/ 1670987 w 2805386"/>
              <a:gd name="connsiteY8" fmla="*/ 1497138 h 2262152"/>
              <a:gd name="connsiteX9" fmla="*/ 1668799 w 2805386"/>
              <a:gd name="connsiteY9" fmla="*/ 1497065 h 2262152"/>
              <a:gd name="connsiteX10" fmla="*/ 1721666 w 2805386"/>
              <a:gd name="connsiteY10" fmla="*/ 1345146 h 2262152"/>
              <a:gd name="connsiteX11" fmla="*/ 1844925 w 2805386"/>
              <a:gd name="connsiteY11" fmla="*/ 979702 h 2262152"/>
              <a:gd name="connsiteX12" fmla="*/ 1862517 w 2805386"/>
              <a:gd name="connsiteY12" fmla="*/ 931248 h 2262152"/>
              <a:gd name="connsiteX13" fmla="*/ 1882322 w 2805386"/>
              <a:gd name="connsiteY13" fmla="*/ 871829 h 2262152"/>
              <a:gd name="connsiteX14" fmla="*/ 1897817 w 2805386"/>
              <a:gd name="connsiteY14" fmla="*/ 825585 h 2262152"/>
              <a:gd name="connsiteX15" fmla="*/ 1900134 w 2805386"/>
              <a:gd name="connsiteY15" fmla="*/ 818794 h 2262152"/>
              <a:gd name="connsiteX16" fmla="*/ 1845253 w 2805386"/>
              <a:gd name="connsiteY16" fmla="*/ 816685 h 2262152"/>
              <a:gd name="connsiteX17" fmla="*/ 596606 w 2805386"/>
              <a:gd name="connsiteY17" fmla="*/ 0 h 2262152"/>
              <a:gd name="connsiteX18" fmla="*/ 1576388 w 2805386"/>
              <a:gd name="connsiteY18" fmla="*/ 32983 h 2262152"/>
              <a:gd name="connsiteX19" fmla="*/ 1818479 w 2805386"/>
              <a:gd name="connsiteY19" fmla="*/ 41823 h 2262152"/>
              <a:gd name="connsiteX20" fmla="*/ 1661880 w 2805386"/>
              <a:gd name="connsiteY20" fmla="*/ 189189 h 2262152"/>
              <a:gd name="connsiteX21" fmla="*/ 2511923 w 2805386"/>
              <a:gd name="connsiteY21" fmla="*/ 189189 h 2262152"/>
              <a:gd name="connsiteX22" fmla="*/ 2516442 w 2805386"/>
              <a:gd name="connsiteY22" fmla="*/ 184974 h 2262152"/>
              <a:gd name="connsiteX23" fmla="*/ 2515022 w 2805386"/>
              <a:gd name="connsiteY23" fmla="*/ 189189 h 2262152"/>
              <a:gd name="connsiteX24" fmla="*/ 2515182 w 2805386"/>
              <a:gd name="connsiteY24" fmla="*/ 189189 h 2262152"/>
              <a:gd name="connsiteX25" fmla="*/ 2516980 w 2805386"/>
              <a:gd name="connsiteY25" fmla="*/ 183854 h 2262152"/>
              <a:gd name="connsiteX26" fmla="*/ 2587361 w 2805386"/>
              <a:gd name="connsiteY26" fmla="*/ 115581 h 2262152"/>
              <a:gd name="connsiteX27" fmla="*/ 2805386 w 2805386"/>
              <a:gd name="connsiteY27" fmla="*/ 489839 h 2262152"/>
              <a:gd name="connsiteX28" fmla="*/ 2455299 w 2805386"/>
              <a:gd name="connsiteY28" fmla="*/ 1526852 h 2262152"/>
              <a:gd name="connsiteX29" fmla="*/ 2296876 w 2805386"/>
              <a:gd name="connsiteY29" fmla="*/ 2002377 h 2262152"/>
              <a:gd name="connsiteX30" fmla="*/ 2246233 w 2805386"/>
              <a:gd name="connsiteY30" fmla="*/ 2152041 h 2262152"/>
              <a:gd name="connsiteX31" fmla="*/ 2208705 w 2805386"/>
              <a:gd name="connsiteY31" fmla="*/ 2262152 h 2262152"/>
              <a:gd name="connsiteX32" fmla="*/ 251540 w 2805386"/>
              <a:gd name="connsiteY32" fmla="*/ 2196066 h 2262152"/>
              <a:gd name="connsiteX33" fmla="*/ 1194 w 2805386"/>
              <a:gd name="connsiteY33" fmla="*/ 1772343 h 2262152"/>
              <a:gd name="connsiteX34" fmla="*/ 0 w 2805386"/>
              <a:gd name="connsiteY34" fmla="*/ 1772304 h 2262152"/>
              <a:gd name="connsiteX35" fmla="*/ 88075 w 2805386"/>
              <a:gd name="connsiteY35" fmla="*/ 1516944 h 2262152"/>
              <a:gd name="connsiteX0" fmla="*/ 1124316 w 2805386"/>
              <a:gd name="connsiteY0" fmla="*/ 786388 h 2262152"/>
              <a:gd name="connsiteX1" fmla="*/ 1102535 w 2805386"/>
              <a:gd name="connsiteY1" fmla="*/ 849640 h 2262152"/>
              <a:gd name="connsiteX2" fmla="*/ 889418 w 2805386"/>
              <a:gd name="connsiteY2" fmla="*/ 1470955 h 2262152"/>
              <a:gd name="connsiteX3" fmla="*/ 891706 w 2805386"/>
              <a:gd name="connsiteY3" fmla="*/ 1472911 h 2262152"/>
              <a:gd name="connsiteX4" fmla="*/ 1006111 w 2805386"/>
              <a:gd name="connsiteY4" fmla="*/ 1475121 h 2262152"/>
              <a:gd name="connsiteX5" fmla="*/ 1668799 w 2805386"/>
              <a:gd name="connsiteY5" fmla="*/ 1497065 h 2262152"/>
              <a:gd name="connsiteX6" fmla="*/ 1668774 w 2805386"/>
              <a:gd name="connsiteY6" fmla="*/ 1497138 h 2262152"/>
              <a:gd name="connsiteX7" fmla="*/ 1670987 w 2805386"/>
              <a:gd name="connsiteY7" fmla="*/ 1497138 h 2262152"/>
              <a:gd name="connsiteX8" fmla="*/ 1668799 w 2805386"/>
              <a:gd name="connsiteY8" fmla="*/ 1497065 h 2262152"/>
              <a:gd name="connsiteX9" fmla="*/ 1721666 w 2805386"/>
              <a:gd name="connsiteY9" fmla="*/ 1345146 h 2262152"/>
              <a:gd name="connsiteX10" fmla="*/ 1844925 w 2805386"/>
              <a:gd name="connsiteY10" fmla="*/ 979702 h 2262152"/>
              <a:gd name="connsiteX11" fmla="*/ 1862517 w 2805386"/>
              <a:gd name="connsiteY11" fmla="*/ 931248 h 2262152"/>
              <a:gd name="connsiteX12" fmla="*/ 1882322 w 2805386"/>
              <a:gd name="connsiteY12" fmla="*/ 871829 h 2262152"/>
              <a:gd name="connsiteX13" fmla="*/ 1897817 w 2805386"/>
              <a:gd name="connsiteY13" fmla="*/ 825585 h 2262152"/>
              <a:gd name="connsiteX14" fmla="*/ 1900134 w 2805386"/>
              <a:gd name="connsiteY14" fmla="*/ 818794 h 2262152"/>
              <a:gd name="connsiteX15" fmla="*/ 1845253 w 2805386"/>
              <a:gd name="connsiteY15" fmla="*/ 816685 h 2262152"/>
              <a:gd name="connsiteX16" fmla="*/ 1124316 w 2805386"/>
              <a:gd name="connsiteY16" fmla="*/ 786388 h 2262152"/>
              <a:gd name="connsiteX17" fmla="*/ 596606 w 2805386"/>
              <a:gd name="connsiteY17" fmla="*/ 0 h 2262152"/>
              <a:gd name="connsiteX18" fmla="*/ 1576388 w 2805386"/>
              <a:gd name="connsiteY18" fmla="*/ 32983 h 2262152"/>
              <a:gd name="connsiteX19" fmla="*/ 1818479 w 2805386"/>
              <a:gd name="connsiteY19" fmla="*/ 41823 h 2262152"/>
              <a:gd name="connsiteX20" fmla="*/ 1661880 w 2805386"/>
              <a:gd name="connsiteY20" fmla="*/ 189189 h 2262152"/>
              <a:gd name="connsiteX21" fmla="*/ 2511923 w 2805386"/>
              <a:gd name="connsiteY21" fmla="*/ 189189 h 2262152"/>
              <a:gd name="connsiteX22" fmla="*/ 2516442 w 2805386"/>
              <a:gd name="connsiteY22" fmla="*/ 184974 h 2262152"/>
              <a:gd name="connsiteX23" fmla="*/ 2515022 w 2805386"/>
              <a:gd name="connsiteY23" fmla="*/ 189189 h 2262152"/>
              <a:gd name="connsiteX24" fmla="*/ 2515182 w 2805386"/>
              <a:gd name="connsiteY24" fmla="*/ 189189 h 2262152"/>
              <a:gd name="connsiteX25" fmla="*/ 2516980 w 2805386"/>
              <a:gd name="connsiteY25" fmla="*/ 183854 h 2262152"/>
              <a:gd name="connsiteX26" fmla="*/ 2587361 w 2805386"/>
              <a:gd name="connsiteY26" fmla="*/ 115581 h 2262152"/>
              <a:gd name="connsiteX27" fmla="*/ 2805386 w 2805386"/>
              <a:gd name="connsiteY27" fmla="*/ 489839 h 2262152"/>
              <a:gd name="connsiteX28" fmla="*/ 2455299 w 2805386"/>
              <a:gd name="connsiteY28" fmla="*/ 1526852 h 2262152"/>
              <a:gd name="connsiteX29" fmla="*/ 2296876 w 2805386"/>
              <a:gd name="connsiteY29" fmla="*/ 2002377 h 2262152"/>
              <a:gd name="connsiteX30" fmla="*/ 2246233 w 2805386"/>
              <a:gd name="connsiteY30" fmla="*/ 2152041 h 2262152"/>
              <a:gd name="connsiteX31" fmla="*/ 2208705 w 2805386"/>
              <a:gd name="connsiteY31" fmla="*/ 2262152 h 2262152"/>
              <a:gd name="connsiteX32" fmla="*/ 251540 w 2805386"/>
              <a:gd name="connsiteY32" fmla="*/ 2196066 h 2262152"/>
              <a:gd name="connsiteX33" fmla="*/ 1194 w 2805386"/>
              <a:gd name="connsiteY33" fmla="*/ 1772343 h 2262152"/>
              <a:gd name="connsiteX34" fmla="*/ 0 w 2805386"/>
              <a:gd name="connsiteY34" fmla="*/ 1772304 h 2262152"/>
              <a:gd name="connsiteX35" fmla="*/ 88075 w 2805386"/>
              <a:gd name="connsiteY35" fmla="*/ 1516944 h 2262152"/>
              <a:gd name="connsiteX36" fmla="*/ 596606 w 2805386"/>
              <a:gd name="connsiteY36" fmla="*/ 0 h 2262152"/>
              <a:gd name="connsiteX0" fmla="*/ 1124316 w 2805386"/>
              <a:gd name="connsiteY0" fmla="*/ 786388 h 2262152"/>
              <a:gd name="connsiteX1" fmla="*/ 889418 w 2805386"/>
              <a:gd name="connsiteY1" fmla="*/ 1470955 h 2262152"/>
              <a:gd name="connsiteX2" fmla="*/ 891706 w 2805386"/>
              <a:gd name="connsiteY2" fmla="*/ 1472911 h 2262152"/>
              <a:gd name="connsiteX3" fmla="*/ 1006111 w 2805386"/>
              <a:gd name="connsiteY3" fmla="*/ 1475121 h 2262152"/>
              <a:gd name="connsiteX4" fmla="*/ 1668799 w 2805386"/>
              <a:gd name="connsiteY4" fmla="*/ 1497065 h 2262152"/>
              <a:gd name="connsiteX5" fmla="*/ 1668774 w 2805386"/>
              <a:gd name="connsiteY5" fmla="*/ 1497138 h 2262152"/>
              <a:gd name="connsiteX6" fmla="*/ 1670987 w 2805386"/>
              <a:gd name="connsiteY6" fmla="*/ 1497138 h 2262152"/>
              <a:gd name="connsiteX7" fmla="*/ 1668799 w 2805386"/>
              <a:gd name="connsiteY7" fmla="*/ 1497065 h 2262152"/>
              <a:gd name="connsiteX8" fmla="*/ 1721666 w 2805386"/>
              <a:gd name="connsiteY8" fmla="*/ 1345146 h 2262152"/>
              <a:gd name="connsiteX9" fmla="*/ 1844925 w 2805386"/>
              <a:gd name="connsiteY9" fmla="*/ 979702 h 2262152"/>
              <a:gd name="connsiteX10" fmla="*/ 1862517 w 2805386"/>
              <a:gd name="connsiteY10" fmla="*/ 931248 h 2262152"/>
              <a:gd name="connsiteX11" fmla="*/ 1882322 w 2805386"/>
              <a:gd name="connsiteY11" fmla="*/ 871829 h 2262152"/>
              <a:gd name="connsiteX12" fmla="*/ 1897817 w 2805386"/>
              <a:gd name="connsiteY12" fmla="*/ 825585 h 2262152"/>
              <a:gd name="connsiteX13" fmla="*/ 1900134 w 2805386"/>
              <a:gd name="connsiteY13" fmla="*/ 818794 h 2262152"/>
              <a:gd name="connsiteX14" fmla="*/ 1845253 w 2805386"/>
              <a:gd name="connsiteY14" fmla="*/ 816685 h 2262152"/>
              <a:gd name="connsiteX15" fmla="*/ 1124316 w 2805386"/>
              <a:gd name="connsiteY15" fmla="*/ 786388 h 2262152"/>
              <a:gd name="connsiteX16" fmla="*/ 596606 w 2805386"/>
              <a:gd name="connsiteY16" fmla="*/ 0 h 2262152"/>
              <a:gd name="connsiteX17" fmla="*/ 1576388 w 2805386"/>
              <a:gd name="connsiteY17" fmla="*/ 32983 h 2262152"/>
              <a:gd name="connsiteX18" fmla="*/ 1818479 w 2805386"/>
              <a:gd name="connsiteY18" fmla="*/ 41823 h 2262152"/>
              <a:gd name="connsiteX19" fmla="*/ 1661880 w 2805386"/>
              <a:gd name="connsiteY19" fmla="*/ 189189 h 2262152"/>
              <a:gd name="connsiteX20" fmla="*/ 2511923 w 2805386"/>
              <a:gd name="connsiteY20" fmla="*/ 189189 h 2262152"/>
              <a:gd name="connsiteX21" fmla="*/ 2516442 w 2805386"/>
              <a:gd name="connsiteY21" fmla="*/ 184974 h 2262152"/>
              <a:gd name="connsiteX22" fmla="*/ 2515022 w 2805386"/>
              <a:gd name="connsiteY22" fmla="*/ 189189 h 2262152"/>
              <a:gd name="connsiteX23" fmla="*/ 2515182 w 2805386"/>
              <a:gd name="connsiteY23" fmla="*/ 189189 h 2262152"/>
              <a:gd name="connsiteX24" fmla="*/ 2516980 w 2805386"/>
              <a:gd name="connsiteY24" fmla="*/ 183854 h 2262152"/>
              <a:gd name="connsiteX25" fmla="*/ 2587361 w 2805386"/>
              <a:gd name="connsiteY25" fmla="*/ 115581 h 2262152"/>
              <a:gd name="connsiteX26" fmla="*/ 2805386 w 2805386"/>
              <a:gd name="connsiteY26" fmla="*/ 489839 h 2262152"/>
              <a:gd name="connsiteX27" fmla="*/ 2455299 w 2805386"/>
              <a:gd name="connsiteY27" fmla="*/ 1526852 h 2262152"/>
              <a:gd name="connsiteX28" fmla="*/ 2296876 w 2805386"/>
              <a:gd name="connsiteY28" fmla="*/ 2002377 h 2262152"/>
              <a:gd name="connsiteX29" fmla="*/ 2246233 w 2805386"/>
              <a:gd name="connsiteY29" fmla="*/ 2152041 h 2262152"/>
              <a:gd name="connsiteX30" fmla="*/ 2208705 w 2805386"/>
              <a:gd name="connsiteY30" fmla="*/ 2262152 h 2262152"/>
              <a:gd name="connsiteX31" fmla="*/ 251540 w 2805386"/>
              <a:gd name="connsiteY31" fmla="*/ 2196066 h 2262152"/>
              <a:gd name="connsiteX32" fmla="*/ 1194 w 2805386"/>
              <a:gd name="connsiteY32" fmla="*/ 1772343 h 2262152"/>
              <a:gd name="connsiteX33" fmla="*/ 0 w 2805386"/>
              <a:gd name="connsiteY33" fmla="*/ 1772304 h 2262152"/>
              <a:gd name="connsiteX34" fmla="*/ 88075 w 2805386"/>
              <a:gd name="connsiteY34" fmla="*/ 1516944 h 2262152"/>
              <a:gd name="connsiteX35" fmla="*/ 596606 w 2805386"/>
              <a:gd name="connsiteY35" fmla="*/ 0 h 22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805386" h="2262152">
                <a:moveTo>
                  <a:pt x="1124316" y="786388"/>
                </a:moveTo>
                <a:lnTo>
                  <a:pt x="889418" y="1470955"/>
                </a:lnTo>
                <a:lnTo>
                  <a:pt x="891706" y="1472911"/>
                </a:lnTo>
                <a:lnTo>
                  <a:pt x="1006111" y="1475121"/>
                </a:lnTo>
                <a:lnTo>
                  <a:pt x="1668799" y="1497065"/>
                </a:lnTo>
                <a:cubicBezTo>
                  <a:pt x="1668791" y="1497089"/>
                  <a:pt x="1668782" y="1497114"/>
                  <a:pt x="1668774" y="1497138"/>
                </a:cubicBezTo>
                <a:lnTo>
                  <a:pt x="1670987" y="1497138"/>
                </a:lnTo>
                <a:lnTo>
                  <a:pt x="1668799" y="1497065"/>
                </a:lnTo>
                <a:lnTo>
                  <a:pt x="1721666" y="1345146"/>
                </a:lnTo>
                <a:lnTo>
                  <a:pt x="1844925" y="979702"/>
                </a:lnTo>
                <a:lnTo>
                  <a:pt x="1862517" y="931248"/>
                </a:lnTo>
                <a:lnTo>
                  <a:pt x="1882322" y="871829"/>
                </a:lnTo>
                <a:lnTo>
                  <a:pt x="1897817" y="825585"/>
                </a:lnTo>
                <a:lnTo>
                  <a:pt x="1900134" y="818794"/>
                </a:lnTo>
                <a:lnTo>
                  <a:pt x="1845253" y="816685"/>
                </a:lnTo>
                <a:lnTo>
                  <a:pt x="1124316" y="786388"/>
                </a:lnTo>
                <a:close/>
                <a:moveTo>
                  <a:pt x="596606" y="0"/>
                </a:moveTo>
                <a:lnTo>
                  <a:pt x="1576388" y="32983"/>
                </a:lnTo>
                <a:lnTo>
                  <a:pt x="1818479" y="41823"/>
                </a:lnTo>
                <a:lnTo>
                  <a:pt x="1661880" y="189189"/>
                </a:lnTo>
                <a:lnTo>
                  <a:pt x="2511923" y="189189"/>
                </a:lnTo>
                <a:lnTo>
                  <a:pt x="2516442" y="184974"/>
                </a:lnTo>
                <a:lnTo>
                  <a:pt x="2515022" y="189189"/>
                </a:lnTo>
                <a:lnTo>
                  <a:pt x="2515182" y="189189"/>
                </a:lnTo>
                <a:lnTo>
                  <a:pt x="2516980" y="183854"/>
                </a:lnTo>
                <a:lnTo>
                  <a:pt x="2587361" y="115581"/>
                </a:lnTo>
                <a:lnTo>
                  <a:pt x="2805386" y="489839"/>
                </a:lnTo>
                <a:lnTo>
                  <a:pt x="2455299" y="1526852"/>
                </a:lnTo>
                <a:lnTo>
                  <a:pt x="2296876" y="2002377"/>
                </a:lnTo>
                <a:lnTo>
                  <a:pt x="2246233" y="2152041"/>
                </a:lnTo>
                <a:lnTo>
                  <a:pt x="2208705" y="2262152"/>
                </a:lnTo>
                <a:lnTo>
                  <a:pt x="251540" y="2196066"/>
                </a:lnTo>
                <a:lnTo>
                  <a:pt x="1194" y="1772343"/>
                </a:lnTo>
                <a:lnTo>
                  <a:pt x="0" y="1772304"/>
                </a:lnTo>
                <a:lnTo>
                  <a:pt x="88075" y="1516944"/>
                </a:lnTo>
                <a:lnTo>
                  <a:pt x="596606" y="0"/>
                </a:lnTo>
                <a:close/>
              </a:path>
            </a:pathLst>
          </a:custGeom>
          <a:solidFill>
            <a:schemeClr val="accent3">
              <a:lumMod val="75000"/>
            </a:schemeClr>
          </a:solidFill>
          <a:ln w="12700">
            <a:miter lim="400000"/>
          </a:ln>
        </p:spPr>
        <p:txBody>
          <a:bodyPr wrap="square" lIns="53340" tIns="53340" rIns="53340" bIns="53340" anchor="ctr">
            <a:noAutofit/>
          </a:bodyPr>
          <a:lstStyle/>
          <a:p>
            <a:pPr>
              <a:defRPr sz="3000">
                <a:solidFill>
                  <a:srgbClr val="FFFFFF"/>
                </a:solidFill>
              </a:defRPr>
            </a:pPr>
            <a:endParaRPr sz="4200">
              <a:latin typeface="+mj-lt"/>
            </a:endParaRPr>
          </a:p>
        </p:txBody>
      </p:sp>
      <p:sp>
        <p:nvSpPr>
          <p:cNvPr id="38" name="Freeform: Shape 37">
            <a:extLst>
              <a:ext uri="{FF2B5EF4-FFF2-40B4-BE49-F238E27FC236}">
                <a16:creationId xmlns:a16="http://schemas.microsoft.com/office/drawing/2014/main" id="{9F906C9C-398F-427F-8FDB-272AD29CE385}"/>
              </a:ext>
            </a:extLst>
          </p:cNvPr>
          <p:cNvSpPr/>
          <p:nvPr/>
        </p:nvSpPr>
        <p:spPr>
          <a:xfrm>
            <a:off x="8966084" y="5403327"/>
            <a:ext cx="4386049" cy="2951382"/>
          </a:xfrm>
          <a:custGeom>
            <a:avLst/>
            <a:gdLst>
              <a:gd name="connsiteX0" fmla="*/ 1509802 w 3132892"/>
              <a:gd name="connsiteY0" fmla="*/ 943766 h 2108130"/>
              <a:gd name="connsiteX1" fmla="*/ 1338583 w 3132892"/>
              <a:gd name="connsiteY1" fmla="*/ 1011784 h 2108130"/>
              <a:gd name="connsiteX2" fmla="*/ 1620402 w 3132892"/>
              <a:gd name="connsiteY2" fmla="*/ 1166852 h 2108130"/>
              <a:gd name="connsiteX3" fmla="*/ 1791884 w 3132892"/>
              <a:gd name="connsiteY3" fmla="*/ 1096822 h 2108130"/>
              <a:gd name="connsiteX4" fmla="*/ 1567556 w 3132892"/>
              <a:gd name="connsiteY4" fmla="*/ 0 h 2108130"/>
              <a:gd name="connsiteX5" fmla="*/ 3130533 w 3132892"/>
              <a:gd name="connsiteY5" fmla="*/ 849756 h 2108130"/>
              <a:gd name="connsiteX6" fmla="*/ 3132892 w 3132892"/>
              <a:gd name="connsiteY6" fmla="*/ 848787 h 2108130"/>
              <a:gd name="connsiteX7" fmla="*/ 3060226 w 3132892"/>
              <a:gd name="connsiteY7" fmla="*/ 1493877 h 2108130"/>
              <a:gd name="connsiteX8" fmla="*/ 1563110 w 3132892"/>
              <a:gd name="connsiteY8" fmla="*/ 2108130 h 2108130"/>
              <a:gd name="connsiteX9" fmla="*/ 612074 w 3132892"/>
              <a:gd name="connsiteY9" fmla="*/ 1590750 h 2108130"/>
              <a:gd name="connsiteX10" fmla="*/ 213501 w 3132892"/>
              <a:gd name="connsiteY10" fmla="*/ 1372786 h 2108130"/>
              <a:gd name="connsiteX11" fmla="*/ 72666 w 3132892"/>
              <a:gd name="connsiteY11" fmla="*/ 1295771 h 2108130"/>
              <a:gd name="connsiteX12" fmla="*/ 0 w 3132892"/>
              <a:gd name="connsiteY12" fmla="*/ 1256134 h 2108130"/>
              <a:gd name="connsiteX13" fmla="*/ 72431 w 3132892"/>
              <a:gd name="connsiteY13" fmla="*/ 615305 h 2108130"/>
              <a:gd name="connsiteX14" fmla="*/ 70448 w 3132892"/>
              <a:gd name="connsiteY14" fmla="*/ 614233 h 2108130"/>
              <a:gd name="connsiteX15" fmla="*/ 72655 w 3132892"/>
              <a:gd name="connsiteY15" fmla="*/ 613318 h 2108130"/>
              <a:gd name="connsiteX16" fmla="*/ 72666 w 3132892"/>
              <a:gd name="connsiteY16" fmla="*/ 613224 h 2108130"/>
              <a:gd name="connsiteX17" fmla="*/ 72759 w 3132892"/>
              <a:gd name="connsiteY17" fmla="*/ 613275 h 2108130"/>
              <a:gd name="connsiteX18" fmla="*/ 521833 w 3132892"/>
              <a:gd name="connsiteY18" fmla="*/ 427089 h 2108130"/>
              <a:gd name="connsiteX19" fmla="*/ 717773 w 3132892"/>
              <a:gd name="connsiteY19" fmla="*/ 649479 h 2108130"/>
              <a:gd name="connsiteX20" fmla="*/ 691280 w 3132892"/>
              <a:gd name="connsiteY20" fmla="*/ 660459 h 2108130"/>
              <a:gd name="connsiteX21" fmla="*/ 724291 w 3132892"/>
              <a:gd name="connsiteY21" fmla="*/ 680319 h 2108130"/>
              <a:gd name="connsiteX22" fmla="*/ 865260 w 3132892"/>
              <a:gd name="connsiteY22" fmla="*/ 755150 h 2108130"/>
              <a:gd name="connsiteX23" fmla="*/ 1263658 w 3132892"/>
              <a:gd name="connsiteY23" fmla="*/ 973134 h 2108130"/>
              <a:gd name="connsiteX24" fmla="*/ 1265795 w 3132892"/>
              <a:gd name="connsiteY24" fmla="*/ 974234 h 2108130"/>
              <a:gd name="connsiteX25" fmla="*/ 1536224 w 3132892"/>
              <a:gd name="connsiteY25" fmla="*/ 716997 h 2108130"/>
              <a:gd name="connsiteX26" fmla="*/ 1278636 w 3132892"/>
              <a:gd name="connsiteY26" fmla="*/ 421964 h 2108130"/>
              <a:gd name="connsiteX27" fmla="*/ 1307233 w 3132892"/>
              <a:gd name="connsiteY27" fmla="*/ 410360 h 2108130"/>
              <a:gd name="connsiteX28" fmla="*/ 1305720 w 3132892"/>
              <a:gd name="connsiteY28" fmla="*/ 408847 h 2108130"/>
              <a:gd name="connsiteX29" fmla="*/ 1276975 w 3132892"/>
              <a:gd name="connsiteY29" fmla="*/ 420514 h 2108130"/>
              <a:gd name="connsiteX30" fmla="*/ 1081035 w 3132892"/>
              <a:gd name="connsiteY30" fmla="*/ 198124 h 2108130"/>
              <a:gd name="connsiteX31" fmla="*/ 1131614 w 3132892"/>
              <a:gd name="connsiteY31" fmla="*/ 178332 h 2108130"/>
              <a:gd name="connsiteX0" fmla="*/ 1509802 w 3132892"/>
              <a:gd name="connsiteY0" fmla="*/ 943766 h 2108130"/>
              <a:gd name="connsiteX1" fmla="*/ 1338583 w 3132892"/>
              <a:gd name="connsiteY1" fmla="*/ 1011784 h 2108130"/>
              <a:gd name="connsiteX2" fmla="*/ 1620402 w 3132892"/>
              <a:gd name="connsiteY2" fmla="*/ 1166852 h 2108130"/>
              <a:gd name="connsiteX3" fmla="*/ 1791884 w 3132892"/>
              <a:gd name="connsiteY3" fmla="*/ 1096822 h 2108130"/>
              <a:gd name="connsiteX4" fmla="*/ 1509802 w 3132892"/>
              <a:gd name="connsiteY4" fmla="*/ 943766 h 2108130"/>
              <a:gd name="connsiteX5" fmla="*/ 1567556 w 3132892"/>
              <a:gd name="connsiteY5" fmla="*/ 0 h 2108130"/>
              <a:gd name="connsiteX6" fmla="*/ 3130533 w 3132892"/>
              <a:gd name="connsiteY6" fmla="*/ 849756 h 2108130"/>
              <a:gd name="connsiteX7" fmla="*/ 3132892 w 3132892"/>
              <a:gd name="connsiteY7" fmla="*/ 848787 h 2108130"/>
              <a:gd name="connsiteX8" fmla="*/ 3060226 w 3132892"/>
              <a:gd name="connsiteY8" fmla="*/ 1493877 h 2108130"/>
              <a:gd name="connsiteX9" fmla="*/ 1563110 w 3132892"/>
              <a:gd name="connsiteY9" fmla="*/ 2108130 h 2108130"/>
              <a:gd name="connsiteX10" fmla="*/ 612074 w 3132892"/>
              <a:gd name="connsiteY10" fmla="*/ 1590750 h 2108130"/>
              <a:gd name="connsiteX11" fmla="*/ 213501 w 3132892"/>
              <a:gd name="connsiteY11" fmla="*/ 1372786 h 2108130"/>
              <a:gd name="connsiteX12" fmla="*/ 72666 w 3132892"/>
              <a:gd name="connsiteY12" fmla="*/ 1295771 h 2108130"/>
              <a:gd name="connsiteX13" fmla="*/ 0 w 3132892"/>
              <a:gd name="connsiteY13" fmla="*/ 1256134 h 2108130"/>
              <a:gd name="connsiteX14" fmla="*/ 72431 w 3132892"/>
              <a:gd name="connsiteY14" fmla="*/ 615305 h 2108130"/>
              <a:gd name="connsiteX15" fmla="*/ 70448 w 3132892"/>
              <a:gd name="connsiteY15" fmla="*/ 614233 h 2108130"/>
              <a:gd name="connsiteX16" fmla="*/ 72655 w 3132892"/>
              <a:gd name="connsiteY16" fmla="*/ 613318 h 2108130"/>
              <a:gd name="connsiteX17" fmla="*/ 72666 w 3132892"/>
              <a:gd name="connsiteY17" fmla="*/ 613224 h 2108130"/>
              <a:gd name="connsiteX18" fmla="*/ 72759 w 3132892"/>
              <a:gd name="connsiteY18" fmla="*/ 613275 h 2108130"/>
              <a:gd name="connsiteX19" fmla="*/ 521833 w 3132892"/>
              <a:gd name="connsiteY19" fmla="*/ 427089 h 2108130"/>
              <a:gd name="connsiteX20" fmla="*/ 717773 w 3132892"/>
              <a:gd name="connsiteY20" fmla="*/ 649479 h 2108130"/>
              <a:gd name="connsiteX21" fmla="*/ 691280 w 3132892"/>
              <a:gd name="connsiteY21" fmla="*/ 660459 h 2108130"/>
              <a:gd name="connsiteX22" fmla="*/ 724291 w 3132892"/>
              <a:gd name="connsiteY22" fmla="*/ 680319 h 2108130"/>
              <a:gd name="connsiteX23" fmla="*/ 865260 w 3132892"/>
              <a:gd name="connsiteY23" fmla="*/ 755150 h 2108130"/>
              <a:gd name="connsiteX24" fmla="*/ 1263658 w 3132892"/>
              <a:gd name="connsiteY24" fmla="*/ 973134 h 2108130"/>
              <a:gd name="connsiteX25" fmla="*/ 1265795 w 3132892"/>
              <a:gd name="connsiteY25" fmla="*/ 974234 h 2108130"/>
              <a:gd name="connsiteX26" fmla="*/ 1536224 w 3132892"/>
              <a:gd name="connsiteY26" fmla="*/ 716997 h 2108130"/>
              <a:gd name="connsiteX27" fmla="*/ 1278636 w 3132892"/>
              <a:gd name="connsiteY27" fmla="*/ 421964 h 2108130"/>
              <a:gd name="connsiteX28" fmla="*/ 1307233 w 3132892"/>
              <a:gd name="connsiteY28" fmla="*/ 410360 h 2108130"/>
              <a:gd name="connsiteX29" fmla="*/ 1276975 w 3132892"/>
              <a:gd name="connsiteY29" fmla="*/ 420514 h 2108130"/>
              <a:gd name="connsiteX30" fmla="*/ 1081035 w 3132892"/>
              <a:gd name="connsiteY30" fmla="*/ 198124 h 2108130"/>
              <a:gd name="connsiteX31" fmla="*/ 1131614 w 3132892"/>
              <a:gd name="connsiteY31" fmla="*/ 178332 h 2108130"/>
              <a:gd name="connsiteX32" fmla="*/ 1567556 w 3132892"/>
              <a:gd name="connsiteY32" fmla="*/ 0 h 2108130"/>
              <a:gd name="connsiteX0" fmla="*/ 1509802 w 3132892"/>
              <a:gd name="connsiteY0" fmla="*/ 943766 h 2108130"/>
              <a:gd name="connsiteX1" fmla="*/ 1338583 w 3132892"/>
              <a:gd name="connsiteY1" fmla="*/ 1011784 h 2108130"/>
              <a:gd name="connsiteX2" fmla="*/ 1620402 w 3132892"/>
              <a:gd name="connsiteY2" fmla="*/ 1166852 h 2108130"/>
              <a:gd name="connsiteX3" fmla="*/ 1791884 w 3132892"/>
              <a:gd name="connsiteY3" fmla="*/ 1096822 h 2108130"/>
              <a:gd name="connsiteX4" fmla="*/ 1509802 w 3132892"/>
              <a:gd name="connsiteY4" fmla="*/ 943766 h 2108130"/>
              <a:gd name="connsiteX5" fmla="*/ 1567556 w 3132892"/>
              <a:gd name="connsiteY5" fmla="*/ 0 h 2108130"/>
              <a:gd name="connsiteX6" fmla="*/ 3130533 w 3132892"/>
              <a:gd name="connsiteY6" fmla="*/ 849756 h 2108130"/>
              <a:gd name="connsiteX7" fmla="*/ 3132892 w 3132892"/>
              <a:gd name="connsiteY7" fmla="*/ 848787 h 2108130"/>
              <a:gd name="connsiteX8" fmla="*/ 3060226 w 3132892"/>
              <a:gd name="connsiteY8" fmla="*/ 1493877 h 2108130"/>
              <a:gd name="connsiteX9" fmla="*/ 1563110 w 3132892"/>
              <a:gd name="connsiteY9" fmla="*/ 2108130 h 2108130"/>
              <a:gd name="connsiteX10" fmla="*/ 612074 w 3132892"/>
              <a:gd name="connsiteY10" fmla="*/ 1590750 h 2108130"/>
              <a:gd name="connsiteX11" fmla="*/ 213501 w 3132892"/>
              <a:gd name="connsiteY11" fmla="*/ 1372786 h 2108130"/>
              <a:gd name="connsiteX12" fmla="*/ 72666 w 3132892"/>
              <a:gd name="connsiteY12" fmla="*/ 1295771 h 2108130"/>
              <a:gd name="connsiteX13" fmla="*/ 0 w 3132892"/>
              <a:gd name="connsiteY13" fmla="*/ 1256134 h 2108130"/>
              <a:gd name="connsiteX14" fmla="*/ 72431 w 3132892"/>
              <a:gd name="connsiteY14" fmla="*/ 615305 h 2108130"/>
              <a:gd name="connsiteX15" fmla="*/ 70448 w 3132892"/>
              <a:gd name="connsiteY15" fmla="*/ 614233 h 2108130"/>
              <a:gd name="connsiteX16" fmla="*/ 72655 w 3132892"/>
              <a:gd name="connsiteY16" fmla="*/ 613318 h 2108130"/>
              <a:gd name="connsiteX17" fmla="*/ 72666 w 3132892"/>
              <a:gd name="connsiteY17" fmla="*/ 613224 h 2108130"/>
              <a:gd name="connsiteX18" fmla="*/ 72759 w 3132892"/>
              <a:gd name="connsiteY18" fmla="*/ 613275 h 2108130"/>
              <a:gd name="connsiteX19" fmla="*/ 521833 w 3132892"/>
              <a:gd name="connsiteY19" fmla="*/ 427089 h 2108130"/>
              <a:gd name="connsiteX20" fmla="*/ 717773 w 3132892"/>
              <a:gd name="connsiteY20" fmla="*/ 649479 h 2108130"/>
              <a:gd name="connsiteX21" fmla="*/ 691280 w 3132892"/>
              <a:gd name="connsiteY21" fmla="*/ 660459 h 2108130"/>
              <a:gd name="connsiteX22" fmla="*/ 724291 w 3132892"/>
              <a:gd name="connsiteY22" fmla="*/ 680319 h 2108130"/>
              <a:gd name="connsiteX23" fmla="*/ 865260 w 3132892"/>
              <a:gd name="connsiteY23" fmla="*/ 755150 h 2108130"/>
              <a:gd name="connsiteX24" fmla="*/ 1263658 w 3132892"/>
              <a:gd name="connsiteY24" fmla="*/ 973134 h 2108130"/>
              <a:gd name="connsiteX25" fmla="*/ 1265795 w 3132892"/>
              <a:gd name="connsiteY25" fmla="*/ 974234 h 2108130"/>
              <a:gd name="connsiteX26" fmla="*/ 1536224 w 3132892"/>
              <a:gd name="connsiteY26" fmla="*/ 716997 h 2108130"/>
              <a:gd name="connsiteX27" fmla="*/ 1278636 w 3132892"/>
              <a:gd name="connsiteY27" fmla="*/ 421964 h 2108130"/>
              <a:gd name="connsiteX28" fmla="*/ 1276975 w 3132892"/>
              <a:gd name="connsiteY28" fmla="*/ 420514 h 2108130"/>
              <a:gd name="connsiteX29" fmla="*/ 1081035 w 3132892"/>
              <a:gd name="connsiteY29" fmla="*/ 198124 h 2108130"/>
              <a:gd name="connsiteX30" fmla="*/ 1131614 w 3132892"/>
              <a:gd name="connsiteY30" fmla="*/ 178332 h 2108130"/>
              <a:gd name="connsiteX31" fmla="*/ 1567556 w 3132892"/>
              <a:gd name="connsiteY31" fmla="*/ 0 h 210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132892" h="2108130">
                <a:moveTo>
                  <a:pt x="1509802" y="943766"/>
                </a:moveTo>
                <a:lnTo>
                  <a:pt x="1338583" y="1011784"/>
                </a:lnTo>
                <a:lnTo>
                  <a:pt x="1620402" y="1166852"/>
                </a:lnTo>
                <a:lnTo>
                  <a:pt x="1791884" y="1096822"/>
                </a:lnTo>
                <a:lnTo>
                  <a:pt x="1509802" y="943766"/>
                </a:lnTo>
                <a:close/>
                <a:moveTo>
                  <a:pt x="1567556" y="0"/>
                </a:moveTo>
                <a:lnTo>
                  <a:pt x="3130533" y="849756"/>
                </a:lnTo>
                <a:lnTo>
                  <a:pt x="3132892" y="848787"/>
                </a:lnTo>
                <a:lnTo>
                  <a:pt x="3060226" y="1493877"/>
                </a:lnTo>
                <a:lnTo>
                  <a:pt x="1563110" y="2108130"/>
                </a:lnTo>
                <a:lnTo>
                  <a:pt x="612074" y="1590750"/>
                </a:lnTo>
                <a:lnTo>
                  <a:pt x="213501" y="1372786"/>
                </a:lnTo>
                <a:lnTo>
                  <a:pt x="72666" y="1295771"/>
                </a:lnTo>
                <a:lnTo>
                  <a:pt x="0" y="1256134"/>
                </a:lnTo>
                <a:lnTo>
                  <a:pt x="72431" y="615305"/>
                </a:lnTo>
                <a:lnTo>
                  <a:pt x="70448" y="614233"/>
                </a:lnTo>
                <a:lnTo>
                  <a:pt x="72655" y="613318"/>
                </a:lnTo>
                <a:cubicBezTo>
                  <a:pt x="72659" y="613287"/>
                  <a:pt x="72662" y="613255"/>
                  <a:pt x="72666" y="613224"/>
                </a:cubicBezTo>
                <a:lnTo>
                  <a:pt x="72759" y="613275"/>
                </a:lnTo>
                <a:lnTo>
                  <a:pt x="521833" y="427089"/>
                </a:lnTo>
                <a:lnTo>
                  <a:pt x="717773" y="649479"/>
                </a:lnTo>
                <a:lnTo>
                  <a:pt x="691280" y="660459"/>
                </a:lnTo>
                <a:lnTo>
                  <a:pt x="724291" y="680319"/>
                </a:lnTo>
                <a:lnTo>
                  <a:pt x="865260" y="755150"/>
                </a:lnTo>
                <a:lnTo>
                  <a:pt x="1263658" y="973134"/>
                </a:lnTo>
                <a:lnTo>
                  <a:pt x="1265795" y="974234"/>
                </a:lnTo>
                <a:lnTo>
                  <a:pt x="1536224" y="716997"/>
                </a:lnTo>
                <a:lnTo>
                  <a:pt x="1278636" y="421964"/>
                </a:lnTo>
                <a:lnTo>
                  <a:pt x="1276975" y="420514"/>
                </a:lnTo>
                <a:lnTo>
                  <a:pt x="1081035" y="198124"/>
                </a:lnTo>
                <a:lnTo>
                  <a:pt x="1131614" y="178332"/>
                </a:lnTo>
                <a:lnTo>
                  <a:pt x="1567556" y="0"/>
                </a:lnTo>
                <a:close/>
              </a:path>
            </a:pathLst>
          </a:custGeom>
          <a:solidFill>
            <a:schemeClr val="accent2">
              <a:lumMod val="75000"/>
            </a:schemeClr>
          </a:solidFill>
          <a:ln w="12700">
            <a:miter lim="400000"/>
          </a:ln>
        </p:spPr>
        <p:txBody>
          <a:bodyPr wrap="square" lIns="53340" tIns="53340" rIns="53340" bIns="53340" anchor="ctr">
            <a:noAutofit/>
          </a:bodyPr>
          <a:lstStyle/>
          <a:p>
            <a:pPr>
              <a:defRPr sz="3000">
                <a:solidFill>
                  <a:srgbClr val="FFFFFF"/>
                </a:solidFill>
              </a:defRPr>
            </a:pPr>
            <a:endParaRPr sz="4200">
              <a:latin typeface="+mj-lt"/>
            </a:endParaRPr>
          </a:p>
        </p:txBody>
      </p:sp>
      <p:sp>
        <p:nvSpPr>
          <p:cNvPr id="31" name="Freeform: Shape 30">
            <a:extLst>
              <a:ext uri="{FF2B5EF4-FFF2-40B4-BE49-F238E27FC236}">
                <a16:creationId xmlns:a16="http://schemas.microsoft.com/office/drawing/2014/main" id="{A565C945-78D4-4BFA-AC6B-8ABB923639D3}"/>
              </a:ext>
            </a:extLst>
          </p:cNvPr>
          <p:cNvSpPr/>
          <p:nvPr/>
        </p:nvSpPr>
        <p:spPr>
          <a:xfrm>
            <a:off x="6690027" y="4142487"/>
            <a:ext cx="4432049" cy="4323392"/>
          </a:xfrm>
          <a:custGeom>
            <a:avLst/>
            <a:gdLst>
              <a:gd name="connsiteX0" fmla="*/ 1631175 w 3165749"/>
              <a:gd name="connsiteY0" fmla="*/ 737183 h 3088137"/>
              <a:gd name="connsiteX1" fmla="*/ 1556366 w 3165749"/>
              <a:gd name="connsiteY1" fmla="*/ 809739 h 3088137"/>
              <a:gd name="connsiteX2" fmla="*/ 1485869 w 3165749"/>
              <a:gd name="connsiteY2" fmla="*/ 877970 h 3088137"/>
              <a:gd name="connsiteX3" fmla="*/ 1322973 w 3165749"/>
              <a:gd name="connsiteY3" fmla="*/ 1029946 h 3088137"/>
              <a:gd name="connsiteX4" fmla="*/ 895884 w 3165749"/>
              <a:gd name="connsiteY4" fmla="*/ 1435031 h 3088137"/>
              <a:gd name="connsiteX5" fmla="*/ 810056 w 3165749"/>
              <a:gd name="connsiteY5" fmla="*/ 1516440 h 3088137"/>
              <a:gd name="connsiteX6" fmla="*/ 851806 w 3165749"/>
              <a:gd name="connsiteY6" fmla="*/ 1564949 h 3088137"/>
              <a:gd name="connsiteX7" fmla="*/ 1425496 w 3165749"/>
              <a:gd name="connsiteY7" fmla="*/ 2216298 h 3088137"/>
              <a:gd name="connsiteX8" fmla="*/ 1542841 w 3165749"/>
              <a:gd name="connsiteY8" fmla="*/ 2350247 h 3088137"/>
              <a:gd name="connsiteX9" fmla="*/ 1698544 w 3165749"/>
              <a:gd name="connsiteY9" fmla="*/ 2201029 h 3088137"/>
              <a:gd name="connsiteX10" fmla="*/ 1708560 w 3165749"/>
              <a:gd name="connsiteY10" fmla="*/ 2206507 h 3088137"/>
              <a:gd name="connsiteX11" fmla="*/ 2358579 w 3165749"/>
              <a:gd name="connsiteY11" fmla="*/ 1587167 h 3088137"/>
              <a:gd name="connsiteX12" fmla="*/ 2353091 w 3165749"/>
              <a:gd name="connsiteY12" fmla="*/ 1584252 h 3088137"/>
              <a:gd name="connsiteX13" fmla="*/ 2364094 w 3165749"/>
              <a:gd name="connsiteY13" fmla="*/ 1573256 h 3088137"/>
              <a:gd name="connsiteX14" fmla="*/ 2346463 w 3165749"/>
              <a:gd name="connsiteY14" fmla="*/ 1553435 h 3088137"/>
              <a:gd name="connsiteX15" fmla="*/ 2150532 w 3165749"/>
              <a:gd name="connsiteY15" fmla="*/ 1331067 h 3088137"/>
              <a:gd name="connsiteX16" fmla="*/ 1554308 w 3165749"/>
              <a:gd name="connsiteY16" fmla="*/ 0 h 3088137"/>
              <a:gd name="connsiteX17" fmla="*/ 1754699 w 3165749"/>
              <a:gd name="connsiteY17" fmla="*/ 19816 h 3088137"/>
              <a:gd name="connsiteX18" fmla="*/ 1763339 w 3165749"/>
              <a:gd name="connsiteY18" fmla="*/ 19386 h 3088137"/>
              <a:gd name="connsiteX19" fmla="*/ 2712242 w 3165749"/>
              <a:gd name="connsiteY19" fmla="*/ 1104813 h 3088137"/>
              <a:gd name="connsiteX20" fmla="*/ 2908127 w 3165749"/>
              <a:gd name="connsiteY20" fmla="*/ 1327170 h 3088137"/>
              <a:gd name="connsiteX21" fmla="*/ 3165749 w 3165749"/>
              <a:gd name="connsiteY21" fmla="*/ 1622151 h 3088137"/>
              <a:gd name="connsiteX22" fmla="*/ 2894986 w 3165749"/>
              <a:gd name="connsiteY22" fmla="*/ 1879745 h 3088137"/>
              <a:gd name="connsiteX23" fmla="*/ 2496507 w 3165749"/>
              <a:gd name="connsiteY23" fmla="*/ 1661780 h 3088137"/>
              <a:gd name="connsiteX24" fmla="*/ 2494007 w 3165749"/>
              <a:gd name="connsiteY24" fmla="*/ 1659098 h 3088137"/>
              <a:gd name="connsiteX25" fmla="*/ 2485050 w 3165749"/>
              <a:gd name="connsiteY25" fmla="*/ 1654341 h 3088137"/>
              <a:gd name="connsiteX26" fmla="*/ 1822194 w 3165749"/>
              <a:gd name="connsiteY26" fmla="*/ 2268650 h 3088137"/>
              <a:gd name="connsiteX27" fmla="*/ 1839451 w 3165749"/>
              <a:gd name="connsiteY27" fmla="*/ 2278087 h 3088137"/>
              <a:gd name="connsiteX28" fmla="*/ 1843797 w 3165749"/>
              <a:gd name="connsiteY28" fmla="*/ 2275753 h 3088137"/>
              <a:gd name="connsiteX29" fmla="*/ 2242275 w 3165749"/>
              <a:gd name="connsiteY29" fmla="*/ 2493713 h 3088137"/>
              <a:gd name="connsiteX30" fmla="*/ 1694068 w 3165749"/>
              <a:gd name="connsiteY30" fmla="*/ 3011084 h 3088137"/>
              <a:gd name="connsiteX31" fmla="*/ 1612611 w 3165749"/>
              <a:gd name="connsiteY31" fmla="*/ 3088137 h 3088137"/>
              <a:gd name="connsiteX32" fmla="*/ 1610785 w 3165749"/>
              <a:gd name="connsiteY32" fmla="*/ 3086043 h 3088137"/>
              <a:gd name="connsiteX33" fmla="*/ 1412339 w 3165749"/>
              <a:gd name="connsiteY33" fmla="*/ 3066417 h 3088137"/>
              <a:gd name="connsiteX34" fmla="*/ 1216395 w 3165749"/>
              <a:gd name="connsiteY34" fmla="*/ 2839651 h 3088137"/>
              <a:gd name="connsiteX35" fmla="*/ 629709 w 3165749"/>
              <a:gd name="connsiteY35" fmla="*/ 2190637 h 3088137"/>
              <a:gd name="connsiteX36" fmla="*/ 66088 w 3165749"/>
              <a:gd name="connsiteY36" fmla="*/ 1545549 h 3088137"/>
              <a:gd name="connsiteX37" fmla="*/ 0 w 3165749"/>
              <a:gd name="connsiteY37" fmla="*/ 1470655 h 3088137"/>
              <a:gd name="connsiteX38" fmla="*/ 407290 w 3165749"/>
              <a:gd name="connsiteY38" fmla="*/ 1085411 h 3088137"/>
              <a:gd name="connsiteX39" fmla="*/ 779407 w 3165749"/>
              <a:gd name="connsiteY39" fmla="*/ 735328 h 3088137"/>
              <a:gd name="connsiteX0" fmla="*/ 1631175 w 3165749"/>
              <a:gd name="connsiteY0" fmla="*/ 737183 h 3088137"/>
              <a:gd name="connsiteX1" fmla="*/ 1556366 w 3165749"/>
              <a:gd name="connsiteY1" fmla="*/ 809739 h 3088137"/>
              <a:gd name="connsiteX2" fmla="*/ 1485869 w 3165749"/>
              <a:gd name="connsiteY2" fmla="*/ 877970 h 3088137"/>
              <a:gd name="connsiteX3" fmla="*/ 1322973 w 3165749"/>
              <a:gd name="connsiteY3" fmla="*/ 1029946 h 3088137"/>
              <a:gd name="connsiteX4" fmla="*/ 895884 w 3165749"/>
              <a:gd name="connsiteY4" fmla="*/ 1435031 h 3088137"/>
              <a:gd name="connsiteX5" fmla="*/ 810056 w 3165749"/>
              <a:gd name="connsiteY5" fmla="*/ 1516440 h 3088137"/>
              <a:gd name="connsiteX6" fmla="*/ 851806 w 3165749"/>
              <a:gd name="connsiteY6" fmla="*/ 1564949 h 3088137"/>
              <a:gd name="connsiteX7" fmla="*/ 1425496 w 3165749"/>
              <a:gd name="connsiteY7" fmla="*/ 2216298 h 3088137"/>
              <a:gd name="connsiteX8" fmla="*/ 1542841 w 3165749"/>
              <a:gd name="connsiteY8" fmla="*/ 2350247 h 3088137"/>
              <a:gd name="connsiteX9" fmla="*/ 1698544 w 3165749"/>
              <a:gd name="connsiteY9" fmla="*/ 2201029 h 3088137"/>
              <a:gd name="connsiteX10" fmla="*/ 2358579 w 3165749"/>
              <a:gd name="connsiteY10" fmla="*/ 1587167 h 3088137"/>
              <a:gd name="connsiteX11" fmla="*/ 2353091 w 3165749"/>
              <a:gd name="connsiteY11" fmla="*/ 1584252 h 3088137"/>
              <a:gd name="connsiteX12" fmla="*/ 2364094 w 3165749"/>
              <a:gd name="connsiteY12" fmla="*/ 1573256 h 3088137"/>
              <a:gd name="connsiteX13" fmla="*/ 2346463 w 3165749"/>
              <a:gd name="connsiteY13" fmla="*/ 1553435 h 3088137"/>
              <a:gd name="connsiteX14" fmla="*/ 2150532 w 3165749"/>
              <a:gd name="connsiteY14" fmla="*/ 1331067 h 3088137"/>
              <a:gd name="connsiteX15" fmla="*/ 1631175 w 3165749"/>
              <a:gd name="connsiteY15" fmla="*/ 737183 h 3088137"/>
              <a:gd name="connsiteX16" fmla="*/ 1554308 w 3165749"/>
              <a:gd name="connsiteY16" fmla="*/ 0 h 3088137"/>
              <a:gd name="connsiteX17" fmla="*/ 1754699 w 3165749"/>
              <a:gd name="connsiteY17" fmla="*/ 19816 h 3088137"/>
              <a:gd name="connsiteX18" fmla="*/ 1763339 w 3165749"/>
              <a:gd name="connsiteY18" fmla="*/ 19386 h 3088137"/>
              <a:gd name="connsiteX19" fmla="*/ 2712242 w 3165749"/>
              <a:gd name="connsiteY19" fmla="*/ 1104813 h 3088137"/>
              <a:gd name="connsiteX20" fmla="*/ 2908127 w 3165749"/>
              <a:gd name="connsiteY20" fmla="*/ 1327170 h 3088137"/>
              <a:gd name="connsiteX21" fmla="*/ 3165749 w 3165749"/>
              <a:gd name="connsiteY21" fmla="*/ 1622151 h 3088137"/>
              <a:gd name="connsiteX22" fmla="*/ 2894986 w 3165749"/>
              <a:gd name="connsiteY22" fmla="*/ 1879745 h 3088137"/>
              <a:gd name="connsiteX23" fmla="*/ 2496507 w 3165749"/>
              <a:gd name="connsiteY23" fmla="*/ 1661780 h 3088137"/>
              <a:gd name="connsiteX24" fmla="*/ 2494007 w 3165749"/>
              <a:gd name="connsiteY24" fmla="*/ 1659098 h 3088137"/>
              <a:gd name="connsiteX25" fmla="*/ 2485050 w 3165749"/>
              <a:gd name="connsiteY25" fmla="*/ 1654341 h 3088137"/>
              <a:gd name="connsiteX26" fmla="*/ 1822194 w 3165749"/>
              <a:gd name="connsiteY26" fmla="*/ 2268650 h 3088137"/>
              <a:gd name="connsiteX27" fmla="*/ 1839451 w 3165749"/>
              <a:gd name="connsiteY27" fmla="*/ 2278087 h 3088137"/>
              <a:gd name="connsiteX28" fmla="*/ 1843797 w 3165749"/>
              <a:gd name="connsiteY28" fmla="*/ 2275753 h 3088137"/>
              <a:gd name="connsiteX29" fmla="*/ 2242275 w 3165749"/>
              <a:gd name="connsiteY29" fmla="*/ 2493713 h 3088137"/>
              <a:gd name="connsiteX30" fmla="*/ 1694068 w 3165749"/>
              <a:gd name="connsiteY30" fmla="*/ 3011084 h 3088137"/>
              <a:gd name="connsiteX31" fmla="*/ 1612611 w 3165749"/>
              <a:gd name="connsiteY31" fmla="*/ 3088137 h 3088137"/>
              <a:gd name="connsiteX32" fmla="*/ 1610785 w 3165749"/>
              <a:gd name="connsiteY32" fmla="*/ 3086043 h 3088137"/>
              <a:gd name="connsiteX33" fmla="*/ 1412339 w 3165749"/>
              <a:gd name="connsiteY33" fmla="*/ 3066417 h 3088137"/>
              <a:gd name="connsiteX34" fmla="*/ 1216395 w 3165749"/>
              <a:gd name="connsiteY34" fmla="*/ 2839651 h 3088137"/>
              <a:gd name="connsiteX35" fmla="*/ 629709 w 3165749"/>
              <a:gd name="connsiteY35" fmla="*/ 2190637 h 3088137"/>
              <a:gd name="connsiteX36" fmla="*/ 66088 w 3165749"/>
              <a:gd name="connsiteY36" fmla="*/ 1545549 h 3088137"/>
              <a:gd name="connsiteX37" fmla="*/ 0 w 3165749"/>
              <a:gd name="connsiteY37" fmla="*/ 1470655 h 3088137"/>
              <a:gd name="connsiteX38" fmla="*/ 407290 w 3165749"/>
              <a:gd name="connsiteY38" fmla="*/ 1085411 h 3088137"/>
              <a:gd name="connsiteX39" fmla="*/ 779407 w 3165749"/>
              <a:gd name="connsiteY39" fmla="*/ 735328 h 3088137"/>
              <a:gd name="connsiteX40" fmla="*/ 1554308 w 3165749"/>
              <a:gd name="connsiteY40" fmla="*/ 0 h 3088137"/>
              <a:gd name="connsiteX0" fmla="*/ 1631175 w 3165749"/>
              <a:gd name="connsiteY0" fmla="*/ 737183 h 3088137"/>
              <a:gd name="connsiteX1" fmla="*/ 1556366 w 3165749"/>
              <a:gd name="connsiteY1" fmla="*/ 809739 h 3088137"/>
              <a:gd name="connsiteX2" fmla="*/ 1485869 w 3165749"/>
              <a:gd name="connsiteY2" fmla="*/ 877970 h 3088137"/>
              <a:gd name="connsiteX3" fmla="*/ 1322973 w 3165749"/>
              <a:gd name="connsiteY3" fmla="*/ 1029946 h 3088137"/>
              <a:gd name="connsiteX4" fmla="*/ 895884 w 3165749"/>
              <a:gd name="connsiteY4" fmla="*/ 1435031 h 3088137"/>
              <a:gd name="connsiteX5" fmla="*/ 810056 w 3165749"/>
              <a:gd name="connsiteY5" fmla="*/ 1516440 h 3088137"/>
              <a:gd name="connsiteX6" fmla="*/ 851806 w 3165749"/>
              <a:gd name="connsiteY6" fmla="*/ 1564949 h 3088137"/>
              <a:gd name="connsiteX7" fmla="*/ 1425496 w 3165749"/>
              <a:gd name="connsiteY7" fmla="*/ 2216298 h 3088137"/>
              <a:gd name="connsiteX8" fmla="*/ 1542841 w 3165749"/>
              <a:gd name="connsiteY8" fmla="*/ 2350247 h 3088137"/>
              <a:gd name="connsiteX9" fmla="*/ 1698544 w 3165749"/>
              <a:gd name="connsiteY9" fmla="*/ 2201029 h 3088137"/>
              <a:gd name="connsiteX10" fmla="*/ 2358579 w 3165749"/>
              <a:gd name="connsiteY10" fmla="*/ 1587167 h 3088137"/>
              <a:gd name="connsiteX11" fmla="*/ 2353091 w 3165749"/>
              <a:gd name="connsiteY11" fmla="*/ 1584252 h 3088137"/>
              <a:gd name="connsiteX12" fmla="*/ 2364094 w 3165749"/>
              <a:gd name="connsiteY12" fmla="*/ 1573256 h 3088137"/>
              <a:gd name="connsiteX13" fmla="*/ 2346463 w 3165749"/>
              <a:gd name="connsiteY13" fmla="*/ 1553435 h 3088137"/>
              <a:gd name="connsiteX14" fmla="*/ 2150532 w 3165749"/>
              <a:gd name="connsiteY14" fmla="*/ 1331067 h 3088137"/>
              <a:gd name="connsiteX15" fmla="*/ 1631175 w 3165749"/>
              <a:gd name="connsiteY15" fmla="*/ 737183 h 3088137"/>
              <a:gd name="connsiteX16" fmla="*/ 1554308 w 3165749"/>
              <a:gd name="connsiteY16" fmla="*/ 0 h 3088137"/>
              <a:gd name="connsiteX17" fmla="*/ 1754699 w 3165749"/>
              <a:gd name="connsiteY17" fmla="*/ 19816 h 3088137"/>
              <a:gd name="connsiteX18" fmla="*/ 1763339 w 3165749"/>
              <a:gd name="connsiteY18" fmla="*/ 19386 h 3088137"/>
              <a:gd name="connsiteX19" fmla="*/ 2712242 w 3165749"/>
              <a:gd name="connsiteY19" fmla="*/ 1104813 h 3088137"/>
              <a:gd name="connsiteX20" fmla="*/ 2908127 w 3165749"/>
              <a:gd name="connsiteY20" fmla="*/ 1327170 h 3088137"/>
              <a:gd name="connsiteX21" fmla="*/ 3165749 w 3165749"/>
              <a:gd name="connsiteY21" fmla="*/ 1622151 h 3088137"/>
              <a:gd name="connsiteX22" fmla="*/ 2894986 w 3165749"/>
              <a:gd name="connsiteY22" fmla="*/ 1879745 h 3088137"/>
              <a:gd name="connsiteX23" fmla="*/ 2496507 w 3165749"/>
              <a:gd name="connsiteY23" fmla="*/ 1661780 h 3088137"/>
              <a:gd name="connsiteX24" fmla="*/ 2494007 w 3165749"/>
              <a:gd name="connsiteY24" fmla="*/ 1659098 h 3088137"/>
              <a:gd name="connsiteX25" fmla="*/ 2485050 w 3165749"/>
              <a:gd name="connsiteY25" fmla="*/ 1654341 h 3088137"/>
              <a:gd name="connsiteX26" fmla="*/ 1839451 w 3165749"/>
              <a:gd name="connsiteY26" fmla="*/ 2278087 h 3088137"/>
              <a:gd name="connsiteX27" fmla="*/ 1843797 w 3165749"/>
              <a:gd name="connsiteY27" fmla="*/ 2275753 h 3088137"/>
              <a:gd name="connsiteX28" fmla="*/ 2242275 w 3165749"/>
              <a:gd name="connsiteY28" fmla="*/ 2493713 h 3088137"/>
              <a:gd name="connsiteX29" fmla="*/ 1694068 w 3165749"/>
              <a:gd name="connsiteY29" fmla="*/ 3011084 h 3088137"/>
              <a:gd name="connsiteX30" fmla="*/ 1612611 w 3165749"/>
              <a:gd name="connsiteY30" fmla="*/ 3088137 h 3088137"/>
              <a:gd name="connsiteX31" fmla="*/ 1610785 w 3165749"/>
              <a:gd name="connsiteY31" fmla="*/ 3086043 h 3088137"/>
              <a:gd name="connsiteX32" fmla="*/ 1412339 w 3165749"/>
              <a:gd name="connsiteY32" fmla="*/ 3066417 h 3088137"/>
              <a:gd name="connsiteX33" fmla="*/ 1216395 w 3165749"/>
              <a:gd name="connsiteY33" fmla="*/ 2839651 h 3088137"/>
              <a:gd name="connsiteX34" fmla="*/ 629709 w 3165749"/>
              <a:gd name="connsiteY34" fmla="*/ 2190637 h 3088137"/>
              <a:gd name="connsiteX35" fmla="*/ 66088 w 3165749"/>
              <a:gd name="connsiteY35" fmla="*/ 1545549 h 3088137"/>
              <a:gd name="connsiteX36" fmla="*/ 0 w 3165749"/>
              <a:gd name="connsiteY36" fmla="*/ 1470655 h 3088137"/>
              <a:gd name="connsiteX37" fmla="*/ 407290 w 3165749"/>
              <a:gd name="connsiteY37" fmla="*/ 1085411 h 3088137"/>
              <a:gd name="connsiteX38" fmla="*/ 779407 w 3165749"/>
              <a:gd name="connsiteY38" fmla="*/ 735328 h 3088137"/>
              <a:gd name="connsiteX39" fmla="*/ 1554308 w 3165749"/>
              <a:gd name="connsiteY39" fmla="*/ 0 h 3088137"/>
              <a:gd name="connsiteX0" fmla="*/ 1631175 w 3165749"/>
              <a:gd name="connsiteY0" fmla="*/ 737183 h 3088137"/>
              <a:gd name="connsiteX1" fmla="*/ 1556366 w 3165749"/>
              <a:gd name="connsiteY1" fmla="*/ 809739 h 3088137"/>
              <a:gd name="connsiteX2" fmla="*/ 1485869 w 3165749"/>
              <a:gd name="connsiteY2" fmla="*/ 877970 h 3088137"/>
              <a:gd name="connsiteX3" fmla="*/ 1322973 w 3165749"/>
              <a:gd name="connsiteY3" fmla="*/ 1029946 h 3088137"/>
              <a:gd name="connsiteX4" fmla="*/ 895884 w 3165749"/>
              <a:gd name="connsiteY4" fmla="*/ 1435031 h 3088137"/>
              <a:gd name="connsiteX5" fmla="*/ 810056 w 3165749"/>
              <a:gd name="connsiteY5" fmla="*/ 1516440 h 3088137"/>
              <a:gd name="connsiteX6" fmla="*/ 851806 w 3165749"/>
              <a:gd name="connsiteY6" fmla="*/ 1564949 h 3088137"/>
              <a:gd name="connsiteX7" fmla="*/ 1425496 w 3165749"/>
              <a:gd name="connsiteY7" fmla="*/ 2216298 h 3088137"/>
              <a:gd name="connsiteX8" fmla="*/ 1542841 w 3165749"/>
              <a:gd name="connsiteY8" fmla="*/ 2350247 h 3088137"/>
              <a:gd name="connsiteX9" fmla="*/ 1698544 w 3165749"/>
              <a:gd name="connsiteY9" fmla="*/ 2201029 h 3088137"/>
              <a:gd name="connsiteX10" fmla="*/ 2358579 w 3165749"/>
              <a:gd name="connsiteY10" fmla="*/ 1587167 h 3088137"/>
              <a:gd name="connsiteX11" fmla="*/ 2353091 w 3165749"/>
              <a:gd name="connsiteY11" fmla="*/ 1584252 h 3088137"/>
              <a:gd name="connsiteX12" fmla="*/ 2364094 w 3165749"/>
              <a:gd name="connsiteY12" fmla="*/ 1573256 h 3088137"/>
              <a:gd name="connsiteX13" fmla="*/ 2346463 w 3165749"/>
              <a:gd name="connsiteY13" fmla="*/ 1553435 h 3088137"/>
              <a:gd name="connsiteX14" fmla="*/ 2150532 w 3165749"/>
              <a:gd name="connsiteY14" fmla="*/ 1331067 h 3088137"/>
              <a:gd name="connsiteX15" fmla="*/ 1631175 w 3165749"/>
              <a:gd name="connsiteY15" fmla="*/ 737183 h 3088137"/>
              <a:gd name="connsiteX16" fmla="*/ 1554308 w 3165749"/>
              <a:gd name="connsiteY16" fmla="*/ 0 h 3088137"/>
              <a:gd name="connsiteX17" fmla="*/ 1754699 w 3165749"/>
              <a:gd name="connsiteY17" fmla="*/ 19816 h 3088137"/>
              <a:gd name="connsiteX18" fmla="*/ 1763339 w 3165749"/>
              <a:gd name="connsiteY18" fmla="*/ 19386 h 3088137"/>
              <a:gd name="connsiteX19" fmla="*/ 2712242 w 3165749"/>
              <a:gd name="connsiteY19" fmla="*/ 1104813 h 3088137"/>
              <a:gd name="connsiteX20" fmla="*/ 2908127 w 3165749"/>
              <a:gd name="connsiteY20" fmla="*/ 1327170 h 3088137"/>
              <a:gd name="connsiteX21" fmla="*/ 3165749 w 3165749"/>
              <a:gd name="connsiteY21" fmla="*/ 1622151 h 3088137"/>
              <a:gd name="connsiteX22" fmla="*/ 2894986 w 3165749"/>
              <a:gd name="connsiteY22" fmla="*/ 1879745 h 3088137"/>
              <a:gd name="connsiteX23" fmla="*/ 2496507 w 3165749"/>
              <a:gd name="connsiteY23" fmla="*/ 1661780 h 3088137"/>
              <a:gd name="connsiteX24" fmla="*/ 2494007 w 3165749"/>
              <a:gd name="connsiteY24" fmla="*/ 1659098 h 3088137"/>
              <a:gd name="connsiteX25" fmla="*/ 1839451 w 3165749"/>
              <a:gd name="connsiteY25" fmla="*/ 2278087 h 3088137"/>
              <a:gd name="connsiteX26" fmla="*/ 1843797 w 3165749"/>
              <a:gd name="connsiteY26" fmla="*/ 2275753 h 3088137"/>
              <a:gd name="connsiteX27" fmla="*/ 2242275 w 3165749"/>
              <a:gd name="connsiteY27" fmla="*/ 2493713 h 3088137"/>
              <a:gd name="connsiteX28" fmla="*/ 1694068 w 3165749"/>
              <a:gd name="connsiteY28" fmla="*/ 3011084 h 3088137"/>
              <a:gd name="connsiteX29" fmla="*/ 1612611 w 3165749"/>
              <a:gd name="connsiteY29" fmla="*/ 3088137 h 3088137"/>
              <a:gd name="connsiteX30" fmla="*/ 1610785 w 3165749"/>
              <a:gd name="connsiteY30" fmla="*/ 3086043 h 3088137"/>
              <a:gd name="connsiteX31" fmla="*/ 1412339 w 3165749"/>
              <a:gd name="connsiteY31" fmla="*/ 3066417 h 3088137"/>
              <a:gd name="connsiteX32" fmla="*/ 1216395 w 3165749"/>
              <a:gd name="connsiteY32" fmla="*/ 2839651 h 3088137"/>
              <a:gd name="connsiteX33" fmla="*/ 629709 w 3165749"/>
              <a:gd name="connsiteY33" fmla="*/ 2190637 h 3088137"/>
              <a:gd name="connsiteX34" fmla="*/ 66088 w 3165749"/>
              <a:gd name="connsiteY34" fmla="*/ 1545549 h 3088137"/>
              <a:gd name="connsiteX35" fmla="*/ 0 w 3165749"/>
              <a:gd name="connsiteY35" fmla="*/ 1470655 h 3088137"/>
              <a:gd name="connsiteX36" fmla="*/ 407290 w 3165749"/>
              <a:gd name="connsiteY36" fmla="*/ 1085411 h 3088137"/>
              <a:gd name="connsiteX37" fmla="*/ 779407 w 3165749"/>
              <a:gd name="connsiteY37" fmla="*/ 735328 h 3088137"/>
              <a:gd name="connsiteX38" fmla="*/ 1554308 w 3165749"/>
              <a:gd name="connsiteY38" fmla="*/ 0 h 3088137"/>
              <a:gd name="connsiteX0" fmla="*/ 1631175 w 3165749"/>
              <a:gd name="connsiteY0" fmla="*/ 737183 h 3088137"/>
              <a:gd name="connsiteX1" fmla="*/ 1556366 w 3165749"/>
              <a:gd name="connsiteY1" fmla="*/ 809739 h 3088137"/>
              <a:gd name="connsiteX2" fmla="*/ 1485869 w 3165749"/>
              <a:gd name="connsiteY2" fmla="*/ 877970 h 3088137"/>
              <a:gd name="connsiteX3" fmla="*/ 1322973 w 3165749"/>
              <a:gd name="connsiteY3" fmla="*/ 1029946 h 3088137"/>
              <a:gd name="connsiteX4" fmla="*/ 895884 w 3165749"/>
              <a:gd name="connsiteY4" fmla="*/ 1435031 h 3088137"/>
              <a:gd name="connsiteX5" fmla="*/ 810056 w 3165749"/>
              <a:gd name="connsiteY5" fmla="*/ 1516440 h 3088137"/>
              <a:gd name="connsiteX6" fmla="*/ 851806 w 3165749"/>
              <a:gd name="connsiteY6" fmla="*/ 1564949 h 3088137"/>
              <a:gd name="connsiteX7" fmla="*/ 1425496 w 3165749"/>
              <a:gd name="connsiteY7" fmla="*/ 2216298 h 3088137"/>
              <a:gd name="connsiteX8" fmla="*/ 1542841 w 3165749"/>
              <a:gd name="connsiteY8" fmla="*/ 2350247 h 3088137"/>
              <a:gd name="connsiteX9" fmla="*/ 1698544 w 3165749"/>
              <a:gd name="connsiteY9" fmla="*/ 2201029 h 3088137"/>
              <a:gd name="connsiteX10" fmla="*/ 2358579 w 3165749"/>
              <a:gd name="connsiteY10" fmla="*/ 1587167 h 3088137"/>
              <a:gd name="connsiteX11" fmla="*/ 2353091 w 3165749"/>
              <a:gd name="connsiteY11" fmla="*/ 1584252 h 3088137"/>
              <a:gd name="connsiteX12" fmla="*/ 2364094 w 3165749"/>
              <a:gd name="connsiteY12" fmla="*/ 1573256 h 3088137"/>
              <a:gd name="connsiteX13" fmla="*/ 2346463 w 3165749"/>
              <a:gd name="connsiteY13" fmla="*/ 1553435 h 3088137"/>
              <a:gd name="connsiteX14" fmla="*/ 2150532 w 3165749"/>
              <a:gd name="connsiteY14" fmla="*/ 1331067 h 3088137"/>
              <a:gd name="connsiteX15" fmla="*/ 1631175 w 3165749"/>
              <a:gd name="connsiteY15" fmla="*/ 737183 h 3088137"/>
              <a:gd name="connsiteX16" fmla="*/ 1554308 w 3165749"/>
              <a:gd name="connsiteY16" fmla="*/ 0 h 3088137"/>
              <a:gd name="connsiteX17" fmla="*/ 1754699 w 3165749"/>
              <a:gd name="connsiteY17" fmla="*/ 19816 h 3088137"/>
              <a:gd name="connsiteX18" fmla="*/ 1763339 w 3165749"/>
              <a:gd name="connsiteY18" fmla="*/ 19386 h 3088137"/>
              <a:gd name="connsiteX19" fmla="*/ 2712242 w 3165749"/>
              <a:gd name="connsiteY19" fmla="*/ 1104813 h 3088137"/>
              <a:gd name="connsiteX20" fmla="*/ 2908127 w 3165749"/>
              <a:gd name="connsiteY20" fmla="*/ 1327170 h 3088137"/>
              <a:gd name="connsiteX21" fmla="*/ 3165749 w 3165749"/>
              <a:gd name="connsiteY21" fmla="*/ 1622151 h 3088137"/>
              <a:gd name="connsiteX22" fmla="*/ 2894986 w 3165749"/>
              <a:gd name="connsiteY22" fmla="*/ 1879745 h 3088137"/>
              <a:gd name="connsiteX23" fmla="*/ 2496507 w 3165749"/>
              <a:gd name="connsiteY23" fmla="*/ 1661780 h 3088137"/>
              <a:gd name="connsiteX24" fmla="*/ 2494007 w 3165749"/>
              <a:gd name="connsiteY24" fmla="*/ 1659098 h 3088137"/>
              <a:gd name="connsiteX25" fmla="*/ 1839451 w 3165749"/>
              <a:gd name="connsiteY25" fmla="*/ 2278087 h 3088137"/>
              <a:gd name="connsiteX26" fmla="*/ 2242275 w 3165749"/>
              <a:gd name="connsiteY26" fmla="*/ 2493713 h 3088137"/>
              <a:gd name="connsiteX27" fmla="*/ 1694068 w 3165749"/>
              <a:gd name="connsiteY27" fmla="*/ 3011084 h 3088137"/>
              <a:gd name="connsiteX28" fmla="*/ 1612611 w 3165749"/>
              <a:gd name="connsiteY28" fmla="*/ 3088137 h 3088137"/>
              <a:gd name="connsiteX29" fmla="*/ 1610785 w 3165749"/>
              <a:gd name="connsiteY29" fmla="*/ 3086043 h 3088137"/>
              <a:gd name="connsiteX30" fmla="*/ 1412339 w 3165749"/>
              <a:gd name="connsiteY30" fmla="*/ 3066417 h 3088137"/>
              <a:gd name="connsiteX31" fmla="*/ 1216395 w 3165749"/>
              <a:gd name="connsiteY31" fmla="*/ 2839651 h 3088137"/>
              <a:gd name="connsiteX32" fmla="*/ 629709 w 3165749"/>
              <a:gd name="connsiteY32" fmla="*/ 2190637 h 3088137"/>
              <a:gd name="connsiteX33" fmla="*/ 66088 w 3165749"/>
              <a:gd name="connsiteY33" fmla="*/ 1545549 h 3088137"/>
              <a:gd name="connsiteX34" fmla="*/ 0 w 3165749"/>
              <a:gd name="connsiteY34" fmla="*/ 1470655 h 3088137"/>
              <a:gd name="connsiteX35" fmla="*/ 407290 w 3165749"/>
              <a:gd name="connsiteY35" fmla="*/ 1085411 h 3088137"/>
              <a:gd name="connsiteX36" fmla="*/ 779407 w 3165749"/>
              <a:gd name="connsiteY36" fmla="*/ 735328 h 3088137"/>
              <a:gd name="connsiteX37" fmla="*/ 1554308 w 3165749"/>
              <a:gd name="connsiteY37" fmla="*/ 0 h 3088137"/>
              <a:gd name="connsiteX0" fmla="*/ 1631175 w 3165749"/>
              <a:gd name="connsiteY0" fmla="*/ 737183 h 3088137"/>
              <a:gd name="connsiteX1" fmla="*/ 1556366 w 3165749"/>
              <a:gd name="connsiteY1" fmla="*/ 809739 h 3088137"/>
              <a:gd name="connsiteX2" fmla="*/ 1485869 w 3165749"/>
              <a:gd name="connsiteY2" fmla="*/ 877970 h 3088137"/>
              <a:gd name="connsiteX3" fmla="*/ 1322973 w 3165749"/>
              <a:gd name="connsiteY3" fmla="*/ 1029946 h 3088137"/>
              <a:gd name="connsiteX4" fmla="*/ 895884 w 3165749"/>
              <a:gd name="connsiteY4" fmla="*/ 1435031 h 3088137"/>
              <a:gd name="connsiteX5" fmla="*/ 810056 w 3165749"/>
              <a:gd name="connsiteY5" fmla="*/ 1516440 h 3088137"/>
              <a:gd name="connsiteX6" fmla="*/ 851806 w 3165749"/>
              <a:gd name="connsiteY6" fmla="*/ 1564949 h 3088137"/>
              <a:gd name="connsiteX7" fmla="*/ 1425496 w 3165749"/>
              <a:gd name="connsiteY7" fmla="*/ 2216298 h 3088137"/>
              <a:gd name="connsiteX8" fmla="*/ 1542841 w 3165749"/>
              <a:gd name="connsiteY8" fmla="*/ 2350247 h 3088137"/>
              <a:gd name="connsiteX9" fmla="*/ 1698544 w 3165749"/>
              <a:gd name="connsiteY9" fmla="*/ 2201029 h 3088137"/>
              <a:gd name="connsiteX10" fmla="*/ 2358579 w 3165749"/>
              <a:gd name="connsiteY10" fmla="*/ 1587167 h 3088137"/>
              <a:gd name="connsiteX11" fmla="*/ 2353091 w 3165749"/>
              <a:gd name="connsiteY11" fmla="*/ 1584252 h 3088137"/>
              <a:gd name="connsiteX12" fmla="*/ 2364094 w 3165749"/>
              <a:gd name="connsiteY12" fmla="*/ 1573256 h 3088137"/>
              <a:gd name="connsiteX13" fmla="*/ 2346463 w 3165749"/>
              <a:gd name="connsiteY13" fmla="*/ 1553435 h 3088137"/>
              <a:gd name="connsiteX14" fmla="*/ 2150532 w 3165749"/>
              <a:gd name="connsiteY14" fmla="*/ 1331067 h 3088137"/>
              <a:gd name="connsiteX15" fmla="*/ 1631175 w 3165749"/>
              <a:gd name="connsiteY15" fmla="*/ 737183 h 3088137"/>
              <a:gd name="connsiteX16" fmla="*/ 1554308 w 3165749"/>
              <a:gd name="connsiteY16" fmla="*/ 0 h 3088137"/>
              <a:gd name="connsiteX17" fmla="*/ 1754699 w 3165749"/>
              <a:gd name="connsiteY17" fmla="*/ 19816 h 3088137"/>
              <a:gd name="connsiteX18" fmla="*/ 1763339 w 3165749"/>
              <a:gd name="connsiteY18" fmla="*/ 19386 h 3088137"/>
              <a:gd name="connsiteX19" fmla="*/ 2712242 w 3165749"/>
              <a:gd name="connsiteY19" fmla="*/ 1104813 h 3088137"/>
              <a:gd name="connsiteX20" fmla="*/ 2908127 w 3165749"/>
              <a:gd name="connsiteY20" fmla="*/ 1327170 h 3088137"/>
              <a:gd name="connsiteX21" fmla="*/ 3165749 w 3165749"/>
              <a:gd name="connsiteY21" fmla="*/ 1622151 h 3088137"/>
              <a:gd name="connsiteX22" fmla="*/ 2894986 w 3165749"/>
              <a:gd name="connsiteY22" fmla="*/ 1879745 h 3088137"/>
              <a:gd name="connsiteX23" fmla="*/ 2496507 w 3165749"/>
              <a:gd name="connsiteY23" fmla="*/ 1661780 h 3088137"/>
              <a:gd name="connsiteX24" fmla="*/ 2494007 w 3165749"/>
              <a:gd name="connsiteY24" fmla="*/ 1659098 h 3088137"/>
              <a:gd name="connsiteX25" fmla="*/ 2242275 w 3165749"/>
              <a:gd name="connsiteY25" fmla="*/ 2493713 h 3088137"/>
              <a:gd name="connsiteX26" fmla="*/ 1694068 w 3165749"/>
              <a:gd name="connsiteY26" fmla="*/ 3011084 h 3088137"/>
              <a:gd name="connsiteX27" fmla="*/ 1612611 w 3165749"/>
              <a:gd name="connsiteY27" fmla="*/ 3088137 h 3088137"/>
              <a:gd name="connsiteX28" fmla="*/ 1610785 w 3165749"/>
              <a:gd name="connsiteY28" fmla="*/ 3086043 h 3088137"/>
              <a:gd name="connsiteX29" fmla="*/ 1412339 w 3165749"/>
              <a:gd name="connsiteY29" fmla="*/ 3066417 h 3088137"/>
              <a:gd name="connsiteX30" fmla="*/ 1216395 w 3165749"/>
              <a:gd name="connsiteY30" fmla="*/ 2839651 h 3088137"/>
              <a:gd name="connsiteX31" fmla="*/ 629709 w 3165749"/>
              <a:gd name="connsiteY31" fmla="*/ 2190637 h 3088137"/>
              <a:gd name="connsiteX32" fmla="*/ 66088 w 3165749"/>
              <a:gd name="connsiteY32" fmla="*/ 1545549 h 3088137"/>
              <a:gd name="connsiteX33" fmla="*/ 0 w 3165749"/>
              <a:gd name="connsiteY33" fmla="*/ 1470655 h 3088137"/>
              <a:gd name="connsiteX34" fmla="*/ 407290 w 3165749"/>
              <a:gd name="connsiteY34" fmla="*/ 1085411 h 3088137"/>
              <a:gd name="connsiteX35" fmla="*/ 779407 w 3165749"/>
              <a:gd name="connsiteY35" fmla="*/ 735328 h 3088137"/>
              <a:gd name="connsiteX36" fmla="*/ 1554308 w 3165749"/>
              <a:gd name="connsiteY36" fmla="*/ 0 h 3088137"/>
              <a:gd name="connsiteX0" fmla="*/ 1631175 w 3165749"/>
              <a:gd name="connsiteY0" fmla="*/ 737183 h 3088137"/>
              <a:gd name="connsiteX1" fmla="*/ 1556366 w 3165749"/>
              <a:gd name="connsiteY1" fmla="*/ 809739 h 3088137"/>
              <a:gd name="connsiteX2" fmla="*/ 1485869 w 3165749"/>
              <a:gd name="connsiteY2" fmla="*/ 877970 h 3088137"/>
              <a:gd name="connsiteX3" fmla="*/ 1322973 w 3165749"/>
              <a:gd name="connsiteY3" fmla="*/ 1029946 h 3088137"/>
              <a:gd name="connsiteX4" fmla="*/ 895884 w 3165749"/>
              <a:gd name="connsiteY4" fmla="*/ 1435031 h 3088137"/>
              <a:gd name="connsiteX5" fmla="*/ 810056 w 3165749"/>
              <a:gd name="connsiteY5" fmla="*/ 1516440 h 3088137"/>
              <a:gd name="connsiteX6" fmla="*/ 851806 w 3165749"/>
              <a:gd name="connsiteY6" fmla="*/ 1564949 h 3088137"/>
              <a:gd name="connsiteX7" fmla="*/ 1425496 w 3165749"/>
              <a:gd name="connsiteY7" fmla="*/ 2216298 h 3088137"/>
              <a:gd name="connsiteX8" fmla="*/ 1542841 w 3165749"/>
              <a:gd name="connsiteY8" fmla="*/ 2350247 h 3088137"/>
              <a:gd name="connsiteX9" fmla="*/ 1698544 w 3165749"/>
              <a:gd name="connsiteY9" fmla="*/ 2201029 h 3088137"/>
              <a:gd name="connsiteX10" fmla="*/ 2358579 w 3165749"/>
              <a:gd name="connsiteY10" fmla="*/ 1587167 h 3088137"/>
              <a:gd name="connsiteX11" fmla="*/ 2353091 w 3165749"/>
              <a:gd name="connsiteY11" fmla="*/ 1584252 h 3088137"/>
              <a:gd name="connsiteX12" fmla="*/ 2364094 w 3165749"/>
              <a:gd name="connsiteY12" fmla="*/ 1573256 h 3088137"/>
              <a:gd name="connsiteX13" fmla="*/ 2346463 w 3165749"/>
              <a:gd name="connsiteY13" fmla="*/ 1553435 h 3088137"/>
              <a:gd name="connsiteX14" fmla="*/ 2150532 w 3165749"/>
              <a:gd name="connsiteY14" fmla="*/ 1331067 h 3088137"/>
              <a:gd name="connsiteX15" fmla="*/ 1631175 w 3165749"/>
              <a:gd name="connsiteY15" fmla="*/ 737183 h 3088137"/>
              <a:gd name="connsiteX16" fmla="*/ 1554308 w 3165749"/>
              <a:gd name="connsiteY16" fmla="*/ 0 h 3088137"/>
              <a:gd name="connsiteX17" fmla="*/ 1754699 w 3165749"/>
              <a:gd name="connsiteY17" fmla="*/ 19816 h 3088137"/>
              <a:gd name="connsiteX18" fmla="*/ 1763339 w 3165749"/>
              <a:gd name="connsiteY18" fmla="*/ 19386 h 3088137"/>
              <a:gd name="connsiteX19" fmla="*/ 2712242 w 3165749"/>
              <a:gd name="connsiteY19" fmla="*/ 1104813 h 3088137"/>
              <a:gd name="connsiteX20" fmla="*/ 2908127 w 3165749"/>
              <a:gd name="connsiteY20" fmla="*/ 1327170 h 3088137"/>
              <a:gd name="connsiteX21" fmla="*/ 3165749 w 3165749"/>
              <a:gd name="connsiteY21" fmla="*/ 1622151 h 3088137"/>
              <a:gd name="connsiteX22" fmla="*/ 2894986 w 3165749"/>
              <a:gd name="connsiteY22" fmla="*/ 1879745 h 3088137"/>
              <a:gd name="connsiteX23" fmla="*/ 2496507 w 3165749"/>
              <a:gd name="connsiteY23" fmla="*/ 1661780 h 3088137"/>
              <a:gd name="connsiteX24" fmla="*/ 2242275 w 3165749"/>
              <a:gd name="connsiteY24" fmla="*/ 2493713 h 3088137"/>
              <a:gd name="connsiteX25" fmla="*/ 1694068 w 3165749"/>
              <a:gd name="connsiteY25" fmla="*/ 3011084 h 3088137"/>
              <a:gd name="connsiteX26" fmla="*/ 1612611 w 3165749"/>
              <a:gd name="connsiteY26" fmla="*/ 3088137 h 3088137"/>
              <a:gd name="connsiteX27" fmla="*/ 1610785 w 3165749"/>
              <a:gd name="connsiteY27" fmla="*/ 3086043 h 3088137"/>
              <a:gd name="connsiteX28" fmla="*/ 1412339 w 3165749"/>
              <a:gd name="connsiteY28" fmla="*/ 3066417 h 3088137"/>
              <a:gd name="connsiteX29" fmla="*/ 1216395 w 3165749"/>
              <a:gd name="connsiteY29" fmla="*/ 2839651 h 3088137"/>
              <a:gd name="connsiteX30" fmla="*/ 629709 w 3165749"/>
              <a:gd name="connsiteY30" fmla="*/ 2190637 h 3088137"/>
              <a:gd name="connsiteX31" fmla="*/ 66088 w 3165749"/>
              <a:gd name="connsiteY31" fmla="*/ 1545549 h 3088137"/>
              <a:gd name="connsiteX32" fmla="*/ 0 w 3165749"/>
              <a:gd name="connsiteY32" fmla="*/ 1470655 h 3088137"/>
              <a:gd name="connsiteX33" fmla="*/ 407290 w 3165749"/>
              <a:gd name="connsiteY33" fmla="*/ 1085411 h 3088137"/>
              <a:gd name="connsiteX34" fmla="*/ 779407 w 3165749"/>
              <a:gd name="connsiteY34" fmla="*/ 735328 h 3088137"/>
              <a:gd name="connsiteX35" fmla="*/ 1554308 w 3165749"/>
              <a:gd name="connsiteY35" fmla="*/ 0 h 3088137"/>
              <a:gd name="connsiteX0" fmla="*/ 1631175 w 3165749"/>
              <a:gd name="connsiteY0" fmla="*/ 737183 h 3088137"/>
              <a:gd name="connsiteX1" fmla="*/ 1556366 w 3165749"/>
              <a:gd name="connsiteY1" fmla="*/ 809739 h 3088137"/>
              <a:gd name="connsiteX2" fmla="*/ 1485869 w 3165749"/>
              <a:gd name="connsiteY2" fmla="*/ 877970 h 3088137"/>
              <a:gd name="connsiteX3" fmla="*/ 1322973 w 3165749"/>
              <a:gd name="connsiteY3" fmla="*/ 1029946 h 3088137"/>
              <a:gd name="connsiteX4" fmla="*/ 895884 w 3165749"/>
              <a:gd name="connsiteY4" fmla="*/ 1435031 h 3088137"/>
              <a:gd name="connsiteX5" fmla="*/ 810056 w 3165749"/>
              <a:gd name="connsiteY5" fmla="*/ 1516440 h 3088137"/>
              <a:gd name="connsiteX6" fmla="*/ 851806 w 3165749"/>
              <a:gd name="connsiteY6" fmla="*/ 1564949 h 3088137"/>
              <a:gd name="connsiteX7" fmla="*/ 1425496 w 3165749"/>
              <a:gd name="connsiteY7" fmla="*/ 2216298 h 3088137"/>
              <a:gd name="connsiteX8" fmla="*/ 1542841 w 3165749"/>
              <a:gd name="connsiteY8" fmla="*/ 2350247 h 3088137"/>
              <a:gd name="connsiteX9" fmla="*/ 1698544 w 3165749"/>
              <a:gd name="connsiteY9" fmla="*/ 2201029 h 3088137"/>
              <a:gd name="connsiteX10" fmla="*/ 2358579 w 3165749"/>
              <a:gd name="connsiteY10" fmla="*/ 1587167 h 3088137"/>
              <a:gd name="connsiteX11" fmla="*/ 2353091 w 3165749"/>
              <a:gd name="connsiteY11" fmla="*/ 1584252 h 3088137"/>
              <a:gd name="connsiteX12" fmla="*/ 2364094 w 3165749"/>
              <a:gd name="connsiteY12" fmla="*/ 1573256 h 3088137"/>
              <a:gd name="connsiteX13" fmla="*/ 2346463 w 3165749"/>
              <a:gd name="connsiteY13" fmla="*/ 1553435 h 3088137"/>
              <a:gd name="connsiteX14" fmla="*/ 2150532 w 3165749"/>
              <a:gd name="connsiteY14" fmla="*/ 1331067 h 3088137"/>
              <a:gd name="connsiteX15" fmla="*/ 1631175 w 3165749"/>
              <a:gd name="connsiteY15" fmla="*/ 737183 h 3088137"/>
              <a:gd name="connsiteX16" fmla="*/ 1554308 w 3165749"/>
              <a:gd name="connsiteY16" fmla="*/ 0 h 3088137"/>
              <a:gd name="connsiteX17" fmla="*/ 1754699 w 3165749"/>
              <a:gd name="connsiteY17" fmla="*/ 19816 h 3088137"/>
              <a:gd name="connsiteX18" fmla="*/ 1763339 w 3165749"/>
              <a:gd name="connsiteY18" fmla="*/ 19386 h 3088137"/>
              <a:gd name="connsiteX19" fmla="*/ 2712242 w 3165749"/>
              <a:gd name="connsiteY19" fmla="*/ 1104813 h 3088137"/>
              <a:gd name="connsiteX20" fmla="*/ 2908127 w 3165749"/>
              <a:gd name="connsiteY20" fmla="*/ 1327170 h 3088137"/>
              <a:gd name="connsiteX21" fmla="*/ 3165749 w 3165749"/>
              <a:gd name="connsiteY21" fmla="*/ 1622151 h 3088137"/>
              <a:gd name="connsiteX22" fmla="*/ 2894986 w 3165749"/>
              <a:gd name="connsiteY22" fmla="*/ 1879745 h 3088137"/>
              <a:gd name="connsiteX23" fmla="*/ 2242275 w 3165749"/>
              <a:gd name="connsiteY23" fmla="*/ 2493713 h 3088137"/>
              <a:gd name="connsiteX24" fmla="*/ 1694068 w 3165749"/>
              <a:gd name="connsiteY24" fmla="*/ 3011084 h 3088137"/>
              <a:gd name="connsiteX25" fmla="*/ 1612611 w 3165749"/>
              <a:gd name="connsiteY25" fmla="*/ 3088137 h 3088137"/>
              <a:gd name="connsiteX26" fmla="*/ 1610785 w 3165749"/>
              <a:gd name="connsiteY26" fmla="*/ 3086043 h 3088137"/>
              <a:gd name="connsiteX27" fmla="*/ 1412339 w 3165749"/>
              <a:gd name="connsiteY27" fmla="*/ 3066417 h 3088137"/>
              <a:gd name="connsiteX28" fmla="*/ 1216395 w 3165749"/>
              <a:gd name="connsiteY28" fmla="*/ 2839651 h 3088137"/>
              <a:gd name="connsiteX29" fmla="*/ 629709 w 3165749"/>
              <a:gd name="connsiteY29" fmla="*/ 2190637 h 3088137"/>
              <a:gd name="connsiteX30" fmla="*/ 66088 w 3165749"/>
              <a:gd name="connsiteY30" fmla="*/ 1545549 h 3088137"/>
              <a:gd name="connsiteX31" fmla="*/ 0 w 3165749"/>
              <a:gd name="connsiteY31" fmla="*/ 1470655 h 3088137"/>
              <a:gd name="connsiteX32" fmla="*/ 407290 w 3165749"/>
              <a:gd name="connsiteY32" fmla="*/ 1085411 h 3088137"/>
              <a:gd name="connsiteX33" fmla="*/ 779407 w 3165749"/>
              <a:gd name="connsiteY33" fmla="*/ 735328 h 3088137"/>
              <a:gd name="connsiteX34" fmla="*/ 1554308 w 3165749"/>
              <a:gd name="connsiteY34" fmla="*/ 0 h 3088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165749" h="3088137">
                <a:moveTo>
                  <a:pt x="1631175" y="737183"/>
                </a:moveTo>
                <a:lnTo>
                  <a:pt x="1556366" y="809739"/>
                </a:lnTo>
                <a:lnTo>
                  <a:pt x="1485869" y="877970"/>
                </a:lnTo>
                <a:lnTo>
                  <a:pt x="1322973" y="1029946"/>
                </a:lnTo>
                <a:lnTo>
                  <a:pt x="895884" y="1435031"/>
                </a:lnTo>
                <a:lnTo>
                  <a:pt x="810056" y="1516440"/>
                </a:lnTo>
                <a:lnTo>
                  <a:pt x="851806" y="1564949"/>
                </a:lnTo>
                <a:lnTo>
                  <a:pt x="1425496" y="2216298"/>
                </a:lnTo>
                <a:lnTo>
                  <a:pt x="1542841" y="2350247"/>
                </a:lnTo>
                <a:lnTo>
                  <a:pt x="1698544" y="2201029"/>
                </a:lnTo>
                <a:lnTo>
                  <a:pt x="2358579" y="1587167"/>
                </a:lnTo>
                <a:lnTo>
                  <a:pt x="2353091" y="1584252"/>
                </a:lnTo>
                <a:lnTo>
                  <a:pt x="2364094" y="1573256"/>
                </a:lnTo>
                <a:lnTo>
                  <a:pt x="2346463" y="1553435"/>
                </a:lnTo>
                <a:lnTo>
                  <a:pt x="2150532" y="1331067"/>
                </a:lnTo>
                <a:lnTo>
                  <a:pt x="1631175" y="737183"/>
                </a:lnTo>
                <a:close/>
                <a:moveTo>
                  <a:pt x="1554308" y="0"/>
                </a:moveTo>
                <a:lnTo>
                  <a:pt x="1754699" y="19816"/>
                </a:lnTo>
                <a:lnTo>
                  <a:pt x="1763339" y="19386"/>
                </a:lnTo>
                <a:lnTo>
                  <a:pt x="2712242" y="1104813"/>
                </a:lnTo>
                <a:lnTo>
                  <a:pt x="2908127" y="1327170"/>
                </a:lnTo>
                <a:lnTo>
                  <a:pt x="3165749" y="1622151"/>
                </a:lnTo>
                <a:lnTo>
                  <a:pt x="2894986" y="1879745"/>
                </a:lnTo>
                <a:lnTo>
                  <a:pt x="2242275" y="2493713"/>
                </a:lnTo>
                <a:lnTo>
                  <a:pt x="1694068" y="3011084"/>
                </a:lnTo>
                <a:lnTo>
                  <a:pt x="1612611" y="3088137"/>
                </a:lnTo>
                <a:lnTo>
                  <a:pt x="1610785" y="3086043"/>
                </a:lnTo>
                <a:lnTo>
                  <a:pt x="1412339" y="3066417"/>
                </a:lnTo>
                <a:lnTo>
                  <a:pt x="1216395" y="2839651"/>
                </a:lnTo>
                <a:lnTo>
                  <a:pt x="629709" y="2190637"/>
                </a:lnTo>
                <a:lnTo>
                  <a:pt x="66088" y="1545549"/>
                </a:lnTo>
                <a:lnTo>
                  <a:pt x="0" y="1470655"/>
                </a:lnTo>
                <a:lnTo>
                  <a:pt x="407290" y="1085411"/>
                </a:lnTo>
                <a:lnTo>
                  <a:pt x="779407" y="735328"/>
                </a:lnTo>
                <a:lnTo>
                  <a:pt x="1554308" y="0"/>
                </a:lnTo>
                <a:close/>
              </a:path>
            </a:pathLst>
          </a:custGeom>
          <a:solidFill>
            <a:schemeClr val="accent6">
              <a:lumMod val="75000"/>
            </a:schemeClr>
          </a:solidFill>
          <a:ln w="12700">
            <a:miter lim="400000"/>
          </a:ln>
        </p:spPr>
        <p:txBody>
          <a:bodyPr wrap="square" lIns="53340" tIns="53340" rIns="53340" bIns="53340" anchor="ctr">
            <a:noAutofit/>
          </a:bodyPr>
          <a:lstStyle/>
          <a:p>
            <a:pPr>
              <a:defRPr sz="3000">
                <a:solidFill>
                  <a:srgbClr val="FFFFFF"/>
                </a:solidFill>
              </a:defRPr>
            </a:pPr>
            <a:endParaRPr sz="4200" dirty="0">
              <a:latin typeface="+mj-lt"/>
            </a:endParaRPr>
          </a:p>
        </p:txBody>
      </p:sp>
      <p:sp>
        <p:nvSpPr>
          <p:cNvPr id="32" name="Freeform: Shape 31">
            <a:extLst>
              <a:ext uri="{FF2B5EF4-FFF2-40B4-BE49-F238E27FC236}">
                <a16:creationId xmlns:a16="http://schemas.microsoft.com/office/drawing/2014/main" id="{BBC473CE-DFC0-47A4-B9A2-AA6B2510AD75}"/>
              </a:ext>
            </a:extLst>
          </p:cNvPr>
          <p:cNvSpPr/>
          <p:nvPr/>
        </p:nvSpPr>
        <p:spPr>
          <a:xfrm>
            <a:off x="6690027" y="4142488"/>
            <a:ext cx="2456579" cy="4320723"/>
          </a:xfrm>
          <a:custGeom>
            <a:avLst/>
            <a:gdLst>
              <a:gd name="connsiteX0" fmla="*/ 1554308 w 1754699"/>
              <a:gd name="connsiteY0" fmla="*/ 0 h 3086231"/>
              <a:gd name="connsiteX1" fmla="*/ 1754699 w 1754699"/>
              <a:gd name="connsiteY1" fmla="*/ 19816 h 3086231"/>
              <a:gd name="connsiteX2" fmla="*/ 992940 w 1754699"/>
              <a:gd name="connsiteY2" fmla="*/ 741933 h 3086231"/>
              <a:gd name="connsiteX3" fmla="*/ 620822 w 1754699"/>
              <a:gd name="connsiteY3" fmla="*/ 1092016 h 3086231"/>
              <a:gd name="connsiteX4" fmla="*/ 200391 w 1754699"/>
              <a:gd name="connsiteY4" fmla="*/ 1490471 h 3086231"/>
              <a:gd name="connsiteX5" fmla="*/ 206899 w 1754699"/>
              <a:gd name="connsiteY5" fmla="*/ 1497076 h 3086231"/>
              <a:gd name="connsiteX6" fmla="*/ 682529 w 1754699"/>
              <a:gd name="connsiteY6" fmla="*/ 2038715 h 3086231"/>
              <a:gd name="connsiteX7" fmla="*/ 672440 w 1754699"/>
              <a:gd name="connsiteY7" fmla="*/ 2067735 h 3086231"/>
              <a:gd name="connsiteX8" fmla="*/ 1245680 w 1754699"/>
              <a:gd name="connsiteY8" fmla="*/ 2753070 h 3086231"/>
              <a:gd name="connsiteX9" fmla="*/ 1267032 w 1754699"/>
              <a:gd name="connsiteY9" fmla="*/ 2689941 h 3086231"/>
              <a:gd name="connsiteX10" fmla="*/ 1612686 w 1754699"/>
              <a:gd name="connsiteY10" fmla="*/ 3086231 h 3086231"/>
              <a:gd name="connsiteX11" fmla="*/ 1412339 w 1754699"/>
              <a:gd name="connsiteY11" fmla="*/ 3066417 h 3086231"/>
              <a:gd name="connsiteX12" fmla="*/ 1216395 w 1754699"/>
              <a:gd name="connsiteY12" fmla="*/ 2839651 h 3086231"/>
              <a:gd name="connsiteX13" fmla="*/ 1226453 w 1754699"/>
              <a:gd name="connsiteY13" fmla="*/ 2809916 h 3086231"/>
              <a:gd name="connsiteX14" fmla="*/ 652833 w 1754699"/>
              <a:gd name="connsiteY14" fmla="*/ 2124127 h 3086231"/>
              <a:gd name="connsiteX15" fmla="*/ 629709 w 1754699"/>
              <a:gd name="connsiteY15" fmla="*/ 2190637 h 3086231"/>
              <a:gd name="connsiteX16" fmla="*/ 66088 w 1754699"/>
              <a:gd name="connsiteY16" fmla="*/ 1545549 h 3086231"/>
              <a:gd name="connsiteX17" fmla="*/ 0 w 1754699"/>
              <a:gd name="connsiteY17" fmla="*/ 1470655 h 3086231"/>
              <a:gd name="connsiteX18" fmla="*/ 407290 w 1754699"/>
              <a:gd name="connsiteY18" fmla="*/ 1085411 h 3086231"/>
              <a:gd name="connsiteX19" fmla="*/ 779407 w 1754699"/>
              <a:gd name="connsiteY19" fmla="*/ 735328 h 3086231"/>
              <a:gd name="connsiteX0" fmla="*/ 1554308 w 1754699"/>
              <a:gd name="connsiteY0" fmla="*/ 0 h 3086231"/>
              <a:gd name="connsiteX1" fmla="*/ 1754699 w 1754699"/>
              <a:gd name="connsiteY1" fmla="*/ 19816 h 3086231"/>
              <a:gd name="connsiteX2" fmla="*/ 992940 w 1754699"/>
              <a:gd name="connsiteY2" fmla="*/ 741933 h 3086231"/>
              <a:gd name="connsiteX3" fmla="*/ 620822 w 1754699"/>
              <a:gd name="connsiteY3" fmla="*/ 1092016 h 3086231"/>
              <a:gd name="connsiteX4" fmla="*/ 200391 w 1754699"/>
              <a:gd name="connsiteY4" fmla="*/ 1490471 h 3086231"/>
              <a:gd name="connsiteX5" fmla="*/ 206899 w 1754699"/>
              <a:gd name="connsiteY5" fmla="*/ 1497076 h 3086231"/>
              <a:gd name="connsiteX6" fmla="*/ 682529 w 1754699"/>
              <a:gd name="connsiteY6" fmla="*/ 2038715 h 3086231"/>
              <a:gd name="connsiteX7" fmla="*/ 672440 w 1754699"/>
              <a:gd name="connsiteY7" fmla="*/ 2067735 h 3086231"/>
              <a:gd name="connsiteX8" fmla="*/ 1245680 w 1754699"/>
              <a:gd name="connsiteY8" fmla="*/ 2753070 h 3086231"/>
              <a:gd name="connsiteX9" fmla="*/ 1267032 w 1754699"/>
              <a:gd name="connsiteY9" fmla="*/ 2689941 h 3086231"/>
              <a:gd name="connsiteX10" fmla="*/ 1612686 w 1754699"/>
              <a:gd name="connsiteY10" fmla="*/ 3086231 h 3086231"/>
              <a:gd name="connsiteX11" fmla="*/ 1412339 w 1754699"/>
              <a:gd name="connsiteY11" fmla="*/ 3066417 h 3086231"/>
              <a:gd name="connsiteX12" fmla="*/ 1216395 w 1754699"/>
              <a:gd name="connsiteY12" fmla="*/ 2839651 h 3086231"/>
              <a:gd name="connsiteX13" fmla="*/ 1226453 w 1754699"/>
              <a:gd name="connsiteY13" fmla="*/ 2809916 h 3086231"/>
              <a:gd name="connsiteX14" fmla="*/ 629709 w 1754699"/>
              <a:gd name="connsiteY14" fmla="*/ 2190637 h 3086231"/>
              <a:gd name="connsiteX15" fmla="*/ 66088 w 1754699"/>
              <a:gd name="connsiteY15" fmla="*/ 1545549 h 3086231"/>
              <a:gd name="connsiteX16" fmla="*/ 0 w 1754699"/>
              <a:gd name="connsiteY16" fmla="*/ 1470655 h 3086231"/>
              <a:gd name="connsiteX17" fmla="*/ 407290 w 1754699"/>
              <a:gd name="connsiteY17" fmla="*/ 1085411 h 3086231"/>
              <a:gd name="connsiteX18" fmla="*/ 779407 w 1754699"/>
              <a:gd name="connsiteY18" fmla="*/ 735328 h 3086231"/>
              <a:gd name="connsiteX19" fmla="*/ 1554308 w 1754699"/>
              <a:gd name="connsiteY19" fmla="*/ 0 h 3086231"/>
              <a:gd name="connsiteX0" fmla="*/ 1554308 w 1754699"/>
              <a:gd name="connsiteY0" fmla="*/ 0 h 3086231"/>
              <a:gd name="connsiteX1" fmla="*/ 1754699 w 1754699"/>
              <a:gd name="connsiteY1" fmla="*/ 19816 h 3086231"/>
              <a:gd name="connsiteX2" fmla="*/ 992940 w 1754699"/>
              <a:gd name="connsiteY2" fmla="*/ 741933 h 3086231"/>
              <a:gd name="connsiteX3" fmla="*/ 620822 w 1754699"/>
              <a:gd name="connsiteY3" fmla="*/ 1092016 h 3086231"/>
              <a:gd name="connsiteX4" fmla="*/ 200391 w 1754699"/>
              <a:gd name="connsiteY4" fmla="*/ 1490471 h 3086231"/>
              <a:gd name="connsiteX5" fmla="*/ 206899 w 1754699"/>
              <a:gd name="connsiteY5" fmla="*/ 1497076 h 3086231"/>
              <a:gd name="connsiteX6" fmla="*/ 682529 w 1754699"/>
              <a:gd name="connsiteY6" fmla="*/ 2038715 h 3086231"/>
              <a:gd name="connsiteX7" fmla="*/ 672440 w 1754699"/>
              <a:gd name="connsiteY7" fmla="*/ 2067735 h 3086231"/>
              <a:gd name="connsiteX8" fmla="*/ 1245680 w 1754699"/>
              <a:gd name="connsiteY8" fmla="*/ 2753070 h 3086231"/>
              <a:gd name="connsiteX9" fmla="*/ 1267032 w 1754699"/>
              <a:gd name="connsiteY9" fmla="*/ 2689941 h 3086231"/>
              <a:gd name="connsiteX10" fmla="*/ 1612686 w 1754699"/>
              <a:gd name="connsiteY10" fmla="*/ 3086231 h 3086231"/>
              <a:gd name="connsiteX11" fmla="*/ 1412339 w 1754699"/>
              <a:gd name="connsiteY11" fmla="*/ 3066417 h 3086231"/>
              <a:gd name="connsiteX12" fmla="*/ 1216395 w 1754699"/>
              <a:gd name="connsiteY12" fmla="*/ 2839651 h 3086231"/>
              <a:gd name="connsiteX13" fmla="*/ 629709 w 1754699"/>
              <a:gd name="connsiteY13" fmla="*/ 2190637 h 3086231"/>
              <a:gd name="connsiteX14" fmla="*/ 66088 w 1754699"/>
              <a:gd name="connsiteY14" fmla="*/ 1545549 h 3086231"/>
              <a:gd name="connsiteX15" fmla="*/ 0 w 1754699"/>
              <a:gd name="connsiteY15" fmla="*/ 1470655 h 3086231"/>
              <a:gd name="connsiteX16" fmla="*/ 407290 w 1754699"/>
              <a:gd name="connsiteY16" fmla="*/ 1085411 h 3086231"/>
              <a:gd name="connsiteX17" fmla="*/ 779407 w 1754699"/>
              <a:gd name="connsiteY17" fmla="*/ 735328 h 3086231"/>
              <a:gd name="connsiteX18" fmla="*/ 1554308 w 1754699"/>
              <a:gd name="connsiteY18" fmla="*/ 0 h 3086231"/>
              <a:gd name="connsiteX0" fmla="*/ 1554308 w 1754699"/>
              <a:gd name="connsiteY0" fmla="*/ 0 h 3086231"/>
              <a:gd name="connsiteX1" fmla="*/ 1754699 w 1754699"/>
              <a:gd name="connsiteY1" fmla="*/ 19816 h 3086231"/>
              <a:gd name="connsiteX2" fmla="*/ 992940 w 1754699"/>
              <a:gd name="connsiteY2" fmla="*/ 741933 h 3086231"/>
              <a:gd name="connsiteX3" fmla="*/ 620822 w 1754699"/>
              <a:gd name="connsiteY3" fmla="*/ 1092016 h 3086231"/>
              <a:gd name="connsiteX4" fmla="*/ 200391 w 1754699"/>
              <a:gd name="connsiteY4" fmla="*/ 1490471 h 3086231"/>
              <a:gd name="connsiteX5" fmla="*/ 206899 w 1754699"/>
              <a:gd name="connsiteY5" fmla="*/ 1497076 h 3086231"/>
              <a:gd name="connsiteX6" fmla="*/ 682529 w 1754699"/>
              <a:gd name="connsiteY6" fmla="*/ 2038715 h 3086231"/>
              <a:gd name="connsiteX7" fmla="*/ 672440 w 1754699"/>
              <a:gd name="connsiteY7" fmla="*/ 2067735 h 3086231"/>
              <a:gd name="connsiteX8" fmla="*/ 1267032 w 1754699"/>
              <a:gd name="connsiteY8" fmla="*/ 2689941 h 3086231"/>
              <a:gd name="connsiteX9" fmla="*/ 1612686 w 1754699"/>
              <a:gd name="connsiteY9" fmla="*/ 3086231 h 3086231"/>
              <a:gd name="connsiteX10" fmla="*/ 1412339 w 1754699"/>
              <a:gd name="connsiteY10" fmla="*/ 3066417 h 3086231"/>
              <a:gd name="connsiteX11" fmla="*/ 1216395 w 1754699"/>
              <a:gd name="connsiteY11" fmla="*/ 2839651 h 3086231"/>
              <a:gd name="connsiteX12" fmla="*/ 629709 w 1754699"/>
              <a:gd name="connsiteY12" fmla="*/ 2190637 h 3086231"/>
              <a:gd name="connsiteX13" fmla="*/ 66088 w 1754699"/>
              <a:gd name="connsiteY13" fmla="*/ 1545549 h 3086231"/>
              <a:gd name="connsiteX14" fmla="*/ 0 w 1754699"/>
              <a:gd name="connsiteY14" fmla="*/ 1470655 h 3086231"/>
              <a:gd name="connsiteX15" fmla="*/ 407290 w 1754699"/>
              <a:gd name="connsiteY15" fmla="*/ 1085411 h 3086231"/>
              <a:gd name="connsiteX16" fmla="*/ 779407 w 1754699"/>
              <a:gd name="connsiteY16" fmla="*/ 735328 h 3086231"/>
              <a:gd name="connsiteX17" fmla="*/ 1554308 w 1754699"/>
              <a:gd name="connsiteY17" fmla="*/ 0 h 3086231"/>
              <a:gd name="connsiteX0" fmla="*/ 1554308 w 1754699"/>
              <a:gd name="connsiteY0" fmla="*/ 0 h 3086231"/>
              <a:gd name="connsiteX1" fmla="*/ 1754699 w 1754699"/>
              <a:gd name="connsiteY1" fmla="*/ 19816 h 3086231"/>
              <a:gd name="connsiteX2" fmla="*/ 992940 w 1754699"/>
              <a:gd name="connsiteY2" fmla="*/ 741933 h 3086231"/>
              <a:gd name="connsiteX3" fmla="*/ 620822 w 1754699"/>
              <a:gd name="connsiteY3" fmla="*/ 1092016 h 3086231"/>
              <a:gd name="connsiteX4" fmla="*/ 200391 w 1754699"/>
              <a:gd name="connsiteY4" fmla="*/ 1490471 h 3086231"/>
              <a:gd name="connsiteX5" fmla="*/ 206899 w 1754699"/>
              <a:gd name="connsiteY5" fmla="*/ 1497076 h 3086231"/>
              <a:gd name="connsiteX6" fmla="*/ 682529 w 1754699"/>
              <a:gd name="connsiteY6" fmla="*/ 2038715 h 3086231"/>
              <a:gd name="connsiteX7" fmla="*/ 1267032 w 1754699"/>
              <a:gd name="connsiteY7" fmla="*/ 2689941 h 3086231"/>
              <a:gd name="connsiteX8" fmla="*/ 1612686 w 1754699"/>
              <a:gd name="connsiteY8" fmla="*/ 3086231 h 3086231"/>
              <a:gd name="connsiteX9" fmla="*/ 1412339 w 1754699"/>
              <a:gd name="connsiteY9" fmla="*/ 3066417 h 3086231"/>
              <a:gd name="connsiteX10" fmla="*/ 1216395 w 1754699"/>
              <a:gd name="connsiteY10" fmla="*/ 2839651 h 3086231"/>
              <a:gd name="connsiteX11" fmla="*/ 629709 w 1754699"/>
              <a:gd name="connsiteY11" fmla="*/ 2190637 h 3086231"/>
              <a:gd name="connsiteX12" fmla="*/ 66088 w 1754699"/>
              <a:gd name="connsiteY12" fmla="*/ 1545549 h 3086231"/>
              <a:gd name="connsiteX13" fmla="*/ 0 w 1754699"/>
              <a:gd name="connsiteY13" fmla="*/ 1470655 h 3086231"/>
              <a:gd name="connsiteX14" fmla="*/ 407290 w 1754699"/>
              <a:gd name="connsiteY14" fmla="*/ 1085411 h 3086231"/>
              <a:gd name="connsiteX15" fmla="*/ 779407 w 1754699"/>
              <a:gd name="connsiteY15" fmla="*/ 735328 h 3086231"/>
              <a:gd name="connsiteX16" fmla="*/ 1554308 w 1754699"/>
              <a:gd name="connsiteY16" fmla="*/ 0 h 3086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54699" h="3086231">
                <a:moveTo>
                  <a:pt x="1554308" y="0"/>
                </a:moveTo>
                <a:lnTo>
                  <a:pt x="1754699" y="19816"/>
                </a:lnTo>
                <a:lnTo>
                  <a:pt x="992940" y="741933"/>
                </a:lnTo>
                <a:lnTo>
                  <a:pt x="620822" y="1092016"/>
                </a:lnTo>
                <a:lnTo>
                  <a:pt x="200391" y="1490471"/>
                </a:lnTo>
                <a:lnTo>
                  <a:pt x="206899" y="1497076"/>
                </a:lnTo>
                <a:lnTo>
                  <a:pt x="682529" y="2038715"/>
                </a:lnTo>
                <a:lnTo>
                  <a:pt x="1267032" y="2689941"/>
                </a:lnTo>
                <a:lnTo>
                  <a:pt x="1612686" y="3086231"/>
                </a:lnTo>
                <a:lnTo>
                  <a:pt x="1412339" y="3066417"/>
                </a:lnTo>
                <a:lnTo>
                  <a:pt x="1216395" y="2839651"/>
                </a:lnTo>
                <a:lnTo>
                  <a:pt x="629709" y="2190637"/>
                </a:lnTo>
                <a:lnTo>
                  <a:pt x="66088" y="1545549"/>
                </a:lnTo>
                <a:lnTo>
                  <a:pt x="0" y="1470655"/>
                </a:lnTo>
                <a:lnTo>
                  <a:pt x="407290" y="1085411"/>
                </a:lnTo>
                <a:lnTo>
                  <a:pt x="779407" y="735328"/>
                </a:lnTo>
                <a:lnTo>
                  <a:pt x="1554308" y="0"/>
                </a:lnTo>
                <a:close/>
              </a:path>
            </a:pathLst>
          </a:custGeom>
          <a:solidFill>
            <a:schemeClr val="accent6">
              <a:lumMod val="75000"/>
            </a:schemeClr>
          </a:solidFill>
          <a:ln w="12700">
            <a:miter lim="400000"/>
          </a:ln>
        </p:spPr>
        <p:txBody>
          <a:bodyPr wrap="square" lIns="53340" tIns="53340" rIns="53340" bIns="53340" anchor="ctr">
            <a:noAutofit/>
          </a:bodyPr>
          <a:lstStyle/>
          <a:p>
            <a:pPr>
              <a:defRPr sz="3000">
                <a:solidFill>
                  <a:srgbClr val="FFFFFF"/>
                </a:solidFill>
              </a:defRPr>
            </a:pPr>
            <a:endParaRPr sz="4200">
              <a:latin typeface="+mj-lt"/>
            </a:endParaRPr>
          </a:p>
        </p:txBody>
      </p:sp>
      <p:sp>
        <p:nvSpPr>
          <p:cNvPr id="29" name="Freeform: Shape 28">
            <a:extLst>
              <a:ext uri="{FF2B5EF4-FFF2-40B4-BE49-F238E27FC236}">
                <a16:creationId xmlns:a16="http://schemas.microsoft.com/office/drawing/2014/main" id="{902EB204-B552-4B25-86D3-2DD843A0C6E2}"/>
              </a:ext>
            </a:extLst>
          </p:cNvPr>
          <p:cNvSpPr/>
          <p:nvPr/>
        </p:nvSpPr>
        <p:spPr>
          <a:xfrm>
            <a:off x="6982604" y="4169628"/>
            <a:ext cx="4139471" cy="4296251"/>
          </a:xfrm>
          <a:custGeom>
            <a:avLst/>
            <a:gdLst>
              <a:gd name="connsiteX0" fmla="*/ 1554355 w 2956765"/>
              <a:gd name="connsiteY0" fmla="*/ 0 h 3068751"/>
              <a:gd name="connsiteX1" fmla="*/ 2503258 w 2956765"/>
              <a:gd name="connsiteY1" fmla="*/ 1085427 h 3068751"/>
              <a:gd name="connsiteX2" fmla="*/ 2699143 w 2956765"/>
              <a:gd name="connsiteY2" fmla="*/ 1307784 h 3068751"/>
              <a:gd name="connsiteX3" fmla="*/ 2956765 w 2956765"/>
              <a:gd name="connsiteY3" fmla="*/ 1602765 h 3068751"/>
              <a:gd name="connsiteX4" fmla="*/ 2686002 w 2956765"/>
              <a:gd name="connsiteY4" fmla="*/ 1860359 h 3068751"/>
              <a:gd name="connsiteX5" fmla="*/ 2287523 w 2956765"/>
              <a:gd name="connsiteY5" fmla="*/ 1642394 h 3068751"/>
              <a:gd name="connsiteX6" fmla="*/ 2357883 w 2956765"/>
              <a:gd name="connsiteY6" fmla="*/ 1576314 h 3068751"/>
              <a:gd name="connsiteX7" fmla="*/ 2274245 w 2956765"/>
              <a:gd name="connsiteY7" fmla="*/ 1481725 h 3068751"/>
              <a:gd name="connsiteX8" fmla="*/ 2080550 w 2956765"/>
              <a:gd name="connsiteY8" fmla="*/ 1259275 h 3068751"/>
              <a:gd name="connsiteX9" fmla="*/ 1523555 w 2956765"/>
              <a:gd name="connsiteY9" fmla="*/ 623048 h 3068751"/>
              <a:gd name="connsiteX10" fmla="*/ 1422259 w 2956765"/>
              <a:gd name="connsiteY10" fmla="*/ 717730 h 3068751"/>
              <a:gd name="connsiteX11" fmla="*/ 1347382 w 2956765"/>
              <a:gd name="connsiteY11" fmla="*/ 790353 h 3068751"/>
              <a:gd name="connsiteX12" fmla="*/ 1276885 w 2956765"/>
              <a:gd name="connsiteY12" fmla="*/ 858584 h 3068751"/>
              <a:gd name="connsiteX13" fmla="*/ 1113989 w 2956765"/>
              <a:gd name="connsiteY13" fmla="*/ 1010560 h 3068751"/>
              <a:gd name="connsiteX14" fmla="*/ 686900 w 2956765"/>
              <a:gd name="connsiteY14" fmla="*/ 1415645 h 3068751"/>
              <a:gd name="connsiteX15" fmla="*/ 601072 w 2956765"/>
              <a:gd name="connsiteY15" fmla="*/ 1497054 h 3068751"/>
              <a:gd name="connsiteX16" fmla="*/ 642822 w 2956765"/>
              <a:gd name="connsiteY16" fmla="*/ 1545563 h 3068751"/>
              <a:gd name="connsiteX17" fmla="*/ 623111 w 2956765"/>
              <a:gd name="connsiteY17" fmla="*/ 1605008 h 3068751"/>
              <a:gd name="connsiteX18" fmla="*/ 612873 w 2956765"/>
              <a:gd name="connsiteY18" fmla="*/ 1633079 h 3068751"/>
              <a:gd name="connsiteX19" fmla="*/ 1182980 w 2956765"/>
              <a:gd name="connsiteY19" fmla="*/ 2297499 h 3068751"/>
              <a:gd name="connsiteX20" fmla="*/ 1216512 w 2956765"/>
              <a:gd name="connsiteY20" fmla="*/ 2196912 h 3068751"/>
              <a:gd name="connsiteX21" fmla="*/ 1434467 w 2956765"/>
              <a:gd name="connsiteY21" fmla="*/ 2445709 h 3068751"/>
              <a:gd name="connsiteX22" fmla="*/ 1634813 w 2956765"/>
              <a:gd name="connsiteY22" fmla="*/ 2256367 h 3068751"/>
              <a:gd name="connsiteX23" fmla="*/ 2033291 w 2956765"/>
              <a:gd name="connsiteY23" fmla="*/ 2474327 h 3068751"/>
              <a:gd name="connsiteX24" fmla="*/ 1485084 w 2956765"/>
              <a:gd name="connsiteY24" fmla="*/ 2991698 h 3068751"/>
              <a:gd name="connsiteX25" fmla="*/ 1403627 w 2956765"/>
              <a:gd name="connsiteY25" fmla="*/ 3068751 h 3068751"/>
              <a:gd name="connsiteX26" fmla="*/ 1057978 w 2956765"/>
              <a:gd name="connsiteY26" fmla="*/ 2672468 h 3068751"/>
              <a:gd name="connsiteX27" fmla="*/ 1071759 w 2956765"/>
              <a:gd name="connsiteY27" fmla="*/ 2631130 h 3068751"/>
              <a:gd name="connsiteX28" fmla="*/ 500267 w 2956765"/>
              <a:gd name="connsiteY28" fmla="*/ 1965098 h 3068751"/>
              <a:gd name="connsiteX29" fmla="*/ 482117 w 2956765"/>
              <a:gd name="connsiteY29" fmla="*/ 2018878 h 3068751"/>
              <a:gd name="connsiteX30" fmla="*/ 6570 w 2956765"/>
              <a:gd name="connsiteY30" fmla="*/ 1477239 h 3068751"/>
              <a:gd name="connsiteX31" fmla="*/ 0 w 2956765"/>
              <a:gd name="connsiteY31" fmla="*/ 1470696 h 3068751"/>
              <a:gd name="connsiteX32" fmla="*/ 420517 w 2956765"/>
              <a:gd name="connsiteY32" fmla="*/ 1072155 h 3068751"/>
              <a:gd name="connsiteX33" fmla="*/ 792577 w 2956765"/>
              <a:gd name="connsiteY33" fmla="*/ 722123 h 3068751"/>
              <a:gd name="connsiteX0" fmla="*/ 1554355 w 2956765"/>
              <a:gd name="connsiteY0" fmla="*/ 0 h 3068751"/>
              <a:gd name="connsiteX1" fmla="*/ 2503258 w 2956765"/>
              <a:gd name="connsiteY1" fmla="*/ 1085427 h 3068751"/>
              <a:gd name="connsiteX2" fmla="*/ 2699143 w 2956765"/>
              <a:gd name="connsiteY2" fmla="*/ 1307784 h 3068751"/>
              <a:gd name="connsiteX3" fmla="*/ 2956765 w 2956765"/>
              <a:gd name="connsiteY3" fmla="*/ 1602765 h 3068751"/>
              <a:gd name="connsiteX4" fmla="*/ 2686002 w 2956765"/>
              <a:gd name="connsiteY4" fmla="*/ 1860359 h 3068751"/>
              <a:gd name="connsiteX5" fmla="*/ 2287523 w 2956765"/>
              <a:gd name="connsiteY5" fmla="*/ 1642394 h 3068751"/>
              <a:gd name="connsiteX6" fmla="*/ 2357883 w 2956765"/>
              <a:gd name="connsiteY6" fmla="*/ 1576314 h 3068751"/>
              <a:gd name="connsiteX7" fmla="*/ 2274245 w 2956765"/>
              <a:gd name="connsiteY7" fmla="*/ 1481725 h 3068751"/>
              <a:gd name="connsiteX8" fmla="*/ 2080550 w 2956765"/>
              <a:gd name="connsiteY8" fmla="*/ 1259275 h 3068751"/>
              <a:gd name="connsiteX9" fmla="*/ 1523555 w 2956765"/>
              <a:gd name="connsiteY9" fmla="*/ 623048 h 3068751"/>
              <a:gd name="connsiteX10" fmla="*/ 1422259 w 2956765"/>
              <a:gd name="connsiteY10" fmla="*/ 717730 h 3068751"/>
              <a:gd name="connsiteX11" fmla="*/ 1347382 w 2956765"/>
              <a:gd name="connsiteY11" fmla="*/ 790353 h 3068751"/>
              <a:gd name="connsiteX12" fmla="*/ 1276885 w 2956765"/>
              <a:gd name="connsiteY12" fmla="*/ 858584 h 3068751"/>
              <a:gd name="connsiteX13" fmla="*/ 1113989 w 2956765"/>
              <a:gd name="connsiteY13" fmla="*/ 1010560 h 3068751"/>
              <a:gd name="connsiteX14" fmla="*/ 686900 w 2956765"/>
              <a:gd name="connsiteY14" fmla="*/ 1415645 h 3068751"/>
              <a:gd name="connsiteX15" fmla="*/ 601072 w 2956765"/>
              <a:gd name="connsiteY15" fmla="*/ 1497054 h 3068751"/>
              <a:gd name="connsiteX16" fmla="*/ 642822 w 2956765"/>
              <a:gd name="connsiteY16" fmla="*/ 1545563 h 3068751"/>
              <a:gd name="connsiteX17" fmla="*/ 623111 w 2956765"/>
              <a:gd name="connsiteY17" fmla="*/ 1605008 h 3068751"/>
              <a:gd name="connsiteX18" fmla="*/ 1182980 w 2956765"/>
              <a:gd name="connsiteY18" fmla="*/ 2297499 h 3068751"/>
              <a:gd name="connsiteX19" fmla="*/ 1216512 w 2956765"/>
              <a:gd name="connsiteY19" fmla="*/ 2196912 h 3068751"/>
              <a:gd name="connsiteX20" fmla="*/ 1434467 w 2956765"/>
              <a:gd name="connsiteY20" fmla="*/ 2445709 h 3068751"/>
              <a:gd name="connsiteX21" fmla="*/ 1634813 w 2956765"/>
              <a:gd name="connsiteY21" fmla="*/ 2256367 h 3068751"/>
              <a:gd name="connsiteX22" fmla="*/ 2033291 w 2956765"/>
              <a:gd name="connsiteY22" fmla="*/ 2474327 h 3068751"/>
              <a:gd name="connsiteX23" fmla="*/ 1485084 w 2956765"/>
              <a:gd name="connsiteY23" fmla="*/ 2991698 h 3068751"/>
              <a:gd name="connsiteX24" fmla="*/ 1403627 w 2956765"/>
              <a:gd name="connsiteY24" fmla="*/ 3068751 h 3068751"/>
              <a:gd name="connsiteX25" fmla="*/ 1057978 w 2956765"/>
              <a:gd name="connsiteY25" fmla="*/ 2672468 h 3068751"/>
              <a:gd name="connsiteX26" fmla="*/ 1071759 w 2956765"/>
              <a:gd name="connsiteY26" fmla="*/ 2631130 h 3068751"/>
              <a:gd name="connsiteX27" fmla="*/ 500267 w 2956765"/>
              <a:gd name="connsiteY27" fmla="*/ 1965098 h 3068751"/>
              <a:gd name="connsiteX28" fmla="*/ 482117 w 2956765"/>
              <a:gd name="connsiteY28" fmla="*/ 2018878 h 3068751"/>
              <a:gd name="connsiteX29" fmla="*/ 6570 w 2956765"/>
              <a:gd name="connsiteY29" fmla="*/ 1477239 h 3068751"/>
              <a:gd name="connsiteX30" fmla="*/ 0 w 2956765"/>
              <a:gd name="connsiteY30" fmla="*/ 1470696 h 3068751"/>
              <a:gd name="connsiteX31" fmla="*/ 420517 w 2956765"/>
              <a:gd name="connsiteY31" fmla="*/ 1072155 h 3068751"/>
              <a:gd name="connsiteX32" fmla="*/ 792577 w 2956765"/>
              <a:gd name="connsiteY32" fmla="*/ 722123 h 3068751"/>
              <a:gd name="connsiteX33" fmla="*/ 1554355 w 2956765"/>
              <a:gd name="connsiteY33" fmla="*/ 0 h 3068751"/>
              <a:gd name="connsiteX0" fmla="*/ 1554355 w 2956765"/>
              <a:gd name="connsiteY0" fmla="*/ 0 h 3068751"/>
              <a:gd name="connsiteX1" fmla="*/ 2503258 w 2956765"/>
              <a:gd name="connsiteY1" fmla="*/ 1085427 h 3068751"/>
              <a:gd name="connsiteX2" fmla="*/ 2699143 w 2956765"/>
              <a:gd name="connsiteY2" fmla="*/ 1307784 h 3068751"/>
              <a:gd name="connsiteX3" fmla="*/ 2956765 w 2956765"/>
              <a:gd name="connsiteY3" fmla="*/ 1602765 h 3068751"/>
              <a:gd name="connsiteX4" fmla="*/ 2686002 w 2956765"/>
              <a:gd name="connsiteY4" fmla="*/ 1860359 h 3068751"/>
              <a:gd name="connsiteX5" fmla="*/ 2287523 w 2956765"/>
              <a:gd name="connsiteY5" fmla="*/ 1642394 h 3068751"/>
              <a:gd name="connsiteX6" fmla="*/ 2357883 w 2956765"/>
              <a:gd name="connsiteY6" fmla="*/ 1576314 h 3068751"/>
              <a:gd name="connsiteX7" fmla="*/ 2274245 w 2956765"/>
              <a:gd name="connsiteY7" fmla="*/ 1481725 h 3068751"/>
              <a:gd name="connsiteX8" fmla="*/ 2080550 w 2956765"/>
              <a:gd name="connsiteY8" fmla="*/ 1259275 h 3068751"/>
              <a:gd name="connsiteX9" fmla="*/ 1523555 w 2956765"/>
              <a:gd name="connsiteY9" fmla="*/ 623048 h 3068751"/>
              <a:gd name="connsiteX10" fmla="*/ 1422259 w 2956765"/>
              <a:gd name="connsiteY10" fmla="*/ 717730 h 3068751"/>
              <a:gd name="connsiteX11" fmla="*/ 1347382 w 2956765"/>
              <a:gd name="connsiteY11" fmla="*/ 790353 h 3068751"/>
              <a:gd name="connsiteX12" fmla="*/ 1276885 w 2956765"/>
              <a:gd name="connsiteY12" fmla="*/ 858584 h 3068751"/>
              <a:gd name="connsiteX13" fmla="*/ 1113989 w 2956765"/>
              <a:gd name="connsiteY13" fmla="*/ 1010560 h 3068751"/>
              <a:gd name="connsiteX14" fmla="*/ 686900 w 2956765"/>
              <a:gd name="connsiteY14" fmla="*/ 1415645 h 3068751"/>
              <a:gd name="connsiteX15" fmla="*/ 601072 w 2956765"/>
              <a:gd name="connsiteY15" fmla="*/ 1497054 h 3068751"/>
              <a:gd name="connsiteX16" fmla="*/ 642822 w 2956765"/>
              <a:gd name="connsiteY16" fmla="*/ 1545563 h 3068751"/>
              <a:gd name="connsiteX17" fmla="*/ 1182980 w 2956765"/>
              <a:gd name="connsiteY17" fmla="*/ 2297499 h 3068751"/>
              <a:gd name="connsiteX18" fmla="*/ 1216512 w 2956765"/>
              <a:gd name="connsiteY18" fmla="*/ 2196912 h 3068751"/>
              <a:gd name="connsiteX19" fmla="*/ 1434467 w 2956765"/>
              <a:gd name="connsiteY19" fmla="*/ 2445709 h 3068751"/>
              <a:gd name="connsiteX20" fmla="*/ 1634813 w 2956765"/>
              <a:gd name="connsiteY20" fmla="*/ 2256367 h 3068751"/>
              <a:gd name="connsiteX21" fmla="*/ 2033291 w 2956765"/>
              <a:gd name="connsiteY21" fmla="*/ 2474327 h 3068751"/>
              <a:gd name="connsiteX22" fmla="*/ 1485084 w 2956765"/>
              <a:gd name="connsiteY22" fmla="*/ 2991698 h 3068751"/>
              <a:gd name="connsiteX23" fmla="*/ 1403627 w 2956765"/>
              <a:gd name="connsiteY23" fmla="*/ 3068751 h 3068751"/>
              <a:gd name="connsiteX24" fmla="*/ 1057978 w 2956765"/>
              <a:gd name="connsiteY24" fmla="*/ 2672468 h 3068751"/>
              <a:gd name="connsiteX25" fmla="*/ 1071759 w 2956765"/>
              <a:gd name="connsiteY25" fmla="*/ 2631130 h 3068751"/>
              <a:gd name="connsiteX26" fmla="*/ 500267 w 2956765"/>
              <a:gd name="connsiteY26" fmla="*/ 1965098 h 3068751"/>
              <a:gd name="connsiteX27" fmla="*/ 482117 w 2956765"/>
              <a:gd name="connsiteY27" fmla="*/ 2018878 h 3068751"/>
              <a:gd name="connsiteX28" fmla="*/ 6570 w 2956765"/>
              <a:gd name="connsiteY28" fmla="*/ 1477239 h 3068751"/>
              <a:gd name="connsiteX29" fmla="*/ 0 w 2956765"/>
              <a:gd name="connsiteY29" fmla="*/ 1470696 h 3068751"/>
              <a:gd name="connsiteX30" fmla="*/ 420517 w 2956765"/>
              <a:gd name="connsiteY30" fmla="*/ 1072155 h 3068751"/>
              <a:gd name="connsiteX31" fmla="*/ 792577 w 2956765"/>
              <a:gd name="connsiteY31" fmla="*/ 722123 h 3068751"/>
              <a:gd name="connsiteX32" fmla="*/ 1554355 w 2956765"/>
              <a:gd name="connsiteY32" fmla="*/ 0 h 3068751"/>
              <a:gd name="connsiteX0" fmla="*/ 1554355 w 2956765"/>
              <a:gd name="connsiteY0" fmla="*/ 0 h 3068751"/>
              <a:gd name="connsiteX1" fmla="*/ 2503258 w 2956765"/>
              <a:gd name="connsiteY1" fmla="*/ 1085427 h 3068751"/>
              <a:gd name="connsiteX2" fmla="*/ 2699143 w 2956765"/>
              <a:gd name="connsiteY2" fmla="*/ 1307784 h 3068751"/>
              <a:gd name="connsiteX3" fmla="*/ 2956765 w 2956765"/>
              <a:gd name="connsiteY3" fmla="*/ 1602765 h 3068751"/>
              <a:gd name="connsiteX4" fmla="*/ 2686002 w 2956765"/>
              <a:gd name="connsiteY4" fmla="*/ 1860359 h 3068751"/>
              <a:gd name="connsiteX5" fmla="*/ 2287523 w 2956765"/>
              <a:gd name="connsiteY5" fmla="*/ 1642394 h 3068751"/>
              <a:gd name="connsiteX6" fmla="*/ 2357883 w 2956765"/>
              <a:gd name="connsiteY6" fmla="*/ 1576314 h 3068751"/>
              <a:gd name="connsiteX7" fmla="*/ 2274245 w 2956765"/>
              <a:gd name="connsiteY7" fmla="*/ 1481725 h 3068751"/>
              <a:gd name="connsiteX8" fmla="*/ 2080550 w 2956765"/>
              <a:gd name="connsiteY8" fmla="*/ 1259275 h 3068751"/>
              <a:gd name="connsiteX9" fmla="*/ 1523555 w 2956765"/>
              <a:gd name="connsiteY9" fmla="*/ 623048 h 3068751"/>
              <a:gd name="connsiteX10" fmla="*/ 1422259 w 2956765"/>
              <a:gd name="connsiteY10" fmla="*/ 717730 h 3068751"/>
              <a:gd name="connsiteX11" fmla="*/ 1347382 w 2956765"/>
              <a:gd name="connsiteY11" fmla="*/ 790353 h 3068751"/>
              <a:gd name="connsiteX12" fmla="*/ 1276885 w 2956765"/>
              <a:gd name="connsiteY12" fmla="*/ 858584 h 3068751"/>
              <a:gd name="connsiteX13" fmla="*/ 1113989 w 2956765"/>
              <a:gd name="connsiteY13" fmla="*/ 1010560 h 3068751"/>
              <a:gd name="connsiteX14" fmla="*/ 686900 w 2956765"/>
              <a:gd name="connsiteY14" fmla="*/ 1415645 h 3068751"/>
              <a:gd name="connsiteX15" fmla="*/ 601072 w 2956765"/>
              <a:gd name="connsiteY15" fmla="*/ 1497054 h 3068751"/>
              <a:gd name="connsiteX16" fmla="*/ 642822 w 2956765"/>
              <a:gd name="connsiteY16" fmla="*/ 1545563 h 3068751"/>
              <a:gd name="connsiteX17" fmla="*/ 1216512 w 2956765"/>
              <a:gd name="connsiteY17" fmla="*/ 2196912 h 3068751"/>
              <a:gd name="connsiteX18" fmla="*/ 1434467 w 2956765"/>
              <a:gd name="connsiteY18" fmla="*/ 2445709 h 3068751"/>
              <a:gd name="connsiteX19" fmla="*/ 1634813 w 2956765"/>
              <a:gd name="connsiteY19" fmla="*/ 2256367 h 3068751"/>
              <a:gd name="connsiteX20" fmla="*/ 2033291 w 2956765"/>
              <a:gd name="connsiteY20" fmla="*/ 2474327 h 3068751"/>
              <a:gd name="connsiteX21" fmla="*/ 1485084 w 2956765"/>
              <a:gd name="connsiteY21" fmla="*/ 2991698 h 3068751"/>
              <a:gd name="connsiteX22" fmla="*/ 1403627 w 2956765"/>
              <a:gd name="connsiteY22" fmla="*/ 3068751 h 3068751"/>
              <a:gd name="connsiteX23" fmla="*/ 1057978 w 2956765"/>
              <a:gd name="connsiteY23" fmla="*/ 2672468 h 3068751"/>
              <a:gd name="connsiteX24" fmla="*/ 1071759 w 2956765"/>
              <a:gd name="connsiteY24" fmla="*/ 2631130 h 3068751"/>
              <a:gd name="connsiteX25" fmla="*/ 500267 w 2956765"/>
              <a:gd name="connsiteY25" fmla="*/ 1965098 h 3068751"/>
              <a:gd name="connsiteX26" fmla="*/ 482117 w 2956765"/>
              <a:gd name="connsiteY26" fmla="*/ 2018878 h 3068751"/>
              <a:gd name="connsiteX27" fmla="*/ 6570 w 2956765"/>
              <a:gd name="connsiteY27" fmla="*/ 1477239 h 3068751"/>
              <a:gd name="connsiteX28" fmla="*/ 0 w 2956765"/>
              <a:gd name="connsiteY28" fmla="*/ 1470696 h 3068751"/>
              <a:gd name="connsiteX29" fmla="*/ 420517 w 2956765"/>
              <a:gd name="connsiteY29" fmla="*/ 1072155 h 3068751"/>
              <a:gd name="connsiteX30" fmla="*/ 792577 w 2956765"/>
              <a:gd name="connsiteY30" fmla="*/ 722123 h 3068751"/>
              <a:gd name="connsiteX31" fmla="*/ 1554355 w 2956765"/>
              <a:gd name="connsiteY31" fmla="*/ 0 h 3068751"/>
              <a:gd name="connsiteX0" fmla="*/ 1554355 w 2956765"/>
              <a:gd name="connsiteY0" fmla="*/ 0 h 3068751"/>
              <a:gd name="connsiteX1" fmla="*/ 2503258 w 2956765"/>
              <a:gd name="connsiteY1" fmla="*/ 1085427 h 3068751"/>
              <a:gd name="connsiteX2" fmla="*/ 2699143 w 2956765"/>
              <a:gd name="connsiteY2" fmla="*/ 1307784 h 3068751"/>
              <a:gd name="connsiteX3" fmla="*/ 2956765 w 2956765"/>
              <a:gd name="connsiteY3" fmla="*/ 1602765 h 3068751"/>
              <a:gd name="connsiteX4" fmla="*/ 2686002 w 2956765"/>
              <a:gd name="connsiteY4" fmla="*/ 1860359 h 3068751"/>
              <a:gd name="connsiteX5" fmla="*/ 2287523 w 2956765"/>
              <a:gd name="connsiteY5" fmla="*/ 1642394 h 3068751"/>
              <a:gd name="connsiteX6" fmla="*/ 2357883 w 2956765"/>
              <a:gd name="connsiteY6" fmla="*/ 1576314 h 3068751"/>
              <a:gd name="connsiteX7" fmla="*/ 2274245 w 2956765"/>
              <a:gd name="connsiteY7" fmla="*/ 1481725 h 3068751"/>
              <a:gd name="connsiteX8" fmla="*/ 2080550 w 2956765"/>
              <a:gd name="connsiteY8" fmla="*/ 1259275 h 3068751"/>
              <a:gd name="connsiteX9" fmla="*/ 1523555 w 2956765"/>
              <a:gd name="connsiteY9" fmla="*/ 623048 h 3068751"/>
              <a:gd name="connsiteX10" fmla="*/ 1422259 w 2956765"/>
              <a:gd name="connsiteY10" fmla="*/ 717730 h 3068751"/>
              <a:gd name="connsiteX11" fmla="*/ 1347382 w 2956765"/>
              <a:gd name="connsiteY11" fmla="*/ 790353 h 3068751"/>
              <a:gd name="connsiteX12" fmla="*/ 1276885 w 2956765"/>
              <a:gd name="connsiteY12" fmla="*/ 858584 h 3068751"/>
              <a:gd name="connsiteX13" fmla="*/ 1113989 w 2956765"/>
              <a:gd name="connsiteY13" fmla="*/ 1010560 h 3068751"/>
              <a:gd name="connsiteX14" fmla="*/ 686900 w 2956765"/>
              <a:gd name="connsiteY14" fmla="*/ 1415645 h 3068751"/>
              <a:gd name="connsiteX15" fmla="*/ 601072 w 2956765"/>
              <a:gd name="connsiteY15" fmla="*/ 1497054 h 3068751"/>
              <a:gd name="connsiteX16" fmla="*/ 642822 w 2956765"/>
              <a:gd name="connsiteY16" fmla="*/ 1545563 h 3068751"/>
              <a:gd name="connsiteX17" fmla="*/ 1216512 w 2956765"/>
              <a:gd name="connsiteY17" fmla="*/ 2196912 h 3068751"/>
              <a:gd name="connsiteX18" fmla="*/ 1434467 w 2956765"/>
              <a:gd name="connsiteY18" fmla="*/ 2445709 h 3068751"/>
              <a:gd name="connsiteX19" fmla="*/ 1634813 w 2956765"/>
              <a:gd name="connsiteY19" fmla="*/ 2256367 h 3068751"/>
              <a:gd name="connsiteX20" fmla="*/ 2033291 w 2956765"/>
              <a:gd name="connsiteY20" fmla="*/ 2474327 h 3068751"/>
              <a:gd name="connsiteX21" fmla="*/ 1485084 w 2956765"/>
              <a:gd name="connsiteY21" fmla="*/ 2991698 h 3068751"/>
              <a:gd name="connsiteX22" fmla="*/ 1403627 w 2956765"/>
              <a:gd name="connsiteY22" fmla="*/ 3068751 h 3068751"/>
              <a:gd name="connsiteX23" fmla="*/ 1057978 w 2956765"/>
              <a:gd name="connsiteY23" fmla="*/ 2672468 h 3068751"/>
              <a:gd name="connsiteX24" fmla="*/ 500267 w 2956765"/>
              <a:gd name="connsiteY24" fmla="*/ 1965098 h 3068751"/>
              <a:gd name="connsiteX25" fmla="*/ 482117 w 2956765"/>
              <a:gd name="connsiteY25" fmla="*/ 2018878 h 3068751"/>
              <a:gd name="connsiteX26" fmla="*/ 6570 w 2956765"/>
              <a:gd name="connsiteY26" fmla="*/ 1477239 h 3068751"/>
              <a:gd name="connsiteX27" fmla="*/ 0 w 2956765"/>
              <a:gd name="connsiteY27" fmla="*/ 1470696 h 3068751"/>
              <a:gd name="connsiteX28" fmla="*/ 420517 w 2956765"/>
              <a:gd name="connsiteY28" fmla="*/ 1072155 h 3068751"/>
              <a:gd name="connsiteX29" fmla="*/ 792577 w 2956765"/>
              <a:gd name="connsiteY29" fmla="*/ 722123 h 3068751"/>
              <a:gd name="connsiteX30" fmla="*/ 1554355 w 2956765"/>
              <a:gd name="connsiteY30" fmla="*/ 0 h 3068751"/>
              <a:gd name="connsiteX0" fmla="*/ 1554355 w 2956765"/>
              <a:gd name="connsiteY0" fmla="*/ 0 h 3068751"/>
              <a:gd name="connsiteX1" fmla="*/ 2503258 w 2956765"/>
              <a:gd name="connsiteY1" fmla="*/ 1085427 h 3068751"/>
              <a:gd name="connsiteX2" fmla="*/ 2699143 w 2956765"/>
              <a:gd name="connsiteY2" fmla="*/ 1307784 h 3068751"/>
              <a:gd name="connsiteX3" fmla="*/ 2956765 w 2956765"/>
              <a:gd name="connsiteY3" fmla="*/ 1602765 h 3068751"/>
              <a:gd name="connsiteX4" fmla="*/ 2686002 w 2956765"/>
              <a:gd name="connsiteY4" fmla="*/ 1860359 h 3068751"/>
              <a:gd name="connsiteX5" fmla="*/ 2287523 w 2956765"/>
              <a:gd name="connsiteY5" fmla="*/ 1642394 h 3068751"/>
              <a:gd name="connsiteX6" fmla="*/ 2357883 w 2956765"/>
              <a:gd name="connsiteY6" fmla="*/ 1576314 h 3068751"/>
              <a:gd name="connsiteX7" fmla="*/ 2274245 w 2956765"/>
              <a:gd name="connsiteY7" fmla="*/ 1481725 h 3068751"/>
              <a:gd name="connsiteX8" fmla="*/ 2080550 w 2956765"/>
              <a:gd name="connsiteY8" fmla="*/ 1259275 h 3068751"/>
              <a:gd name="connsiteX9" fmla="*/ 1523555 w 2956765"/>
              <a:gd name="connsiteY9" fmla="*/ 623048 h 3068751"/>
              <a:gd name="connsiteX10" fmla="*/ 1422259 w 2956765"/>
              <a:gd name="connsiteY10" fmla="*/ 717730 h 3068751"/>
              <a:gd name="connsiteX11" fmla="*/ 1347382 w 2956765"/>
              <a:gd name="connsiteY11" fmla="*/ 790353 h 3068751"/>
              <a:gd name="connsiteX12" fmla="*/ 1276885 w 2956765"/>
              <a:gd name="connsiteY12" fmla="*/ 858584 h 3068751"/>
              <a:gd name="connsiteX13" fmla="*/ 1113989 w 2956765"/>
              <a:gd name="connsiteY13" fmla="*/ 1010560 h 3068751"/>
              <a:gd name="connsiteX14" fmla="*/ 686900 w 2956765"/>
              <a:gd name="connsiteY14" fmla="*/ 1415645 h 3068751"/>
              <a:gd name="connsiteX15" fmla="*/ 601072 w 2956765"/>
              <a:gd name="connsiteY15" fmla="*/ 1497054 h 3068751"/>
              <a:gd name="connsiteX16" fmla="*/ 642822 w 2956765"/>
              <a:gd name="connsiteY16" fmla="*/ 1545563 h 3068751"/>
              <a:gd name="connsiteX17" fmla="*/ 1216512 w 2956765"/>
              <a:gd name="connsiteY17" fmla="*/ 2196912 h 3068751"/>
              <a:gd name="connsiteX18" fmla="*/ 1434467 w 2956765"/>
              <a:gd name="connsiteY18" fmla="*/ 2445709 h 3068751"/>
              <a:gd name="connsiteX19" fmla="*/ 1634813 w 2956765"/>
              <a:gd name="connsiteY19" fmla="*/ 2256367 h 3068751"/>
              <a:gd name="connsiteX20" fmla="*/ 2033291 w 2956765"/>
              <a:gd name="connsiteY20" fmla="*/ 2474327 h 3068751"/>
              <a:gd name="connsiteX21" fmla="*/ 1485084 w 2956765"/>
              <a:gd name="connsiteY21" fmla="*/ 2991698 h 3068751"/>
              <a:gd name="connsiteX22" fmla="*/ 1403627 w 2956765"/>
              <a:gd name="connsiteY22" fmla="*/ 3068751 h 3068751"/>
              <a:gd name="connsiteX23" fmla="*/ 1057978 w 2956765"/>
              <a:gd name="connsiteY23" fmla="*/ 2672468 h 3068751"/>
              <a:gd name="connsiteX24" fmla="*/ 482117 w 2956765"/>
              <a:gd name="connsiteY24" fmla="*/ 2018878 h 3068751"/>
              <a:gd name="connsiteX25" fmla="*/ 6570 w 2956765"/>
              <a:gd name="connsiteY25" fmla="*/ 1477239 h 3068751"/>
              <a:gd name="connsiteX26" fmla="*/ 0 w 2956765"/>
              <a:gd name="connsiteY26" fmla="*/ 1470696 h 3068751"/>
              <a:gd name="connsiteX27" fmla="*/ 420517 w 2956765"/>
              <a:gd name="connsiteY27" fmla="*/ 1072155 h 3068751"/>
              <a:gd name="connsiteX28" fmla="*/ 792577 w 2956765"/>
              <a:gd name="connsiteY28" fmla="*/ 722123 h 3068751"/>
              <a:gd name="connsiteX29" fmla="*/ 1554355 w 2956765"/>
              <a:gd name="connsiteY29" fmla="*/ 0 h 30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56765" h="3068751">
                <a:moveTo>
                  <a:pt x="1554355" y="0"/>
                </a:moveTo>
                <a:lnTo>
                  <a:pt x="2503258" y="1085427"/>
                </a:lnTo>
                <a:lnTo>
                  <a:pt x="2699143" y="1307784"/>
                </a:lnTo>
                <a:lnTo>
                  <a:pt x="2956765" y="1602765"/>
                </a:lnTo>
                <a:lnTo>
                  <a:pt x="2686002" y="1860359"/>
                </a:lnTo>
                <a:lnTo>
                  <a:pt x="2287523" y="1642394"/>
                </a:lnTo>
                <a:lnTo>
                  <a:pt x="2357883" y="1576314"/>
                </a:lnTo>
                <a:lnTo>
                  <a:pt x="2274245" y="1481725"/>
                </a:lnTo>
                <a:lnTo>
                  <a:pt x="2080550" y="1259275"/>
                </a:lnTo>
                <a:lnTo>
                  <a:pt x="1523555" y="623048"/>
                </a:lnTo>
                <a:lnTo>
                  <a:pt x="1422259" y="717730"/>
                </a:lnTo>
                <a:lnTo>
                  <a:pt x="1347382" y="790353"/>
                </a:lnTo>
                <a:lnTo>
                  <a:pt x="1276885" y="858584"/>
                </a:lnTo>
                <a:lnTo>
                  <a:pt x="1113989" y="1010560"/>
                </a:lnTo>
                <a:lnTo>
                  <a:pt x="686900" y="1415645"/>
                </a:lnTo>
                <a:lnTo>
                  <a:pt x="601072" y="1497054"/>
                </a:lnTo>
                <a:lnTo>
                  <a:pt x="642822" y="1545563"/>
                </a:lnTo>
                <a:lnTo>
                  <a:pt x="1216512" y="2196912"/>
                </a:lnTo>
                <a:lnTo>
                  <a:pt x="1434467" y="2445709"/>
                </a:lnTo>
                <a:lnTo>
                  <a:pt x="1634813" y="2256367"/>
                </a:lnTo>
                <a:lnTo>
                  <a:pt x="2033291" y="2474327"/>
                </a:lnTo>
                <a:lnTo>
                  <a:pt x="1485084" y="2991698"/>
                </a:lnTo>
                <a:lnTo>
                  <a:pt x="1403627" y="3068751"/>
                </a:lnTo>
                <a:lnTo>
                  <a:pt x="1057978" y="2672468"/>
                </a:lnTo>
                <a:lnTo>
                  <a:pt x="482117" y="2018878"/>
                </a:lnTo>
                <a:lnTo>
                  <a:pt x="6570" y="1477239"/>
                </a:lnTo>
                <a:lnTo>
                  <a:pt x="0" y="1470696"/>
                </a:lnTo>
                <a:lnTo>
                  <a:pt x="420517" y="1072155"/>
                </a:lnTo>
                <a:lnTo>
                  <a:pt x="792577" y="722123"/>
                </a:lnTo>
                <a:lnTo>
                  <a:pt x="1554355" y="0"/>
                </a:lnTo>
                <a:close/>
              </a:path>
            </a:pathLst>
          </a:custGeom>
          <a:solidFill>
            <a:schemeClr val="accent6"/>
          </a:solidFill>
          <a:ln w="12700">
            <a:miter lim="400000"/>
          </a:ln>
        </p:spPr>
        <p:txBody>
          <a:bodyPr wrap="square" lIns="53340" tIns="53340" rIns="53340" bIns="53340" anchor="ctr">
            <a:noAutofit/>
          </a:bodyPr>
          <a:lstStyle/>
          <a:p>
            <a:pPr>
              <a:defRPr sz="3000">
                <a:solidFill>
                  <a:srgbClr val="FFFFFF"/>
                </a:solidFill>
              </a:defRPr>
            </a:pPr>
            <a:endParaRPr sz="4200">
              <a:latin typeface="+mj-lt"/>
            </a:endParaRPr>
          </a:p>
        </p:txBody>
      </p:sp>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101601" y="190500"/>
            <a:ext cx="9563099" cy="1018743"/>
          </a:xfrm>
        </p:spPr>
        <p:txBody>
          <a:bodyPr/>
          <a:lstStyle/>
          <a:p>
            <a:r>
              <a:rPr lang="en-US" sz="5200" dirty="0"/>
              <a:t>3.Technology Integration</a:t>
            </a:r>
          </a:p>
        </p:txBody>
      </p:sp>
      <p:sp>
        <p:nvSpPr>
          <p:cNvPr id="3" name="Shape">
            <a:extLst>
              <a:ext uri="{FF2B5EF4-FFF2-40B4-BE49-F238E27FC236}">
                <a16:creationId xmlns:a16="http://schemas.microsoft.com/office/drawing/2014/main" id="{FAE2BB58-06A7-492E-87EE-0C67A597F29A}"/>
              </a:ext>
            </a:extLst>
          </p:cNvPr>
          <p:cNvSpPr/>
          <p:nvPr/>
        </p:nvSpPr>
        <p:spPr>
          <a:xfrm>
            <a:off x="6645627" y="7155921"/>
            <a:ext cx="930850" cy="3082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528" y="21600"/>
                </a:lnTo>
                <a:lnTo>
                  <a:pt x="21528" y="21600"/>
                </a:lnTo>
                <a:lnTo>
                  <a:pt x="0" y="0"/>
                </a:lnTo>
                <a:close/>
              </a:path>
            </a:pathLst>
          </a:custGeom>
          <a:solidFill>
            <a:srgbClr val="186689"/>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4" name="Shape">
            <a:extLst>
              <a:ext uri="{FF2B5EF4-FFF2-40B4-BE49-F238E27FC236}">
                <a16:creationId xmlns:a16="http://schemas.microsoft.com/office/drawing/2014/main" id="{F076D41B-84B1-4392-9C37-A29EAAAE53FD}"/>
              </a:ext>
            </a:extLst>
          </p:cNvPr>
          <p:cNvSpPr/>
          <p:nvPr/>
        </p:nvSpPr>
        <p:spPr>
          <a:xfrm>
            <a:off x="5949044" y="5631008"/>
            <a:ext cx="1313038" cy="1541127"/>
          </a:xfrm>
          <a:custGeom>
            <a:avLst/>
            <a:gdLst/>
            <a:ahLst/>
            <a:cxnLst>
              <a:cxn ang="0">
                <a:pos x="wd2" y="hd2"/>
              </a:cxn>
              <a:cxn ang="5400000">
                <a:pos x="wd2" y="hd2"/>
              </a:cxn>
              <a:cxn ang="10800000">
                <a:pos x="wd2" y="hd2"/>
              </a:cxn>
              <a:cxn ang="16200000">
                <a:pos x="wd2" y="hd2"/>
              </a:cxn>
            </a:cxnLst>
            <a:rect l="0" t="0" r="r" b="b"/>
            <a:pathLst>
              <a:path w="21600" h="21600" extrusionOk="0">
                <a:moveTo>
                  <a:pt x="13741" y="9418"/>
                </a:moveTo>
                <a:lnTo>
                  <a:pt x="12220" y="7949"/>
                </a:lnTo>
                <a:lnTo>
                  <a:pt x="21600" y="389"/>
                </a:lnTo>
                <a:lnTo>
                  <a:pt x="8417" y="0"/>
                </a:lnTo>
                <a:lnTo>
                  <a:pt x="0" y="21341"/>
                </a:lnTo>
                <a:lnTo>
                  <a:pt x="8823" y="21600"/>
                </a:lnTo>
                <a:close/>
              </a:path>
            </a:pathLst>
          </a:custGeom>
          <a:solidFill>
            <a:schemeClr val="accent3">
              <a:lumMod val="7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6" name="Shape">
            <a:extLst>
              <a:ext uri="{FF2B5EF4-FFF2-40B4-BE49-F238E27FC236}">
                <a16:creationId xmlns:a16="http://schemas.microsoft.com/office/drawing/2014/main" id="{50D53B4F-34A1-4D33-889F-06271641857D}"/>
              </a:ext>
            </a:extLst>
          </p:cNvPr>
          <p:cNvSpPr/>
          <p:nvPr/>
        </p:nvSpPr>
        <p:spPr>
          <a:xfrm>
            <a:off x="5240942" y="5274612"/>
            <a:ext cx="3926796" cy="3005199"/>
          </a:xfrm>
          <a:custGeom>
            <a:avLst/>
            <a:gdLst/>
            <a:ahLst/>
            <a:cxnLst>
              <a:cxn ang="0">
                <a:pos x="wd2" y="hd2"/>
              </a:cxn>
              <a:cxn ang="5400000">
                <a:pos x="wd2" y="hd2"/>
              </a:cxn>
              <a:cxn ang="10800000">
                <a:pos x="wd2" y="hd2"/>
              </a:cxn>
              <a:cxn ang="16200000">
                <a:pos x="wd2" y="hd2"/>
              </a:cxn>
            </a:cxnLst>
            <a:rect l="0" t="0" r="r" b="b"/>
            <a:pathLst>
              <a:path w="21600" h="21600" extrusionOk="0">
                <a:moveTo>
                  <a:pt x="19921" y="0"/>
                </a:moveTo>
                <a:lnTo>
                  <a:pt x="19379" y="687"/>
                </a:lnTo>
                <a:lnTo>
                  <a:pt x="16734" y="10944"/>
                </a:lnTo>
                <a:lnTo>
                  <a:pt x="16734" y="10944"/>
                </a:lnTo>
                <a:lnTo>
                  <a:pt x="16734" y="10944"/>
                </a:lnTo>
                <a:lnTo>
                  <a:pt x="15496" y="15729"/>
                </a:lnTo>
                <a:lnTo>
                  <a:pt x="15106" y="17236"/>
                </a:lnTo>
                <a:lnTo>
                  <a:pt x="15089" y="17302"/>
                </a:lnTo>
                <a:lnTo>
                  <a:pt x="0" y="16660"/>
                </a:lnTo>
                <a:lnTo>
                  <a:pt x="1933" y="20935"/>
                </a:lnTo>
                <a:lnTo>
                  <a:pt x="17005" y="21600"/>
                </a:lnTo>
                <a:lnTo>
                  <a:pt x="17294" y="20492"/>
                </a:lnTo>
                <a:lnTo>
                  <a:pt x="17294" y="20492"/>
                </a:lnTo>
                <a:lnTo>
                  <a:pt x="17684" y="18986"/>
                </a:lnTo>
                <a:lnTo>
                  <a:pt x="18904" y="14201"/>
                </a:lnTo>
                <a:lnTo>
                  <a:pt x="18904" y="14201"/>
                </a:lnTo>
                <a:lnTo>
                  <a:pt x="18904" y="14201"/>
                </a:lnTo>
                <a:lnTo>
                  <a:pt x="21600" y="3766"/>
                </a:lnTo>
                <a:close/>
              </a:path>
            </a:pathLst>
          </a:custGeom>
          <a:solidFill>
            <a:schemeClr val="accent3">
              <a:lumMod val="7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8" name="Shape">
            <a:extLst>
              <a:ext uri="{FF2B5EF4-FFF2-40B4-BE49-F238E27FC236}">
                <a16:creationId xmlns:a16="http://schemas.microsoft.com/office/drawing/2014/main" id="{5E0B120F-5C74-4619-8059-358C995C4FEF}"/>
              </a:ext>
            </a:extLst>
          </p:cNvPr>
          <p:cNvSpPr/>
          <p:nvPr/>
        </p:nvSpPr>
        <p:spPr>
          <a:xfrm>
            <a:off x="5240197" y="5112797"/>
            <a:ext cx="3523019" cy="2570602"/>
          </a:xfrm>
          <a:custGeom>
            <a:avLst/>
            <a:gdLst/>
            <a:ahLst/>
            <a:cxnLst>
              <a:cxn ang="0">
                <a:pos x="wd2" y="hd2"/>
              </a:cxn>
              <a:cxn ang="5400000">
                <a:pos x="wd2" y="hd2"/>
              </a:cxn>
              <a:cxn ang="10800000">
                <a:pos x="wd2" y="hd2"/>
              </a:cxn>
              <a:cxn ang="16200000">
                <a:pos x="wd2" y="hd2"/>
              </a:cxn>
            </a:cxnLst>
            <a:rect l="0" t="0" r="r" b="b"/>
            <a:pathLst>
              <a:path w="21600" h="21600" extrusionOk="0">
                <a:moveTo>
                  <a:pt x="20202" y="3963"/>
                </a:moveTo>
                <a:lnTo>
                  <a:pt x="16535" y="8728"/>
                </a:lnTo>
                <a:lnTo>
                  <a:pt x="16290" y="9712"/>
                </a:lnTo>
                <a:lnTo>
                  <a:pt x="16290" y="9712"/>
                </a:lnTo>
                <a:lnTo>
                  <a:pt x="16157" y="10256"/>
                </a:lnTo>
                <a:lnTo>
                  <a:pt x="16157" y="10256"/>
                </a:lnTo>
                <a:lnTo>
                  <a:pt x="16157" y="10256"/>
                </a:lnTo>
                <a:lnTo>
                  <a:pt x="15987" y="10955"/>
                </a:lnTo>
                <a:lnTo>
                  <a:pt x="15836" y="11525"/>
                </a:lnTo>
                <a:lnTo>
                  <a:pt x="14778" y="15824"/>
                </a:lnTo>
                <a:lnTo>
                  <a:pt x="14324" y="17612"/>
                </a:lnTo>
                <a:lnTo>
                  <a:pt x="14343" y="17612"/>
                </a:lnTo>
                <a:lnTo>
                  <a:pt x="14362" y="17663"/>
                </a:lnTo>
                <a:lnTo>
                  <a:pt x="14343" y="17612"/>
                </a:lnTo>
                <a:lnTo>
                  <a:pt x="8636" y="17353"/>
                </a:lnTo>
                <a:lnTo>
                  <a:pt x="7654" y="17327"/>
                </a:lnTo>
                <a:lnTo>
                  <a:pt x="4365" y="17171"/>
                </a:lnTo>
                <a:lnTo>
                  <a:pt x="7502" y="4377"/>
                </a:lnTo>
                <a:lnTo>
                  <a:pt x="12416" y="4610"/>
                </a:lnTo>
                <a:lnTo>
                  <a:pt x="15609" y="492"/>
                </a:lnTo>
                <a:lnTo>
                  <a:pt x="13531" y="388"/>
                </a:lnTo>
                <a:lnTo>
                  <a:pt x="5121" y="0"/>
                </a:lnTo>
                <a:lnTo>
                  <a:pt x="756" y="17845"/>
                </a:lnTo>
                <a:lnTo>
                  <a:pt x="0" y="20849"/>
                </a:lnTo>
                <a:lnTo>
                  <a:pt x="0" y="20849"/>
                </a:lnTo>
                <a:lnTo>
                  <a:pt x="16819" y="21600"/>
                </a:lnTo>
                <a:lnTo>
                  <a:pt x="16838" y="21522"/>
                </a:lnTo>
                <a:lnTo>
                  <a:pt x="17272" y="19761"/>
                </a:lnTo>
                <a:lnTo>
                  <a:pt x="18652" y="14167"/>
                </a:lnTo>
                <a:lnTo>
                  <a:pt x="18652" y="14167"/>
                </a:lnTo>
                <a:lnTo>
                  <a:pt x="18652" y="14167"/>
                </a:lnTo>
                <a:lnTo>
                  <a:pt x="21600" y="2176"/>
                </a:lnTo>
                <a:close/>
              </a:path>
            </a:pathLst>
          </a:custGeom>
          <a:solidFill>
            <a:schemeClr val="accent3"/>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9" name="Shape">
            <a:extLst>
              <a:ext uri="{FF2B5EF4-FFF2-40B4-BE49-F238E27FC236}">
                <a16:creationId xmlns:a16="http://schemas.microsoft.com/office/drawing/2014/main" id="{21139E0F-52D6-46D1-B8E7-B42C3941F35C}"/>
              </a:ext>
            </a:extLst>
          </p:cNvPr>
          <p:cNvSpPr/>
          <p:nvPr/>
        </p:nvSpPr>
        <p:spPr>
          <a:xfrm>
            <a:off x="9837746" y="6305021"/>
            <a:ext cx="214040" cy="149846"/>
          </a:xfrm>
          <a:custGeom>
            <a:avLst/>
            <a:gdLst/>
            <a:ahLst/>
            <a:cxnLst>
              <a:cxn ang="0">
                <a:pos x="wd2" y="hd2"/>
              </a:cxn>
              <a:cxn ang="5400000">
                <a:pos x="wd2" y="hd2"/>
              </a:cxn>
              <a:cxn ang="10800000">
                <a:pos x="wd2" y="hd2"/>
              </a:cxn>
              <a:cxn ang="16200000">
                <a:pos x="wd2" y="hd2"/>
              </a:cxn>
            </a:cxnLst>
            <a:rect l="0" t="0" r="r" b="b"/>
            <a:pathLst>
              <a:path w="21600" h="21600" extrusionOk="0">
                <a:moveTo>
                  <a:pt x="16200" y="21600"/>
                </a:moveTo>
                <a:lnTo>
                  <a:pt x="21600" y="13886"/>
                </a:lnTo>
                <a:lnTo>
                  <a:pt x="12959" y="0"/>
                </a:lnTo>
                <a:lnTo>
                  <a:pt x="0" y="7714"/>
                </a:lnTo>
                <a:close/>
              </a:path>
            </a:pathLst>
          </a:custGeom>
          <a:solidFill>
            <a:schemeClr val="accent2">
              <a:lumMod val="7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21" name="Shape">
            <a:extLst>
              <a:ext uri="{FF2B5EF4-FFF2-40B4-BE49-F238E27FC236}">
                <a16:creationId xmlns:a16="http://schemas.microsoft.com/office/drawing/2014/main" id="{48CD3907-EFA9-4832-8F57-CDB20107C5A5}"/>
              </a:ext>
            </a:extLst>
          </p:cNvPr>
          <p:cNvSpPr/>
          <p:nvPr/>
        </p:nvSpPr>
        <p:spPr>
          <a:xfrm>
            <a:off x="8969173" y="5999864"/>
            <a:ext cx="4386049" cy="2354845"/>
          </a:xfrm>
          <a:custGeom>
            <a:avLst/>
            <a:gdLst/>
            <a:ahLst/>
            <a:cxnLst>
              <a:cxn ang="0">
                <a:pos x="wd2" y="hd2"/>
              </a:cxn>
              <a:cxn ang="5400000">
                <a:pos x="wd2" y="hd2"/>
              </a:cxn>
              <a:cxn ang="10800000">
                <a:pos x="wd2" y="hd2"/>
              </a:cxn>
              <a:cxn ang="16200000">
                <a:pos x="wd2" y="hd2"/>
              </a:cxn>
            </a:cxnLst>
            <a:rect l="0" t="0" r="r" b="b"/>
            <a:pathLst>
              <a:path w="21600" h="21600" extrusionOk="0">
                <a:moveTo>
                  <a:pt x="11293" y="13316"/>
                </a:moveTo>
                <a:lnTo>
                  <a:pt x="7392" y="9358"/>
                </a:lnTo>
                <a:lnTo>
                  <a:pt x="4645" y="6587"/>
                </a:lnTo>
                <a:lnTo>
                  <a:pt x="3673" y="5598"/>
                </a:lnTo>
                <a:lnTo>
                  <a:pt x="501" y="2403"/>
                </a:lnTo>
                <a:lnTo>
                  <a:pt x="3613" y="0"/>
                </a:lnTo>
                <a:lnTo>
                  <a:pt x="501" y="2403"/>
                </a:lnTo>
                <a:lnTo>
                  <a:pt x="0" y="10659"/>
                </a:lnTo>
                <a:lnTo>
                  <a:pt x="501" y="11168"/>
                </a:lnTo>
                <a:lnTo>
                  <a:pt x="1472" y="12157"/>
                </a:lnTo>
                <a:lnTo>
                  <a:pt x="4220" y="14956"/>
                </a:lnTo>
                <a:lnTo>
                  <a:pt x="10777" y="21600"/>
                </a:lnTo>
                <a:lnTo>
                  <a:pt x="21099" y="13712"/>
                </a:lnTo>
                <a:lnTo>
                  <a:pt x="21600" y="5428"/>
                </a:lnTo>
                <a:close/>
              </a:path>
            </a:pathLst>
          </a:custGeom>
          <a:solidFill>
            <a:schemeClr val="accent2">
              <a:lumMod val="7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23" name="Shape">
            <a:extLst>
              <a:ext uri="{FF2B5EF4-FFF2-40B4-BE49-F238E27FC236}">
                <a16:creationId xmlns:a16="http://schemas.microsoft.com/office/drawing/2014/main" id="{377B6C66-67A7-4DFF-81D4-E700396C438A}"/>
              </a:ext>
            </a:extLst>
          </p:cNvPr>
          <p:cNvSpPr/>
          <p:nvPr/>
        </p:nvSpPr>
        <p:spPr>
          <a:xfrm>
            <a:off x="9067800" y="5403327"/>
            <a:ext cx="4284333" cy="2049701"/>
          </a:xfrm>
          <a:custGeom>
            <a:avLst/>
            <a:gdLst/>
            <a:ahLst/>
            <a:cxnLst>
              <a:cxn ang="0">
                <a:pos x="wd2" y="hd2"/>
              </a:cxn>
              <a:cxn ang="5400000">
                <a:pos x="wd2" y="hd2"/>
              </a:cxn>
              <a:cxn ang="10800000">
                <a:pos x="wd2" y="hd2"/>
              </a:cxn>
              <a:cxn ang="16200000">
                <a:pos x="wd2" y="hd2"/>
              </a:cxn>
            </a:cxnLst>
            <a:rect l="0" t="0" r="r" b="b"/>
            <a:pathLst>
              <a:path w="21600" h="21600" extrusionOk="0">
                <a:moveTo>
                  <a:pt x="10567" y="0"/>
                </a:moveTo>
                <a:lnTo>
                  <a:pt x="7490" y="2631"/>
                </a:lnTo>
                <a:lnTo>
                  <a:pt x="7133" y="2923"/>
                </a:lnTo>
                <a:lnTo>
                  <a:pt x="8516" y="6204"/>
                </a:lnTo>
                <a:lnTo>
                  <a:pt x="10660" y="4385"/>
                </a:lnTo>
                <a:lnTo>
                  <a:pt x="17218" y="11856"/>
                </a:lnTo>
                <a:lnTo>
                  <a:pt x="10940" y="17215"/>
                </a:lnTo>
                <a:lnTo>
                  <a:pt x="8935" y="14909"/>
                </a:lnTo>
                <a:lnTo>
                  <a:pt x="8422" y="14357"/>
                </a:lnTo>
                <a:lnTo>
                  <a:pt x="8422" y="14357"/>
                </a:lnTo>
                <a:lnTo>
                  <a:pt x="5610" y="11141"/>
                </a:lnTo>
                <a:lnTo>
                  <a:pt x="4615" y="10037"/>
                </a:lnTo>
                <a:lnTo>
                  <a:pt x="4382" y="9744"/>
                </a:lnTo>
                <a:lnTo>
                  <a:pt x="4569" y="9582"/>
                </a:lnTo>
                <a:lnTo>
                  <a:pt x="3186" y="6301"/>
                </a:lnTo>
                <a:lnTo>
                  <a:pt x="0" y="9062"/>
                </a:lnTo>
                <a:lnTo>
                  <a:pt x="3248" y="12733"/>
                </a:lnTo>
                <a:lnTo>
                  <a:pt x="4242" y="13869"/>
                </a:lnTo>
                <a:lnTo>
                  <a:pt x="7055" y="17053"/>
                </a:lnTo>
                <a:lnTo>
                  <a:pt x="11049" y="21600"/>
                </a:lnTo>
                <a:lnTo>
                  <a:pt x="21600" y="12538"/>
                </a:lnTo>
                <a:close/>
              </a:path>
            </a:pathLst>
          </a:custGeom>
          <a:solidFill>
            <a:schemeClr val="accent2"/>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24" name="Shape">
            <a:extLst>
              <a:ext uri="{FF2B5EF4-FFF2-40B4-BE49-F238E27FC236}">
                <a16:creationId xmlns:a16="http://schemas.microsoft.com/office/drawing/2014/main" id="{950F1668-2B97-4464-AD07-817B2440139B}"/>
              </a:ext>
            </a:extLst>
          </p:cNvPr>
          <p:cNvSpPr/>
          <p:nvPr/>
        </p:nvSpPr>
        <p:spPr>
          <a:xfrm rot="1370160">
            <a:off x="4072777" y="5454682"/>
            <a:ext cx="1148627" cy="1434461"/>
          </a:xfrm>
          <a:custGeom>
            <a:avLst/>
            <a:gdLst/>
            <a:ahLst/>
            <a:cxnLst>
              <a:cxn ang="0">
                <a:pos x="wd2" y="hd2"/>
              </a:cxn>
              <a:cxn ang="5400000">
                <a:pos x="wd2" y="hd2"/>
              </a:cxn>
              <a:cxn ang="10800000">
                <a:pos x="wd2" y="hd2"/>
              </a:cxn>
              <a:cxn ang="16200000">
                <a:pos x="wd2" y="hd2"/>
              </a:cxn>
            </a:cxnLst>
            <a:rect l="0" t="0" r="r" b="b"/>
            <a:pathLst>
              <a:path w="21580" h="21572" extrusionOk="0">
                <a:moveTo>
                  <a:pt x="14940" y="12487"/>
                </a:moveTo>
                <a:lnTo>
                  <a:pt x="20673" y="250"/>
                </a:lnTo>
                <a:cubicBezTo>
                  <a:pt x="20731" y="157"/>
                  <a:pt x="20673" y="65"/>
                  <a:pt x="20558" y="18"/>
                </a:cubicBezTo>
                <a:cubicBezTo>
                  <a:pt x="20442" y="-28"/>
                  <a:pt x="20326" y="18"/>
                  <a:pt x="20268" y="111"/>
                </a:cubicBezTo>
                <a:lnTo>
                  <a:pt x="14535" y="12348"/>
                </a:lnTo>
                <a:lnTo>
                  <a:pt x="2432" y="12348"/>
                </a:lnTo>
                <a:cubicBezTo>
                  <a:pt x="2316" y="11884"/>
                  <a:pt x="1795" y="11514"/>
                  <a:pt x="1216" y="11514"/>
                </a:cubicBezTo>
                <a:cubicBezTo>
                  <a:pt x="521" y="11514"/>
                  <a:pt x="0" y="11977"/>
                  <a:pt x="0" y="12487"/>
                </a:cubicBezTo>
                <a:cubicBezTo>
                  <a:pt x="0" y="12997"/>
                  <a:pt x="579" y="13460"/>
                  <a:pt x="1216" y="13460"/>
                </a:cubicBezTo>
                <a:cubicBezTo>
                  <a:pt x="1853" y="13460"/>
                  <a:pt x="2316" y="13090"/>
                  <a:pt x="2432" y="12626"/>
                </a:cubicBezTo>
                <a:lnTo>
                  <a:pt x="14535" y="12626"/>
                </a:lnTo>
                <a:lnTo>
                  <a:pt x="21195" y="21479"/>
                </a:lnTo>
                <a:cubicBezTo>
                  <a:pt x="21253" y="21526"/>
                  <a:pt x="21310" y="21572"/>
                  <a:pt x="21368" y="21572"/>
                </a:cubicBezTo>
                <a:cubicBezTo>
                  <a:pt x="21426" y="21572"/>
                  <a:pt x="21426" y="21572"/>
                  <a:pt x="21484" y="21526"/>
                </a:cubicBezTo>
                <a:cubicBezTo>
                  <a:pt x="21600" y="21479"/>
                  <a:pt x="21600" y="21387"/>
                  <a:pt x="21542" y="21294"/>
                </a:cubicBezTo>
                <a:lnTo>
                  <a:pt x="14940" y="12487"/>
                </a:lnTo>
                <a:close/>
              </a:path>
            </a:pathLst>
          </a:custGeom>
          <a:solidFill>
            <a:schemeClr val="bg2">
              <a:lumMod val="7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25" name="Shape">
            <a:extLst>
              <a:ext uri="{FF2B5EF4-FFF2-40B4-BE49-F238E27FC236}">
                <a16:creationId xmlns:a16="http://schemas.microsoft.com/office/drawing/2014/main" id="{C631B444-8ABF-478E-A5BB-E59879ECA2D0}"/>
              </a:ext>
            </a:extLst>
          </p:cNvPr>
          <p:cNvSpPr/>
          <p:nvPr/>
        </p:nvSpPr>
        <p:spPr>
          <a:xfrm rot="1770577">
            <a:off x="8763722" y="3366500"/>
            <a:ext cx="808028" cy="989404"/>
          </a:xfrm>
          <a:custGeom>
            <a:avLst/>
            <a:gdLst/>
            <a:ahLst/>
            <a:cxnLst>
              <a:cxn ang="0">
                <a:pos x="wd2" y="hd2"/>
              </a:cxn>
              <a:cxn ang="5400000">
                <a:pos x="wd2" y="hd2"/>
              </a:cxn>
              <a:cxn ang="10800000">
                <a:pos x="wd2" y="hd2"/>
              </a:cxn>
              <a:cxn ang="16200000">
                <a:pos x="wd2" y="hd2"/>
              </a:cxn>
            </a:cxnLst>
            <a:rect l="0" t="0" r="r" b="b"/>
            <a:pathLst>
              <a:path w="21531" h="21600" extrusionOk="0">
                <a:moveTo>
                  <a:pt x="21121" y="14333"/>
                </a:moveTo>
                <a:lnTo>
                  <a:pt x="10608" y="13256"/>
                </a:lnTo>
                <a:lnTo>
                  <a:pt x="10608" y="2826"/>
                </a:lnTo>
                <a:cubicBezTo>
                  <a:pt x="11429" y="2692"/>
                  <a:pt x="12086" y="2086"/>
                  <a:pt x="12086" y="1413"/>
                </a:cubicBezTo>
                <a:cubicBezTo>
                  <a:pt x="12086" y="606"/>
                  <a:pt x="11265" y="0"/>
                  <a:pt x="10361" y="0"/>
                </a:cubicBezTo>
                <a:cubicBezTo>
                  <a:pt x="9376" y="0"/>
                  <a:pt x="8637" y="673"/>
                  <a:pt x="8637" y="1413"/>
                </a:cubicBezTo>
                <a:cubicBezTo>
                  <a:pt x="8637" y="2153"/>
                  <a:pt x="9294" y="2692"/>
                  <a:pt x="10115" y="2826"/>
                </a:cubicBezTo>
                <a:lnTo>
                  <a:pt x="10115" y="13391"/>
                </a:lnTo>
                <a:lnTo>
                  <a:pt x="95" y="21196"/>
                </a:lnTo>
                <a:cubicBezTo>
                  <a:pt x="13" y="21264"/>
                  <a:pt x="-69" y="21465"/>
                  <a:pt x="95" y="21533"/>
                </a:cubicBezTo>
                <a:cubicBezTo>
                  <a:pt x="177" y="21600"/>
                  <a:pt x="259" y="21600"/>
                  <a:pt x="342" y="21600"/>
                </a:cubicBezTo>
                <a:cubicBezTo>
                  <a:pt x="424" y="21600"/>
                  <a:pt x="506" y="21600"/>
                  <a:pt x="588" y="21533"/>
                </a:cubicBezTo>
                <a:lnTo>
                  <a:pt x="10608" y="13727"/>
                </a:lnTo>
                <a:lnTo>
                  <a:pt x="21203" y="14804"/>
                </a:lnTo>
                <a:cubicBezTo>
                  <a:pt x="21367" y="14804"/>
                  <a:pt x="21531" y="14736"/>
                  <a:pt x="21531" y="14602"/>
                </a:cubicBezTo>
                <a:cubicBezTo>
                  <a:pt x="21449" y="14467"/>
                  <a:pt x="21285" y="14400"/>
                  <a:pt x="21121" y="14333"/>
                </a:cubicBezTo>
                <a:close/>
              </a:path>
            </a:pathLst>
          </a:custGeom>
          <a:solidFill>
            <a:schemeClr val="bg2">
              <a:lumMod val="7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sp>
        <p:nvSpPr>
          <p:cNvPr id="26" name="Freeform 28">
            <a:extLst>
              <a:ext uri="{FF2B5EF4-FFF2-40B4-BE49-F238E27FC236}">
                <a16:creationId xmlns:a16="http://schemas.microsoft.com/office/drawing/2014/main" id="{D949BE03-899C-40EE-B33C-3D08BD939EAB}"/>
              </a:ext>
            </a:extLst>
          </p:cNvPr>
          <p:cNvSpPr/>
          <p:nvPr/>
        </p:nvSpPr>
        <p:spPr>
          <a:xfrm rot="2193273">
            <a:off x="12768970" y="5361506"/>
            <a:ext cx="1363578" cy="890774"/>
          </a:xfrm>
          <a:custGeom>
            <a:avLst/>
            <a:gdLst>
              <a:gd name="connsiteX0" fmla="*/ 474218 w 973984"/>
              <a:gd name="connsiteY0" fmla="*/ 0 h 636267"/>
              <a:gd name="connsiteX1" fmla="*/ 480799 w 973984"/>
              <a:gd name="connsiteY1" fmla="*/ 8807 h 636267"/>
              <a:gd name="connsiteX2" fmla="*/ 438990 w 973984"/>
              <a:gd name="connsiteY2" fmla="*/ 424915 h 636267"/>
              <a:gd name="connsiteX3" fmla="*/ 887245 w 973984"/>
              <a:gd name="connsiteY3" fmla="*/ 424915 h 636267"/>
              <a:gd name="connsiteX4" fmla="*/ 895052 w 973984"/>
              <a:gd name="connsiteY4" fmla="*/ 406067 h 636267"/>
              <a:gd name="connsiteX5" fmla="*/ 927747 w 973984"/>
              <a:gd name="connsiteY5" fmla="*/ 392525 h 636267"/>
              <a:gd name="connsiteX6" fmla="*/ 973984 w 973984"/>
              <a:gd name="connsiteY6" fmla="*/ 438759 h 636267"/>
              <a:gd name="connsiteX7" fmla="*/ 927747 w 973984"/>
              <a:gd name="connsiteY7" fmla="*/ 484993 h 636267"/>
              <a:gd name="connsiteX8" fmla="*/ 895052 w 973984"/>
              <a:gd name="connsiteY8" fmla="*/ 471452 h 636267"/>
              <a:gd name="connsiteX9" fmla="*/ 882157 w 973984"/>
              <a:gd name="connsiteY9" fmla="*/ 440321 h 636267"/>
              <a:gd name="connsiteX10" fmla="*/ 432366 w 973984"/>
              <a:gd name="connsiteY10" fmla="*/ 440321 h 636267"/>
              <a:gd name="connsiteX11" fmla="*/ 11871 w 973984"/>
              <a:gd name="connsiteY11" fmla="*/ 636267 h 636267"/>
              <a:gd name="connsiteX12" fmla="*/ 7483 w 973984"/>
              <a:gd name="connsiteY12" fmla="*/ 636267 h 636267"/>
              <a:gd name="connsiteX13" fmla="*/ 859 w 973984"/>
              <a:gd name="connsiteY13" fmla="*/ 631878 h 636267"/>
              <a:gd name="connsiteX14" fmla="*/ 5290 w 973984"/>
              <a:gd name="connsiteY14" fmla="*/ 620861 h 636267"/>
              <a:gd name="connsiteX15" fmla="*/ 423591 w 973984"/>
              <a:gd name="connsiteY15" fmla="*/ 427124 h 636267"/>
              <a:gd name="connsiteX16" fmla="*/ 465400 w 973984"/>
              <a:gd name="connsiteY16" fmla="*/ 6598 h 636267"/>
              <a:gd name="connsiteX17" fmla="*/ 474218 w 973984"/>
              <a:gd name="connsiteY17" fmla="*/ 0 h 636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3984" h="636267">
                <a:moveTo>
                  <a:pt x="474218" y="0"/>
                </a:moveTo>
                <a:cubicBezTo>
                  <a:pt x="478605" y="0"/>
                  <a:pt x="480799" y="4389"/>
                  <a:pt x="480799" y="8807"/>
                </a:cubicBezTo>
                <a:lnTo>
                  <a:pt x="438990" y="424915"/>
                </a:lnTo>
                <a:lnTo>
                  <a:pt x="887245" y="424915"/>
                </a:lnTo>
                <a:lnTo>
                  <a:pt x="895052" y="406067"/>
                </a:lnTo>
                <a:cubicBezTo>
                  <a:pt x="903420" y="397700"/>
                  <a:pt x="914979" y="392525"/>
                  <a:pt x="927747" y="392525"/>
                </a:cubicBezTo>
                <a:cubicBezTo>
                  <a:pt x="953283" y="392525"/>
                  <a:pt x="973984" y="413225"/>
                  <a:pt x="973984" y="438759"/>
                </a:cubicBezTo>
                <a:cubicBezTo>
                  <a:pt x="973984" y="464293"/>
                  <a:pt x="953283" y="484993"/>
                  <a:pt x="927747" y="484993"/>
                </a:cubicBezTo>
                <a:cubicBezTo>
                  <a:pt x="914979" y="484993"/>
                  <a:pt x="903420" y="479818"/>
                  <a:pt x="895052" y="471452"/>
                </a:cubicBezTo>
                <a:lnTo>
                  <a:pt x="882157" y="440321"/>
                </a:lnTo>
                <a:lnTo>
                  <a:pt x="432366" y="440321"/>
                </a:lnTo>
                <a:lnTo>
                  <a:pt x="11871" y="636267"/>
                </a:lnTo>
                <a:cubicBezTo>
                  <a:pt x="9677" y="636267"/>
                  <a:pt x="9677" y="636267"/>
                  <a:pt x="7483" y="636267"/>
                </a:cubicBezTo>
                <a:cubicBezTo>
                  <a:pt x="5290" y="636267"/>
                  <a:pt x="3053" y="634058"/>
                  <a:pt x="859" y="631878"/>
                </a:cubicBezTo>
                <a:cubicBezTo>
                  <a:pt x="-1334" y="627460"/>
                  <a:pt x="859" y="623071"/>
                  <a:pt x="5290" y="620861"/>
                </a:cubicBezTo>
                <a:lnTo>
                  <a:pt x="423591" y="427124"/>
                </a:lnTo>
                <a:lnTo>
                  <a:pt x="465400" y="6598"/>
                </a:lnTo>
                <a:cubicBezTo>
                  <a:pt x="465400" y="2209"/>
                  <a:pt x="469787" y="0"/>
                  <a:pt x="474218" y="0"/>
                </a:cubicBezTo>
                <a:close/>
              </a:path>
            </a:pathLst>
          </a:custGeom>
          <a:solidFill>
            <a:schemeClr val="bg2">
              <a:lumMod val="75000"/>
            </a:schemeClr>
          </a:solidFill>
          <a:ln w="12700">
            <a:miter lim="400000"/>
          </a:ln>
        </p:spPr>
        <p:txBody>
          <a:bodyPr wrap="square" lIns="53340" tIns="53340" rIns="53340" bIns="53340" anchor="ctr">
            <a:noAutofit/>
          </a:bodyPr>
          <a:lstStyle/>
          <a:p>
            <a:pPr>
              <a:defRPr sz="3000">
                <a:solidFill>
                  <a:srgbClr val="FFFFFF"/>
                </a:solidFill>
              </a:defRPr>
            </a:pPr>
            <a:endParaRPr sz="4200">
              <a:latin typeface="+mj-lt"/>
            </a:endParaRPr>
          </a:p>
        </p:txBody>
      </p:sp>
      <p:sp>
        <p:nvSpPr>
          <p:cNvPr id="40" name="Shape">
            <a:extLst>
              <a:ext uri="{FF2B5EF4-FFF2-40B4-BE49-F238E27FC236}">
                <a16:creationId xmlns:a16="http://schemas.microsoft.com/office/drawing/2014/main" id="{36D44DB4-6FCB-4712-8920-2927E9FADE05}"/>
              </a:ext>
            </a:extLst>
          </p:cNvPr>
          <p:cNvSpPr/>
          <p:nvPr/>
        </p:nvSpPr>
        <p:spPr>
          <a:xfrm>
            <a:off x="10737680" y="5821482"/>
            <a:ext cx="1744561" cy="1118860"/>
          </a:xfrm>
          <a:custGeom>
            <a:avLst/>
            <a:gdLst/>
            <a:ahLst/>
            <a:cxnLst>
              <a:cxn ang="0">
                <a:pos x="wd2" y="hd2"/>
              </a:cxn>
              <a:cxn ang="5400000">
                <a:pos x="wd2" y="hd2"/>
              </a:cxn>
              <a:cxn ang="10800000">
                <a:pos x="wd2" y="hd2"/>
              </a:cxn>
              <a:cxn ang="16200000">
                <a:pos x="wd2" y="hd2"/>
              </a:cxn>
            </a:cxnLst>
            <a:rect l="0" t="0" r="r" b="b"/>
            <a:pathLst>
              <a:path w="21600" h="21600" extrusionOk="0">
                <a:moveTo>
                  <a:pt x="4236" y="17435"/>
                </a:moveTo>
                <a:lnTo>
                  <a:pt x="9159" y="21600"/>
                </a:lnTo>
                <a:lnTo>
                  <a:pt x="21600" y="13686"/>
                </a:lnTo>
                <a:lnTo>
                  <a:pt x="5495" y="0"/>
                </a:lnTo>
                <a:lnTo>
                  <a:pt x="229" y="3332"/>
                </a:lnTo>
                <a:lnTo>
                  <a:pt x="4694" y="11306"/>
                </a:lnTo>
                <a:lnTo>
                  <a:pt x="0" y="18268"/>
                </a:lnTo>
                <a:lnTo>
                  <a:pt x="0" y="18268"/>
                </a:lnTo>
                <a:lnTo>
                  <a:pt x="1259" y="19279"/>
                </a:lnTo>
                <a:close/>
              </a:path>
            </a:pathLst>
          </a:custGeom>
          <a:solidFill>
            <a:schemeClr val="accent2">
              <a:lumMod val="75000"/>
            </a:schemeClr>
          </a:solidFill>
          <a:ln w="12700">
            <a:miter lim="400000"/>
          </a:ln>
        </p:spPr>
        <p:txBody>
          <a:bodyPr lIns="53340" tIns="53340" rIns="53340" bIns="53340" anchor="ctr"/>
          <a:lstStyle/>
          <a:p>
            <a:pPr>
              <a:defRPr sz="3000">
                <a:solidFill>
                  <a:srgbClr val="FFFFFF"/>
                </a:solidFill>
              </a:defRPr>
            </a:pPr>
            <a:endParaRPr sz="4200">
              <a:latin typeface="+mj-lt"/>
            </a:endParaRPr>
          </a:p>
        </p:txBody>
      </p:sp>
      <p:grpSp>
        <p:nvGrpSpPr>
          <p:cNvPr id="56" name="Group 55">
            <a:extLst>
              <a:ext uri="{FF2B5EF4-FFF2-40B4-BE49-F238E27FC236}">
                <a16:creationId xmlns:a16="http://schemas.microsoft.com/office/drawing/2014/main" id="{10591CEC-CA62-4E70-A580-32D0A0CF18E2}"/>
              </a:ext>
            </a:extLst>
          </p:cNvPr>
          <p:cNvGrpSpPr/>
          <p:nvPr/>
        </p:nvGrpSpPr>
        <p:grpSpPr>
          <a:xfrm>
            <a:off x="13742343" y="5875317"/>
            <a:ext cx="4096514" cy="3382031"/>
            <a:chOff x="8921976" y="3765609"/>
            <a:chExt cx="2926081" cy="2415736"/>
          </a:xfrm>
        </p:grpSpPr>
        <p:sp>
          <p:nvSpPr>
            <p:cNvPr id="57" name="TextBox 56">
              <a:extLst>
                <a:ext uri="{FF2B5EF4-FFF2-40B4-BE49-F238E27FC236}">
                  <a16:creationId xmlns:a16="http://schemas.microsoft.com/office/drawing/2014/main" id="{F0CF6DF3-9BF5-49AE-B4EA-D561E2A25862}"/>
                </a:ext>
              </a:extLst>
            </p:cNvPr>
            <p:cNvSpPr txBox="1"/>
            <p:nvPr/>
          </p:nvSpPr>
          <p:spPr>
            <a:xfrm>
              <a:off x="8921977" y="3765609"/>
              <a:ext cx="2926080" cy="769441"/>
            </a:xfrm>
            <a:prstGeom prst="rect">
              <a:avLst/>
            </a:prstGeom>
            <a:noFill/>
          </p:spPr>
          <p:txBody>
            <a:bodyPr wrap="square" lIns="0" rIns="0" rtlCol="0" anchor="b">
              <a:spAutoFit/>
            </a:bodyPr>
            <a:lstStyle/>
            <a:p>
              <a:pPr algn="ctr"/>
              <a:r>
                <a:rPr lang="en-US" sz="3200" dirty="0">
                  <a:solidFill>
                    <a:srgbClr val="B04A0E"/>
                  </a:solidFill>
                  <a:latin typeface="+mj-lt"/>
                </a:rPr>
                <a:t>Tech Skills Empowerment</a:t>
              </a:r>
              <a:endParaRPr lang="en-US" sz="3200" b="1" noProof="1">
                <a:solidFill>
                  <a:srgbClr val="B04A0E"/>
                </a:solidFill>
                <a:latin typeface="+mj-lt"/>
              </a:endParaRPr>
            </a:p>
          </p:txBody>
        </p:sp>
        <p:sp>
          <p:nvSpPr>
            <p:cNvPr id="58" name="TextBox 57">
              <a:extLst>
                <a:ext uri="{FF2B5EF4-FFF2-40B4-BE49-F238E27FC236}">
                  <a16:creationId xmlns:a16="http://schemas.microsoft.com/office/drawing/2014/main" id="{B364E938-04A6-4326-B849-45B1525C3AAF}"/>
                </a:ext>
              </a:extLst>
            </p:cNvPr>
            <p:cNvSpPr txBox="1"/>
            <p:nvPr/>
          </p:nvSpPr>
          <p:spPr>
            <a:xfrm>
              <a:off x="8921976" y="4532542"/>
              <a:ext cx="2926080" cy="1648803"/>
            </a:xfrm>
            <a:prstGeom prst="rect">
              <a:avLst/>
            </a:prstGeom>
            <a:noFill/>
          </p:spPr>
          <p:txBody>
            <a:bodyPr wrap="square" lIns="0" rIns="0" rtlCol="0" anchor="t">
              <a:spAutoFit/>
            </a:bodyPr>
            <a:lstStyle/>
            <a:p>
              <a:pPr algn="just"/>
              <a:r>
                <a:rPr lang="en-US" dirty="0">
                  <a:latin typeface="+mj-lt"/>
                </a:rPr>
                <a:t>Empowering students with coding and programming skills through interactive coding platforms and educational software cultivates computational thinking, problem-solving abilities, and creativity, preparing them for future careers in technology-driven industries.</a:t>
              </a:r>
              <a:endParaRPr lang="en-US" noProof="1">
                <a:solidFill>
                  <a:schemeClr val="bg1">
                    <a:lumMod val="75000"/>
                  </a:schemeClr>
                </a:solidFill>
                <a:latin typeface="+mj-lt"/>
              </a:endParaRPr>
            </a:p>
          </p:txBody>
        </p:sp>
      </p:grpSp>
      <p:grpSp>
        <p:nvGrpSpPr>
          <p:cNvPr id="59" name="Group 58">
            <a:extLst>
              <a:ext uri="{FF2B5EF4-FFF2-40B4-BE49-F238E27FC236}">
                <a16:creationId xmlns:a16="http://schemas.microsoft.com/office/drawing/2014/main" id="{4D25AF8C-41BC-4BEF-B6C7-FD8A1EF5E829}"/>
              </a:ext>
            </a:extLst>
          </p:cNvPr>
          <p:cNvGrpSpPr/>
          <p:nvPr/>
        </p:nvGrpSpPr>
        <p:grpSpPr>
          <a:xfrm>
            <a:off x="863903" y="2575298"/>
            <a:ext cx="4791053" cy="2831545"/>
            <a:chOff x="332936" y="4344562"/>
            <a:chExt cx="3422181" cy="2022530"/>
          </a:xfrm>
        </p:grpSpPr>
        <p:sp>
          <p:nvSpPr>
            <p:cNvPr id="60" name="TextBox 59">
              <a:extLst>
                <a:ext uri="{FF2B5EF4-FFF2-40B4-BE49-F238E27FC236}">
                  <a16:creationId xmlns:a16="http://schemas.microsoft.com/office/drawing/2014/main" id="{4A5ED324-0B8C-4160-AD09-1C0F611A0A3A}"/>
                </a:ext>
              </a:extLst>
            </p:cNvPr>
            <p:cNvSpPr txBox="1"/>
            <p:nvPr/>
          </p:nvSpPr>
          <p:spPr>
            <a:xfrm>
              <a:off x="332936" y="4344562"/>
              <a:ext cx="3422181" cy="769441"/>
            </a:xfrm>
            <a:prstGeom prst="rect">
              <a:avLst/>
            </a:prstGeom>
            <a:noFill/>
          </p:spPr>
          <p:txBody>
            <a:bodyPr wrap="square" lIns="0" rIns="0" rtlCol="0" anchor="b">
              <a:spAutoFit/>
            </a:bodyPr>
            <a:lstStyle/>
            <a:p>
              <a:pPr algn="ctr"/>
              <a:r>
                <a:rPr lang="en-GB" sz="3200" noProof="1">
                  <a:solidFill>
                    <a:srgbClr val="E6B729"/>
                  </a:solidFill>
                  <a:latin typeface="+mj-lt"/>
                </a:rPr>
                <a:t>Adaptive Learning Technologies</a:t>
              </a:r>
              <a:endParaRPr lang="en-US" sz="3200" noProof="1">
                <a:solidFill>
                  <a:srgbClr val="E6B729"/>
                </a:solidFill>
                <a:latin typeface="+mj-lt"/>
              </a:endParaRPr>
            </a:p>
          </p:txBody>
        </p:sp>
        <p:sp>
          <p:nvSpPr>
            <p:cNvPr id="61" name="TextBox 60">
              <a:extLst>
                <a:ext uri="{FF2B5EF4-FFF2-40B4-BE49-F238E27FC236}">
                  <a16:creationId xmlns:a16="http://schemas.microsoft.com/office/drawing/2014/main" id="{4CDA2117-5628-4350-BEE9-3E31FC0C5476}"/>
                </a:ext>
              </a:extLst>
            </p:cNvPr>
            <p:cNvSpPr txBox="1"/>
            <p:nvPr/>
          </p:nvSpPr>
          <p:spPr>
            <a:xfrm>
              <a:off x="332936" y="5114003"/>
              <a:ext cx="2926080" cy="1253089"/>
            </a:xfrm>
            <a:prstGeom prst="rect">
              <a:avLst/>
            </a:prstGeom>
            <a:noFill/>
          </p:spPr>
          <p:txBody>
            <a:bodyPr wrap="square" lIns="0" rIns="0" rtlCol="0" anchor="t">
              <a:spAutoFit/>
            </a:bodyPr>
            <a:lstStyle/>
            <a:p>
              <a:pPr algn="just"/>
              <a:r>
                <a:rPr lang="en-GB" noProof="1">
                  <a:solidFill>
                    <a:schemeClr val="tx1">
                      <a:lumMod val="65000"/>
                      <a:lumOff val="35000"/>
                    </a:schemeClr>
                  </a:solidFill>
                  <a:latin typeface="+mj-lt"/>
                </a:rPr>
                <a:t>Utilizing adaptive learning platforms and intelligent tutoring systems, educators can provide personalized learning experiences tailored to each student's needs, strengths, and weaknesses.</a:t>
              </a:r>
              <a:endParaRPr lang="en-US" noProof="1">
                <a:solidFill>
                  <a:schemeClr val="tx1">
                    <a:lumMod val="65000"/>
                    <a:lumOff val="35000"/>
                  </a:schemeClr>
                </a:solidFill>
                <a:latin typeface="+mj-lt"/>
              </a:endParaRPr>
            </a:p>
          </p:txBody>
        </p:sp>
      </p:grpSp>
      <p:grpSp>
        <p:nvGrpSpPr>
          <p:cNvPr id="62" name="Group 61">
            <a:extLst>
              <a:ext uri="{FF2B5EF4-FFF2-40B4-BE49-F238E27FC236}">
                <a16:creationId xmlns:a16="http://schemas.microsoft.com/office/drawing/2014/main" id="{494261AF-9DE9-4CCE-8ECB-0F2876E6D5F6}"/>
              </a:ext>
            </a:extLst>
          </p:cNvPr>
          <p:cNvGrpSpPr/>
          <p:nvPr/>
        </p:nvGrpSpPr>
        <p:grpSpPr>
          <a:xfrm>
            <a:off x="9763014" y="858070"/>
            <a:ext cx="4577234" cy="2551033"/>
            <a:chOff x="8578604" y="1158949"/>
            <a:chExt cx="3269453" cy="1822166"/>
          </a:xfrm>
        </p:grpSpPr>
        <p:sp>
          <p:nvSpPr>
            <p:cNvPr id="63" name="TextBox 62">
              <a:extLst>
                <a:ext uri="{FF2B5EF4-FFF2-40B4-BE49-F238E27FC236}">
                  <a16:creationId xmlns:a16="http://schemas.microsoft.com/office/drawing/2014/main" id="{E61604B8-9D00-45C1-BEAF-38C8E87987ED}"/>
                </a:ext>
              </a:extLst>
            </p:cNvPr>
            <p:cNvSpPr txBox="1"/>
            <p:nvPr/>
          </p:nvSpPr>
          <p:spPr>
            <a:xfrm>
              <a:off x="8921977" y="1158949"/>
              <a:ext cx="2926080" cy="769441"/>
            </a:xfrm>
            <a:prstGeom prst="rect">
              <a:avLst/>
            </a:prstGeom>
            <a:noFill/>
          </p:spPr>
          <p:txBody>
            <a:bodyPr wrap="square" lIns="0" rIns="0" rtlCol="0" anchor="b">
              <a:spAutoFit/>
            </a:bodyPr>
            <a:lstStyle/>
            <a:p>
              <a:pPr algn="ctr"/>
              <a:r>
                <a:rPr lang="en-GB" sz="3200" noProof="1">
                  <a:solidFill>
                    <a:srgbClr val="9E5E9B"/>
                  </a:solidFill>
                  <a:latin typeface="+mj-lt"/>
                </a:rPr>
                <a:t>Virtual Learning Environments</a:t>
              </a:r>
              <a:endParaRPr lang="en-US" sz="3200" noProof="1">
                <a:solidFill>
                  <a:srgbClr val="9E5E9B"/>
                </a:solidFill>
                <a:latin typeface="+mj-lt"/>
              </a:endParaRPr>
            </a:p>
          </p:txBody>
        </p:sp>
        <p:sp>
          <p:nvSpPr>
            <p:cNvPr id="64" name="TextBox 63">
              <a:extLst>
                <a:ext uri="{FF2B5EF4-FFF2-40B4-BE49-F238E27FC236}">
                  <a16:creationId xmlns:a16="http://schemas.microsoft.com/office/drawing/2014/main" id="{C33D0DD9-CD9A-470D-8531-B077563BE0E5}"/>
                </a:ext>
              </a:extLst>
            </p:cNvPr>
            <p:cNvSpPr txBox="1"/>
            <p:nvPr/>
          </p:nvSpPr>
          <p:spPr>
            <a:xfrm>
              <a:off x="8578604" y="1925881"/>
              <a:ext cx="3269453" cy="1055234"/>
            </a:xfrm>
            <a:prstGeom prst="rect">
              <a:avLst/>
            </a:prstGeom>
            <a:noFill/>
          </p:spPr>
          <p:txBody>
            <a:bodyPr wrap="square" lIns="0" rIns="0" rtlCol="0" anchor="t">
              <a:spAutoFit/>
            </a:bodyPr>
            <a:lstStyle/>
            <a:p>
              <a:pPr algn="just"/>
              <a:r>
                <a:rPr lang="en-GB" noProof="1">
                  <a:solidFill>
                    <a:schemeClr val="tx1">
                      <a:lumMod val="65000"/>
                      <a:lumOff val="35000"/>
                    </a:schemeClr>
                  </a:solidFill>
                  <a:latin typeface="+mj-lt"/>
                </a:rPr>
                <a:t>Flexible thinking embraces the use of online platforms, video conferencing tools, and digital resources to facilitate remote learning, distance education, and collaborative projects.</a:t>
              </a:r>
              <a:endParaRPr lang="en-US" noProof="1">
                <a:solidFill>
                  <a:schemeClr val="tx1">
                    <a:lumMod val="65000"/>
                    <a:lumOff val="35000"/>
                  </a:schemeClr>
                </a:solidFill>
                <a:latin typeface="+mj-lt"/>
              </a:endParaRPr>
            </a:p>
          </p:txBody>
        </p:sp>
      </p:grpSp>
      <p:sp>
        <p:nvSpPr>
          <p:cNvPr id="10" name="Slide Number Placeholder 9">
            <a:extLst>
              <a:ext uri="{FF2B5EF4-FFF2-40B4-BE49-F238E27FC236}">
                <a16:creationId xmlns:a16="http://schemas.microsoft.com/office/drawing/2014/main" id="{AE9598E6-F8F7-632E-BD0E-6D72AFABF381}"/>
              </a:ext>
            </a:extLst>
          </p:cNvPr>
          <p:cNvSpPr>
            <a:spLocks noGrp="1"/>
          </p:cNvSpPr>
          <p:nvPr>
            <p:ph type="sldNum" sz="quarter" idx="12"/>
          </p:nvPr>
        </p:nvSpPr>
        <p:spPr/>
        <p:txBody>
          <a:bodyPr/>
          <a:lstStyle/>
          <a:p>
            <a:fld id="{FE1D2D36-5D11-429F-A10B-61490F16675A}" type="slidenum">
              <a:rPr lang="en-US" smtClean="0"/>
              <a:t>9</a:t>
            </a:fld>
            <a:endParaRPr lang="en-US"/>
          </a:p>
        </p:txBody>
      </p:sp>
    </p:spTree>
    <p:extLst>
      <p:ext uri="{BB962C8B-B14F-4D97-AF65-F5344CB8AC3E}">
        <p14:creationId xmlns:p14="http://schemas.microsoft.com/office/powerpoint/2010/main" val="1151172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5043</TotalTime>
  <Words>4555</Words>
  <Application>Microsoft Office PowerPoint</Application>
  <PresentationFormat>Custom</PresentationFormat>
  <Paragraphs>398</Paragraphs>
  <Slides>39</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Century Gothic</vt:lpstr>
      <vt:lpstr>Comic Sans MS</vt:lpstr>
      <vt:lpstr>Fira Sans Extra Condensed Medium</vt:lpstr>
      <vt:lpstr>Wingdings</vt:lpstr>
      <vt:lpstr>Wingdings 3</vt:lpstr>
      <vt:lpstr>Ion</vt:lpstr>
      <vt:lpstr>PowerPoint Presentation</vt:lpstr>
      <vt:lpstr>What is?</vt:lpstr>
      <vt:lpstr>Flexible Thinking</vt:lpstr>
      <vt:lpstr>Importance of Flexible Thinking</vt:lpstr>
      <vt:lpstr>Key Characteristics</vt:lpstr>
      <vt:lpstr>Flexible Thinking &amp; Education</vt:lpstr>
      <vt:lpstr>1.Curriculum and Instruction</vt:lpstr>
      <vt:lpstr>2.Assessment</vt:lpstr>
      <vt:lpstr>3.Technology Integration</vt:lpstr>
      <vt:lpstr>4.Problem-based Learning (PBL)</vt:lpstr>
      <vt:lpstr>5.Cultivating Skills for the Future</vt:lpstr>
      <vt:lpstr>Practical Applications – Part 1</vt:lpstr>
      <vt:lpstr>Practical Applications – Part 2</vt:lpstr>
      <vt:lpstr>Flexible Thinking “dictums” - STAGE</vt:lpstr>
      <vt:lpstr>Flexible Thinking &amp; Cyber Security</vt:lpstr>
      <vt:lpstr>Cultivating Flexibility in Cybersecurity</vt:lpstr>
      <vt:lpstr>Aspects of flexible thinking in Cybersecurity – Part 1</vt:lpstr>
      <vt:lpstr>Aspects of flexible thinking in Cybersecurity – Part 2</vt:lpstr>
      <vt:lpstr>Flexible Thinking &amp; Design Thinking</vt:lpstr>
      <vt:lpstr>Design Thinking Process</vt:lpstr>
      <vt:lpstr>When Coding Requires More Skills</vt:lpstr>
      <vt:lpstr>Flexible Thinking &amp; The Cognitive Apprenticeship</vt:lpstr>
      <vt:lpstr>Strategies of Cognitive Apprenticeship</vt:lpstr>
      <vt:lpstr>Goals of Cognitive Apprenticeship</vt:lpstr>
      <vt:lpstr>Flexible Thinking in Youth Learning</vt:lpstr>
      <vt:lpstr>Advantages &amp; Disadvantages – Part 1</vt:lpstr>
      <vt:lpstr>Advantages &amp; Disadvantages – Part 2</vt:lpstr>
      <vt:lpstr>Flexible Thinking &amp; COVID-19</vt:lpstr>
      <vt:lpstr>Flexible Thinking in COVID-19</vt:lpstr>
      <vt:lpstr>Implements &amp; Challenges</vt:lpstr>
      <vt:lpstr>Challenges of Flexible Thinking </vt:lpstr>
      <vt:lpstr>Dynamic Strategy</vt:lpstr>
      <vt:lpstr>Game Based Methods – Part 1</vt:lpstr>
      <vt:lpstr>Game Based Methods – Part 2</vt:lpstr>
      <vt:lpstr>Game Based Methods – Part 3</vt:lpstr>
      <vt:lpstr>Games for Flexible Thinking</vt:lpstr>
      <vt:lpstr>Flexible Thinking &amp; AI</vt:lpstr>
      <vt:lpstr>An Insight into Artificial Intelligence</vt:lpstr>
      <vt:lpstr>Flexing Thinking: AI's Adaptive Evolution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IOANNIS PAGONIS</dc:creator>
  <cp:lastModifiedBy>IOANNIS PAGONIS</cp:lastModifiedBy>
  <cp:revision>560</cp:revision>
  <dcterms:created xsi:type="dcterms:W3CDTF">2022-01-19T07:38:50Z</dcterms:created>
  <dcterms:modified xsi:type="dcterms:W3CDTF">2024-06-11T06:42:00Z</dcterms:modified>
</cp:coreProperties>
</file>