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fntdata" ContentType="application/x-fontdata"/>
  <Default Extension="png" ContentType="image/png"/>
  <Override PartName="/customXml/item1.xml" ContentType="application/xml"/>
  <Override PartName="/customXml/item2.xml" ContentType="application/xml"/>
  <Override PartName="/customXml/item3.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3.8-->
<p:presentation xmlns:r="http://schemas.openxmlformats.org/officeDocument/2006/relationships" xmlns:a="http://schemas.openxmlformats.org/drawingml/2006/main" xmlns:p="http://schemas.openxmlformats.org/presentationml/2006/main" strictFirstAndLastChars="0" embedTrueTypeFonts="1" saveSubsetFonts="1" autoCompressPictures="0">
  <p:sldMasterIdLst>
    <p:sldMasterId id="2147483696" r:id="rId4"/>
  </p:sldMasterIdLst>
  <p:notesMasterIdLst>
    <p:notesMasterId r:id="rId5"/>
  </p:notesMasterIdLst>
  <p:sldIdLst>
    <p:sldId id="256" r:id="rId6"/>
    <p:sldId id="260" r:id="rId7"/>
    <p:sldId id="364" r:id="rId8"/>
    <p:sldId id="261" r:id="rId9"/>
    <p:sldId id="264" r:id="rId10"/>
    <p:sldId id="265" r:id="rId11"/>
    <p:sldId id="262" r:id="rId12"/>
    <p:sldId id="328" r:id="rId13"/>
    <p:sldId id="326" r:id="rId14"/>
    <p:sldId id="331" r:id="rId15"/>
    <p:sldId id="340" r:id="rId16"/>
    <p:sldId id="333" r:id="rId17"/>
    <p:sldId id="341" r:id="rId18"/>
    <p:sldId id="343" r:id="rId19"/>
    <p:sldId id="342" r:id="rId20"/>
    <p:sldId id="332" r:id="rId21"/>
    <p:sldId id="352" r:id="rId22"/>
    <p:sldId id="334" r:id="rId23"/>
    <p:sldId id="335" r:id="rId24"/>
    <p:sldId id="366" r:id="rId25"/>
    <p:sldId id="263" r:id="rId26"/>
    <p:sldId id="336" r:id="rId27"/>
    <p:sldId id="338" r:id="rId28"/>
    <p:sldId id="353" r:id="rId29"/>
    <p:sldId id="290" r:id="rId30"/>
    <p:sldId id="367" r:id="rId31"/>
    <p:sldId id="314" r:id="rId32"/>
  </p:sldIdLst>
  <p:sldSz cx="9144000" cy="5143500" type="screen16x9"/>
  <p:notesSz cx="6858000" cy="9144000"/>
  <p:embeddedFontLst>
    <p:embeddedFont>
      <p:font typeface="Fira Code" panose="020B0809050000020004" pitchFamily="49" charset="0"/>
      <p:regular r:id="rId34"/>
      <p:bold r:id="rId35"/>
    </p:embeddedFont>
    <p:embeddedFont>
      <p:font typeface="Oswald" panose="00000500000000000000" pitchFamily="2" charset="0"/>
      <p:regular r:id="rId36"/>
      <p:bold r:id="rId37"/>
    </p:embeddedFont>
  </p:embeddedFontLst>
  <p:custDataLst>
    <p:tags r:id="rId33"/>
  </p:custDataLst>
  <p:defaultTex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E238F8-B60B-1BBE-F1EB-D27930F0554E}" v="1" dt="2024-07-25T05:33:36.843"/>
    <p1510:client id="{621386E7-A0A0-BBDF-DFBB-440FDE96C18D}" v="6" dt="2024-07-26T14:29:13.661"/>
    <p1510:client id="{870A1206-4424-EEAA-AD59-DE104B3C221A}" v="1" dt="2024-07-25T05:29:35.225"/>
    <p1510:client id="{B16F704E-6625-6CF7-BFB6-6384A2E02C4A}" v="1" dt="2024-07-25T08:12:17.142"/>
    <p1510:client id="{C1D3DFD4-3FA6-9AE8-6977-8669360706DF}" v="14" dt="2024-07-25T07:58:07.177"/>
    <p1510:client id="{D480F988-92B7-6D1A-5F9A-BB0A834C954C}" v="1" dt="2024-07-26T14:23:49.339"/>
    <p1510:client id="{FC5479BA-1E2B-4B31-8D24-DE150C74FFED}" v="2033" dt="2024-07-25T11:48:02.011"/>
  </p1510:revLst>
</p1510:revInfo>
</file>

<file path=ppt/tableStyles.xml><?xml version="1.0" encoding="utf-8"?>
<a:tblStyleLst xmlns:r="http://schemas.openxmlformats.org/officeDocument/2006/relationships" xmlns:a="http://schemas.openxmlformats.org/drawingml/2006/main" def="{36E102BA-509F-4106-B7E6-B0191A7FFB54}">
  <a:tblStyle styleId="{36E102BA-509F-4106-B7E6-B0191A7FFB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snapToGrid="0">
      <p:cViewPr>
        <p:scale>
          <a:sx n="1" d="100"/>
          <a:sy n="1" d="100"/>
        </p:scale>
        <p:origin x="0" y="0"/>
      </p:cViewPr>
      <p:guideLst/>
    </p:cSldViewPr>
  </p:slide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customXml" Target="../customXml/item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customXml" Target="../customXml/item2.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customXml" Target="../customXml/item3.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tags" Target="tags/tag1.xml" /><Relationship Id="rId34" Type="http://schemas.openxmlformats.org/officeDocument/2006/relationships/font" Target="fonts/font1.fntdata" /><Relationship Id="rId35" Type="http://schemas.openxmlformats.org/officeDocument/2006/relationships/font" Target="fonts/font2.fntdata" /><Relationship Id="rId36" Type="http://schemas.openxmlformats.org/officeDocument/2006/relationships/font" Target="fonts/font3.fntdata" /><Relationship Id="rId37" Type="http://schemas.openxmlformats.org/officeDocument/2006/relationships/font" Target="fonts/font4.fntdata" /><Relationship Id="rId38" Type="http://schemas.openxmlformats.org/officeDocument/2006/relationships/presProps" Target="presProps.xml" /><Relationship Id="rId39" Type="http://schemas.openxmlformats.org/officeDocument/2006/relationships/viewProps" Target="viewProps.xml" /><Relationship Id="rId4" Type="http://schemas.openxmlformats.org/officeDocument/2006/relationships/slideMaster" Target="slideMasters/slideMaster1.xml" /><Relationship Id="rId40" Type="http://schemas.openxmlformats.org/officeDocument/2006/relationships/theme" Target="theme/theme1.xml" /><Relationship Id="rId41" Type="http://schemas.microsoft.com/office/2015/10/relationships/revisionInfo" Target="revisionInfo.xml" /><Relationship Id="rId42" Type="http://schemas.openxmlformats.org/officeDocument/2006/relationships/tableStyles" Target="tableStyles.xml" /><Relationship Id="rId5" Type="http://schemas.openxmlformats.org/officeDocument/2006/relationships/notesMaster" Target="notesMasters/notesMaster1.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Shape 2"/>
        <p:cNvGrpSpPr/>
        <p:nvPr/>
      </p:nvGrpSpPr>
      <p:grpSpPr>
        <a:xfrm>
          <a:off x="0" y="0"/>
          <a:ext cx="0" cy="0"/>
        </a:xfrm>
      </p:grpSpPr>
      <p:sp>
        <p:nvSpPr>
          <p:cNvPr id="3" name="Google Shape;3;n"/>
          <p:cNvSpPr>
            <a:spLocks noGrp="1" noRot="1" noChangeAspect="1"/>
          </p:cNvSpPr>
          <p:nvPr>
            <p:ph type="sldImg" idx="2"/>
          </p:nvPr>
        </p:nvSpPr>
        <p:spPr>
          <a:xfrm>
            <a:off x="381300" y="685800"/>
            <a:ext cx="6096075"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688"/>
        <p:cNvGrpSpPr/>
        <p:nvPr/>
      </p:nvGrpSpPr>
      <p:grpSpPr>
        <a:xfrm>
          <a:off x="0" y="0"/>
          <a:ext cx="0" cy="0"/>
        </a:xfrm>
      </p:grpSpPr>
      <p:sp>
        <p:nvSpPr>
          <p:cNvPr id="689" name="Google Shape;689;gf9d68ab4d8_0_0: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690" name="Google Shape;690;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2892"/>
        <p:cNvGrpSpPr/>
        <p:nvPr/>
      </p:nvGrpSpPr>
      <p:grpSpPr>
        <a:xfrm>
          <a:off x="0" y="0"/>
          <a:ext cx="0" cy="0"/>
        </a:xfrm>
      </p:grpSpPr>
      <p:sp>
        <p:nvSpPr>
          <p:cNvPr id="2893" name="Google Shape;2893;gfad8134eea_0_464: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94" name="Google Shape;2894;gfad8134eea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SG"/>
              <a:t>IEND: Indicates the end of the image data. </a:t>
            </a:r>
            <a:endParaRPr/>
          </a:p>
        </p:txBody>
      </p:sp>
    </p:spTree>
    <p:extLst>
      <p:ext uri="{BB962C8B-B14F-4D97-AF65-F5344CB8AC3E}">
        <p14:creationId val="1152673286"/>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2892"/>
        <p:cNvGrpSpPr/>
        <p:nvPr/>
      </p:nvGrpSpPr>
      <p:grpSpPr>
        <a:xfrm>
          <a:off x="0" y="0"/>
          <a:ext cx="0" cy="0"/>
        </a:xfrm>
      </p:grpSpPr>
      <p:sp>
        <p:nvSpPr>
          <p:cNvPr id="2893" name="Google Shape;2893;gfad8134eea_0_464: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94" name="Google Shape;2894;gfad8134eea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val="2227793249"/>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2892"/>
        <p:cNvGrpSpPr/>
        <p:nvPr/>
      </p:nvGrpSpPr>
      <p:grpSpPr>
        <a:xfrm>
          <a:off x="0" y="0"/>
          <a:ext cx="0" cy="0"/>
        </a:xfrm>
      </p:grpSpPr>
      <p:sp>
        <p:nvSpPr>
          <p:cNvPr id="2893" name="Google Shape;2893;gfad8134eea_0_464: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94" name="Google Shape;2894;gfad8134eea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SG"/>
              <a:t>The next form of steganography is through methods of hiding messages by leveraging on the image structure. The way that image viewers know how to intepret an image, is through looking at the structure of the image and rendering it based on it. Lets look at an example of a PNG file structure.</a:t>
            </a:r>
          </a:p>
          <a:p>
            <a:pPr marL="0" indent="0">
              <a:buNone/>
            </a:pPr>
            <a:endParaRPr lang="en-SG"/>
          </a:p>
          <a:p>
            <a:pPr marL="0" indent="0">
              <a:buNone/>
            </a:pPr>
            <a:r>
              <a:rPr lang="en-SG"/>
              <a:t>Firstly, the PNG would have the PNG File Header, also known as the magic bytes. All PNG files have the same hex codes for the PNG file, which is these eight pairs of numbers/letters. The other parts of the PNG file is made out of chunks. </a:t>
            </a:r>
          </a:p>
          <a:p>
            <a:pPr marL="0" indent="0">
              <a:buNone/>
            </a:pPr>
            <a:endParaRPr lang="en-SG"/>
          </a:p>
          <a:p>
            <a:pPr marL="0" indent="0">
              <a:buNone/>
            </a:pPr>
            <a:r>
              <a:rPr lang="en-SG"/>
              <a:t>Each chunk carries information about it, such as the length of it, the type, the data, and an error detection value called the cyclic redundancy check or CRC. </a:t>
            </a:r>
          </a:p>
          <a:p>
            <a:pPr marL="0" indent="0">
              <a:buNone/>
            </a:pPr>
            <a:endParaRPr lang="en-SG"/>
          </a:p>
          <a:p>
            <a:pPr marL="0" indent="0">
              <a:buNone/>
            </a:pPr>
            <a:r>
              <a:rPr lang="en-SG"/>
              <a:t>There are many different types of chunks a PNG file can have, however  there are four main compulsory chunks that a PNG must have, or it will not render properly. Firstly, it is the IHDR, or the header, which contains information about the image, like its dimensions, bit depth and more. There is also a palette, which is a list of colours to use to render the image. Then, there is the IDAT which contains the actual image data. Lastly, the IEND that we saw earlier, which marks the end of the image data.</a:t>
            </a:r>
          </a:p>
          <a:p>
            <a:pPr marL="0" indent="0">
              <a:buNone/>
            </a:pPr>
            <a:endParaRPr lang="en-SG"/>
          </a:p>
          <a:p>
            <a:pPr marL="0" indent="0">
              <a:buNone/>
            </a:pPr>
            <a:endParaRPr lang="en-SG"/>
          </a:p>
          <a:p>
            <a:pPr marL="0" lvl="0" indent="0" algn="l">
              <a:spcBef>
                <a:spcPct val="0"/>
              </a:spcBef>
              <a:spcAft>
                <a:spcPct val="0"/>
              </a:spcAft>
              <a:buNone/>
            </a:pPr>
            <a:r>
              <a:rPr lang="en-SG"/>
              <a:t>Consists of chunks.</a:t>
            </a:r>
          </a:p>
          <a:p>
            <a:pPr marL="0" lvl="0" indent="0" algn="l" rtl="0">
              <a:spcBef>
                <a:spcPct val="0"/>
              </a:spcBef>
              <a:spcAft>
                <a:spcPct val="0"/>
              </a:spcAft>
              <a:buNone/>
            </a:pPr>
            <a:r>
              <a:rPr lang="en-SG"/>
              <a:t>CRC = Cyclic Redundancy Check</a:t>
            </a:r>
          </a:p>
          <a:p>
            <a:pPr marL="0" lvl="0" indent="0" algn="l" rtl="0">
              <a:spcBef>
                <a:spcPct val="0"/>
              </a:spcBef>
              <a:spcAft>
                <a:spcPct val="0"/>
              </a:spcAft>
              <a:buNone/>
            </a:pPr>
            <a:r>
              <a:rPr lang="en-SG"/>
              <a:t>Bit depth = No. of bits used to represent the colour of a single pixel</a:t>
            </a:r>
          </a:p>
          <a:p>
            <a:pPr marL="0" lvl="0" indent="0" algn="l" rtl="0">
              <a:spcBef>
                <a:spcPct val="0"/>
              </a:spcBef>
              <a:spcAft>
                <a:spcPct val="0"/>
              </a:spcAft>
              <a:buNone/>
            </a:pPr>
            <a:endParaRPr lang="en-SG"/>
          </a:p>
          <a:p>
            <a:pPr marL="0" lvl="0" indent="0" algn="l" rtl="0">
              <a:spcBef>
                <a:spcPct val="0"/>
              </a:spcBef>
              <a:spcAft>
                <a:spcPct val="0"/>
              </a:spcAft>
              <a:buNone/>
            </a:pPr>
            <a:r>
              <a:rPr lang="en-SG"/>
              <a:t>There are others, can refer to http://www.libpng.org/pub/png/spec/1.2/PNG-Chunks.html</a:t>
            </a:r>
          </a:p>
          <a:p>
            <a:pPr marL="0" lvl="0" indent="0" algn="l" rtl="0">
              <a:spcBef>
                <a:spcPct val="0"/>
              </a:spcBef>
              <a:spcAft>
                <a:spcPct val="0"/>
              </a:spcAft>
              <a:buNone/>
            </a:pPr>
            <a:endParaRPr/>
          </a:p>
        </p:txBody>
      </p:sp>
    </p:spTree>
    <p:extLst>
      <p:ext uri="{BB962C8B-B14F-4D97-AF65-F5344CB8AC3E}">
        <p14:creationId val="1790735117"/>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2892"/>
        <p:cNvGrpSpPr/>
        <p:nvPr/>
      </p:nvGrpSpPr>
      <p:grpSpPr>
        <a:xfrm>
          <a:off x="0" y="0"/>
          <a:ext cx="0" cy="0"/>
        </a:xfrm>
      </p:grpSpPr>
      <p:sp>
        <p:nvSpPr>
          <p:cNvPr id="2893" name="Google Shape;2893;gfad8134eea_0_464: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94" name="Google Shape;2894;gfad8134eea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SG"/>
              <a:t>We can view the hex code of the images using a hexeditor tool. There can be online ones like hexed.it. For example, if we were to load in a file, we would be able to see all the various chunks and their names. </a:t>
            </a:r>
            <a:endParaRPr lang="en-US"/>
          </a:p>
        </p:txBody>
      </p:sp>
    </p:spTree>
    <p:extLst>
      <p:ext uri="{BB962C8B-B14F-4D97-AF65-F5344CB8AC3E}">
        <p14:creationId val="3191185302"/>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2892"/>
        <p:cNvGrpSpPr/>
        <p:nvPr/>
      </p:nvGrpSpPr>
      <p:grpSpPr>
        <a:xfrm>
          <a:off x="0" y="0"/>
          <a:ext cx="0" cy="0"/>
        </a:xfrm>
      </p:grpSpPr>
      <p:sp>
        <p:nvSpPr>
          <p:cNvPr id="2893" name="Google Shape;2893;gfad8134eea_0_464: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94" name="Google Shape;2894;gfad8134eea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SG" err="1"/>
              <a:t>PNGcheck is a tool to verify the integrity of PNG files by checking the chunk information. Since it can be pretty tedious to manually check the PNG file for the corrupted chunks, PNGcheck can be used to detect where the corrupted chunks or errors are.</a:t>
            </a:r>
          </a:p>
        </p:txBody>
      </p:sp>
    </p:spTree>
    <p:extLst>
      <p:ext uri="{BB962C8B-B14F-4D97-AF65-F5344CB8AC3E}">
        <p14:creationId val="2865196561"/>
      </p:ext>
    </p:extLst>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2892"/>
        <p:cNvGrpSpPr/>
        <p:nvPr/>
      </p:nvGrpSpPr>
      <p:grpSpPr>
        <a:xfrm>
          <a:off x="0" y="0"/>
          <a:ext cx="0" cy="0"/>
        </a:xfrm>
      </p:grpSpPr>
      <p:sp>
        <p:nvSpPr>
          <p:cNvPr id="2893" name="Google Shape;2893;gfad8134eea_0_464: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94" name="Google Shape;2894;gfad8134eea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val="1618684244"/>
      </p:ext>
    </p:extLst>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2892"/>
        <p:cNvGrpSpPr/>
        <p:nvPr/>
      </p:nvGrpSpPr>
      <p:grpSpPr>
        <a:xfrm>
          <a:off x="0" y="0"/>
          <a:ext cx="0" cy="0"/>
        </a:xfrm>
      </p:grpSpPr>
      <p:sp>
        <p:nvSpPr>
          <p:cNvPr id="2893" name="Google Shape;2893;gfad8134eea_0_464: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94" name="Google Shape;2894;gfad8134eea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SG" err="1"/>
              <a:t>Binwalk is a tool to search a binary file for embedded files. It is similar to the strings method, which you find the text that is embedded at the end of the image. </a:t>
            </a:r>
          </a:p>
        </p:txBody>
      </p:sp>
    </p:spTree>
    <p:extLst>
      <p:ext uri="{BB962C8B-B14F-4D97-AF65-F5344CB8AC3E}">
        <p14:creationId val="2924796157"/>
      </p:ext>
    </p:extLst>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2892"/>
        <p:cNvGrpSpPr/>
        <p:nvPr/>
      </p:nvGrpSpPr>
      <p:grpSpPr>
        <a:xfrm>
          <a:off x="0" y="0"/>
          <a:ext cx="0" cy="0"/>
        </a:xfrm>
      </p:grpSpPr>
      <p:sp>
        <p:nvSpPr>
          <p:cNvPr id="2893" name="Google Shape;2893;gfad8134eea_0_464: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94" name="Google Shape;2894;gfad8134eea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SG"/>
              <a:t>Runs a bunch of automatic tool on the image at once, which speeds up the process</a:t>
            </a:r>
          </a:p>
          <a:p>
            <a:pPr marL="0" lvl="0" indent="0" algn="l" rtl="0">
              <a:spcBef>
                <a:spcPct val="0"/>
              </a:spcBef>
              <a:spcAft>
                <a:spcPct val="0"/>
              </a:spcAft>
              <a:buNone/>
            </a:pPr>
            <a:endParaRPr/>
          </a:p>
        </p:txBody>
      </p:sp>
    </p:spTree>
    <p:extLst>
      <p:ext uri="{BB962C8B-B14F-4D97-AF65-F5344CB8AC3E}">
        <p14:creationId val="364411148"/>
      </p:ext>
    </p:extLst>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2892"/>
        <p:cNvGrpSpPr/>
        <p:nvPr/>
      </p:nvGrpSpPr>
      <p:grpSpPr>
        <a:xfrm>
          <a:off x="0" y="0"/>
          <a:ext cx="0" cy="0"/>
        </a:xfrm>
      </p:grpSpPr>
      <p:sp>
        <p:nvSpPr>
          <p:cNvPr id="2893" name="Google Shape;2893;gfad8134eea_0_464: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94" name="Google Shape;2894;gfad8134eea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SG"/>
              <a:t>Audio steganography is pretty similar to image steganography in a sense whereby you try to hide a message within the media form. One common method to hide a message is through altering the least significant bits. Binary files, like your audio files are stored in binary form, where there are groups of 8 blocks called bits. You can break up your message into bits, and replace the last bit of each group with the secret message. </a:t>
            </a:r>
          </a:p>
          <a:p>
            <a:pPr marL="0" lvl="0" indent="0" algn="l" rtl="0">
              <a:spcBef>
                <a:spcPct val="0"/>
              </a:spcBef>
              <a:spcAft>
                <a:spcPct val="0"/>
              </a:spcAft>
              <a:buNone/>
            </a:pPr>
            <a:endParaRPr lang="en-SG"/>
          </a:p>
          <a:p>
            <a:pPr marL="0" lvl="0" indent="0" algn="l" rtl="0">
              <a:spcBef>
                <a:spcPct val="0"/>
              </a:spcBef>
              <a:spcAft>
                <a:spcPct val="0"/>
              </a:spcAft>
              <a:buNone/>
            </a:pPr>
            <a:r>
              <a:rPr lang="en-SG"/>
              <a:t>So now, the hidden message is spreaded out into the groups of 8, like it’s the last bit of the group. This is possible because our human ears are really insensitive to small changes within audio files, and it would sound normal to us.</a:t>
            </a:r>
          </a:p>
          <a:p>
            <a:pPr marL="0" lvl="0" indent="0" algn="l" rtl="0">
              <a:spcBef>
                <a:spcPct val="0"/>
              </a:spcBef>
              <a:spcAft>
                <a:spcPct val="0"/>
              </a:spcAft>
              <a:buNone/>
            </a:pPr>
            <a:endParaRPr lang="en-SG"/>
          </a:p>
          <a:p>
            <a:pPr marL="0" lvl="0" indent="0" algn="l" rtl="0">
              <a:spcBef>
                <a:spcPct val="0"/>
              </a:spcBef>
              <a:spcAft>
                <a:spcPct val="0"/>
              </a:spcAft>
              <a:buNone/>
            </a:pPr>
            <a:r>
              <a:rPr lang="en-SG"/>
              <a:t>There are a lot of tools online available to extract the least significant bits, which you can easily google, so I won’t be going through this right now.</a:t>
            </a:r>
          </a:p>
        </p:txBody>
      </p:sp>
    </p:spTree>
    <p:extLst>
      <p:ext uri="{BB962C8B-B14F-4D97-AF65-F5344CB8AC3E}">
        <p14:creationId val="2330084475"/>
      </p:ext>
    </p:extLst>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2892"/>
        <p:cNvGrpSpPr/>
        <p:nvPr/>
      </p:nvGrpSpPr>
      <p:grpSpPr>
        <a:xfrm>
          <a:off x="0" y="0"/>
          <a:ext cx="0" cy="0"/>
        </a:xfrm>
      </p:grpSpPr>
      <p:sp>
        <p:nvSpPr>
          <p:cNvPr id="2893" name="Google Shape;2893;gfad8134eea_0_464: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94" name="Google Shape;2894;gfad8134eea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SG"/>
              <a:t>Another common way people would hide messages is through the alteration of frequencies, which include subtly changing the frequency of audio signals. This also leverages on how us humans are really insensitive to small changes in an audio file. This small changes have to be viewed using a spectrogram, which is how the frequencies within an audio file is mapped out into a graph.</a:t>
            </a:r>
          </a:p>
        </p:txBody>
      </p:sp>
    </p:spTree>
    <p:extLst>
      <p:ext uri="{BB962C8B-B14F-4D97-AF65-F5344CB8AC3E}">
        <p14:creationId val="292227409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901"/>
        <p:cNvGrpSpPr/>
        <p:nvPr/>
      </p:nvGrpSpPr>
      <p:grpSpPr>
        <a:xfrm>
          <a:off x="0" y="0"/>
          <a:ext cx="0" cy="0"/>
        </a:xfrm>
      </p:grpSpPr>
      <p:sp>
        <p:nvSpPr>
          <p:cNvPr id="902" name="Google Shape;902;g119154bae9d_0_52: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903" name="Google Shape;903;g119154bae9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2892"/>
        <p:cNvGrpSpPr/>
        <p:nvPr/>
      </p:nvGrpSpPr>
      <p:grpSpPr>
        <a:xfrm>
          <a:off x="0" y="0"/>
          <a:ext cx="0" cy="0"/>
        </a:xfrm>
      </p:grpSpPr>
      <p:sp>
        <p:nvSpPr>
          <p:cNvPr id="2893" name="Google Shape;2893;gfad8134eea_0_464: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94" name="Google Shape;2894;gfad8134eea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val="1036528335"/>
      </p:ext>
    </p:extLst>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1097"/>
        <p:cNvGrpSpPr/>
        <p:nvPr/>
      </p:nvGrpSpPr>
      <p:grpSpPr>
        <a:xfrm>
          <a:off x="0" y="0"/>
          <a:ext cx="0" cy="0"/>
        </a:xfrm>
      </p:grpSpPr>
      <p:sp>
        <p:nvSpPr>
          <p:cNvPr id="1098" name="Google Shape;1098;g11d4aaef72b_0_4608: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099" name="Google Shape;1099;g11d4aaef72b_0_4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2892"/>
        <p:cNvGrpSpPr/>
        <p:nvPr/>
      </p:nvGrpSpPr>
      <p:grpSpPr>
        <a:xfrm>
          <a:off x="0" y="0"/>
          <a:ext cx="0" cy="0"/>
        </a:xfrm>
      </p:grpSpPr>
      <p:sp>
        <p:nvSpPr>
          <p:cNvPr id="2893" name="Google Shape;2893;gfad8134eea_0_464: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94" name="Google Shape;2894;gfad8134eea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val="3656624643"/>
      </p:ext>
    </p:extLst>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2892"/>
        <p:cNvGrpSpPr/>
        <p:nvPr/>
      </p:nvGrpSpPr>
      <p:grpSpPr>
        <a:xfrm>
          <a:off x="0" y="0"/>
          <a:ext cx="0" cy="0"/>
        </a:xfrm>
      </p:grpSpPr>
      <p:sp>
        <p:nvSpPr>
          <p:cNvPr id="2893" name="Google Shape;2893;gfad8134eea_0_464: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94" name="Google Shape;2894;gfad8134eea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SG"/>
              <a:t>Capture packets</a:t>
            </a:r>
          </a:p>
          <a:p>
            <a:pPr marL="0" lvl="0" indent="0" algn="l" rtl="0">
              <a:spcBef>
                <a:spcPct val="0"/>
              </a:spcBef>
              <a:spcAft>
                <a:spcPct val="0"/>
              </a:spcAft>
              <a:buNone/>
            </a:pPr>
            <a:r>
              <a:rPr lang="en-SG"/>
              <a:t>Find/Filter for HTTP traffic, read data</a:t>
            </a:r>
          </a:p>
          <a:p>
            <a:pPr marL="0" lvl="0" indent="0" algn="l" rtl="0">
              <a:spcBef>
                <a:spcPct val="0"/>
              </a:spcBef>
              <a:spcAft>
                <a:spcPct val="0"/>
              </a:spcAft>
              <a:buNone/>
            </a:pPr>
            <a:r>
              <a:rPr lang="en-SG"/>
              <a:t>Export HTTP traffic</a:t>
            </a:r>
            <a:endParaRPr/>
          </a:p>
        </p:txBody>
      </p:sp>
    </p:spTree>
    <p:extLst>
      <p:ext uri="{BB962C8B-B14F-4D97-AF65-F5344CB8AC3E}">
        <p14:creationId val="3109376300"/>
      </p:ext>
    </p:extLst>
  </p:cSld>
  <p:clrMapOvr>
    <a:masterClrMapping/>
  </p:clrMapOvr>
</p:notes>
</file>

<file path=ppt/notesSlides/notesSlide2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945"/>
        <p:cNvGrpSpPr/>
        <p:nvPr/>
      </p:nvGrpSpPr>
      <p:grpSpPr>
        <a:xfrm>
          <a:off x="0" y="0"/>
          <a:ext cx="0" cy="0"/>
        </a:xfrm>
      </p:grpSpPr>
      <p:sp>
        <p:nvSpPr>
          <p:cNvPr id="946" name="Google Shape;946;gf658401715_0_94: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947" name="Google Shape;947;gf65840171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val="98464489"/>
      </p:ext>
    </p:extLst>
  </p:cSld>
  <p:clrMapOvr>
    <a:masterClrMapping/>
  </p:clrMapOvr>
</p:notes>
</file>

<file path=ppt/notesSlides/notesSlide2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2861"/>
        <p:cNvGrpSpPr/>
        <p:nvPr/>
      </p:nvGrpSpPr>
      <p:grpSpPr>
        <a:xfrm>
          <a:off x="0" y="0"/>
          <a:ext cx="0" cy="0"/>
        </a:xfrm>
      </p:grpSpPr>
      <p:sp>
        <p:nvSpPr>
          <p:cNvPr id="2862" name="Google Shape;2862;g11d4aaef72b_0_387: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63" name="Google Shape;2863;g11d4aaef72b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6009"/>
        <p:cNvGrpSpPr/>
        <p:nvPr/>
      </p:nvGrpSpPr>
      <p:grpSpPr>
        <a:xfrm>
          <a:off x="0" y="0"/>
          <a:ext cx="0" cy="0"/>
        </a:xfrm>
      </p:grpSpPr>
      <p:sp>
        <p:nvSpPr>
          <p:cNvPr id="6010" name="Google Shape;6010;gfad8134eea_0_2701: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6011" name="Google Shape;6011;gfad8134eea_0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Font typeface="Arial,Sans-Serif"/>
              <a:buChar char="•"/>
            </a:pPr>
            <a:endParaRPr lang="en-US">
              <a:ea typeface="Calibri"/>
            </a:endParaRPr>
          </a:p>
        </p:txBody>
      </p:sp>
    </p:spTree>
    <p:extLst>
      <p:ext uri="{BB962C8B-B14F-4D97-AF65-F5344CB8AC3E}">
        <p14:creationId val="1721275886"/>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945"/>
        <p:cNvGrpSpPr/>
        <p:nvPr/>
      </p:nvGrpSpPr>
      <p:grpSpPr>
        <a:xfrm>
          <a:off x="0" y="0"/>
          <a:ext cx="0" cy="0"/>
        </a:xfrm>
      </p:grpSpPr>
      <p:sp>
        <p:nvSpPr>
          <p:cNvPr id="946" name="Google Shape;946;gf658401715_0_94: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947" name="Google Shape;947;gf65840171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1173"/>
        <p:cNvGrpSpPr/>
        <p:nvPr/>
      </p:nvGrpSpPr>
      <p:grpSpPr>
        <a:xfrm>
          <a:off x="0" y="0"/>
          <a:ext cx="0" cy="0"/>
        </a:xfrm>
      </p:grpSpPr>
      <p:sp>
        <p:nvSpPr>
          <p:cNvPr id="1174" name="Google Shape;1174;gf658401715_0_140: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175" name="Google Shape;1175;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Digital forensics / forensics, is the process of collecting and analysing digital evidence. The first goal of it is to try to keep the evidence in its unaltered form, then performing a structure investigation in it. </a:t>
            </a:r>
          </a:p>
          <a:p>
            <a:pPr marL="0" indent="0">
              <a:buNone/>
            </a:pPr>
            <a:endParaRPr lang="en-US"/>
          </a:p>
          <a:p>
            <a:pPr marL="0" indent="0">
              <a:buNone/>
            </a:pPr>
            <a:r>
              <a:rPr lang="en-US"/>
              <a:t>This is because these days, there are more and more crimes that involve digital devices like your computers, and these evidence must be handled properly to ensure that all the evidence can be captured and analysed. These investigations can be done for cybercrime, legal proceedings, or even data recovery – like when your files are lost or corrupted.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1237"/>
        <p:cNvGrpSpPr/>
        <p:nvPr/>
      </p:nvGrpSpPr>
      <p:grpSpPr>
        <a:xfrm>
          <a:off x="0" y="0"/>
          <a:ext cx="0" cy="0"/>
        </a:xfrm>
      </p:grpSpPr>
      <p:sp>
        <p:nvSpPr>
          <p:cNvPr id="1238" name="Google Shape;1238;g119154bae9d_0_165: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239" name="Google Shape;1239;g119154bae9d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Forensics can be a pretty broad field, having many branches like multimedia forensics, or steganography, network, computer, mobile forensics and many more. Today we'll be focusing on steganography and mobile forensics.</a:t>
            </a:r>
          </a:p>
          <a:p>
            <a:pPr marL="0" indent="0">
              <a:buNone/>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1011"/>
        <p:cNvGrpSpPr/>
        <p:nvPr/>
      </p:nvGrpSpPr>
      <p:grpSpPr>
        <a:xfrm>
          <a:off x="0" y="0"/>
          <a:ext cx="0" cy="0"/>
        </a:xfrm>
      </p:grpSpPr>
      <p:sp>
        <p:nvSpPr>
          <p:cNvPr id="1012" name="Google Shape;1012;g119154bae9d_0_98: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013" name="Google Shape;1013;g119154bae9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Steganography is essentially forensics of images, videos, audio recording and similar kinds of media. These media types are often used in hiding info, and we have to use steganography to process these for the analysis of them.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1787"/>
        <p:cNvGrpSpPr/>
        <p:nvPr/>
      </p:nvGrpSpPr>
      <p:grpSpPr>
        <a:xfrm>
          <a:off x="0" y="0"/>
          <a:ext cx="0" cy="0"/>
        </a:xfrm>
      </p:grpSpPr>
      <p:sp>
        <p:nvSpPr>
          <p:cNvPr id="1788" name="Google Shape;1788;gf658401715_0_223: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789" name="Google Shape;1789;gf658401715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Steganography can be broken down into two main types, which are image and audio steganography. Usually for images, includes hiding messages in images through methods like making the text very hard to read, embedding files within an image, and altering the image's metadata (which is basically data about the image, e.g. the location the image was taken at, or the camera model).</a:t>
            </a:r>
          </a:p>
          <a:p>
            <a:pPr marL="0" indent="0">
              <a:buNone/>
            </a:pPr>
            <a:endParaRPr lang="en-US"/>
          </a:p>
          <a:p>
            <a:pPr marL="0" indent="0">
              <a:buNone/>
            </a:pPr>
            <a:r>
              <a:rPr lang="en-US"/>
              <a:t>For audio steganography, it includes finding messages in audio recordings that can be hidden through various methods such as morse code, altering the bits of the audio file, or altering the frequency of the audio.</a:t>
            </a:r>
          </a:p>
          <a:p>
            <a:pPr marL="0" indent="0">
              <a:buNone/>
            </a:pPr>
            <a:endParaRPr lang="en-US"/>
          </a:p>
          <a:p>
            <a:pPr marL="0" indent="0">
              <a:buNone/>
            </a:pPr>
            <a:r>
              <a:rPr lang="en-US"/>
              <a:t>We will first go through image steganography methods.</a:t>
            </a:r>
          </a:p>
        </p:txBody>
      </p:sp>
    </p:spTree>
    <p:extLst>
      <p:ext uri="{BB962C8B-B14F-4D97-AF65-F5344CB8AC3E}">
        <p14:creationId val="2034808438"/>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2892"/>
        <p:cNvGrpSpPr/>
        <p:nvPr/>
      </p:nvGrpSpPr>
      <p:grpSpPr>
        <a:xfrm>
          <a:off x="0" y="0"/>
          <a:ext cx="0" cy="0"/>
        </a:xfrm>
      </p:grpSpPr>
      <p:sp>
        <p:nvSpPr>
          <p:cNvPr id="2893" name="Google Shape;2893;gfad8134eea_0_464: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94" name="Google Shape;2894;gfad8134eea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val="3675370350"/>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 Target="../slides/slide1.xml" TargetMode="Internal" /><Relationship Id="rId2" Type="http://schemas.openxmlformats.org/officeDocument/2006/relationships/slideMaster" Target="../slideMasters/slideMaster1.xml" /></Relationships>
</file>

<file path=ppt/slideLayouts/_rels/slideLayout21.xml.rels>&#65279;<?xml version="1.0" encoding="utf-8" standalone="yes"?><Relationships xmlns="http://schemas.openxmlformats.org/package/2006/relationships"><Relationship Id="rId1" Type="http://schemas.openxmlformats.org/officeDocument/2006/relationships/slide" Target="../slides/slide1.xml" TargetMode="Internal" /><Relationship Id="rId2" Type="http://schemas.openxmlformats.org/officeDocument/2006/relationships/slideMaster" Target="../slideMasters/slideMaster1.xml" /></Relationships>
</file>

<file path=ppt/slideLayouts/_rels/slideLayout22.xml.rels>&#65279;<?xml version="1.0" encoding="utf-8" standalone="yes"?><Relationships xmlns="http://schemas.openxmlformats.org/package/2006/relationships"><Relationship Id="rId1" Type="http://schemas.openxmlformats.org/officeDocument/2006/relationships/slide" Target="../slides/slide1.xml" TargetMode="Internal" /><Relationship Id="rId2" Type="http://schemas.openxmlformats.org/officeDocument/2006/relationships/slideMaster" Target="../slideMasters/slideMaster1.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slide" type="title">
  <p:cSld name="TITLE">
    <p:spTree>
      <p:nvGrpSpPr>
        <p:cNvPr id="1" name="Shape 11"/>
        <p:cNvGrpSpPr/>
        <p:nvPr/>
      </p:nvGrpSpPr>
      <p:grpSpPr>
        <a:xfrm>
          <a:off x="0" y="0"/>
          <a:ext cx="0" cy="0"/>
        </a:xfrm>
      </p:grpSpPr>
      <p:sp>
        <p:nvSpPr>
          <p:cNvPr id="12" name="Google Shape;12;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3" name="Google Shape;13;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ct val="0"/>
              </a:spcBef>
              <a:spcAft>
                <a:spcPct val="0"/>
              </a:spcAft>
              <a:buClr>
                <a:srgbClr val="191919"/>
              </a:buClr>
              <a:buSzPts val="5200"/>
              <a:buNone/>
              <a:defRPr sz="5000" b="1">
                <a:solidFill>
                  <a:schemeClr val="dk2"/>
                </a:solidFill>
                <a:latin typeface="Oswald"/>
                <a:ea typeface="Oswald"/>
                <a:cs typeface="Oswald"/>
                <a:sym typeface="Oswald"/>
              </a:defRPr>
            </a:lvl1pPr>
            <a:lvl2pPr lvl="1" algn="ctr" rtl="0">
              <a:spcBef>
                <a:spcPct val="0"/>
              </a:spcBef>
              <a:spcAft>
                <a:spcPct val="0"/>
              </a:spcAft>
              <a:buClr>
                <a:srgbClr val="191919"/>
              </a:buClr>
              <a:buSzPts val="5200"/>
              <a:buNone/>
              <a:defRPr sz="5200">
                <a:solidFill>
                  <a:srgbClr val="191919"/>
                </a:solidFill>
              </a:defRPr>
            </a:lvl2pPr>
            <a:lvl3pPr lvl="2" algn="ctr" rtl="0">
              <a:spcBef>
                <a:spcPct val="0"/>
              </a:spcBef>
              <a:spcAft>
                <a:spcPct val="0"/>
              </a:spcAft>
              <a:buClr>
                <a:srgbClr val="191919"/>
              </a:buClr>
              <a:buSzPts val="5200"/>
              <a:buNone/>
              <a:defRPr sz="5200">
                <a:solidFill>
                  <a:srgbClr val="191919"/>
                </a:solidFill>
              </a:defRPr>
            </a:lvl3pPr>
            <a:lvl4pPr lvl="3" algn="ctr" rtl="0">
              <a:spcBef>
                <a:spcPct val="0"/>
              </a:spcBef>
              <a:spcAft>
                <a:spcPct val="0"/>
              </a:spcAft>
              <a:buClr>
                <a:srgbClr val="191919"/>
              </a:buClr>
              <a:buSzPts val="5200"/>
              <a:buNone/>
              <a:defRPr sz="5200">
                <a:solidFill>
                  <a:srgbClr val="191919"/>
                </a:solidFill>
              </a:defRPr>
            </a:lvl4pPr>
            <a:lvl5pPr lvl="4" algn="ctr" rtl="0">
              <a:spcBef>
                <a:spcPct val="0"/>
              </a:spcBef>
              <a:spcAft>
                <a:spcPct val="0"/>
              </a:spcAft>
              <a:buClr>
                <a:srgbClr val="191919"/>
              </a:buClr>
              <a:buSzPts val="5200"/>
              <a:buNone/>
              <a:defRPr sz="5200">
                <a:solidFill>
                  <a:srgbClr val="191919"/>
                </a:solidFill>
              </a:defRPr>
            </a:lvl5pPr>
            <a:lvl6pPr lvl="5" algn="ctr" rtl="0">
              <a:spcBef>
                <a:spcPct val="0"/>
              </a:spcBef>
              <a:spcAft>
                <a:spcPct val="0"/>
              </a:spcAft>
              <a:buClr>
                <a:srgbClr val="191919"/>
              </a:buClr>
              <a:buSzPts val="5200"/>
              <a:buNone/>
              <a:defRPr sz="5200">
                <a:solidFill>
                  <a:srgbClr val="191919"/>
                </a:solidFill>
              </a:defRPr>
            </a:lvl6pPr>
            <a:lvl7pPr lvl="6" algn="ctr" rtl="0">
              <a:spcBef>
                <a:spcPct val="0"/>
              </a:spcBef>
              <a:spcAft>
                <a:spcPct val="0"/>
              </a:spcAft>
              <a:buClr>
                <a:srgbClr val="191919"/>
              </a:buClr>
              <a:buSzPts val="5200"/>
              <a:buNone/>
              <a:defRPr sz="5200">
                <a:solidFill>
                  <a:srgbClr val="191919"/>
                </a:solidFill>
              </a:defRPr>
            </a:lvl7pPr>
            <a:lvl8pPr lvl="7" algn="ctr" rtl="0">
              <a:spcBef>
                <a:spcPct val="0"/>
              </a:spcBef>
              <a:spcAft>
                <a:spcPct val="0"/>
              </a:spcAft>
              <a:buClr>
                <a:srgbClr val="191919"/>
              </a:buClr>
              <a:buSzPts val="5200"/>
              <a:buNone/>
              <a:defRPr sz="5200">
                <a:solidFill>
                  <a:srgbClr val="191919"/>
                </a:solidFill>
              </a:defRPr>
            </a:lvl8pPr>
            <a:lvl9pPr lvl="8" algn="ctr" rtl="0">
              <a:spcBef>
                <a:spcPct val="0"/>
              </a:spcBef>
              <a:spcAft>
                <a:spcPct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ct val="0"/>
              </a:spcBef>
              <a:spcAft>
                <a:spcPct val="0"/>
              </a:spcAft>
              <a:buSzPts val="1800"/>
              <a:buNone/>
              <a:defRPr sz="1800"/>
            </a:lvl2pPr>
            <a:lvl3pPr lvl="2" algn="ctr" rtl="0">
              <a:lnSpc>
                <a:spcPct val="100000"/>
              </a:lnSpc>
              <a:spcBef>
                <a:spcPct val="0"/>
              </a:spcBef>
              <a:spcAft>
                <a:spcPct val="0"/>
              </a:spcAft>
              <a:buSzPts val="1800"/>
              <a:buNone/>
              <a:defRPr sz="1800"/>
            </a:lvl3pPr>
            <a:lvl4pPr lvl="3" algn="ctr" rtl="0">
              <a:lnSpc>
                <a:spcPct val="100000"/>
              </a:lnSpc>
              <a:spcBef>
                <a:spcPct val="0"/>
              </a:spcBef>
              <a:spcAft>
                <a:spcPct val="0"/>
              </a:spcAft>
              <a:buSzPts val="1800"/>
              <a:buNone/>
              <a:defRPr sz="1800"/>
            </a:lvl4pPr>
            <a:lvl5pPr lvl="4" algn="ctr" rtl="0">
              <a:lnSpc>
                <a:spcPct val="100000"/>
              </a:lnSpc>
              <a:spcBef>
                <a:spcPct val="0"/>
              </a:spcBef>
              <a:spcAft>
                <a:spcPct val="0"/>
              </a:spcAft>
              <a:buSzPts val="1800"/>
              <a:buNone/>
              <a:defRPr sz="1800"/>
            </a:lvl5pPr>
            <a:lvl6pPr lvl="5" algn="ctr" rtl="0">
              <a:lnSpc>
                <a:spcPct val="100000"/>
              </a:lnSpc>
              <a:spcBef>
                <a:spcPct val="0"/>
              </a:spcBef>
              <a:spcAft>
                <a:spcPct val="0"/>
              </a:spcAft>
              <a:buSzPts val="1800"/>
              <a:buNone/>
              <a:defRPr sz="1800"/>
            </a:lvl6pPr>
            <a:lvl7pPr lvl="6" algn="ctr" rtl="0">
              <a:lnSpc>
                <a:spcPct val="100000"/>
              </a:lnSpc>
              <a:spcBef>
                <a:spcPct val="0"/>
              </a:spcBef>
              <a:spcAft>
                <a:spcPct val="0"/>
              </a:spcAft>
              <a:buSzPts val="1800"/>
              <a:buNone/>
              <a:defRPr sz="1800"/>
            </a:lvl7pPr>
            <a:lvl8pPr lvl="7" algn="ctr" rtl="0">
              <a:lnSpc>
                <a:spcPct val="100000"/>
              </a:lnSpc>
              <a:spcBef>
                <a:spcPct val="0"/>
              </a:spcBef>
              <a:spcAft>
                <a:spcPct val="0"/>
              </a:spcAft>
              <a:buSzPts val="1800"/>
              <a:buNone/>
              <a:defRPr sz="1800"/>
            </a:lvl8pPr>
            <a:lvl9pPr lvl="8" algn="ctr" rtl="0">
              <a:lnSpc>
                <a:spcPct val="100000"/>
              </a:lnSpc>
              <a:spcBef>
                <a:spcPct val="0"/>
              </a:spcBef>
              <a:spcAft>
                <a:spcPct val="0"/>
              </a:spcAft>
              <a:buSzPts val="1800"/>
              <a:buNone/>
              <a:defRPr sz="1800"/>
            </a:lvl9pPr>
          </a:lstStyle>
          <a:p>
            <a:endParaRPr/>
          </a:p>
        </p:txBody>
      </p:sp>
      <p:grpSp>
        <p:nvGrpSpPr>
          <p:cNvPr id="15" name="Google Shape;15;p2"/>
          <p:cNvGrpSpPr/>
          <p:nvPr/>
        </p:nvGrpSpPr>
        <p:grpSpPr>
          <a:xfrm>
            <a:off x="8424000" y="209250"/>
            <a:ext cx="433550" cy="78899"/>
            <a:chOff x="8424000" y="285450"/>
            <a:chExt cx="433550" cy="78899"/>
          </a:xfrm>
        </p:grpSpPr>
        <p:cxnSp>
          <p:nvCxnSpPr>
            <p:cNvPr id="16" name="Google Shape;16;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7" name="Google Shape;17;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8" name="Google Shape;18;p2"/>
            <p:cNvGrpSpPr/>
            <p:nvPr/>
          </p:nvGrpSpPr>
          <p:grpSpPr>
            <a:xfrm>
              <a:off x="8785929" y="285450"/>
              <a:ext cx="71621" cy="78899"/>
              <a:chOff x="3621700" y="273825"/>
              <a:chExt cx="100875" cy="111125"/>
            </a:xfrm>
          </p:grpSpPr>
          <p:cxnSp>
            <p:nvCxnSpPr>
              <p:cNvPr id="19" name="Google Shape;19;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0" name="Google Shape;20;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pic>
        <p:nvPicPr>
          <p:cNvPr id="21" name="Google Shape;21;p2"/>
          <p:cNvPicPr preferRelativeResize="0"/>
          <p:nvPr/>
        </p:nvPicPr>
        <p:blipFill>
          <a:blip r:embed="rId1">
            <a:alphaModFix/>
          </a:blip>
          <a:stretch>
            <a:fillRect/>
          </a:stretch>
        </p:blipFill>
        <p:spPr>
          <a:xfrm>
            <a:off x="693147" y="128626"/>
            <a:ext cx="243314" cy="350550"/>
          </a:xfrm>
          <a:prstGeom prst="rect">
            <a:avLst/>
          </a:prstGeom>
          <a:noFill/>
          <a:ln>
            <a:noFill/>
          </a:ln>
        </p:spPr>
      </p:pic>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Header 1">
  <p:cSld name="CUSTOM_10">
    <p:spTree>
      <p:nvGrpSpPr>
        <p:cNvPr id="1" name="Shape 191"/>
        <p:cNvGrpSpPr/>
        <p:nvPr/>
      </p:nvGrpSpPr>
      <p:grpSpPr>
        <a:xfrm>
          <a:off x="0" y="0"/>
          <a:ext cx="0" cy="0"/>
        </a:xfrm>
      </p:grpSpPr>
      <p:sp>
        <p:nvSpPr>
          <p:cNvPr id="192" name="Google Shape;192;p18"/>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93" name="Google Shape;193;p18"/>
          <p:cNvSpPr txBox="1">
            <a:spLocks noGrp="1"/>
          </p:cNvSpPr>
          <p:nvPr>
            <p:ph type="title"/>
          </p:nvPr>
        </p:nvSpPr>
        <p:spPr>
          <a:xfrm>
            <a:off x="2263950" y="3351575"/>
            <a:ext cx="3271200" cy="799500"/>
          </a:xfrm>
          <a:prstGeom prst="rect">
            <a:avLst/>
          </a:prstGeom>
        </p:spPr>
        <p:txBody>
          <a:bodyPr spcFirstLastPara="1" wrap="square" lIns="91425" tIns="91425" rIns="91425" bIns="91425" anchor="ctr" anchorCtr="0">
            <a:noAutofit/>
          </a:bodyPr>
          <a:lstStyle>
            <a:lvl1pPr lvl="0" rtl="0">
              <a:spcBef>
                <a:spcPct val="0"/>
              </a:spcBef>
              <a:spcAft>
                <a:spcPct val="0"/>
              </a:spcAft>
              <a:buSzPts val="3600"/>
              <a:buNone/>
              <a:defRPr sz="5000"/>
            </a:lvl1pPr>
            <a:lvl2pPr lvl="1" algn="ctr" rtl="0">
              <a:spcBef>
                <a:spcPct val="0"/>
              </a:spcBef>
              <a:spcAft>
                <a:spcPct val="0"/>
              </a:spcAft>
              <a:buSzPts val="3600"/>
              <a:buNone/>
              <a:defRPr sz="3600"/>
            </a:lvl2pPr>
            <a:lvl3pPr lvl="2" algn="ctr" rtl="0">
              <a:spcBef>
                <a:spcPct val="0"/>
              </a:spcBef>
              <a:spcAft>
                <a:spcPct val="0"/>
              </a:spcAft>
              <a:buSzPts val="3600"/>
              <a:buNone/>
              <a:defRPr sz="3600"/>
            </a:lvl3pPr>
            <a:lvl4pPr lvl="3" algn="ctr" rtl="0">
              <a:spcBef>
                <a:spcPct val="0"/>
              </a:spcBef>
              <a:spcAft>
                <a:spcPct val="0"/>
              </a:spcAft>
              <a:buSzPts val="3600"/>
              <a:buNone/>
              <a:defRPr sz="3600"/>
            </a:lvl4pPr>
            <a:lvl5pPr lvl="4" algn="ctr" rtl="0">
              <a:spcBef>
                <a:spcPct val="0"/>
              </a:spcBef>
              <a:spcAft>
                <a:spcPct val="0"/>
              </a:spcAft>
              <a:buSzPts val="3600"/>
              <a:buNone/>
              <a:defRPr sz="3600"/>
            </a:lvl5pPr>
            <a:lvl6pPr lvl="5" algn="ctr" rtl="0">
              <a:spcBef>
                <a:spcPct val="0"/>
              </a:spcBef>
              <a:spcAft>
                <a:spcPct val="0"/>
              </a:spcAft>
              <a:buSzPts val="3600"/>
              <a:buNone/>
              <a:defRPr sz="3600"/>
            </a:lvl6pPr>
            <a:lvl7pPr lvl="6" algn="ctr" rtl="0">
              <a:spcBef>
                <a:spcPct val="0"/>
              </a:spcBef>
              <a:spcAft>
                <a:spcPct val="0"/>
              </a:spcAft>
              <a:buSzPts val="3600"/>
              <a:buNone/>
              <a:defRPr sz="3600"/>
            </a:lvl7pPr>
            <a:lvl8pPr lvl="7" algn="ctr" rtl="0">
              <a:spcBef>
                <a:spcPct val="0"/>
              </a:spcBef>
              <a:spcAft>
                <a:spcPct val="0"/>
              </a:spcAft>
              <a:buSzPts val="3600"/>
              <a:buNone/>
              <a:defRPr sz="3600"/>
            </a:lvl8pPr>
            <a:lvl9pPr lvl="8" algn="ctr" rtl="0">
              <a:spcBef>
                <a:spcPct val="0"/>
              </a:spcBef>
              <a:spcAft>
                <a:spcPct val="0"/>
              </a:spcAft>
              <a:buSzPts val="3600"/>
              <a:buNone/>
              <a:defRPr sz="3600"/>
            </a:lvl9pPr>
          </a:lstStyle>
          <a:p>
            <a:endParaRPr/>
          </a:p>
        </p:txBody>
      </p:sp>
      <p:sp>
        <p:nvSpPr>
          <p:cNvPr id="194" name="Google Shape;194;p18"/>
          <p:cNvSpPr txBox="1">
            <a:spLocks noGrp="1"/>
          </p:cNvSpPr>
          <p:nvPr>
            <p:ph type="title" idx="2" hasCustomPrompt="1"/>
          </p:nvPr>
        </p:nvSpPr>
        <p:spPr>
          <a:xfrm>
            <a:off x="1003650" y="3351575"/>
            <a:ext cx="1260300" cy="799500"/>
          </a:xfrm>
          <a:prstGeom prst="rect">
            <a:avLst/>
          </a:prstGeom>
        </p:spPr>
        <p:txBody>
          <a:bodyPr spcFirstLastPara="1" wrap="square" lIns="91425" tIns="91425" rIns="91425" bIns="91425" anchor="ctr" anchorCtr="0">
            <a:noAutofit/>
          </a:bodyPr>
          <a:lstStyle>
            <a:lvl1pPr lvl="0" rtl="0">
              <a:spcBef>
                <a:spcPct val="0"/>
              </a:spcBef>
              <a:spcAft>
                <a:spcPct val="0"/>
              </a:spcAft>
              <a:buSzPts val="6000"/>
              <a:buNone/>
              <a:defRPr sz="5000">
                <a:solidFill>
                  <a:schemeClr val="accent2"/>
                </a:solidFill>
              </a:defRPr>
            </a:lvl1pPr>
            <a:lvl2pPr lvl="1" algn="ctr" rtl="0">
              <a:spcBef>
                <a:spcPct val="0"/>
              </a:spcBef>
              <a:spcAft>
                <a:spcPct val="0"/>
              </a:spcAft>
              <a:buSzPts val="6000"/>
              <a:buNone/>
              <a:defRPr sz="6000"/>
            </a:lvl2pPr>
            <a:lvl3pPr lvl="2" algn="ctr" rtl="0">
              <a:spcBef>
                <a:spcPct val="0"/>
              </a:spcBef>
              <a:spcAft>
                <a:spcPct val="0"/>
              </a:spcAft>
              <a:buSzPts val="6000"/>
              <a:buNone/>
              <a:defRPr sz="6000"/>
            </a:lvl3pPr>
            <a:lvl4pPr lvl="3" algn="ctr" rtl="0">
              <a:spcBef>
                <a:spcPct val="0"/>
              </a:spcBef>
              <a:spcAft>
                <a:spcPct val="0"/>
              </a:spcAft>
              <a:buSzPts val="6000"/>
              <a:buNone/>
              <a:defRPr sz="6000"/>
            </a:lvl4pPr>
            <a:lvl5pPr lvl="4" algn="ctr" rtl="0">
              <a:spcBef>
                <a:spcPct val="0"/>
              </a:spcBef>
              <a:spcAft>
                <a:spcPct val="0"/>
              </a:spcAft>
              <a:buSzPts val="6000"/>
              <a:buNone/>
              <a:defRPr sz="6000"/>
            </a:lvl5pPr>
            <a:lvl6pPr lvl="5" algn="ctr" rtl="0">
              <a:spcBef>
                <a:spcPct val="0"/>
              </a:spcBef>
              <a:spcAft>
                <a:spcPct val="0"/>
              </a:spcAft>
              <a:buSzPts val="6000"/>
              <a:buNone/>
              <a:defRPr sz="6000"/>
            </a:lvl6pPr>
            <a:lvl7pPr lvl="6" algn="ctr" rtl="0">
              <a:spcBef>
                <a:spcPct val="0"/>
              </a:spcBef>
              <a:spcAft>
                <a:spcPct val="0"/>
              </a:spcAft>
              <a:buSzPts val="6000"/>
              <a:buNone/>
              <a:defRPr sz="6000"/>
            </a:lvl7pPr>
            <a:lvl8pPr lvl="7" algn="ctr" rtl="0">
              <a:spcBef>
                <a:spcPct val="0"/>
              </a:spcBef>
              <a:spcAft>
                <a:spcPct val="0"/>
              </a:spcAft>
              <a:buSzPts val="6000"/>
              <a:buNone/>
              <a:defRPr sz="6000"/>
            </a:lvl8pPr>
            <a:lvl9pPr lvl="8" algn="ctr" rtl="0">
              <a:spcBef>
                <a:spcPct val="0"/>
              </a:spcBef>
              <a:spcAft>
                <a:spcPct val="0"/>
              </a:spcAft>
              <a:buSzPts val="6000"/>
              <a:buNone/>
              <a:defRPr sz="6000"/>
            </a:lvl9pPr>
          </a:lstStyle>
          <a:p>
            <a:r>
              <a:t>xx%</a:t>
            </a:r>
          </a:p>
        </p:txBody>
      </p:sp>
      <p:sp>
        <p:nvSpPr>
          <p:cNvPr id="195" name="Google Shape;195;p18"/>
          <p:cNvSpPr txBox="1">
            <a:spLocks noGrp="1"/>
          </p:cNvSpPr>
          <p:nvPr>
            <p:ph type="subTitle" idx="1"/>
          </p:nvPr>
        </p:nvSpPr>
        <p:spPr>
          <a:xfrm>
            <a:off x="5535150" y="3351575"/>
            <a:ext cx="2605200" cy="7995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1600">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grpSp>
        <p:nvGrpSpPr>
          <p:cNvPr id="196" name="Google Shape;196;p18"/>
          <p:cNvGrpSpPr/>
          <p:nvPr/>
        </p:nvGrpSpPr>
        <p:grpSpPr>
          <a:xfrm>
            <a:off x="8424000" y="209250"/>
            <a:ext cx="433550" cy="78899"/>
            <a:chOff x="8424000" y="285450"/>
            <a:chExt cx="433550" cy="78899"/>
          </a:xfrm>
        </p:grpSpPr>
        <p:cxnSp>
          <p:nvCxnSpPr>
            <p:cNvPr id="197" name="Google Shape;197;p1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98" name="Google Shape;198;p1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99" name="Google Shape;199;p18"/>
            <p:cNvGrpSpPr/>
            <p:nvPr/>
          </p:nvGrpSpPr>
          <p:grpSpPr>
            <a:xfrm>
              <a:off x="8785929" y="285450"/>
              <a:ext cx="71621" cy="78899"/>
              <a:chOff x="3621700" y="273825"/>
              <a:chExt cx="100875" cy="111125"/>
            </a:xfrm>
          </p:grpSpPr>
          <p:cxnSp>
            <p:nvCxnSpPr>
              <p:cNvPr id="200" name="Google Shape;200;p1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01" name="Google Shape;201;p1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Header 2">
  <p:cSld name="CUSTOM_10_1">
    <p:spTree>
      <p:nvGrpSpPr>
        <p:cNvPr id="1" name="Shape 202"/>
        <p:cNvGrpSpPr/>
        <p:nvPr/>
      </p:nvGrpSpPr>
      <p:grpSpPr>
        <a:xfrm>
          <a:off x="0" y="0"/>
          <a:ext cx="0" cy="0"/>
        </a:xfrm>
      </p:grpSpPr>
      <p:sp>
        <p:nvSpPr>
          <p:cNvPr id="203" name="Google Shape;203;p1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04" name="Google Shape;204;p19"/>
          <p:cNvSpPr txBox="1">
            <a:spLocks noGrp="1"/>
          </p:cNvSpPr>
          <p:nvPr>
            <p:ph type="title"/>
          </p:nvPr>
        </p:nvSpPr>
        <p:spPr>
          <a:xfrm>
            <a:off x="2936400" y="2067625"/>
            <a:ext cx="3271200" cy="942000"/>
          </a:xfrm>
          <a:prstGeom prst="rect">
            <a:avLst/>
          </a:prstGeom>
        </p:spPr>
        <p:txBody>
          <a:bodyPr spcFirstLastPara="1" wrap="square" lIns="91425" tIns="91425" rIns="91425" bIns="91425" anchor="ctr" anchorCtr="0">
            <a:noAutofit/>
          </a:bodyPr>
          <a:lstStyle>
            <a:lvl1pPr lvl="0" algn="ctr" rtl="0">
              <a:spcBef>
                <a:spcPct val="0"/>
              </a:spcBef>
              <a:spcAft>
                <a:spcPct val="0"/>
              </a:spcAft>
              <a:buSzPts val="3600"/>
              <a:buNone/>
              <a:defRPr sz="7200"/>
            </a:lvl1pPr>
            <a:lvl2pPr lvl="1" algn="ctr" rtl="0">
              <a:spcBef>
                <a:spcPct val="0"/>
              </a:spcBef>
              <a:spcAft>
                <a:spcPct val="0"/>
              </a:spcAft>
              <a:buSzPts val="3600"/>
              <a:buNone/>
              <a:defRPr sz="3600"/>
            </a:lvl2pPr>
            <a:lvl3pPr lvl="2" algn="ctr" rtl="0">
              <a:spcBef>
                <a:spcPct val="0"/>
              </a:spcBef>
              <a:spcAft>
                <a:spcPct val="0"/>
              </a:spcAft>
              <a:buSzPts val="3600"/>
              <a:buNone/>
              <a:defRPr sz="3600"/>
            </a:lvl3pPr>
            <a:lvl4pPr lvl="3" algn="ctr" rtl="0">
              <a:spcBef>
                <a:spcPct val="0"/>
              </a:spcBef>
              <a:spcAft>
                <a:spcPct val="0"/>
              </a:spcAft>
              <a:buSzPts val="3600"/>
              <a:buNone/>
              <a:defRPr sz="3600"/>
            </a:lvl4pPr>
            <a:lvl5pPr lvl="4" algn="ctr" rtl="0">
              <a:spcBef>
                <a:spcPct val="0"/>
              </a:spcBef>
              <a:spcAft>
                <a:spcPct val="0"/>
              </a:spcAft>
              <a:buSzPts val="3600"/>
              <a:buNone/>
              <a:defRPr sz="3600"/>
            </a:lvl5pPr>
            <a:lvl6pPr lvl="5" algn="ctr" rtl="0">
              <a:spcBef>
                <a:spcPct val="0"/>
              </a:spcBef>
              <a:spcAft>
                <a:spcPct val="0"/>
              </a:spcAft>
              <a:buSzPts val="3600"/>
              <a:buNone/>
              <a:defRPr sz="3600"/>
            </a:lvl6pPr>
            <a:lvl7pPr lvl="6" algn="ctr" rtl="0">
              <a:spcBef>
                <a:spcPct val="0"/>
              </a:spcBef>
              <a:spcAft>
                <a:spcPct val="0"/>
              </a:spcAft>
              <a:buSzPts val="3600"/>
              <a:buNone/>
              <a:defRPr sz="3600"/>
            </a:lvl7pPr>
            <a:lvl8pPr lvl="7" algn="ctr" rtl="0">
              <a:spcBef>
                <a:spcPct val="0"/>
              </a:spcBef>
              <a:spcAft>
                <a:spcPct val="0"/>
              </a:spcAft>
              <a:buSzPts val="3600"/>
              <a:buNone/>
              <a:defRPr sz="3600"/>
            </a:lvl8pPr>
            <a:lvl9pPr lvl="8" algn="ctr" rtl="0">
              <a:spcBef>
                <a:spcPct val="0"/>
              </a:spcBef>
              <a:spcAft>
                <a:spcPct val="0"/>
              </a:spcAft>
              <a:buSzPts val="3600"/>
              <a:buNone/>
              <a:defRPr sz="3600"/>
            </a:lvl9pPr>
          </a:lstStyle>
          <a:p>
            <a:endParaRPr/>
          </a:p>
        </p:txBody>
      </p:sp>
      <p:sp>
        <p:nvSpPr>
          <p:cNvPr id="205" name="Google Shape;205;p19"/>
          <p:cNvSpPr txBox="1">
            <a:spLocks noGrp="1"/>
          </p:cNvSpPr>
          <p:nvPr>
            <p:ph type="title" idx="2" hasCustomPrompt="1"/>
          </p:nvPr>
        </p:nvSpPr>
        <p:spPr>
          <a:xfrm>
            <a:off x="3779700" y="1129700"/>
            <a:ext cx="1584600" cy="799500"/>
          </a:xfrm>
          <a:prstGeom prst="rect">
            <a:avLst/>
          </a:prstGeom>
        </p:spPr>
        <p:txBody>
          <a:bodyPr spcFirstLastPara="1" wrap="square" lIns="91425" tIns="91425" rIns="91425" bIns="91425" anchor="ctr" anchorCtr="0">
            <a:noAutofit/>
          </a:bodyPr>
          <a:lstStyle>
            <a:lvl1pPr lvl="0" algn="ctr" rtl="0">
              <a:spcBef>
                <a:spcPct val="0"/>
              </a:spcBef>
              <a:spcAft>
                <a:spcPct val="0"/>
              </a:spcAft>
              <a:buSzPts val="6000"/>
              <a:buNone/>
              <a:defRPr sz="5000">
                <a:solidFill>
                  <a:schemeClr val="accent3"/>
                </a:solidFill>
              </a:defRPr>
            </a:lvl1pPr>
            <a:lvl2pPr lvl="1" algn="ctr" rtl="0">
              <a:spcBef>
                <a:spcPct val="0"/>
              </a:spcBef>
              <a:spcAft>
                <a:spcPct val="0"/>
              </a:spcAft>
              <a:buSzPts val="6000"/>
              <a:buNone/>
              <a:defRPr sz="6000"/>
            </a:lvl2pPr>
            <a:lvl3pPr lvl="2" algn="ctr" rtl="0">
              <a:spcBef>
                <a:spcPct val="0"/>
              </a:spcBef>
              <a:spcAft>
                <a:spcPct val="0"/>
              </a:spcAft>
              <a:buSzPts val="6000"/>
              <a:buNone/>
              <a:defRPr sz="6000"/>
            </a:lvl3pPr>
            <a:lvl4pPr lvl="3" algn="ctr" rtl="0">
              <a:spcBef>
                <a:spcPct val="0"/>
              </a:spcBef>
              <a:spcAft>
                <a:spcPct val="0"/>
              </a:spcAft>
              <a:buSzPts val="6000"/>
              <a:buNone/>
              <a:defRPr sz="6000"/>
            </a:lvl4pPr>
            <a:lvl5pPr lvl="4" algn="ctr" rtl="0">
              <a:spcBef>
                <a:spcPct val="0"/>
              </a:spcBef>
              <a:spcAft>
                <a:spcPct val="0"/>
              </a:spcAft>
              <a:buSzPts val="6000"/>
              <a:buNone/>
              <a:defRPr sz="6000"/>
            </a:lvl5pPr>
            <a:lvl6pPr lvl="5" algn="ctr" rtl="0">
              <a:spcBef>
                <a:spcPct val="0"/>
              </a:spcBef>
              <a:spcAft>
                <a:spcPct val="0"/>
              </a:spcAft>
              <a:buSzPts val="6000"/>
              <a:buNone/>
              <a:defRPr sz="6000"/>
            </a:lvl6pPr>
            <a:lvl7pPr lvl="6" algn="ctr" rtl="0">
              <a:spcBef>
                <a:spcPct val="0"/>
              </a:spcBef>
              <a:spcAft>
                <a:spcPct val="0"/>
              </a:spcAft>
              <a:buSzPts val="6000"/>
              <a:buNone/>
              <a:defRPr sz="6000"/>
            </a:lvl7pPr>
            <a:lvl8pPr lvl="7" algn="ctr" rtl="0">
              <a:spcBef>
                <a:spcPct val="0"/>
              </a:spcBef>
              <a:spcAft>
                <a:spcPct val="0"/>
              </a:spcAft>
              <a:buSzPts val="6000"/>
              <a:buNone/>
              <a:defRPr sz="6000"/>
            </a:lvl8pPr>
            <a:lvl9pPr lvl="8" algn="ctr" rtl="0">
              <a:spcBef>
                <a:spcPct val="0"/>
              </a:spcBef>
              <a:spcAft>
                <a:spcPct val="0"/>
              </a:spcAft>
              <a:buSzPts val="6000"/>
              <a:buNone/>
              <a:defRPr sz="6000"/>
            </a:lvl9pPr>
          </a:lstStyle>
          <a:p>
            <a:r>
              <a:t>xx%</a:t>
            </a:r>
          </a:p>
        </p:txBody>
      </p:sp>
      <p:sp>
        <p:nvSpPr>
          <p:cNvPr id="206" name="Google Shape;206;p19"/>
          <p:cNvSpPr txBox="1">
            <a:spLocks noGrp="1"/>
          </p:cNvSpPr>
          <p:nvPr>
            <p:ph type="subTitle" idx="1"/>
          </p:nvPr>
        </p:nvSpPr>
        <p:spPr>
          <a:xfrm>
            <a:off x="3269400" y="3116625"/>
            <a:ext cx="2605200" cy="799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ct val="0"/>
              </a:spcBef>
              <a:spcAft>
                <a:spcPct val="0"/>
              </a:spcAft>
              <a:buSzPts val="1400"/>
              <a:buNone/>
              <a:defRPr sz="1600">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grpSp>
        <p:nvGrpSpPr>
          <p:cNvPr id="207" name="Google Shape;207;p19"/>
          <p:cNvGrpSpPr/>
          <p:nvPr/>
        </p:nvGrpSpPr>
        <p:grpSpPr>
          <a:xfrm>
            <a:off x="8424000" y="209250"/>
            <a:ext cx="433550" cy="78899"/>
            <a:chOff x="8424000" y="285450"/>
            <a:chExt cx="433550" cy="78899"/>
          </a:xfrm>
        </p:grpSpPr>
        <p:cxnSp>
          <p:nvCxnSpPr>
            <p:cNvPr id="208" name="Google Shape;208;p1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09" name="Google Shape;209;p1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10" name="Google Shape;210;p19"/>
            <p:cNvGrpSpPr/>
            <p:nvPr/>
          </p:nvGrpSpPr>
          <p:grpSpPr>
            <a:xfrm>
              <a:off x="8785929" y="285450"/>
              <a:ext cx="71621" cy="78899"/>
              <a:chOff x="3621700" y="273825"/>
              <a:chExt cx="100875" cy="111125"/>
            </a:xfrm>
          </p:grpSpPr>
          <p:cxnSp>
            <p:nvCxnSpPr>
              <p:cNvPr id="211" name="Google Shape;211;p1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12" name="Google Shape;212;p1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two columns 1">
  <p:cSld name="CUSTOM_11">
    <p:spTree>
      <p:nvGrpSpPr>
        <p:cNvPr id="1" name="Shape 253"/>
        <p:cNvGrpSpPr/>
        <p:nvPr/>
      </p:nvGrpSpPr>
      <p:grpSpPr>
        <a:xfrm>
          <a:off x="0" y="0"/>
          <a:ext cx="0" cy="0"/>
        </a:xfrm>
      </p:grpSpPr>
      <p:sp>
        <p:nvSpPr>
          <p:cNvPr id="254" name="Google Shape;254;p24"/>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5" name="Google Shape;255;p24"/>
          <p:cNvSpPr txBox="1">
            <a:spLocks noGrp="1"/>
          </p:cNvSpPr>
          <p:nvPr>
            <p:ph type="title"/>
          </p:nvPr>
        </p:nvSpPr>
        <p:spPr>
          <a:xfrm>
            <a:off x="1189650" y="858750"/>
            <a:ext cx="6866100" cy="797400"/>
          </a:xfrm>
          <a:prstGeom prst="rect">
            <a:avLst/>
          </a:prstGeom>
        </p:spPr>
        <p:txBody>
          <a:bodyPr spcFirstLastPara="1" wrap="square" lIns="91425" tIns="91425" rIns="91425" bIns="91425" anchor="ctr" anchorCtr="0">
            <a:noAutofit/>
          </a:bodyPr>
          <a:lstStyle>
            <a:lvl1pPr lvl="0" rtl="0">
              <a:spcBef>
                <a:spcPct val="0"/>
              </a:spcBef>
              <a:spcAft>
                <a:spcPct val="0"/>
              </a:spcAft>
              <a:buSzPts val="3600"/>
              <a:buNone/>
              <a:defRPr sz="4000"/>
            </a:lvl1pPr>
            <a:lvl2pPr lvl="1" algn="ctr" rtl="0">
              <a:spcBef>
                <a:spcPct val="0"/>
              </a:spcBef>
              <a:spcAft>
                <a:spcPct val="0"/>
              </a:spcAft>
              <a:buSzPts val="3600"/>
              <a:buNone/>
              <a:defRPr sz="3600"/>
            </a:lvl2pPr>
            <a:lvl3pPr lvl="2" algn="ctr" rtl="0">
              <a:spcBef>
                <a:spcPct val="0"/>
              </a:spcBef>
              <a:spcAft>
                <a:spcPct val="0"/>
              </a:spcAft>
              <a:buSzPts val="3600"/>
              <a:buNone/>
              <a:defRPr sz="3600"/>
            </a:lvl3pPr>
            <a:lvl4pPr lvl="3" algn="ctr" rtl="0">
              <a:spcBef>
                <a:spcPct val="0"/>
              </a:spcBef>
              <a:spcAft>
                <a:spcPct val="0"/>
              </a:spcAft>
              <a:buSzPts val="3600"/>
              <a:buNone/>
              <a:defRPr sz="3600"/>
            </a:lvl4pPr>
            <a:lvl5pPr lvl="4" algn="ctr" rtl="0">
              <a:spcBef>
                <a:spcPct val="0"/>
              </a:spcBef>
              <a:spcAft>
                <a:spcPct val="0"/>
              </a:spcAft>
              <a:buSzPts val="3600"/>
              <a:buNone/>
              <a:defRPr sz="3600"/>
            </a:lvl5pPr>
            <a:lvl6pPr lvl="5" algn="ctr" rtl="0">
              <a:spcBef>
                <a:spcPct val="0"/>
              </a:spcBef>
              <a:spcAft>
                <a:spcPct val="0"/>
              </a:spcAft>
              <a:buSzPts val="3600"/>
              <a:buNone/>
              <a:defRPr sz="3600"/>
            </a:lvl6pPr>
            <a:lvl7pPr lvl="6" algn="ctr" rtl="0">
              <a:spcBef>
                <a:spcPct val="0"/>
              </a:spcBef>
              <a:spcAft>
                <a:spcPct val="0"/>
              </a:spcAft>
              <a:buSzPts val="3600"/>
              <a:buNone/>
              <a:defRPr sz="3600"/>
            </a:lvl7pPr>
            <a:lvl8pPr lvl="7" algn="ctr" rtl="0">
              <a:spcBef>
                <a:spcPct val="0"/>
              </a:spcBef>
              <a:spcAft>
                <a:spcPct val="0"/>
              </a:spcAft>
              <a:buSzPts val="3600"/>
              <a:buNone/>
              <a:defRPr sz="3600"/>
            </a:lvl8pPr>
            <a:lvl9pPr lvl="8" algn="ctr" rtl="0">
              <a:spcBef>
                <a:spcPct val="0"/>
              </a:spcBef>
              <a:spcAft>
                <a:spcPct val="0"/>
              </a:spcAft>
              <a:buSzPts val="3600"/>
              <a:buNone/>
              <a:defRPr sz="3600"/>
            </a:lvl9pPr>
          </a:lstStyle>
          <a:p>
            <a:endParaRPr/>
          </a:p>
        </p:txBody>
      </p:sp>
      <p:sp>
        <p:nvSpPr>
          <p:cNvPr id="256" name="Google Shape;256;p24"/>
          <p:cNvSpPr txBox="1">
            <a:spLocks noGrp="1"/>
          </p:cNvSpPr>
          <p:nvPr>
            <p:ph type="subTitle" idx="1"/>
          </p:nvPr>
        </p:nvSpPr>
        <p:spPr>
          <a:xfrm>
            <a:off x="4673250" y="2642950"/>
            <a:ext cx="32811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grpSp>
        <p:nvGrpSpPr>
          <p:cNvPr id="257" name="Google Shape;257;p24"/>
          <p:cNvGrpSpPr/>
          <p:nvPr/>
        </p:nvGrpSpPr>
        <p:grpSpPr>
          <a:xfrm>
            <a:off x="8424000" y="209250"/>
            <a:ext cx="433550" cy="78899"/>
            <a:chOff x="8424000" y="285450"/>
            <a:chExt cx="433550" cy="78899"/>
          </a:xfrm>
        </p:grpSpPr>
        <p:cxnSp>
          <p:nvCxnSpPr>
            <p:cNvPr id="258" name="Google Shape;258;p2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9" name="Google Shape;259;p2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60" name="Google Shape;260;p24"/>
            <p:cNvGrpSpPr/>
            <p:nvPr/>
          </p:nvGrpSpPr>
          <p:grpSpPr>
            <a:xfrm>
              <a:off x="8785929" y="285450"/>
              <a:ext cx="71621" cy="78899"/>
              <a:chOff x="3621700" y="273825"/>
              <a:chExt cx="100875" cy="111125"/>
            </a:xfrm>
          </p:grpSpPr>
          <p:cxnSp>
            <p:nvCxnSpPr>
              <p:cNvPr id="261" name="Google Shape;261;p2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62" name="Google Shape;262;p2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263" name="Google Shape;263;p24"/>
          <p:cNvSpPr txBox="1">
            <a:spLocks noGrp="1"/>
          </p:cNvSpPr>
          <p:nvPr>
            <p:ph type="subTitle" idx="2"/>
          </p:nvPr>
        </p:nvSpPr>
        <p:spPr>
          <a:xfrm>
            <a:off x="1189650" y="2642950"/>
            <a:ext cx="32811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Text 4">
  <p:cSld name="CUSTOM_2_1_1">
    <p:spTree>
      <p:nvGrpSpPr>
        <p:cNvPr id="1" name="Shape 276"/>
        <p:cNvGrpSpPr/>
        <p:nvPr/>
      </p:nvGrpSpPr>
      <p:grpSpPr>
        <a:xfrm>
          <a:off x="0" y="0"/>
          <a:ext cx="0" cy="0"/>
        </a:xfrm>
      </p:grpSpPr>
      <p:sp>
        <p:nvSpPr>
          <p:cNvPr id="277" name="Google Shape;277;p26"/>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78" name="Google Shape;278;p26"/>
          <p:cNvSpPr txBox="1">
            <a:spLocks noGrp="1"/>
          </p:cNvSpPr>
          <p:nvPr>
            <p:ph type="subTitle" idx="1"/>
          </p:nvPr>
        </p:nvSpPr>
        <p:spPr>
          <a:xfrm>
            <a:off x="2450700" y="2569350"/>
            <a:ext cx="4242600" cy="891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ct val="0"/>
              </a:spcBef>
              <a:spcAft>
                <a:spcPct val="0"/>
              </a:spcAft>
              <a:buSzPts val="1400"/>
              <a:buNone/>
              <a:defRPr>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sp>
        <p:nvSpPr>
          <p:cNvPr id="279" name="Google Shape;279;p26"/>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lvl1pPr lvl="0" algn="ctr" rtl="0">
              <a:spcBef>
                <a:spcPct val="0"/>
              </a:spcBef>
              <a:spcAft>
                <a:spcPct val="0"/>
              </a:spcAft>
              <a:buSzPts val="3000"/>
              <a:buNone/>
              <a:defRPr sz="9600"/>
            </a:lvl1pPr>
            <a:lvl2pPr lvl="1" rtl="0">
              <a:spcBef>
                <a:spcPct val="0"/>
              </a:spcBef>
              <a:spcAft>
                <a:spcPct val="0"/>
              </a:spcAft>
              <a:buSzPts val="3000"/>
              <a:buNone/>
              <a:defRPr/>
            </a:lvl2pPr>
            <a:lvl3pPr lvl="2" rtl="0">
              <a:spcBef>
                <a:spcPct val="0"/>
              </a:spcBef>
              <a:spcAft>
                <a:spcPct val="0"/>
              </a:spcAft>
              <a:buSzPts val="3000"/>
              <a:buNone/>
              <a:defRPr/>
            </a:lvl3pPr>
            <a:lvl4pPr lvl="3" rtl="0">
              <a:spcBef>
                <a:spcPct val="0"/>
              </a:spcBef>
              <a:spcAft>
                <a:spcPct val="0"/>
              </a:spcAft>
              <a:buSzPts val="3000"/>
              <a:buNone/>
              <a:defRPr/>
            </a:lvl4pPr>
            <a:lvl5pPr lvl="4" rtl="0">
              <a:spcBef>
                <a:spcPct val="0"/>
              </a:spcBef>
              <a:spcAft>
                <a:spcPct val="0"/>
              </a:spcAft>
              <a:buSzPts val="3000"/>
              <a:buNone/>
              <a:defRPr/>
            </a:lvl5pPr>
            <a:lvl6pPr lvl="5" rtl="0">
              <a:spcBef>
                <a:spcPct val="0"/>
              </a:spcBef>
              <a:spcAft>
                <a:spcPct val="0"/>
              </a:spcAft>
              <a:buSzPts val="3000"/>
              <a:buNone/>
              <a:defRPr/>
            </a:lvl6pPr>
            <a:lvl7pPr lvl="6" rtl="0">
              <a:spcBef>
                <a:spcPct val="0"/>
              </a:spcBef>
              <a:spcAft>
                <a:spcPct val="0"/>
              </a:spcAft>
              <a:buSzPts val="3000"/>
              <a:buNone/>
              <a:defRPr/>
            </a:lvl7pPr>
            <a:lvl8pPr lvl="7" rtl="0">
              <a:spcBef>
                <a:spcPct val="0"/>
              </a:spcBef>
              <a:spcAft>
                <a:spcPct val="0"/>
              </a:spcAft>
              <a:buSzPts val="3000"/>
              <a:buNone/>
              <a:defRPr/>
            </a:lvl8pPr>
            <a:lvl9pPr lvl="8" rtl="0">
              <a:spcBef>
                <a:spcPct val="0"/>
              </a:spcBef>
              <a:spcAft>
                <a:spcPct val="0"/>
              </a:spcAft>
              <a:buSzPts val="3000"/>
              <a:buNone/>
              <a:defRPr/>
            </a:lvl9pPr>
          </a:lstStyle>
          <a:p>
            <a:endParaRPr/>
          </a:p>
        </p:txBody>
      </p:sp>
      <p:grpSp>
        <p:nvGrpSpPr>
          <p:cNvPr id="280" name="Google Shape;280;p26"/>
          <p:cNvGrpSpPr/>
          <p:nvPr/>
        </p:nvGrpSpPr>
        <p:grpSpPr>
          <a:xfrm>
            <a:off x="8424000" y="209250"/>
            <a:ext cx="433550" cy="78899"/>
            <a:chOff x="8424000" y="285450"/>
            <a:chExt cx="433550" cy="78899"/>
          </a:xfrm>
        </p:grpSpPr>
        <p:cxnSp>
          <p:nvCxnSpPr>
            <p:cNvPr id="281" name="Google Shape;281;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82" name="Google Shape;282;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83" name="Google Shape;283;p26"/>
            <p:cNvGrpSpPr/>
            <p:nvPr/>
          </p:nvGrpSpPr>
          <p:grpSpPr>
            <a:xfrm>
              <a:off x="8785929" y="285450"/>
              <a:ext cx="71621" cy="78899"/>
              <a:chOff x="3621700" y="273825"/>
              <a:chExt cx="100875" cy="111125"/>
            </a:xfrm>
          </p:grpSpPr>
          <p:cxnSp>
            <p:nvCxnSpPr>
              <p:cNvPr id="284" name="Google Shape;284;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85" name="Google Shape;285;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Text 5">
  <p:cSld name="CUSTOM_2_1_1_2">
    <p:spTree>
      <p:nvGrpSpPr>
        <p:cNvPr id="1" name="Shape 286"/>
        <p:cNvGrpSpPr/>
        <p:nvPr/>
      </p:nvGrpSpPr>
      <p:grpSpPr>
        <a:xfrm>
          <a:off x="0" y="0"/>
          <a:ext cx="0" cy="0"/>
        </a:xfrm>
      </p:grpSpPr>
      <p:sp>
        <p:nvSpPr>
          <p:cNvPr id="287" name="Google Shape;287;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88" name="Google Shape;288;p27"/>
          <p:cNvSpPr txBox="1">
            <a:spLocks noGrp="1"/>
          </p:cNvSpPr>
          <p:nvPr>
            <p:ph type="subTitle" idx="1"/>
          </p:nvPr>
        </p:nvSpPr>
        <p:spPr>
          <a:xfrm>
            <a:off x="894700" y="2569350"/>
            <a:ext cx="3897600" cy="8910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sp>
        <p:nvSpPr>
          <p:cNvPr id="289" name="Google Shape;289;p27"/>
          <p:cNvSpPr txBox="1">
            <a:spLocks noGrp="1"/>
          </p:cNvSpPr>
          <p:nvPr>
            <p:ph type="title"/>
          </p:nvPr>
        </p:nvSpPr>
        <p:spPr>
          <a:xfrm>
            <a:off x="894700" y="1266475"/>
            <a:ext cx="3897600" cy="1302900"/>
          </a:xfrm>
          <a:prstGeom prst="rect">
            <a:avLst/>
          </a:prstGeom>
        </p:spPr>
        <p:txBody>
          <a:bodyPr spcFirstLastPara="1" wrap="square" lIns="91425" tIns="91425" rIns="91425" bIns="91425" anchor="ctr" anchorCtr="0">
            <a:noAutofit/>
          </a:bodyPr>
          <a:lstStyle>
            <a:lvl1pPr lvl="0" rtl="0">
              <a:spcBef>
                <a:spcPct val="0"/>
              </a:spcBef>
              <a:spcAft>
                <a:spcPct val="0"/>
              </a:spcAft>
              <a:buSzPts val="3000"/>
              <a:buNone/>
              <a:defRPr sz="7200"/>
            </a:lvl1pPr>
            <a:lvl2pPr lvl="1" rtl="0">
              <a:spcBef>
                <a:spcPct val="0"/>
              </a:spcBef>
              <a:spcAft>
                <a:spcPct val="0"/>
              </a:spcAft>
              <a:buSzPts val="3000"/>
              <a:buNone/>
              <a:defRPr/>
            </a:lvl2pPr>
            <a:lvl3pPr lvl="2" rtl="0">
              <a:spcBef>
                <a:spcPct val="0"/>
              </a:spcBef>
              <a:spcAft>
                <a:spcPct val="0"/>
              </a:spcAft>
              <a:buSzPts val="3000"/>
              <a:buNone/>
              <a:defRPr/>
            </a:lvl3pPr>
            <a:lvl4pPr lvl="3" rtl="0">
              <a:spcBef>
                <a:spcPct val="0"/>
              </a:spcBef>
              <a:spcAft>
                <a:spcPct val="0"/>
              </a:spcAft>
              <a:buSzPts val="3000"/>
              <a:buNone/>
              <a:defRPr/>
            </a:lvl4pPr>
            <a:lvl5pPr lvl="4" rtl="0">
              <a:spcBef>
                <a:spcPct val="0"/>
              </a:spcBef>
              <a:spcAft>
                <a:spcPct val="0"/>
              </a:spcAft>
              <a:buSzPts val="3000"/>
              <a:buNone/>
              <a:defRPr/>
            </a:lvl5pPr>
            <a:lvl6pPr lvl="5" rtl="0">
              <a:spcBef>
                <a:spcPct val="0"/>
              </a:spcBef>
              <a:spcAft>
                <a:spcPct val="0"/>
              </a:spcAft>
              <a:buSzPts val="3000"/>
              <a:buNone/>
              <a:defRPr/>
            </a:lvl6pPr>
            <a:lvl7pPr lvl="6" rtl="0">
              <a:spcBef>
                <a:spcPct val="0"/>
              </a:spcBef>
              <a:spcAft>
                <a:spcPct val="0"/>
              </a:spcAft>
              <a:buSzPts val="3000"/>
              <a:buNone/>
              <a:defRPr/>
            </a:lvl7pPr>
            <a:lvl8pPr lvl="7" rtl="0">
              <a:spcBef>
                <a:spcPct val="0"/>
              </a:spcBef>
              <a:spcAft>
                <a:spcPct val="0"/>
              </a:spcAft>
              <a:buSzPts val="3000"/>
              <a:buNone/>
              <a:defRPr/>
            </a:lvl8pPr>
            <a:lvl9pPr lvl="8" rtl="0">
              <a:spcBef>
                <a:spcPct val="0"/>
              </a:spcBef>
              <a:spcAft>
                <a:spcPct val="0"/>
              </a:spcAft>
              <a:buSzPts val="3000"/>
              <a:buNone/>
              <a:defRPr/>
            </a:lvl9pPr>
          </a:lstStyle>
          <a:p>
            <a:endParaRPr/>
          </a:p>
        </p:txBody>
      </p:sp>
      <p:grpSp>
        <p:nvGrpSpPr>
          <p:cNvPr id="290" name="Google Shape;290;p27"/>
          <p:cNvGrpSpPr/>
          <p:nvPr/>
        </p:nvGrpSpPr>
        <p:grpSpPr>
          <a:xfrm>
            <a:off x="8424000" y="209250"/>
            <a:ext cx="433550" cy="78899"/>
            <a:chOff x="8424000" y="285450"/>
            <a:chExt cx="433550" cy="78899"/>
          </a:xfrm>
        </p:grpSpPr>
        <p:cxnSp>
          <p:nvCxnSpPr>
            <p:cNvPr id="291" name="Google Shape;291;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2" name="Google Shape;292;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3" name="Google Shape;293;p27"/>
            <p:cNvGrpSpPr/>
            <p:nvPr/>
          </p:nvGrpSpPr>
          <p:grpSpPr>
            <a:xfrm>
              <a:off x="8785929" y="285450"/>
              <a:ext cx="71621" cy="78899"/>
              <a:chOff x="3621700" y="273825"/>
              <a:chExt cx="100875" cy="111125"/>
            </a:xfrm>
          </p:grpSpPr>
          <p:cxnSp>
            <p:nvCxnSpPr>
              <p:cNvPr id="294" name="Google Shape;294;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95" name="Google Shape;295;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Text 6">
  <p:cSld name="CUSTOM_2_1_1_1">
    <p:spTree>
      <p:nvGrpSpPr>
        <p:cNvPr id="1" name="Shape 309"/>
        <p:cNvGrpSpPr/>
        <p:nvPr/>
      </p:nvGrpSpPr>
      <p:grpSpPr>
        <a:xfrm>
          <a:off x="0" y="0"/>
          <a:ext cx="0" cy="0"/>
        </a:xfrm>
      </p:grpSpPr>
      <p:sp>
        <p:nvSpPr>
          <p:cNvPr id="310" name="Google Shape;310;p30"/>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11" name="Google Shape;311;p30"/>
          <p:cNvSpPr txBox="1">
            <a:spLocks noGrp="1"/>
          </p:cNvSpPr>
          <p:nvPr>
            <p:ph type="subTitle" idx="1"/>
          </p:nvPr>
        </p:nvSpPr>
        <p:spPr>
          <a:xfrm>
            <a:off x="720000" y="1265088"/>
            <a:ext cx="4966200" cy="657300"/>
          </a:xfrm>
          <a:prstGeom prst="rect">
            <a:avLst/>
          </a:prstGeom>
          <a:noFill/>
          <a:ln>
            <a:noFill/>
          </a:ln>
        </p:spPr>
        <p:txBody>
          <a:bodyPr spcFirstLastPara="1" wrap="square" lIns="91425" tIns="91425" rIns="91425" bIns="91425" anchor="b" anchorCtr="0">
            <a:noAutofit/>
          </a:bodyPr>
          <a:lstStyle>
            <a:lvl1pPr lvl="0" rtl="0">
              <a:lnSpc>
                <a:spcPct val="100000"/>
              </a:lnSpc>
              <a:spcBef>
                <a:spcPct val="0"/>
              </a:spcBef>
              <a:spcAft>
                <a:spcPct val="0"/>
              </a:spcAft>
              <a:buSzPts val="1400"/>
              <a:buNone/>
              <a:defRPr>
                <a:solidFill>
                  <a:schemeClr val="dk2"/>
                </a:solidFill>
                <a:latin typeface="Fira Code"/>
                <a:ea typeface="Fira Code"/>
                <a:cs typeface="Fira Code"/>
                <a:sym typeface="Fira Code"/>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312" name="Google Shape;312;p30"/>
          <p:cNvSpPr txBox="1">
            <a:spLocks noGrp="1"/>
          </p:cNvSpPr>
          <p:nvPr>
            <p:ph type="title"/>
          </p:nvPr>
        </p:nvSpPr>
        <p:spPr>
          <a:xfrm>
            <a:off x="720000" y="540000"/>
            <a:ext cx="5741700" cy="572700"/>
          </a:xfrm>
          <a:prstGeom prst="rect">
            <a:avLst/>
          </a:prstGeom>
        </p:spPr>
        <p:txBody>
          <a:bodyPr spcFirstLastPara="1" wrap="square" lIns="91425" tIns="91425" rIns="91425" bIns="91425" anchor="ctr" anchorCtr="0">
            <a:noAutofit/>
          </a:bodyPr>
          <a:lstStyle>
            <a:lvl1pPr lvl="0" rtl="0">
              <a:spcBef>
                <a:spcPct val="0"/>
              </a:spcBef>
              <a:spcAft>
                <a:spcPct val="0"/>
              </a:spcAft>
              <a:buSzPts val="3000"/>
              <a:buNone/>
              <a:defRPr sz="3000"/>
            </a:lvl1pPr>
            <a:lvl2pPr lvl="1" rtl="0">
              <a:spcBef>
                <a:spcPct val="0"/>
              </a:spcBef>
              <a:spcAft>
                <a:spcPct val="0"/>
              </a:spcAft>
              <a:buSzPts val="3000"/>
              <a:buNone/>
              <a:defRPr/>
            </a:lvl2pPr>
            <a:lvl3pPr lvl="2" rtl="0">
              <a:spcBef>
                <a:spcPct val="0"/>
              </a:spcBef>
              <a:spcAft>
                <a:spcPct val="0"/>
              </a:spcAft>
              <a:buSzPts val="3000"/>
              <a:buNone/>
              <a:defRPr/>
            </a:lvl3pPr>
            <a:lvl4pPr lvl="3" rtl="0">
              <a:spcBef>
                <a:spcPct val="0"/>
              </a:spcBef>
              <a:spcAft>
                <a:spcPct val="0"/>
              </a:spcAft>
              <a:buSzPts val="3000"/>
              <a:buNone/>
              <a:defRPr/>
            </a:lvl4pPr>
            <a:lvl5pPr lvl="4" rtl="0">
              <a:spcBef>
                <a:spcPct val="0"/>
              </a:spcBef>
              <a:spcAft>
                <a:spcPct val="0"/>
              </a:spcAft>
              <a:buSzPts val="3000"/>
              <a:buNone/>
              <a:defRPr/>
            </a:lvl5pPr>
            <a:lvl6pPr lvl="5" rtl="0">
              <a:spcBef>
                <a:spcPct val="0"/>
              </a:spcBef>
              <a:spcAft>
                <a:spcPct val="0"/>
              </a:spcAft>
              <a:buSzPts val="3000"/>
              <a:buNone/>
              <a:defRPr/>
            </a:lvl6pPr>
            <a:lvl7pPr lvl="6" rtl="0">
              <a:spcBef>
                <a:spcPct val="0"/>
              </a:spcBef>
              <a:spcAft>
                <a:spcPct val="0"/>
              </a:spcAft>
              <a:buSzPts val="3000"/>
              <a:buNone/>
              <a:defRPr/>
            </a:lvl7pPr>
            <a:lvl8pPr lvl="7" rtl="0">
              <a:spcBef>
                <a:spcPct val="0"/>
              </a:spcBef>
              <a:spcAft>
                <a:spcPct val="0"/>
              </a:spcAft>
              <a:buSzPts val="3000"/>
              <a:buNone/>
              <a:defRPr/>
            </a:lvl8pPr>
            <a:lvl9pPr lvl="8" rtl="0">
              <a:spcBef>
                <a:spcPct val="0"/>
              </a:spcBef>
              <a:spcAft>
                <a:spcPct val="0"/>
              </a:spcAft>
              <a:buSzPts val="3000"/>
              <a:buNone/>
              <a:defRPr/>
            </a:lvl9pPr>
          </a:lstStyle>
          <a:p>
            <a:endParaRPr/>
          </a:p>
        </p:txBody>
      </p:sp>
      <p:sp>
        <p:nvSpPr>
          <p:cNvPr id="313" name="Google Shape;313;p30"/>
          <p:cNvSpPr txBox="1">
            <a:spLocks noGrp="1"/>
          </p:cNvSpPr>
          <p:nvPr>
            <p:ph type="subTitle" idx="2"/>
          </p:nvPr>
        </p:nvSpPr>
        <p:spPr>
          <a:xfrm>
            <a:off x="720000" y="2080940"/>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2000" b="1">
                <a:solidFill>
                  <a:schemeClr val="dk2"/>
                </a:solidFill>
                <a:latin typeface="Oswald"/>
                <a:ea typeface="Oswald"/>
                <a:cs typeface="Oswald"/>
                <a:sym typeface="Oswald"/>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314" name="Google Shape;314;p30"/>
          <p:cNvSpPr txBox="1">
            <a:spLocks noGrp="1"/>
          </p:cNvSpPr>
          <p:nvPr>
            <p:ph type="subTitle" idx="3"/>
          </p:nvPr>
        </p:nvSpPr>
        <p:spPr>
          <a:xfrm>
            <a:off x="719975" y="2497429"/>
            <a:ext cx="4966200" cy="852000"/>
          </a:xfrm>
          <a:prstGeom prst="rect">
            <a:avLst/>
          </a:prstGeom>
          <a:noFill/>
          <a:ln>
            <a:noFill/>
          </a:ln>
        </p:spPr>
        <p:txBody>
          <a:bodyPr spcFirstLastPara="1" wrap="square" lIns="91425" tIns="91425" rIns="91425" bIns="91425" anchor="t" anchorCtr="0">
            <a:noAutofit/>
          </a:bodyPr>
          <a:lstStyle>
            <a:lvl1pPr marR="50800" lvl="0" rtl="0">
              <a:spcBef>
                <a:spcPct val="0"/>
              </a:spcBef>
              <a:spcAft>
                <a:spcPct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ct val="0"/>
              </a:spcBef>
              <a:spcAft>
                <a:spcPct val="0"/>
              </a:spcAft>
              <a:buSzPts val="1400"/>
              <a:buChar char="○"/>
              <a:defRPr/>
            </a:lvl2pPr>
            <a:lvl3pPr lvl="2" rtl="0">
              <a:lnSpc>
                <a:spcPct val="100000"/>
              </a:lnSpc>
              <a:spcBef>
                <a:spcPct val="0"/>
              </a:spcBef>
              <a:spcAft>
                <a:spcPct val="0"/>
              </a:spcAft>
              <a:buSzPts val="1400"/>
              <a:buChar char="■"/>
              <a:defRPr/>
            </a:lvl3pPr>
            <a:lvl4pPr lvl="3" rtl="0">
              <a:lnSpc>
                <a:spcPct val="100000"/>
              </a:lnSpc>
              <a:spcBef>
                <a:spcPct val="0"/>
              </a:spcBef>
              <a:spcAft>
                <a:spcPct val="0"/>
              </a:spcAft>
              <a:buSzPts val="1400"/>
              <a:buChar char="●"/>
              <a:defRPr/>
            </a:lvl4pPr>
            <a:lvl5pPr lvl="4" rtl="0">
              <a:lnSpc>
                <a:spcPct val="100000"/>
              </a:lnSpc>
              <a:spcBef>
                <a:spcPct val="0"/>
              </a:spcBef>
              <a:spcAft>
                <a:spcPct val="0"/>
              </a:spcAft>
              <a:buSzPts val="1400"/>
              <a:buChar char="○"/>
              <a:defRPr/>
            </a:lvl5pPr>
            <a:lvl6pPr lvl="5" rtl="0">
              <a:lnSpc>
                <a:spcPct val="100000"/>
              </a:lnSpc>
              <a:spcBef>
                <a:spcPct val="0"/>
              </a:spcBef>
              <a:spcAft>
                <a:spcPct val="0"/>
              </a:spcAft>
              <a:buSzPts val="1400"/>
              <a:buChar char="■"/>
              <a:defRPr/>
            </a:lvl6pPr>
            <a:lvl7pPr lvl="6" rtl="0">
              <a:lnSpc>
                <a:spcPct val="100000"/>
              </a:lnSpc>
              <a:spcBef>
                <a:spcPct val="0"/>
              </a:spcBef>
              <a:spcAft>
                <a:spcPct val="0"/>
              </a:spcAft>
              <a:buSzPts val="1400"/>
              <a:buChar char="●"/>
              <a:defRPr/>
            </a:lvl7pPr>
            <a:lvl8pPr lvl="7" rtl="0">
              <a:lnSpc>
                <a:spcPct val="100000"/>
              </a:lnSpc>
              <a:spcBef>
                <a:spcPct val="0"/>
              </a:spcBef>
              <a:spcAft>
                <a:spcPct val="0"/>
              </a:spcAft>
              <a:buSzPts val="1400"/>
              <a:buChar char="○"/>
              <a:defRPr/>
            </a:lvl8pPr>
            <a:lvl9pPr lvl="8" rtl="0">
              <a:lnSpc>
                <a:spcPct val="100000"/>
              </a:lnSpc>
              <a:spcBef>
                <a:spcPct val="0"/>
              </a:spcBef>
              <a:spcAft>
                <a:spcPct val="0"/>
              </a:spcAft>
              <a:buSzPts val="1400"/>
              <a:buChar char="■"/>
              <a:defRPr/>
            </a:lvl9pPr>
          </a:lstStyle>
          <a:p>
            <a:endParaRPr/>
          </a:p>
        </p:txBody>
      </p:sp>
      <p:sp>
        <p:nvSpPr>
          <p:cNvPr id="315" name="Google Shape;315;p30"/>
          <p:cNvSpPr txBox="1">
            <a:spLocks noGrp="1"/>
          </p:cNvSpPr>
          <p:nvPr>
            <p:ph type="subTitle" idx="4"/>
          </p:nvPr>
        </p:nvSpPr>
        <p:spPr>
          <a:xfrm>
            <a:off x="720000" y="3379388"/>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2000" b="1">
                <a:solidFill>
                  <a:schemeClr val="dk2"/>
                </a:solidFill>
                <a:latin typeface="Oswald"/>
                <a:ea typeface="Oswald"/>
                <a:cs typeface="Oswald"/>
                <a:sym typeface="Oswald"/>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316" name="Google Shape;316;p30"/>
          <p:cNvSpPr txBox="1">
            <a:spLocks noGrp="1"/>
          </p:cNvSpPr>
          <p:nvPr>
            <p:ph type="subTitle" idx="5"/>
          </p:nvPr>
        </p:nvSpPr>
        <p:spPr>
          <a:xfrm>
            <a:off x="719963" y="3795862"/>
            <a:ext cx="4966200" cy="608100"/>
          </a:xfrm>
          <a:prstGeom prst="rect">
            <a:avLst/>
          </a:prstGeom>
          <a:noFill/>
          <a:ln>
            <a:noFill/>
          </a:ln>
        </p:spPr>
        <p:txBody>
          <a:bodyPr spcFirstLastPara="1" wrap="square" lIns="91425" tIns="91425" rIns="91425" bIns="91425" anchor="t" anchorCtr="0">
            <a:noAutofit/>
          </a:bodyPr>
          <a:lstStyle>
            <a:lvl1pPr marR="50800" lvl="0" rtl="0">
              <a:spcBef>
                <a:spcPct val="0"/>
              </a:spcBef>
              <a:spcAft>
                <a:spcPct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ct val="0"/>
              </a:spcBef>
              <a:spcAft>
                <a:spcPct val="0"/>
              </a:spcAft>
              <a:buSzPts val="1400"/>
              <a:buChar char="○"/>
              <a:defRPr/>
            </a:lvl2pPr>
            <a:lvl3pPr lvl="2" rtl="0">
              <a:lnSpc>
                <a:spcPct val="100000"/>
              </a:lnSpc>
              <a:spcBef>
                <a:spcPct val="0"/>
              </a:spcBef>
              <a:spcAft>
                <a:spcPct val="0"/>
              </a:spcAft>
              <a:buSzPts val="1400"/>
              <a:buChar char="■"/>
              <a:defRPr/>
            </a:lvl3pPr>
            <a:lvl4pPr lvl="3" rtl="0">
              <a:lnSpc>
                <a:spcPct val="100000"/>
              </a:lnSpc>
              <a:spcBef>
                <a:spcPct val="0"/>
              </a:spcBef>
              <a:spcAft>
                <a:spcPct val="0"/>
              </a:spcAft>
              <a:buSzPts val="1400"/>
              <a:buChar char="●"/>
              <a:defRPr/>
            </a:lvl4pPr>
            <a:lvl5pPr lvl="4" rtl="0">
              <a:lnSpc>
                <a:spcPct val="100000"/>
              </a:lnSpc>
              <a:spcBef>
                <a:spcPct val="0"/>
              </a:spcBef>
              <a:spcAft>
                <a:spcPct val="0"/>
              </a:spcAft>
              <a:buSzPts val="1400"/>
              <a:buChar char="○"/>
              <a:defRPr/>
            </a:lvl5pPr>
            <a:lvl6pPr lvl="5" rtl="0">
              <a:lnSpc>
                <a:spcPct val="100000"/>
              </a:lnSpc>
              <a:spcBef>
                <a:spcPct val="0"/>
              </a:spcBef>
              <a:spcAft>
                <a:spcPct val="0"/>
              </a:spcAft>
              <a:buSzPts val="1400"/>
              <a:buChar char="■"/>
              <a:defRPr/>
            </a:lvl6pPr>
            <a:lvl7pPr lvl="6" rtl="0">
              <a:lnSpc>
                <a:spcPct val="100000"/>
              </a:lnSpc>
              <a:spcBef>
                <a:spcPct val="0"/>
              </a:spcBef>
              <a:spcAft>
                <a:spcPct val="0"/>
              </a:spcAft>
              <a:buSzPts val="1400"/>
              <a:buChar char="●"/>
              <a:defRPr/>
            </a:lvl7pPr>
            <a:lvl8pPr lvl="7" rtl="0">
              <a:lnSpc>
                <a:spcPct val="100000"/>
              </a:lnSpc>
              <a:spcBef>
                <a:spcPct val="0"/>
              </a:spcBef>
              <a:spcAft>
                <a:spcPct val="0"/>
              </a:spcAft>
              <a:buSzPts val="1400"/>
              <a:buChar char="○"/>
              <a:defRPr/>
            </a:lvl8pPr>
            <a:lvl9pPr lvl="8" rtl="0">
              <a:lnSpc>
                <a:spcPct val="100000"/>
              </a:lnSpc>
              <a:spcBef>
                <a:spcPct val="0"/>
              </a:spcBef>
              <a:spcAft>
                <a:spcPct val="0"/>
              </a:spcAft>
              <a:buSzPts val="1400"/>
              <a:buChar char="■"/>
              <a:defRPr/>
            </a:lvl9pPr>
          </a:lstStyle>
          <a:p>
            <a:endParaRPr/>
          </a:p>
        </p:txBody>
      </p:sp>
      <p:sp>
        <p:nvSpPr>
          <p:cNvPr id="317" name="Google Shape;317;p30"/>
          <p:cNvSpPr txBox="1">
            <a:spLocks noGrp="1"/>
          </p:cNvSpPr>
          <p:nvPr>
            <p:ph type="subTitle" idx="6"/>
          </p:nvPr>
        </p:nvSpPr>
        <p:spPr>
          <a:xfrm>
            <a:off x="5686250" y="2080938"/>
            <a:ext cx="27381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2000" b="1">
                <a:solidFill>
                  <a:schemeClr val="dk2"/>
                </a:solidFill>
                <a:latin typeface="Oswald"/>
                <a:ea typeface="Oswald"/>
                <a:cs typeface="Oswald"/>
                <a:sym typeface="Oswald"/>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318" name="Google Shape;318;p30"/>
          <p:cNvSpPr txBox="1">
            <a:spLocks noGrp="1"/>
          </p:cNvSpPr>
          <p:nvPr>
            <p:ph type="subTitle" idx="7"/>
          </p:nvPr>
        </p:nvSpPr>
        <p:spPr>
          <a:xfrm>
            <a:off x="5686200" y="2497412"/>
            <a:ext cx="2738100" cy="608100"/>
          </a:xfrm>
          <a:prstGeom prst="rect">
            <a:avLst/>
          </a:prstGeom>
          <a:noFill/>
          <a:ln>
            <a:noFill/>
          </a:ln>
        </p:spPr>
        <p:txBody>
          <a:bodyPr spcFirstLastPara="1" wrap="square" lIns="91425" tIns="91425" rIns="91425" bIns="91425" anchor="t" anchorCtr="0">
            <a:noAutofit/>
          </a:bodyPr>
          <a:lstStyle>
            <a:lvl1pPr lvl="0" rtl="0">
              <a:spcBef>
                <a:spcPct val="0"/>
              </a:spcBef>
              <a:spcAft>
                <a:spcPct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ct val="0"/>
              </a:spcBef>
              <a:spcAft>
                <a:spcPct val="0"/>
              </a:spcAft>
              <a:buSzPts val="1400"/>
              <a:buChar char="○"/>
              <a:defRPr/>
            </a:lvl2pPr>
            <a:lvl3pPr lvl="2" rtl="0">
              <a:lnSpc>
                <a:spcPct val="100000"/>
              </a:lnSpc>
              <a:spcBef>
                <a:spcPct val="0"/>
              </a:spcBef>
              <a:spcAft>
                <a:spcPct val="0"/>
              </a:spcAft>
              <a:buSzPts val="1400"/>
              <a:buChar char="■"/>
              <a:defRPr/>
            </a:lvl3pPr>
            <a:lvl4pPr lvl="3" rtl="0">
              <a:lnSpc>
                <a:spcPct val="100000"/>
              </a:lnSpc>
              <a:spcBef>
                <a:spcPct val="0"/>
              </a:spcBef>
              <a:spcAft>
                <a:spcPct val="0"/>
              </a:spcAft>
              <a:buSzPts val="1400"/>
              <a:buChar char="●"/>
              <a:defRPr/>
            </a:lvl4pPr>
            <a:lvl5pPr lvl="4" rtl="0">
              <a:lnSpc>
                <a:spcPct val="100000"/>
              </a:lnSpc>
              <a:spcBef>
                <a:spcPct val="0"/>
              </a:spcBef>
              <a:spcAft>
                <a:spcPct val="0"/>
              </a:spcAft>
              <a:buSzPts val="1400"/>
              <a:buChar char="○"/>
              <a:defRPr/>
            </a:lvl5pPr>
            <a:lvl6pPr lvl="5" rtl="0">
              <a:lnSpc>
                <a:spcPct val="100000"/>
              </a:lnSpc>
              <a:spcBef>
                <a:spcPct val="0"/>
              </a:spcBef>
              <a:spcAft>
                <a:spcPct val="0"/>
              </a:spcAft>
              <a:buSzPts val="1400"/>
              <a:buChar char="■"/>
              <a:defRPr/>
            </a:lvl6pPr>
            <a:lvl7pPr lvl="6" rtl="0">
              <a:lnSpc>
                <a:spcPct val="100000"/>
              </a:lnSpc>
              <a:spcBef>
                <a:spcPct val="0"/>
              </a:spcBef>
              <a:spcAft>
                <a:spcPct val="0"/>
              </a:spcAft>
              <a:buSzPts val="1400"/>
              <a:buChar char="●"/>
              <a:defRPr/>
            </a:lvl7pPr>
            <a:lvl8pPr lvl="7" rtl="0">
              <a:lnSpc>
                <a:spcPct val="100000"/>
              </a:lnSpc>
              <a:spcBef>
                <a:spcPct val="0"/>
              </a:spcBef>
              <a:spcAft>
                <a:spcPct val="0"/>
              </a:spcAft>
              <a:buSzPts val="1400"/>
              <a:buChar char="○"/>
              <a:defRPr/>
            </a:lvl8pPr>
            <a:lvl9pPr lvl="8" rtl="0">
              <a:lnSpc>
                <a:spcPct val="100000"/>
              </a:lnSpc>
              <a:spcBef>
                <a:spcPct val="0"/>
              </a:spcBef>
              <a:spcAft>
                <a:spcPct val="0"/>
              </a:spcAft>
              <a:buSzPts val="1400"/>
              <a:buChar char="■"/>
              <a:defRPr/>
            </a:lvl9pPr>
          </a:lstStyle>
          <a:p>
            <a:endParaRPr/>
          </a:p>
        </p:txBody>
      </p:sp>
      <p:grpSp>
        <p:nvGrpSpPr>
          <p:cNvPr id="319" name="Google Shape;319;p30"/>
          <p:cNvGrpSpPr/>
          <p:nvPr/>
        </p:nvGrpSpPr>
        <p:grpSpPr>
          <a:xfrm>
            <a:off x="8424000" y="209250"/>
            <a:ext cx="433550" cy="78899"/>
            <a:chOff x="8424000" y="285450"/>
            <a:chExt cx="433550" cy="78899"/>
          </a:xfrm>
        </p:grpSpPr>
        <p:cxnSp>
          <p:nvCxnSpPr>
            <p:cNvPr id="320" name="Google Shape;320;p3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1" name="Google Shape;321;p3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322" name="Google Shape;322;p30"/>
            <p:cNvGrpSpPr/>
            <p:nvPr/>
          </p:nvGrpSpPr>
          <p:grpSpPr>
            <a:xfrm>
              <a:off x="8785929" y="285450"/>
              <a:ext cx="71621" cy="78899"/>
              <a:chOff x="3621700" y="273825"/>
              <a:chExt cx="100875" cy="111125"/>
            </a:xfrm>
          </p:grpSpPr>
          <p:cxnSp>
            <p:nvCxnSpPr>
              <p:cNvPr id="323" name="Google Shape;323;p3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4" name="Google Shape;324;p3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Text 7">
  <p:cSld name="CUSTOM_2_1_1_1_1">
    <p:spTree>
      <p:nvGrpSpPr>
        <p:cNvPr id="1" name="Shape 325"/>
        <p:cNvGrpSpPr/>
        <p:nvPr/>
      </p:nvGrpSpPr>
      <p:grpSpPr>
        <a:xfrm>
          <a:off x="0" y="0"/>
          <a:ext cx="0" cy="0"/>
        </a:xfrm>
      </p:grpSpPr>
      <p:sp>
        <p:nvSpPr>
          <p:cNvPr id="326" name="Google Shape;326;p31"/>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27" name="Google Shape;327;p31"/>
          <p:cNvSpPr txBox="1">
            <a:spLocks noGrp="1"/>
          </p:cNvSpPr>
          <p:nvPr>
            <p:ph type="subTitle" idx="1"/>
          </p:nvPr>
        </p:nvSpPr>
        <p:spPr>
          <a:xfrm>
            <a:off x="720000" y="1265100"/>
            <a:ext cx="5147100" cy="657300"/>
          </a:xfrm>
          <a:prstGeom prst="rect">
            <a:avLst/>
          </a:prstGeom>
          <a:noFill/>
          <a:ln>
            <a:noFill/>
          </a:ln>
        </p:spPr>
        <p:txBody>
          <a:bodyPr spcFirstLastPara="1" wrap="square" lIns="91425" tIns="91425" rIns="91425" bIns="91425" anchor="b" anchorCtr="0">
            <a:noAutofit/>
          </a:bodyPr>
          <a:lstStyle>
            <a:lvl1pPr lvl="0" rtl="0">
              <a:lnSpc>
                <a:spcPct val="100000"/>
              </a:lnSpc>
              <a:spcBef>
                <a:spcPct val="0"/>
              </a:spcBef>
              <a:spcAft>
                <a:spcPct val="0"/>
              </a:spcAft>
              <a:buSzPts val="1400"/>
              <a:buNone/>
              <a:defRPr>
                <a:solidFill>
                  <a:schemeClr val="dk2"/>
                </a:solidFill>
                <a:latin typeface="Fira Code"/>
                <a:ea typeface="Fira Code"/>
                <a:cs typeface="Fira Code"/>
                <a:sym typeface="Fira Code"/>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328" name="Google Shape;328;p31"/>
          <p:cNvSpPr txBox="1">
            <a:spLocks noGrp="1"/>
          </p:cNvSpPr>
          <p:nvPr>
            <p:ph type="title"/>
          </p:nvPr>
        </p:nvSpPr>
        <p:spPr>
          <a:xfrm>
            <a:off x="720000" y="540000"/>
            <a:ext cx="5741700" cy="572700"/>
          </a:xfrm>
          <a:prstGeom prst="rect">
            <a:avLst/>
          </a:prstGeom>
        </p:spPr>
        <p:txBody>
          <a:bodyPr spcFirstLastPara="1" wrap="square" lIns="91425" tIns="91425" rIns="91425" bIns="91425" anchor="ctr" anchorCtr="0">
            <a:noAutofit/>
          </a:bodyPr>
          <a:lstStyle>
            <a:lvl1pPr lvl="0" rtl="0">
              <a:spcBef>
                <a:spcPct val="0"/>
              </a:spcBef>
              <a:spcAft>
                <a:spcPct val="0"/>
              </a:spcAft>
              <a:buSzPts val="3000"/>
              <a:buNone/>
              <a:defRPr sz="3000"/>
            </a:lvl1pPr>
            <a:lvl2pPr lvl="1" rtl="0">
              <a:spcBef>
                <a:spcPct val="0"/>
              </a:spcBef>
              <a:spcAft>
                <a:spcPct val="0"/>
              </a:spcAft>
              <a:buSzPts val="3000"/>
              <a:buNone/>
              <a:defRPr/>
            </a:lvl2pPr>
            <a:lvl3pPr lvl="2" rtl="0">
              <a:spcBef>
                <a:spcPct val="0"/>
              </a:spcBef>
              <a:spcAft>
                <a:spcPct val="0"/>
              </a:spcAft>
              <a:buSzPts val="3000"/>
              <a:buNone/>
              <a:defRPr/>
            </a:lvl3pPr>
            <a:lvl4pPr lvl="3" rtl="0">
              <a:spcBef>
                <a:spcPct val="0"/>
              </a:spcBef>
              <a:spcAft>
                <a:spcPct val="0"/>
              </a:spcAft>
              <a:buSzPts val="3000"/>
              <a:buNone/>
              <a:defRPr/>
            </a:lvl4pPr>
            <a:lvl5pPr lvl="4" rtl="0">
              <a:spcBef>
                <a:spcPct val="0"/>
              </a:spcBef>
              <a:spcAft>
                <a:spcPct val="0"/>
              </a:spcAft>
              <a:buSzPts val="3000"/>
              <a:buNone/>
              <a:defRPr/>
            </a:lvl5pPr>
            <a:lvl6pPr lvl="5" rtl="0">
              <a:spcBef>
                <a:spcPct val="0"/>
              </a:spcBef>
              <a:spcAft>
                <a:spcPct val="0"/>
              </a:spcAft>
              <a:buSzPts val="3000"/>
              <a:buNone/>
              <a:defRPr/>
            </a:lvl6pPr>
            <a:lvl7pPr lvl="6" rtl="0">
              <a:spcBef>
                <a:spcPct val="0"/>
              </a:spcBef>
              <a:spcAft>
                <a:spcPct val="0"/>
              </a:spcAft>
              <a:buSzPts val="3000"/>
              <a:buNone/>
              <a:defRPr/>
            </a:lvl7pPr>
            <a:lvl8pPr lvl="7" rtl="0">
              <a:spcBef>
                <a:spcPct val="0"/>
              </a:spcBef>
              <a:spcAft>
                <a:spcPct val="0"/>
              </a:spcAft>
              <a:buSzPts val="3000"/>
              <a:buNone/>
              <a:defRPr/>
            </a:lvl8pPr>
            <a:lvl9pPr lvl="8" rtl="0">
              <a:spcBef>
                <a:spcPct val="0"/>
              </a:spcBef>
              <a:spcAft>
                <a:spcPct val="0"/>
              </a:spcAft>
              <a:buSzPts val="3000"/>
              <a:buNone/>
              <a:defRPr/>
            </a:lvl9pPr>
          </a:lstStyle>
          <a:p>
            <a:endParaRPr/>
          </a:p>
        </p:txBody>
      </p:sp>
      <p:sp>
        <p:nvSpPr>
          <p:cNvPr id="329" name="Google Shape;329;p31"/>
          <p:cNvSpPr txBox="1">
            <a:spLocks noGrp="1"/>
          </p:cNvSpPr>
          <p:nvPr>
            <p:ph type="subTitle" idx="2"/>
          </p:nvPr>
        </p:nvSpPr>
        <p:spPr>
          <a:xfrm>
            <a:off x="720000" y="2080940"/>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2000" b="1">
                <a:solidFill>
                  <a:schemeClr val="dk2"/>
                </a:solidFill>
                <a:latin typeface="Oswald"/>
                <a:ea typeface="Oswald"/>
                <a:cs typeface="Oswald"/>
                <a:sym typeface="Oswald"/>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330" name="Google Shape;330;p31"/>
          <p:cNvSpPr txBox="1">
            <a:spLocks noGrp="1"/>
          </p:cNvSpPr>
          <p:nvPr>
            <p:ph type="subTitle" idx="3"/>
          </p:nvPr>
        </p:nvSpPr>
        <p:spPr>
          <a:xfrm>
            <a:off x="719988" y="2497413"/>
            <a:ext cx="4966200" cy="608100"/>
          </a:xfrm>
          <a:prstGeom prst="rect">
            <a:avLst/>
          </a:prstGeom>
          <a:noFill/>
          <a:ln>
            <a:noFill/>
          </a:ln>
        </p:spPr>
        <p:txBody>
          <a:bodyPr spcFirstLastPara="1" wrap="square" lIns="91425" tIns="91425" rIns="91425" bIns="91425" anchor="t" anchorCtr="0">
            <a:noAutofit/>
          </a:bodyPr>
          <a:lstStyle>
            <a:lvl1pPr marR="50800" lvl="0" rtl="0">
              <a:spcBef>
                <a:spcPct val="0"/>
              </a:spcBef>
              <a:spcAft>
                <a:spcPct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ct val="0"/>
              </a:spcBef>
              <a:spcAft>
                <a:spcPct val="0"/>
              </a:spcAft>
              <a:buSzPts val="1400"/>
              <a:buChar char="○"/>
              <a:defRPr/>
            </a:lvl2pPr>
            <a:lvl3pPr lvl="2" rtl="0">
              <a:lnSpc>
                <a:spcPct val="100000"/>
              </a:lnSpc>
              <a:spcBef>
                <a:spcPct val="0"/>
              </a:spcBef>
              <a:spcAft>
                <a:spcPct val="0"/>
              </a:spcAft>
              <a:buSzPts val="1400"/>
              <a:buChar char="■"/>
              <a:defRPr/>
            </a:lvl3pPr>
            <a:lvl4pPr lvl="3" rtl="0">
              <a:lnSpc>
                <a:spcPct val="100000"/>
              </a:lnSpc>
              <a:spcBef>
                <a:spcPct val="0"/>
              </a:spcBef>
              <a:spcAft>
                <a:spcPct val="0"/>
              </a:spcAft>
              <a:buSzPts val="1400"/>
              <a:buChar char="●"/>
              <a:defRPr/>
            </a:lvl4pPr>
            <a:lvl5pPr lvl="4" rtl="0">
              <a:lnSpc>
                <a:spcPct val="100000"/>
              </a:lnSpc>
              <a:spcBef>
                <a:spcPct val="0"/>
              </a:spcBef>
              <a:spcAft>
                <a:spcPct val="0"/>
              </a:spcAft>
              <a:buSzPts val="1400"/>
              <a:buChar char="○"/>
              <a:defRPr/>
            </a:lvl5pPr>
            <a:lvl6pPr lvl="5" rtl="0">
              <a:lnSpc>
                <a:spcPct val="100000"/>
              </a:lnSpc>
              <a:spcBef>
                <a:spcPct val="0"/>
              </a:spcBef>
              <a:spcAft>
                <a:spcPct val="0"/>
              </a:spcAft>
              <a:buSzPts val="1400"/>
              <a:buChar char="■"/>
              <a:defRPr/>
            </a:lvl6pPr>
            <a:lvl7pPr lvl="6" rtl="0">
              <a:lnSpc>
                <a:spcPct val="100000"/>
              </a:lnSpc>
              <a:spcBef>
                <a:spcPct val="0"/>
              </a:spcBef>
              <a:spcAft>
                <a:spcPct val="0"/>
              </a:spcAft>
              <a:buSzPts val="1400"/>
              <a:buChar char="●"/>
              <a:defRPr/>
            </a:lvl7pPr>
            <a:lvl8pPr lvl="7" rtl="0">
              <a:lnSpc>
                <a:spcPct val="100000"/>
              </a:lnSpc>
              <a:spcBef>
                <a:spcPct val="0"/>
              </a:spcBef>
              <a:spcAft>
                <a:spcPct val="0"/>
              </a:spcAft>
              <a:buSzPts val="1400"/>
              <a:buChar char="○"/>
              <a:defRPr/>
            </a:lvl8pPr>
            <a:lvl9pPr lvl="8" rtl="0">
              <a:lnSpc>
                <a:spcPct val="100000"/>
              </a:lnSpc>
              <a:spcBef>
                <a:spcPct val="0"/>
              </a:spcBef>
              <a:spcAft>
                <a:spcPct val="0"/>
              </a:spcAft>
              <a:buSzPts val="1400"/>
              <a:buChar char="■"/>
              <a:defRPr/>
            </a:lvl9pPr>
          </a:lstStyle>
          <a:p>
            <a:endParaRPr/>
          </a:p>
        </p:txBody>
      </p:sp>
      <p:sp>
        <p:nvSpPr>
          <p:cNvPr id="331" name="Google Shape;331;p31"/>
          <p:cNvSpPr txBox="1">
            <a:spLocks noGrp="1"/>
          </p:cNvSpPr>
          <p:nvPr>
            <p:ph type="subTitle" idx="4"/>
          </p:nvPr>
        </p:nvSpPr>
        <p:spPr>
          <a:xfrm>
            <a:off x="720000" y="3379388"/>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2000" b="1">
                <a:solidFill>
                  <a:schemeClr val="dk2"/>
                </a:solidFill>
                <a:latin typeface="Oswald"/>
                <a:ea typeface="Oswald"/>
                <a:cs typeface="Oswald"/>
                <a:sym typeface="Oswald"/>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332" name="Google Shape;332;p31"/>
          <p:cNvSpPr txBox="1">
            <a:spLocks noGrp="1"/>
          </p:cNvSpPr>
          <p:nvPr>
            <p:ph type="subTitle" idx="5"/>
          </p:nvPr>
        </p:nvSpPr>
        <p:spPr>
          <a:xfrm>
            <a:off x="719988" y="3795862"/>
            <a:ext cx="4966200" cy="608100"/>
          </a:xfrm>
          <a:prstGeom prst="rect">
            <a:avLst/>
          </a:prstGeom>
          <a:noFill/>
          <a:ln>
            <a:noFill/>
          </a:ln>
        </p:spPr>
        <p:txBody>
          <a:bodyPr spcFirstLastPara="1" wrap="square" lIns="91425" tIns="91425" rIns="91425" bIns="91425" anchor="t" anchorCtr="0">
            <a:noAutofit/>
          </a:bodyPr>
          <a:lstStyle>
            <a:lvl1pPr marR="50800" lvl="0" rtl="0">
              <a:spcBef>
                <a:spcPct val="0"/>
              </a:spcBef>
              <a:spcAft>
                <a:spcPct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ct val="0"/>
              </a:spcBef>
              <a:spcAft>
                <a:spcPct val="0"/>
              </a:spcAft>
              <a:buSzPts val="1400"/>
              <a:buChar char="○"/>
              <a:defRPr/>
            </a:lvl2pPr>
            <a:lvl3pPr lvl="2" rtl="0">
              <a:lnSpc>
                <a:spcPct val="100000"/>
              </a:lnSpc>
              <a:spcBef>
                <a:spcPct val="0"/>
              </a:spcBef>
              <a:spcAft>
                <a:spcPct val="0"/>
              </a:spcAft>
              <a:buSzPts val="1400"/>
              <a:buChar char="■"/>
              <a:defRPr/>
            </a:lvl3pPr>
            <a:lvl4pPr lvl="3" rtl="0">
              <a:lnSpc>
                <a:spcPct val="100000"/>
              </a:lnSpc>
              <a:spcBef>
                <a:spcPct val="0"/>
              </a:spcBef>
              <a:spcAft>
                <a:spcPct val="0"/>
              </a:spcAft>
              <a:buSzPts val="1400"/>
              <a:buChar char="●"/>
              <a:defRPr/>
            </a:lvl4pPr>
            <a:lvl5pPr lvl="4" rtl="0">
              <a:lnSpc>
                <a:spcPct val="100000"/>
              </a:lnSpc>
              <a:spcBef>
                <a:spcPct val="0"/>
              </a:spcBef>
              <a:spcAft>
                <a:spcPct val="0"/>
              </a:spcAft>
              <a:buSzPts val="1400"/>
              <a:buChar char="○"/>
              <a:defRPr/>
            </a:lvl5pPr>
            <a:lvl6pPr lvl="5" rtl="0">
              <a:lnSpc>
                <a:spcPct val="100000"/>
              </a:lnSpc>
              <a:spcBef>
                <a:spcPct val="0"/>
              </a:spcBef>
              <a:spcAft>
                <a:spcPct val="0"/>
              </a:spcAft>
              <a:buSzPts val="1400"/>
              <a:buChar char="■"/>
              <a:defRPr/>
            </a:lvl6pPr>
            <a:lvl7pPr lvl="6" rtl="0">
              <a:lnSpc>
                <a:spcPct val="100000"/>
              </a:lnSpc>
              <a:spcBef>
                <a:spcPct val="0"/>
              </a:spcBef>
              <a:spcAft>
                <a:spcPct val="0"/>
              </a:spcAft>
              <a:buSzPts val="1400"/>
              <a:buChar char="●"/>
              <a:defRPr/>
            </a:lvl7pPr>
            <a:lvl8pPr lvl="7" rtl="0">
              <a:lnSpc>
                <a:spcPct val="100000"/>
              </a:lnSpc>
              <a:spcBef>
                <a:spcPct val="0"/>
              </a:spcBef>
              <a:spcAft>
                <a:spcPct val="0"/>
              </a:spcAft>
              <a:buSzPts val="1400"/>
              <a:buChar char="○"/>
              <a:defRPr/>
            </a:lvl8pPr>
            <a:lvl9pPr lvl="8" rtl="0">
              <a:lnSpc>
                <a:spcPct val="100000"/>
              </a:lnSpc>
              <a:spcBef>
                <a:spcPct val="0"/>
              </a:spcBef>
              <a:spcAft>
                <a:spcPct val="0"/>
              </a:spcAft>
              <a:buSzPts val="1400"/>
              <a:buChar char="■"/>
              <a:defRPr/>
            </a:lvl9pPr>
          </a:lstStyle>
          <a:p>
            <a:endParaRPr/>
          </a:p>
        </p:txBody>
      </p:sp>
      <p:grpSp>
        <p:nvGrpSpPr>
          <p:cNvPr id="333" name="Google Shape;333;p31"/>
          <p:cNvGrpSpPr/>
          <p:nvPr/>
        </p:nvGrpSpPr>
        <p:grpSpPr>
          <a:xfrm>
            <a:off x="8424000" y="209250"/>
            <a:ext cx="433550" cy="78899"/>
            <a:chOff x="8424000" y="285450"/>
            <a:chExt cx="433550" cy="78899"/>
          </a:xfrm>
        </p:grpSpPr>
        <p:cxnSp>
          <p:nvCxnSpPr>
            <p:cNvPr id="334" name="Google Shape;334;p3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35" name="Google Shape;335;p3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336" name="Google Shape;336;p31"/>
            <p:cNvGrpSpPr/>
            <p:nvPr/>
          </p:nvGrpSpPr>
          <p:grpSpPr>
            <a:xfrm>
              <a:off x="8785929" y="285450"/>
              <a:ext cx="71621" cy="78899"/>
              <a:chOff x="3621700" y="273825"/>
              <a:chExt cx="100875" cy="111125"/>
            </a:xfrm>
          </p:grpSpPr>
          <p:cxnSp>
            <p:nvCxnSpPr>
              <p:cNvPr id="337" name="Google Shape;337;p3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38" name="Google Shape;338;p3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two columns 4">
  <p:cSld name="CUSTOM_12_1">
    <p:spTree>
      <p:nvGrpSpPr>
        <p:cNvPr id="1" name="Shape 353"/>
        <p:cNvGrpSpPr/>
        <p:nvPr/>
      </p:nvGrpSpPr>
      <p:grpSpPr>
        <a:xfrm>
          <a:off x="0" y="0"/>
          <a:ext cx="0" cy="0"/>
        </a:xfrm>
      </p:grpSpPr>
      <p:sp>
        <p:nvSpPr>
          <p:cNvPr id="354" name="Google Shape;354;p33"/>
          <p:cNvSpPr/>
          <p:nvPr/>
        </p:nvSpPr>
        <p:spPr>
          <a:xfrm>
            <a:off x="720000" y="1188900"/>
            <a:ext cx="7704000" cy="16077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55" name="Google Shape;355;p33"/>
          <p:cNvSpPr/>
          <p:nvPr/>
        </p:nvSpPr>
        <p:spPr>
          <a:xfrm>
            <a:off x="720000" y="2995826"/>
            <a:ext cx="7704000" cy="16077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56" name="Google Shape;356;p33"/>
          <p:cNvSpPr txBox="1">
            <a:spLocks noGrp="1"/>
          </p:cNvSpPr>
          <p:nvPr>
            <p:ph type="subTitle" idx="1"/>
          </p:nvPr>
        </p:nvSpPr>
        <p:spPr>
          <a:xfrm>
            <a:off x="2427050" y="1437909"/>
            <a:ext cx="555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ct val="0"/>
              </a:spcBef>
              <a:spcAft>
                <a:spcPct val="0"/>
              </a:spcAft>
              <a:buSzPts val="2500"/>
              <a:buFont typeface="Bebas Neue"/>
              <a:buNone/>
              <a:defRPr sz="2500">
                <a:latin typeface="Bebas Neue"/>
                <a:ea typeface="Bebas Neue"/>
                <a:cs typeface="Bebas Neue"/>
                <a:sym typeface="Bebas Neue"/>
              </a:defRPr>
            </a:lvl2pPr>
            <a:lvl3pPr lvl="2" algn="ctr" rtl="0">
              <a:lnSpc>
                <a:spcPct val="100000"/>
              </a:lnSpc>
              <a:spcBef>
                <a:spcPct val="0"/>
              </a:spcBef>
              <a:spcAft>
                <a:spcPct val="0"/>
              </a:spcAft>
              <a:buSzPts val="2500"/>
              <a:buFont typeface="Bebas Neue"/>
              <a:buNone/>
              <a:defRPr sz="2500">
                <a:latin typeface="Bebas Neue"/>
                <a:ea typeface="Bebas Neue"/>
                <a:cs typeface="Bebas Neue"/>
                <a:sym typeface="Bebas Neue"/>
              </a:defRPr>
            </a:lvl3pPr>
            <a:lvl4pPr lvl="3" algn="ctr" rtl="0">
              <a:lnSpc>
                <a:spcPct val="100000"/>
              </a:lnSpc>
              <a:spcBef>
                <a:spcPct val="0"/>
              </a:spcBef>
              <a:spcAft>
                <a:spcPct val="0"/>
              </a:spcAft>
              <a:buSzPts val="2500"/>
              <a:buFont typeface="Bebas Neue"/>
              <a:buNone/>
              <a:defRPr sz="2500">
                <a:latin typeface="Bebas Neue"/>
                <a:ea typeface="Bebas Neue"/>
                <a:cs typeface="Bebas Neue"/>
                <a:sym typeface="Bebas Neue"/>
              </a:defRPr>
            </a:lvl4pPr>
            <a:lvl5pPr lvl="4" algn="ctr" rtl="0">
              <a:lnSpc>
                <a:spcPct val="100000"/>
              </a:lnSpc>
              <a:spcBef>
                <a:spcPct val="0"/>
              </a:spcBef>
              <a:spcAft>
                <a:spcPct val="0"/>
              </a:spcAft>
              <a:buSzPts val="2500"/>
              <a:buFont typeface="Bebas Neue"/>
              <a:buNone/>
              <a:defRPr sz="2500">
                <a:latin typeface="Bebas Neue"/>
                <a:ea typeface="Bebas Neue"/>
                <a:cs typeface="Bebas Neue"/>
                <a:sym typeface="Bebas Neue"/>
              </a:defRPr>
            </a:lvl5pPr>
            <a:lvl6pPr lvl="5" algn="ctr" rtl="0">
              <a:lnSpc>
                <a:spcPct val="100000"/>
              </a:lnSpc>
              <a:spcBef>
                <a:spcPct val="0"/>
              </a:spcBef>
              <a:spcAft>
                <a:spcPct val="0"/>
              </a:spcAft>
              <a:buSzPts val="2500"/>
              <a:buFont typeface="Bebas Neue"/>
              <a:buNone/>
              <a:defRPr sz="2500">
                <a:latin typeface="Bebas Neue"/>
                <a:ea typeface="Bebas Neue"/>
                <a:cs typeface="Bebas Neue"/>
                <a:sym typeface="Bebas Neue"/>
              </a:defRPr>
            </a:lvl6pPr>
            <a:lvl7pPr lvl="6" algn="ctr" rtl="0">
              <a:lnSpc>
                <a:spcPct val="100000"/>
              </a:lnSpc>
              <a:spcBef>
                <a:spcPct val="0"/>
              </a:spcBef>
              <a:spcAft>
                <a:spcPct val="0"/>
              </a:spcAft>
              <a:buSzPts val="2500"/>
              <a:buFont typeface="Bebas Neue"/>
              <a:buNone/>
              <a:defRPr sz="2500">
                <a:latin typeface="Bebas Neue"/>
                <a:ea typeface="Bebas Neue"/>
                <a:cs typeface="Bebas Neue"/>
                <a:sym typeface="Bebas Neue"/>
              </a:defRPr>
            </a:lvl7pPr>
            <a:lvl8pPr lvl="7" algn="ctr" rtl="0">
              <a:lnSpc>
                <a:spcPct val="100000"/>
              </a:lnSpc>
              <a:spcBef>
                <a:spcPct val="0"/>
              </a:spcBef>
              <a:spcAft>
                <a:spcPct val="0"/>
              </a:spcAft>
              <a:buSzPts val="2500"/>
              <a:buFont typeface="Bebas Neue"/>
              <a:buNone/>
              <a:defRPr sz="2500">
                <a:latin typeface="Bebas Neue"/>
                <a:ea typeface="Bebas Neue"/>
                <a:cs typeface="Bebas Neue"/>
                <a:sym typeface="Bebas Neue"/>
              </a:defRPr>
            </a:lvl8pPr>
            <a:lvl9pPr lvl="8" algn="ctr" rtl="0">
              <a:lnSpc>
                <a:spcPct val="100000"/>
              </a:lnSpc>
              <a:spcBef>
                <a:spcPct val="0"/>
              </a:spcBef>
              <a:spcAft>
                <a:spcPct val="0"/>
              </a:spcAft>
              <a:buSzPts val="2500"/>
              <a:buFont typeface="Bebas Neue"/>
              <a:buNone/>
              <a:defRPr sz="2500">
                <a:latin typeface="Bebas Neue"/>
                <a:ea typeface="Bebas Neue"/>
                <a:cs typeface="Bebas Neue"/>
                <a:sym typeface="Bebas Neue"/>
              </a:defRPr>
            </a:lvl9pPr>
          </a:lstStyle>
          <a:p>
            <a:endParaRPr/>
          </a:p>
        </p:txBody>
      </p:sp>
      <p:sp>
        <p:nvSpPr>
          <p:cNvPr id="357" name="Google Shape;357;p33"/>
          <p:cNvSpPr txBox="1">
            <a:spLocks noGrp="1"/>
          </p:cNvSpPr>
          <p:nvPr>
            <p:ph type="subTitle" idx="2"/>
          </p:nvPr>
        </p:nvSpPr>
        <p:spPr>
          <a:xfrm>
            <a:off x="2433025" y="3225425"/>
            <a:ext cx="555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ct val="0"/>
              </a:spcBef>
              <a:spcAft>
                <a:spcPct val="0"/>
              </a:spcAft>
              <a:buSzPts val="2500"/>
              <a:buFont typeface="Bebas Neue"/>
              <a:buNone/>
              <a:defRPr sz="2500">
                <a:latin typeface="Bebas Neue"/>
                <a:ea typeface="Bebas Neue"/>
                <a:cs typeface="Bebas Neue"/>
                <a:sym typeface="Bebas Neue"/>
              </a:defRPr>
            </a:lvl2pPr>
            <a:lvl3pPr lvl="2" algn="ctr" rtl="0">
              <a:lnSpc>
                <a:spcPct val="100000"/>
              </a:lnSpc>
              <a:spcBef>
                <a:spcPct val="0"/>
              </a:spcBef>
              <a:spcAft>
                <a:spcPct val="0"/>
              </a:spcAft>
              <a:buSzPts val="2500"/>
              <a:buFont typeface="Bebas Neue"/>
              <a:buNone/>
              <a:defRPr sz="2500">
                <a:latin typeface="Bebas Neue"/>
                <a:ea typeface="Bebas Neue"/>
                <a:cs typeface="Bebas Neue"/>
                <a:sym typeface="Bebas Neue"/>
              </a:defRPr>
            </a:lvl3pPr>
            <a:lvl4pPr lvl="3" algn="ctr" rtl="0">
              <a:lnSpc>
                <a:spcPct val="100000"/>
              </a:lnSpc>
              <a:spcBef>
                <a:spcPct val="0"/>
              </a:spcBef>
              <a:spcAft>
                <a:spcPct val="0"/>
              </a:spcAft>
              <a:buSzPts val="2500"/>
              <a:buFont typeface="Bebas Neue"/>
              <a:buNone/>
              <a:defRPr sz="2500">
                <a:latin typeface="Bebas Neue"/>
                <a:ea typeface="Bebas Neue"/>
                <a:cs typeface="Bebas Neue"/>
                <a:sym typeface="Bebas Neue"/>
              </a:defRPr>
            </a:lvl4pPr>
            <a:lvl5pPr lvl="4" algn="ctr" rtl="0">
              <a:lnSpc>
                <a:spcPct val="100000"/>
              </a:lnSpc>
              <a:spcBef>
                <a:spcPct val="0"/>
              </a:spcBef>
              <a:spcAft>
                <a:spcPct val="0"/>
              </a:spcAft>
              <a:buSzPts val="2500"/>
              <a:buFont typeface="Bebas Neue"/>
              <a:buNone/>
              <a:defRPr sz="2500">
                <a:latin typeface="Bebas Neue"/>
                <a:ea typeface="Bebas Neue"/>
                <a:cs typeface="Bebas Neue"/>
                <a:sym typeface="Bebas Neue"/>
              </a:defRPr>
            </a:lvl5pPr>
            <a:lvl6pPr lvl="5" algn="ctr" rtl="0">
              <a:lnSpc>
                <a:spcPct val="100000"/>
              </a:lnSpc>
              <a:spcBef>
                <a:spcPct val="0"/>
              </a:spcBef>
              <a:spcAft>
                <a:spcPct val="0"/>
              </a:spcAft>
              <a:buSzPts val="2500"/>
              <a:buFont typeface="Bebas Neue"/>
              <a:buNone/>
              <a:defRPr sz="2500">
                <a:latin typeface="Bebas Neue"/>
                <a:ea typeface="Bebas Neue"/>
                <a:cs typeface="Bebas Neue"/>
                <a:sym typeface="Bebas Neue"/>
              </a:defRPr>
            </a:lvl6pPr>
            <a:lvl7pPr lvl="6" algn="ctr" rtl="0">
              <a:lnSpc>
                <a:spcPct val="100000"/>
              </a:lnSpc>
              <a:spcBef>
                <a:spcPct val="0"/>
              </a:spcBef>
              <a:spcAft>
                <a:spcPct val="0"/>
              </a:spcAft>
              <a:buSzPts val="2500"/>
              <a:buFont typeface="Bebas Neue"/>
              <a:buNone/>
              <a:defRPr sz="2500">
                <a:latin typeface="Bebas Neue"/>
                <a:ea typeface="Bebas Neue"/>
                <a:cs typeface="Bebas Neue"/>
                <a:sym typeface="Bebas Neue"/>
              </a:defRPr>
            </a:lvl7pPr>
            <a:lvl8pPr lvl="7" algn="ctr" rtl="0">
              <a:lnSpc>
                <a:spcPct val="100000"/>
              </a:lnSpc>
              <a:spcBef>
                <a:spcPct val="0"/>
              </a:spcBef>
              <a:spcAft>
                <a:spcPct val="0"/>
              </a:spcAft>
              <a:buSzPts val="2500"/>
              <a:buFont typeface="Bebas Neue"/>
              <a:buNone/>
              <a:defRPr sz="2500">
                <a:latin typeface="Bebas Neue"/>
                <a:ea typeface="Bebas Neue"/>
                <a:cs typeface="Bebas Neue"/>
                <a:sym typeface="Bebas Neue"/>
              </a:defRPr>
            </a:lvl8pPr>
            <a:lvl9pPr lvl="8" algn="ctr" rtl="0">
              <a:lnSpc>
                <a:spcPct val="100000"/>
              </a:lnSpc>
              <a:spcBef>
                <a:spcPct val="0"/>
              </a:spcBef>
              <a:spcAft>
                <a:spcPct val="0"/>
              </a:spcAft>
              <a:buSzPts val="2500"/>
              <a:buFont typeface="Bebas Neue"/>
              <a:buNone/>
              <a:defRPr sz="2500">
                <a:latin typeface="Bebas Neue"/>
                <a:ea typeface="Bebas Neue"/>
                <a:cs typeface="Bebas Neue"/>
                <a:sym typeface="Bebas Neue"/>
              </a:defRPr>
            </a:lvl9pPr>
          </a:lstStyle>
          <a:p>
            <a:endParaRPr/>
          </a:p>
        </p:txBody>
      </p:sp>
      <p:sp>
        <p:nvSpPr>
          <p:cNvPr id="358" name="Google Shape;358;p33"/>
          <p:cNvSpPr txBox="1">
            <a:spLocks noGrp="1"/>
          </p:cNvSpPr>
          <p:nvPr>
            <p:ph type="subTitle" idx="3"/>
          </p:nvPr>
        </p:nvSpPr>
        <p:spPr>
          <a:xfrm>
            <a:off x="2427050" y="1899609"/>
            <a:ext cx="5554500" cy="6522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sp>
        <p:nvSpPr>
          <p:cNvPr id="359" name="Google Shape;359;p33"/>
          <p:cNvSpPr txBox="1">
            <a:spLocks noGrp="1"/>
          </p:cNvSpPr>
          <p:nvPr>
            <p:ph type="subTitle" idx="4"/>
          </p:nvPr>
        </p:nvSpPr>
        <p:spPr>
          <a:xfrm>
            <a:off x="2433025" y="3687425"/>
            <a:ext cx="5554500" cy="6522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sp>
        <p:nvSpPr>
          <p:cNvPr id="360" name="Google Shape;360;p3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ct val="0"/>
              </a:spcBef>
              <a:spcAft>
                <a:spcPct val="0"/>
              </a:spcAft>
              <a:buSzPts val="3000"/>
              <a:buNone/>
              <a:defRPr/>
            </a:lvl1pPr>
            <a:lvl2pPr lvl="1" rtl="0">
              <a:spcBef>
                <a:spcPct val="0"/>
              </a:spcBef>
              <a:spcAft>
                <a:spcPct val="0"/>
              </a:spcAft>
              <a:buSzPts val="3000"/>
              <a:buNone/>
              <a:defRPr/>
            </a:lvl2pPr>
            <a:lvl3pPr lvl="2" rtl="0">
              <a:spcBef>
                <a:spcPct val="0"/>
              </a:spcBef>
              <a:spcAft>
                <a:spcPct val="0"/>
              </a:spcAft>
              <a:buSzPts val="3000"/>
              <a:buNone/>
              <a:defRPr/>
            </a:lvl3pPr>
            <a:lvl4pPr lvl="3" rtl="0">
              <a:spcBef>
                <a:spcPct val="0"/>
              </a:spcBef>
              <a:spcAft>
                <a:spcPct val="0"/>
              </a:spcAft>
              <a:buSzPts val="3000"/>
              <a:buNone/>
              <a:defRPr/>
            </a:lvl4pPr>
            <a:lvl5pPr lvl="4" rtl="0">
              <a:spcBef>
                <a:spcPct val="0"/>
              </a:spcBef>
              <a:spcAft>
                <a:spcPct val="0"/>
              </a:spcAft>
              <a:buSzPts val="3000"/>
              <a:buNone/>
              <a:defRPr/>
            </a:lvl5pPr>
            <a:lvl6pPr lvl="5" rtl="0">
              <a:spcBef>
                <a:spcPct val="0"/>
              </a:spcBef>
              <a:spcAft>
                <a:spcPct val="0"/>
              </a:spcAft>
              <a:buSzPts val="3000"/>
              <a:buNone/>
              <a:defRPr/>
            </a:lvl6pPr>
            <a:lvl7pPr lvl="6" rtl="0">
              <a:spcBef>
                <a:spcPct val="0"/>
              </a:spcBef>
              <a:spcAft>
                <a:spcPct val="0"/>
              </a:spcAft>
              <a:buSzPts val="3000"/>
              <a:buNone/>
              <a:defRPr/>
            </a:lvl7pPr>
            <a:lvl8pPr lvl="7" rtl="0">
              <a:spcBef>
                <a:spcPct val="0"/>
              </a:spcBef>
              <a:spcAft>
                <a:spcPct val="0"/>
              </a:spcAft>
              <a:buSzPts val="3000"/>
              <a:buNone/>
              <a:defRPr/>
            </a:lvl8pPr>
            <a:lvl9pPr lvl="8" rtl="0">
              <a:spcBef>
                <a:spcPct val="0"/>
              </a:spcBef>
              <a:spcAft>
                <a:spcPct val="0"/>
              </a:spcAft>
              <a:buSzPts val="3000"/>
              <a:buNone/>
              <a:defRPr/>
            </a:lvl9pPr>
          </a:lstStyle>
          <a:p>
            <a:endParaRPr/>
          </a:p>
        </p:txBody>
      </p:sp>
      <p:grpSp>
        <p:nvGrpSpPr>
          <p:cNvPr id="361" name="Google Shape;361;p33"/>
          <p:cNvGrpSpPr/>
          <p:nvPr/>
        </p:nvGrpSpPr>
        <p:grpSpPr>
          <a:xfrm>
            <a:off x="8424000" y="209250"/>
            <a:ext cx="433550" cy="78899"/>
            <a:chOff x="8424000" y="285450"/>
            <a:chExt cx="433550" cy="78899"/>
          </a:xfrm>
        </p:grpSpPr>
        <p:cxnSp>
          <p:nvCxnSpPr>
            <p:cNvPr id="362" name="Google Shape;362;p3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63" name="Google Shape;363;p3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364" name="Google Shape;364;p33"/>
            <p:cNvGrpSpPr/>
            <p:nvPr/>
          </p:nvGrpSpPr>
          <p:grpSpPr>
            <a:xfrm>
              <a:off x="8785929" y="285450"/>
              <a:ext cx="71621" cy="78899"/>
              <a:chOff x="3621700" y="273825"/>
              <a:chExt cx="100875" cy="111125"/>
            </a:xfrm>
          </p:grpSpPr>
          <p:cxnSp>
            <p:nvCxnSpPr>
              <p:cNvPr id="365" name="Google Shape;365;p3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66" name="Google Shape;366;p3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three columns 2">
  <p:cSld name="CUSTOM_3_1_1">
    <p:spTree>
      <p:nvGrpSpPr>
        <p:cNvPr id="1" name="Shape 401"/>
        <p:cNvGrpSpPr/>
        <p:nvPr/>
      </p:nvGrpSpPr>
      <p:grpSpPr>
        <a:xfrm>
          <a:off x="0" y="0"/>
          <a:ext cx="0" cy="0"/>
        </a:xfrm>
      </p:grpSpPr>
      <p:sp>
        <p:nvSpPr>
          <p:cNvPr id="402" name="Google Shape;402;p36"/>
          <p:cNvSpPr/>
          <p:nvPr/>
        </p:nvSpPr>
        <p:spPr>
          <a:xfrm>
            <a:off x="723675" y="1189200"/>
            <a:ext cx="77070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403" name="Google Shape;403;p36"/>
          <p:cNvSpPr txBox="1">
            <a:spLocks noGrp="1"/>
          </p:cNvSpPr>
          <p:nvPr>
            <p:ph type="title"/>
          </p:nvPr>
        </p:nvSpPr>
        <p:spPr>
          <a:xfrm>
            <a:off x="1896875" y="1442900"/>
            <a:ext cx="1766400" cy="535800"/>
          </a:xfrm>
          <a:prstGeom prst="rect">
            <a:avLst/>
          </a:prstGeom>
        </p:spPr>
        <p:txBody>
          <a:bodyPr spcFirstLastPara="1" wrap="square" lIns="91425" tIns="91425" rIns="91425" bIns="91425" anchor="ctr" anchorCtr="0">
            <a:noAutofit/>
          </a:bodyPr>
          <a:lstStyle>
            <a:lvl1pPr lvl="0" rtl="0">
              <a:spcBef>
                <a:spcPct val="0"/>
              </a:spcBef>
              <a:spcAft>
                <a:spcPct val="0"/>
              </a:spcAft>
              <a:buSzPts val="2500"/>
              <a:buNone/>
              <a:defRPr sz="2000" b="1"/>
            </a:lvl1pPr>
            <a:lvl2pPr lvl="1" algn="ctr" rtl="0">
              <a:spcBef>
                <a:spcPct val="0"/>
              </a:spcBef>
              <a:spcAft>
                <a:spcPct val="0"/>
              </a:spcAft>
              <a:buSzPts val="2500"/>
              <a:buNone/>
              <a:defRPr sz="2500"/>
            </a:lvl2pPr>
            <a:lvl3pPr lvl="2" algn="ctr" rtl="0">
              <a:spcBef>
                <a:spcPct val="0"/>
              </a:spcBef>
              <a:spcAft>
                <a:spcPct val="0"/>
              </a:spcAft>
              <a:buSzPts val="2500"/>
              <a:buNone/>
              <a:defRPr sz="2500"/>
            </a:lvl3pPr>
            <a:lvl4pPr lvl="3" algn="ctr" rtl="0">
              <a:spcBef>
                <a:spcPct val="0"/>
              </a:spcBef>
              <a:spcAft>
                <a:spcPct val="0"/>
              </a:spcAft>
              <a:buSzPts val="2500"/>
              <a:buNone/>
              <a:defRPr sz="2500"/>
            </a:lvl4pPr>
            <a:lvl5pPr lvl="4" algn="ctr" rtl="0">
              <a:spcBef>
                <a:spcPct val="0"/>
              </a:spcBef>
              <a:spcAft>
                <a:spcPct val="0"/>
              </a:spcAft>
              <a:buSzPts val="2500"/>
              <a:buNone/>
              <a:defRPr sz="2500"/>
            </a:lvl5pPr>
            <a:lvl6pPr lvl="5" algn="ctr" rtl="0">
              <a:spcBef>
                <a:spcPct val="0"/>
              </a:spcBef>
              <a:spcAft>
                <a:spcPct val="0"/>
              </a:spcAft>
              <a:buSzPts val="2500"/>
              <a:buNone/>
              <a:defRPr sz="2500"/>
            </a:lvl6pPr>
            <a:lvl7pPr lvl="6" algn="ctr" rtl="0">
              <a:spcBef>
                <a:spcPct val="0"/>
              </a:spcBef>
              <a:spcAft>
                <a:spcPct val="0"/>
              </a:spcAft>
              <a:buSzPts val="2500"/>
              <a:buNone/>
              <a:defRPr sz="2500"/>
            </a:lvl7pPr>
            <a:lvl8pPr lvl="7" algn="ctr" rtl="0">
              <a:spcBef>
                <a:spcPct val="0"/>
              </a:spcBef>
              <a:spcAft>
                <a:spcPct val="0"/>
              </a:spcAft>
              <a:buSzPts val="2500"/>
              <a:buNone/>
              <a:defRPr sz="2500"/>
            </a:lvl8pPr>
            <a:lvl9pPr lvl="8" algn="ctr" rtl="0">
              <a:spcBef>
                <a:spcPct val="0"/>
              </a:spcBef>
              <a:spcAft>
                <a:spcPct val="0"/>
              </a:spcAft>
              <a:buSzPts val="2500"/>
              <a:buNone/>
              <a:defRPr sz="2500"/>
            </a:lvl9pPr>
          </a:lstStyle>
          <a:p>
            <a:endParaRPr/>
          </a:p>
        </p:txBody>
      </p:sp>
      <p:sp>
        <p:nvSpPr>
          <p:cNvPr id="404" name="Google Shape;404;p36"/>
          <p:cNvSpPr txBox="1">
            <a:spLocks noGrp="1"/>
          </p:cNvSpPr>
          <p:nvPr>
            <p:ph type="subTitle" idx="1"/>
          </p:nvPr>
        </p:nvSpPr>
        <p:spPr>
          <a:xfrm>
            <a:off x="3663206" y="1442892"/>
            <a:ext cx="4541100" cy="5358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1400">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sp>
        <p:nvSpPr>
          <p:cNvPr id="405" name="Google Shape;405;p36"/>
          <p:cNvSpPr txBox="1">
            <a:spLocks noGrp="1"/>
          </p:cNvSpPr>
          <p:nvPr>
            <p:ph type="title" idx="2"/>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ct val="0"/>
              </a:spcBef>
              <a:spcAft>
                <a:spcPct val="0"/>
              </a:spcAft>
              <a:buSzPts val="3000"/>
              <a:buNone/>
              <a:defRPr sz="3000" b="1"/>
            </a:lvl1pPr>
            <a:lvl2pPr lvl="1" rtl="0">
              <a:spcBef>
                <a:spcPct val="0"/>
              </a:spcBef>
              <a:spcAft>
                <a:spcPct val="0"/>
              </a:spcAft>
              <a:buSzPts val="3000"/>
              <a:buNone/>
              <a:defRPr/>
            </a:lvl2pPr>
            <a:lvl3pPr lvl="2" rtl="0">
              <a:spcBef>
                <a:spcPct val="0"/>
              </a:spcBef>
              <a:spcAft>
                <a:spcPct val="0"/>
              </a:spcAft>
              <a:buSzPts val="3000"/>
              <a:buNone/>
              <a:defRPr/>
            </a:lvl3pPr>
            <a:lvl4pPr lvl="3" rtl="0">
              <a:spcBef>
                <a:spcPct val="0"/>
              </a:spcBef>
              <a:spcAft>
                <a:spcPct val="0"/>
              </a:spcAft>
              <a:buSzPts val="3000"/>
              <a:buNone/>
              <a:defRPr/>
            </a:lvl4pPr>
            <a:lvl5pPr lvl="4" rtl="0">
              <a:spcBef>
                <a:spcPct val="0"/>
              </a:spcBef>
              <a:spcAft>
                <a:spcPct val="0"/>
              </a:spcAft>
              <a:buSzPts val="3000"/>
              <a:buNone/>
              <a:defRPr/>
            </a:lvl5pPr>
            <a:lvl6pPr lvl="5" rtl="0">
              <a:spcBef>
                <a:spcPct val="0"/>
              </a:spcBef>
              <a:spcAft>
                <a:spcPct val="0"/>
              </a:spcAft>
              <a:buSzPts val="3000"/>
              <a:buNone/>
              <a:defRPr/>
            </a:lvl6pPr>
            <a:lvl7pPr lvl="6" rtl="0">
              <a:spcBef>
                <a:spcPct val="0"/>
              </a:spcBef>
              <a:spcAft>
                <a:spcPct val="0"/>
              </a:spcAft>
              <a:buSzPts val="3000"/>
              <a:buNone/>
              <a:defRPr/>
            </a:lvl7pPr>
            <a:lvl8pPr lvl="7" rtl="0">
              <a:spcBef>
                <a:spcPct val="0"/>
              </a:spcBef>
              <a:spcAft>
                <a:spcPct val="0"/>
              </a:spcAft>
              <a:buSzPts val="3000"/>
              <a:buNone/>
              <a:defRPr/>
            </a:lvl8pPr>
            <a:lvl9pPr lvl="8" rtl="0">
              <a:spcBef>
                <a:spcPct val="0"/>
              </a:spcBef>
              <a:spcAft>
                <a:spcPct val="0"/>
              </a:spcAft>
              <a:buSzPts val="3000"/>
              <a:buNone/>
              <a:defRPr/>
            </a:lvl9pPr>
          </a:lstStyle>
          <a:p>
            <a:endParaRPr/>
          </a:p>
        </p:txBody>
      </p:sp>
      <p:grpSp>
        <p:nvGrpSpPr>
          <p:cNvPr id="406" name="Google Shape;406;p36"/>
          <p:cNvGrpSpPr/>
          <p:nvPr/>
        </p:nvGrpSpPr>
        <p:grpSpPr>
          <a:xfrm>
            <a:off x="8424000" y="209250"/>
            <a:ext cx="433550" cy="78899"/>
            <a:chOff x="8424000" y="285450"/>
            <a:chExt cx="433550" cy="78899"/>
          </a:xfrm>
        </p:grpSpPr>
        <p:cxnSp>
          <p:nvCxnSpPr>
            <p:cNvPr id="407" name="Google Shape;407;p3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08" name="Google Shape;408;p3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409" name="Google Shape;409;p36"/>
            <p:cNvGrpSpPr/>
            <p:nvPr/>
          </p:nvGrpSpPr>
          <p:grpSpPr>
            <a:xfrm>
              <a:off x="8785929" y="285450"/>
              <a:ext cx="71621" cy="78899"/>
              <a:chOff x="3621700" y="273825"/>
              <a:chExt cx="100875" cy="111125"/>
            </a:xfrm>
          </p:grpSpPr>
          <p:cxnSp>
            <p:nvCxnSpPr>
              <p:cNvPr id="410" name="Google Shape;410;p3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11" name="Google Shape;411;p3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412" name="Google Shape;412;p36"/>
          <p:cNvSpPr/>
          <p:nvPr/>
        </p:nvSpPr>
        <p:spPr>
          <a:xfrm>
            <a:off x="723675" y="2374637"/>
            <a:ext cx="77070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413" name="Google Shape;413;p36"/>
          <p:cNvSpPr txBox="1">
            <a:spLocks noGrp="1"/>
          </p:cNvSpPr>
          <p:nvPr>
            <p:ph type="title" idx="3"/>
          </p:nvPr>
        </p:nvSpPr>
        <p:spPr>
          <a:xfrm>
            <a:off x="1896875" y="2628325"/>
            <a:ext cx="1766400" cy="535800"/>
          </a:xfrm>
          <a:prstGeom prst="rect">
            <a:avLst/>
          </a:prstGeom>
        </p:spPr>
        <p:txBody>
          <a:bodyPr spcFirstLastPara="1" wrap="square" lIns="91425" tIns="91425" rIns="91425" bIns="91425" anchor="ctr" anchorCtr="0">
            <a:noAutofit/>
          </a:bodyPr>
          <a:lstStyle>
            <a:lvl1pPr lvl="0" rtl="0">
              <a:spcBef>
                <a:spcPct val="0"/>
              </a:spcBef>
              <a:spcAft>
                <a:spcPct val="0"/>
              </a:spcAft>
              <a:buSzPts val="2500"/>
              <a:buNone/>
              <a:defRPr sz="2000" b="1"/>
            </a:lvl1pPr>
            <a:lvl2pPr lvl="1" algn="ctr" rtl="0">
              <a:spcBef>
                <a:spcPct val="0"/>
              </a:spcBef>
              <a:spcAft>
                <a:spcPct val="0"/>
              </a:spcAft>
              <a:buSzPts val="2500"/>
              <a:buNone/>
              <a:defRPr sz="2500"/>
            </a:lvl2pPr>
            <a:lvl3pPr lvl="2" algn="ctr" rtl="0">
              <a:spcBef>
                <a:spcPct val="0"/>
              </a:spcBef>
              <a:spcAft>
                <a:spcPct val="0"/>
              </a:spcAft>
              <a:buSzPts val="2500"/>
              <a:buNone/>
              <a:defRPr sz="2500"/>
            </a:lvl3pPr>
            <a:lvl4pPr lvl="3" algn="ctr" rtl="0">
              <a:spcBef>
                <a:spcPct val="0"/>
              </a:spcBef>
              <a:spcAft>
                <a:spcPct val="0"/>
              </a:spcAft>
              <a:buSzPts val="2500"/>
              <a:buNone/>
              <a:defRPr sz="2500"/>
            </a:lvl4pPr>
            <a:lvl5pPr lvl="4" algn="ctr" rtl="0">
              <a:spcBef>
                <a:spcPct val="0"/>
              </a:spcBef>
              <a:spcAft>
                <a:spcPct val="0"/>
              </a:spcAft>
              <a:buSzPts val="2500"/>
              <a:buNone/>
              <a:defRPr sz="2500"/>
            </a:lvl5pPr>
            <a:lvl6pPr lvl="5" algn="ctr" rtl="0">
              <a:spcBef>
                <a:spcPct val="0"/>
              </a:spcBef>
              <a:spcAft>
                <a:spcPct val="0"/>
              </a:spcAft>
              <a:buSzPts val="2500"/>
              <a:buNone/>
              <a:defRPr sz="2500"/>
            </a:lvl6pPr>
            <a:lvl7pPr lvl="6" algn="ctr" rtl="0">
              <a:spcBef>
                <a:spcPct val="0"/>
              </a:spcBef>
              <a:spcAft>
                <a:spcPct val="0"/>
              </a:spcAft>
              <a:buSzPts val="2500"/>
              <a:buNone/>
              <a:defRPr sz="2500"/>
            </a:lvl7pPr>
            <a:lvl8pPr lvl="7" algn="ctr" rtl="0">
              <a:spcBef>
                <a:spcPct val="0"/>
              </a:spcBef>
              <a:spcAft>
                <a:spcPct val="0"/>
              </a:spcAft>
              <a:buSzPts val="2500"/>
              <a:buNone/>
              <a:defRPr sz="2500"/>
            </a:lvl8pPr>
            <a:lvl9pPr lvl="8" algn="ctr" rtl="0">
              <a:spcBef>
                <a:spcPct val="0"/>
              </a:spcBef>
              <a:spcAft>
                <a:spcPct val="0"/>
              </a:spcAft>
              <a:buSzPts val="2500"/>
              <a:buNone/>
              <a:defRPr sz="2500"/>
            </a:lvl9pPr>
          </a:lstStyle>
          <a:p>
            <a:endParaRPr/>
          </a:p>
        </p:txBody>
      </p:sp>
      <p:sp>
        <p:nvSpPr>
          <p:cNvPr id="414" name="Google Shape;414;p36"/>
          <p:cNvSpPr txBox="1">
            <a:spLocks noGrp="1"/>
          </p:cNvSpPr>
          <p:nvPr>
            <p:ph type="subTitle" idx="4"/>
          </p:nvPr>
        </p:nvSpPr>
        <p:spPr>
          <a:xfrm>
            <a:off x="3663206" y="2628323"/>
            <a:ext cx="4541100" cy="5358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1400">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sp>
        <p:nvSpPr>
          <p:cNvPr id="415" name="Google Shape;415;p36"/>
          <p:cNvSpPr/>
          <p:nvPr/>
        </p:nvSpPr>
        <p:spPr>
          <a:xfrm>
            <a:off x="723675" y="3560075"/>
            <a:ext cx="77070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416" name="Google Shape;416;p36"/>
          <p:cNvSpPr txBox="1">
            <a:spLocks noGrp="1"/>
          </p:cNvSpPr>
          <p:nvPr>
            <p:ph type="title" idx="5"/>
          </p:nvPr>
        </p:nvSpPr>
        <p:spPr>
          <a:xfrm>
            <a:off x="1896875" y="3813750"/>
            <a:ext cx="1766400" cy="535800"/>
          </a:xfrm>
          <a:prstGeom prst="rect">
            <a:avLst/>
          </a:prstGeom>
        </p:spPr>
        <p:txBody>
          <a:bodyPr spcFirstLastPara="1" wrap="square" lIns="91425" tIns="91425" rIns="91425" bIns="91425" anchor="ctr" anchorCtr="0">
            <a:noAutofit/>
          </a:bodyPr>
          <a:lstStyle>
            <a:lvl1pPr lvl="0" rtl="0">
              <a:spcBef>
                <a:spcPct val="0"/>
              </a:spcBef>
              <a:spcAft>
                <a:spcPct val="0"/>
              </a:spcAft>
              <a:buSzPts val="2500"/>
              <a:buNone/>
              <a:defRPr sz="2000" b="1"/>
            </a:lvl1pPr>
            <a:lvl2pPr lvl="1" algn="ctr" rtl="0">
              <a:spcBef>
                <a:spcPct val="0"/>
              </a:spcBef>
              <a:spcAft>
                <a:spcPct val="0"/>
              </a:spcAft>
              <a:buSzPts val="2500"/>
              <a:buNone/>
              <a:defRPr sz="2500"/>
            </a:lvl2pPr>
            <a:lvl3pPr lvl="2" algn="ctr" rtl="0">
              <a:spcBef>
                <a:spcPct val="0"/>
              </a:spcBef>
              <a:spcAft>
                <a:spcPct val="0"/>
              </a:spcAft>
              <a:buSzPts val="2500"/>
              <a:buNone/>
              <a:defRPr sz="2500"/>
            </a:lvl3pPr>
            <a:lvl4pPr lvl="3" algn="ctr" rtl="0">
              <a:spcBef>
                <a:spcPct val="0"/>
              </a:spcBef>
              <a:spcAft>
                <a:spcPct val="0"/>
              </a:spcAft>
              <a:buSzPts val="2500"/>
              <a:buNone/>
              <a:defRPr sz="2500"/>
            </a:lvl4pPr>
            <a:lvl5pPr lvl="4" algn="ctr" rtl="0">
              <a:spcBef>
                <a:spcPct val="0"/>
              </a:spcBef>
              <a:spcAft>
                <a:spcPct val="0"/>
              </a:spcAft>
              <a:buSzPts val="2500"/>
              <a:buNone/>
              <a:defRPr sz="2500"/>
            </a:lvl5pPr>
            <a:lvl6pPr lvl="5" algn="ctr" rtl="0">
              <a:spcBef>
                <a:spcPct val="0"/>
              </a:spcBef>
              <a:spcAft>
                <a:spcPct val="0"/>
              </a:spcAft>
              <a:buSzPts val="2500"/>
              <a:buNone/>
              <a:defRPr sz="2500"/>
            </a:lvl6pPr>
            <a:lvl7pPr lvl="6" algn="ctr" rtl="0">
              <a:spcBef>
                <a:spcPct val="0"/>
              </a:spcBef>
              <a:spcAft>
                <a:spcPct val="0"/>
              </a:spcAft>
              <a:buSzPts val="2500"/>
              <a:buNone/>
              <a:defRPr sz="2500"/>
            </a:lvl7pPr>
            <a:lvl8pPr lvl="7" algn="ctr" rtl="0">
              <a:spcBef>
                <a:spcPct val="0"/>
              </a:spcBef>
              <a:spcAft>
                <a:spcPct val="0"/>
              </a:spcAft>
              <a:buSzPts val="2500"/>
              <a:buNone/>
              <a:defRPr sz="2500"/>
            </a:lvl8pPr>
            <a:lvl9pPr lvl="8" algn="ctr" rtl="0">
              <a:spcBef>
                <a:spcPct val="0"/>
              </a:spcBef>
              <a:spcAft>
                <a:spcPct val="0"/>
              </a:spcAft>
              <a:buSzPts val="2500"/>
              <a:buNone/>
              <a:defRPr sz="2500"/>
            </a:lvl9pPr>
          </a:lstStyle>
          <a:p>
            <a:endParaRPr/>
          </a:p>
        </p:txBody>
      </p:sp>
      <p:sp>
        <p:nvSpPr>
          <p:cNvPr id="417" name="Google Shape;417;p36"/>
          <p:cNvSpPr txBox="1">
            <a:spLocks noGrp="1"/>
          </p:cNvSpPr>
          <p:nvPr>
            <p:ph type="subTitle" idx="6"/>
          </p:nvPr>
        </p:nvSpPr>
        <p:spPr>
          <a:xfrm>
            <a:off x="3663206" y="3813755"/>
            <a:ext cx="4541100" cy="5358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1400">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hanks">
  <p:cSld name="CUSTOM_7">
    <p:spTree>
      <p:nvGrpSpPr>
        <p:cNvPr id="1" name="Shape 572"/>
        <p:cNvGrpSpPr/>
        <p:nvPr/>
      </p:nvGrpSpPr>
      <p:grpSpPr>
        <a:xfrm>
          <a:off x="0" y="0"/>
          <a:ext cx="0" cy="0"/>
        </a:xfrm>
      </p:grpSpPr>
      <p:sp>
        <p:nvSpPr>
          <p:cNvPr id="573" name="Google Shape;573;p46"/>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74" name="Google Shape;574;p46"/>
          <p:cNvSpPr txBox="1">
            <a:spLocks noGrp="1"/>
          </p:cNvSpPr>
          <p:nvPr>
            <p:ph type="ctrTitle"/>
          </p:nvPr>
        </p:nvSpPr>
        <p:spPr>
          <a:xfrm>
            <a:off x="948600" y="947473"/>
            <a:ext cx="4284000" cy="859500"/>
          </a:xfrm>
          <a:prstGeom prst="rect">
            <a:avLst/>
          </a:prstGeom>
        </p:spPr>
        <p:txBody>
          <a:bodyPr spcFirstLastPara="1" wrap="square" lIns="91425" tIns="91425" rIns="91425" bIns="91425" anchor="ctr" anchorCtr="0">
            <a:noAutofit/>
          </a:bodyPr>
          <a:lstStyle>
            <a:lvl1pPr lvl="0" rtl="0">
              <a:spcBef>
                <a:spcPct val="0"/>
              </a:spcBef>
              <a:spcAft>
                <a:spcPct val="0"/>
              </a:spcAft>
              <a:buSzPts val="5200"/>
              <a:buNone/>
              <a:defRPr sz="6000"/>
            </a:lvl1pPr>
            <a:lvl2pPr lvl="1" algn="ctr" rtl="0">
              <a:spcBef>
                <a:spcPct val="0"/>
              </a:spcBef>
              <a:spcAft>
                <a:spcPct val="0"/>
              </a:spcAft>
              <a:buSzPts val="5200"/>
              <a:buNone/>
              <a:defRPr sz="5200"/>
            </a:lvl2pPr>
            <a:lvl3pPr lvl="2" algn="ctr" rtl="0">
              <a:spcBef>
                <a:spcPct val="0"/>
              </a:spcBef>
              <a:spcAft>
                <a:spcPct val="0"/>
              </a:spcAft>
              <a:buSzPts val="5200"/>
              <a:buNone/>
              <a:defRPr sz="5200"/>
            </a:lvl3pPr>
            <a:lvl4pPr lvl="3" algn="ctr" rtl="0">
              <a:spcBef>
                <a:spcPct val="0"/>
              </a:spcBef>
              <a:spcAft>
                <a:spcPct val="0"/>
              </a:spcAft>
              <a:buSzPts val="5200"/>
              <a:buNone/>
              <a:defRPr sz="5200"/>
            </a:lvl4pPr>
            <a:lvl5pPr lvl="4" algn="ctr" rtl="0">
              <a:spcBef>
                <a:spcPct val="0"/>
              </a:spcBef>
              <a:spcAft>
                <a:spcPct val="0"/>
              </a:spcAft>
              <a:buSzPts val="5200"/>
              <a:buNone/>
              <a:defRPr sz="5200"/>
            </a:lvl5pPr>
            <a:lvl6pPr lvl="5" algn="ctr" rtl="0">
              <a:spcBef>
                <a:spcPct val="0"/>
              </a:spcBef>
              <a:spcAft>
                <a:spcPct val="0"/>
              </a:spcAft>
              <a:buSzPts val="5200"/>
              <a:buNone/>
              <a:defRPr sz="5200"/>
            </a:lvl6pPr>
            <a:lvl7pPr lvl="6" algn="ctr" rtl="0">
              <a:spcBef>
                <a:spcPct val="0"/>
              </a:spcBef>
              <a:spcAft>
                <a:spcPct val="0"/>
              </a:spcAft>
              <a:buSzPts val="5200"/>
              <a:buNone/>
              <a:defRPr sz="5200"/>
            </a:lvl7pPr>
            <a:lvl8pPr lvl="7" algn="ctr" rtl="0">
              <a:spcBef>
                <a:spcPct val="0"/>
              </a:spcBef>
              <a:spcAft>
                <a:spcPct val="0"/>
              </a:spcAft>
              <a:buSzPts val="5200"/>
              <a:buNone/>
              <a:defRPr sz="5200"/>
            </a:lvl8pPr>
            <a:lvl9pPr lvl="8" algn="ctr" rtl="0">
              <a:spcBef>
                <a:spcPct val="0"/>
              </a:spcBef>
              <a:spcAft>
                <a:spcPct val="0"/>
              </a:spcAft>
              <a:buSzPts val="5200"/>
              <a:buNone/>
              <a:defRPr sz="5200"/>
            </a:lvl9pPr>
          </a:lstStyle>
          <a:p>
            <a:endParaRPr/>
          </a:p>
        </p:txBody>
      </p:sp>
      <p:sp>
        <p:nvSpPr>
          <p:cNvPr id="575" name="Google Shape;575;p46"/>
          <p:cNvSpPr txBox="1">
            <a:spLocks noGrp="1"/>
          </p:cNvSpPr>
          <p:nvPr>
            <p:ph type="subTitle" idx="1"/>
          </p:nvPr>
        </p:nvSpPr>
        <p:spPr>
          <a:xfrm>
            <a:off x="948600" y="1806966"/>
            <a:ext cx="4293900" cy="4578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2000" b="1">
                <a:solidFill>
                  <a:schemeClr val="dk2"/>
                </a:solidFill>
                <a:latin typeface="Oswald"/>
                <a:ea typeface="Oswald"/>
                <a:cs typeface="Oswald"/>
                <a:sym typeface="Oswald"/>
              </a:defRPr>
            </a:lvl1pPr>
            <a:lvl2pPr lvl="1" algn="ctr" rtl="0">
              <a:lnSpc>
                <a:spcPct val="100000"/>
              </a:lnSpc>
              <a:spcBef>
                <a:spcPct val="0"/>
              </a:spcBef>
              <a:spcAft>
                <a:spcPct val="0"/>
              </a:spcAft>
              <a:buSzPts val="1800"/>
              <a:buNone/>
              <a:defRPr sz="1800"/>
            </a:lvl2pPr>
            <a:lvl3pPr lvl="2" algn="ctr" rtl="0">
              <a:lnSpc>
                <a:spcPct val="100000"/>
              </a:lnSpc>
              <a:spcBef>
                <a:spcPct val="0"/>
              </a:spcBef>
              <a:spcAft>
                <a:spcPct val="0"/>
              </a:spcAft>
              <a:buSzPts val="1800"/>
              <a:buNone/>
              <a:defRPr sz="1800"/>
            </a:lvl3pPr>
            <a:lvl4pPr lvl="3" algn="ctr" rtl="0">
              <a:lnSpc>
                <a:spcPct val="100000"/>
              </a:lnSpc>
              <a:spcBef>
                <a:spcPct val="0"/>
              </a:spcBef>
              <a:spcAft>
                <a:spcPct val="0"/>
              </a:spcAft>
              <a:buSzPts val="1800"/>
              <a:buNone/>
              <a:defRPr sz="1800"/>
            </a:lvl4pPr>
            <a:lvl5pPr lvl="4" algn="ctr" rtl="0">
              <a:lnSpc>
                <a:spcPct val="100000"/>
              </a:lnSpc>
              <a:spcBef>
                <a:spcPct val="0"/>
              </a:spcBef>
              <a:spcAft>
                <a:spcPct val="0"/>
              </a:spcAft>
              <a:buSzPts val="1800"/>
              <a:buNone/>
              <a:defRPr sz="1800"/>
            </a:lvl5pPr>
            <a:lvl6pPr lvl="5" algn="ctr" rtl="0">
              <a:lnSpc>
                <a:spcPct val="100000"/>
              </a:lnSpc>
              <a:spcBef>
                <a:spcPct val="0"/>
              </a:spcBef>
              <a:spcAft>
                <a:spcPct val="0"/>
              </a:spcAft>
              <a:buSzPts val="1800"/>
              <a:buNone/>
              <a:defRPr sz="1800"/>
            </a:lvl6pPr>
            <a:lvl7pPr lvl="6" algn="ctr" rtl="0">
              <a:lnSpc>
                <a:spcPct val="100000"/>
              </a:lnSpc>
              <a:spcBef>
                <a:spcPct val="0"/>
              </a:spcBef>
              <a:spcAft>
                <a:spcPct val="0"/>
              </a:spcAft>
              <a:buSzPts val="1800"/>
              <a:buNone/>
              <a:defRPr sz="1800"/>
            </a:lvl7pPr>
            <a:lvl8pPr lvl="7" algn="ctr" rtl="0">
              <a:lnSpc>
                <a:spcPct val="100000"/>
              </a:lnSpc>
              <a:spcBef>
                <a:spcPct val="0"/>
              </a:spcBef>
              <a:spcAft>
                <a:spcPct val="0"/>
              </a:spcAft>
              <a:buSzPts val="1800"/>
              <a:buNone/>
              <a:defRPr sz="1800"/>
            </a:lvl8pPr>
            <a:lvl9pPr lvl="8" algn="ctr" rtl="0">
              <a:lnSpc>
                <a:spcPct val="100000"/>
              </a:lnSpc>
              <a:spcBef>
                <a:spcPct val="0"/>
              </a:spcBef>
              <a:spcAft>
                <a:spcPct val="0"/>
              </a:spcAft>
              <a:buSzPts val="1800"/>
              <a:buNone/>
              <a:defRPr sz="1800"/>
            </a:lvl9pPr>
          </a:lstStyle>
          <a:p>
            <a:endParaRPr/>
          </a:p>
        </p:txBody>
      </p:sp>
      <p:sp>
        <p:nvSpPr>
          <p:cNvPr id="576" name="Google Shape;576;p46"/>
          <p:cNvSpPr txBox="1">
            <a:spLocks noGrp="1"/>
          </p:cNvSpPr>
          <p:nvPr>
            <p:ph type="subTitle" idx="2"/>
          </p:nvPr>
        </p:nvSpPr>
        <p:spPr>
          <a:xfrm>
            <a:off x="948600" y="2264775"/>
            <a:ext cx="2698800" cy="6060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1200">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800"/>
              <a:buNone/>
              <a:defRPr sz="1800"/>
            </a:lvl2pPr>
            <a:lvl3pPr lvl="2" algn="ctr" rtl="0">
              <a:lnSpc>
                <a:spcPct val="100000"/>
              </a:lnSpc>
              <a:spcBef>
                <a:spcPct val="0"/>
              </a:spcBef>
              <a:spcAft>
                <a:spcPct val="0"/>
              </a:spcAft>
              <a:buSzPts val="1800"/>
              <a:buNone/>
              <a:defRPr sz="1800"/>
            </a:lvl3pPr>
            <a:lvl4pPr lvl="3" algn="ctr" rtl="0">
              <a:lnSpc>
                <a:spcPct val="100000"/>
              </a:lnSpc>
              <a:spcBef>
                <a:spcPct val="0"/>
              </a:spcBef>
              <a:spcAft>
                <a:spcPct val="0"/>
              </a:spcAft>
              <a:buSzPts val="1800"/>
              <a:buNone/>
              <a:defRPr sz="1800"/>
            </a:lvl4pPr>
            <a:lvl5pPr lvl="4" algn="ctr" rtl="0">
              <a:lnSpc>
                <a:spcPct val="100000"/>
              </a:lnSpc>
              <a:spcBef>
                <a:spcPct val="0"/>
              </a:spcBef>
              <a:spcAft>
                <a:spcPct val="0"/>
              </a:spcAft>
              <a:buSzPts val="1800"/>
              <a:buNone/>
              <a:defRPr sz="1800"/>
            </a:lvl5pPr>
            <a:lvl6pPr lvl="5" algn="ctr" rtl="0">
              <a:lnSpc>
                <a:spcPct val="100000"/>
              </a:lnSpc>
              <a:spcBef>
                <a:spcPct val="0"/>
              </a:spcBef>
              <a:spcAft>
                <a:spcPct val="0"/>
              </a:spcAft>
              <a:buSzPts val="1800"/>
              <a:buNone/>
              <a:defRPr sz="1800"/>
            </a:lvl6pPr>
            <a:lvl7pPr lvl="6" algn="ctr" rtl="0">
              <a:lnSpc>
                <a:spcPct val="100000"/>
              </a:lnSpc>
              <a:spcBef>
                <a:spcPct val="0"/>
              </a:spcBef>
              <a:spcAft>
                <a:spcPct val="0"/>
              </a:spcAft>
              <a:buSzPts val="1800"/>
              <a:buNone/>
              <a:defRPr sz="1800"/>
            </a:lvl7pPr>
            <a:lvl8pPr lvl="7" algn="ctr" rtl="0">
              <a:lnSpc>
                <a:spcPct val="100000"/>
              </a:lnSpc>
              <a:spcBef>
                <a:spcPct val="0"/>
              </a:spcBef>
              <a:spcAft>
                <a:spcPct val="0"/>
              </a:spcAft>
              <a:buSzPts val="1800"/>
              <a:buNone/>
              <a:defRPr sz="1800"/>
            </a:lvl8pPr>
            <a:lvl9pPr lvl="8" algn="ctr" rtl="0">
              <a:lnSpc>
                <a:spcPct val="100000"/>
              </a:lnSpc>
              <a:spcBef>
                <a:spcPct val="0"/>
              </a:spcBef>
              <a:spcAft>
                <a:spcPct val="0"/>
              </a:spcAft>
              <a:buSzPts val="1800"/>
              <a:buNone/>
              <a:defRPr sz="1800"/>
            </a:lvl9pPr>
          </a:lstStyle>
          <a:p>
            <a:endParaRPr/>
          </a:p>
        </p:txBody>
      </p:sp>
      <p:grpSp>
        <p:nvGrpSpPr>
          <p:cNvPr id="577" name="Google Shape;577;p46"/>
          <p:cNvGrpSpPr/>
          <p:nvPr/>
        </p:nvGrpSpPr>
        <p:grpSpPr>
          <a:xfrm>
            <a:off x="8424000" y="209250"/>
            <a:ext cx="433550" cy="78899"/>
            <a:chOff x="8424000" y="285450"/>
            <a:chExt cx="433550" cy="78899"/>
          </a:xfrm>
        </p:grpSpPr>
        <p:cxnSp>
          <p:nvCxnSpPr>
            <p:cNvPr id="578" name="Google Shape;578;p4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79" name="Google Shape;579;p4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580" name="Google Shape;580;p46"/>
            <p:cNvGrpSpPr/>
            <p:nvPr/>
          </p:nvGrpSpPr>
          <p:grpSpPr>
            <a:xfrm>
              <a:off x="8785929" y="285450"/>
              <a:ext cx="71621" cy="78899"/>
              <a:chOff x="3621700" y="273825"/>
              <a:chExt cx="100875" cy="111125"/>
            </a:xfrm>
          </p:grpSpPr>
          <p:cxnSp>
            <p:nvCxnSpPr>
              <p:cNvPr id="581" name="Google Shape;581;p4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82" name="Google Shape;582;p4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header" type="secHead">
  <p:cSld name="SECTION_HEADER">
    <p:spTree>
      <p:nvGrpSpPr>
        <p:cNvPr id="1" name="Shape 22"/>
        <p:cNvGrpSpPr/>
        <p:nvPr/>
      </p:nvGrpSpPr>
      <p:grpSpPr>
        <a:xfrm>
          <a:off x="0" y="0"/>
          <a:ext cx="0" cy="0"/>
        </a:xfrm>
      </p:grpSpPr>
      <p:sp>
        <p:nvSpPr>
          <p:cNvPr id="23" name="Google Shape;23;p3"/>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 name="Google Shape;24;p3"/>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lvl1pPr lvl="0" rtl="0">
              <a:spcBef>
                <a:spcPct val="0"/>
              </a:spcBef>
              <a:spcAft>
                <a:spcPct val="0"/>
              </a:spcAft>
              <a:buSzPts val="3600"/>
              <a:buNone/>
              <a:defRPr sz="5000"/>
            </a:lvl1pPr>
            <a:lvl2pPr lvl="1" algn="ctr" rtl="0">
              <a:spcBef>
                <a:spcPct val="0"/>
              </a:spcBef>
              <a:spcAft>
                <a:spcPct val="0"/>
              </a:spcAft>
              <a:buSzPts val="3600"/>
              <a:buNone/>
              <a:defRPr sz="3600"/>
            </a:lvl2pPr>
            <a:lvl3pPr lvl="2" algn="ctr" rtl="0">
              <a:spcBef>
                <a:spcPct val="0"/>
              </a:spcBef>
              <a:spcAft>
                <a:spcPct val="0"/>
              </a:spcAft>
              <a:buSzPts val="3600"/>
              <a:buNone/>
              <a:defRPr sz="3600"/>
            </a:lvl3pPr>
            <a:lvl4pPr lvl="3" algn="ctr" rtl="0">
              <a:spcBef>
                <a:spcPct val="0"/>
              </a:spcBef>
              <a:spcAft>
                <a:spcPct val="0"/>
              </a:spcAft>
              <a:buSzPts val="3600"/>
              <a:buNone/>
              <a:defRPr sz="3600"/>
            </a:lvl4pPr>
            <a:lvl5pPr lvl="4" algn="ctr" rtl="0">
              <a:spcBef>
                <a:spcPct val="0"/>
              </a:spcBef>
              <a:spcAft>
                <a:spcPct val="0"/>
              </a:spcAft>
              <a:buSzPts val="3600"/>
              <a:buNone/>
              <a:defRPr sz="3600"/>
            </a:lvl5pPr>
            <a:lvl6pPr lvl="5" algn="ctr" rtl="0">
              <a:spcBef>
                <a:spcPct val="0"/>
              </a:spcBef>
              <a:spcAft>
                <a:spcPct val="0"/>
              </a:spcAft>
              <a:buSzPts val="3600"/>
              <a:buNone/>
              <a:defRPr sz="3600"/>
            </a:lvl6pPr>
            <a:lvl7pPr lvl="6" algn="ctr" rtl="0">
              <a:spcBef>
                <a:spcPct val="0"/>
              </a:spcBef>
              <a:spcAft>
                <a:spcPct val="0"/>
              </a:spcAft>
              <a:buSzPts val="3600"/>
              <a:buNone/>
              <a:defRPr sz="3600"/>
            </a:lvl7pPr>
            <a:lvl8pPr lvl="7" algn="ctr" rtl="0">
              <a:spcBef>
                <a:spcPct val="0"/>
              </a:spcBef>
              <a:spcAft>
                <a:spcPct val="0"/>
              </a:spcAft>
              <a:buSzPts val="3600"/>
              <a:buNone/>
              <a:defRPr sz="3600"/>
            </a:lvl8pPr>
            <a:lvl9pPr lvl="8" algn="ctr" rtl="0">
              <a:spcBef>
                <a:spcPct val="0"/>
              </a:spcBef>
              <a:spcAft>
                <a:spcPct val="0"/>
              </a:spcAft>
              <a:buSzPts val="3600"/>
              <a:buNone/>
              <a:defRPr sz="3600"/>
            </a:lvl9pPr>
          </a:lstStyle>
          <a:p>
            <a:endParaRPr/>
          </a:p>
        </p:txBody>
      </p:sp>
      <p:sp>
        <p:nvSpPr>
          <p:cNvPr id="25" name="Google Shape;25;p3"/>
          <p:cNvSpPr txBox="1">
            <a:spLocks noGrp="1"/>
          </p:cNvSpPr>
          <p:nvPr>
            <p:ph type="title" idx="2" hasCustomPrompt="1"/>
          </p:nvPr>
        </p:nvSpPr>
        <p:spPr>
          <a:xfrm>
            <a:off x="948600" y="1052000"/>
            <a:ext cx="1625400" cy="841800"/>
          </a:xfrm>
          <a:prstGeom prst="rect">
            <a:avLst/>
          </a:prstGeom>
        </p:spPr>
        <p:txBody>
          <a:bodyPr spcFirstLastPara="1" wrap="square" lIns="91425" tIns="91425" rIns="91425" bIns="91425" anchor="ctr" anchorCtr="0">
            <a:noAutofit/>
          </a:bodyPr>
          <a:lstStyle>
            <a:lvl1pPr lvl="0" rtl="0">
              <a:spcBef>
                <a:spcPct val="0"/>
              </a:spcBef>
              <a:spcAft>
                <a:spcPct val="0"/>
              </a:spcAft>
              <a:buSzPts val="6000"/>
              <a:buNone/>
              <a:defRPr sz="5000">
                <a:solidFill>
                  <a:schemeClr val="lt2"/>
                </a:solidFill>
              </a:defRPr>
            </a:lvl1pPr>
            <a:lvl2pPr lvl="1" algn="ctr" rtl="0">
              <a:spcBef>
                <a:spcPct val="0"/>
              </a:spcBef>
              <a:spcAft>
                <a:spcPct val="0"/>
              </a:spcAft>
              <a:buSzPts val="6000"/>
              <a:buNone/>
              <a:defRPr sz="6000"/>
            </a:lvl2pPr>
            <a:lvl3pPr lvl="2" algn="ctr" rtl="0">
              <a:spcBef>
                <a:spcPct val="0"/>
              </a:spcBef>
              <a:spcAft>
                <a:spcPct val="0"/>
              </a:spcAft>
              <a:buSzPts val="6000"/>
              <a:buNone/>
              <a:defRPr sz="6000"/>
            </a:lvl3pPr>
            <a:lvl4pPr lvl="3" algn="ctr" rtl="0">
              <a:spcBef>
                <a:spcPct val="0"/>
              </a:spcBef>
              <a:spcAft>
                <a:spcPct val="0"/>
              </a:spcAft>
              <a:buSzPts val="6000"/>
              <a:buNone/>
              <a:defRPr sz="6000"/>
            </a:lvl4pPr>
            <a:lvl5pPr lvl="4" algn="ctr" rtl="0">
              <a:spcBef>
                <a:spcPct val="0"/>
              </a:spcBef>
              <a:spcAft>
                <a:spcPct val="0"/>
              </a:spcAft>
              <a:buSzPts val="6000"/>
              <a:buNone/>
              <a:defRPr sz="6000"/>
            </a:lvl5pPr>
            <a:lvl6pPr lvl="5" algn="ctr" rtl="0">
              <a:spcBef>
                <a:spcPct val="0"/>
              </a:spcBef>
              <a:spcAft>
                <a:spcPct val="0"/>
              </a:spcAft>
              <a:buSzPts val="6000"/>
              <a:buNone/>
              <a:defRPr sz="6000"/>
            </a:lvl6pPr>
            <a:lvl7pPr lvl="6" algn="ctr" rtl="0">
              <a:spcBef>
                <a:spcPct val="0"/>
              </a:spcBef>
              <a:spcAft>
                <a:spcPct val="0"/>
              </a:spcAft>
              <a:buSzPts val="6000"/>
              <a:buNone/>
              <a:defRPr sz="6000"/>
            </a:lvl7pPr>
            <a:lvl8pPr lvl="7" algn="ctr" rtl="0">
              <a:spcBef>
                <a:spcPct val="0"/>
              </a:spcBef>
              <a:spcAft>
                <a:spcPct val="0"/>
              </a:spcAft>
              <a:buSzPts val="6000"/>
              <a:buNone/>
              <a:defRPr sz="6000"/>
            </a:lvl8pPr>
            <a:lvl9pPr lvl="8" algn="ctr" rtl="0">
              <a:spcBef>
                <a:spcPct val="0"/>
              </a:spcBef>
              <a:spcAft>
                <a:spcPct val="0"/>
              </a:spcAft>
              <a:buSzPts val="6000"/>
              <a:buNone/>
              <a:defRPr sz="6000"/>
            </a:lvl9pPr>
          </a:lstStyle>
          <a:p>
            <a:r>
              <a:t>xx%</a:t>
            </a:r>
          </a:p>
        </p:txBody>
      </p:sp>
      <p:sp>
        <p:nvSpPr>
          <p:cNvPr id="26" name="Google Shape;26;p3"/>
          <p:cNvSpPr txBox="1">
            <a:spLocks noGrp="1"/>
          </p:cNvSpPr>
          <p:nvPr>
            <p:ph type="subTitle" idx="1"/>
          </p:nvPr>
        </p:nvSpPr>
        <p:spPr>
          <a:xfrm>
            <a:off x="948600" y="3392900"/>
            <a:ext cx="3652200" cy="7134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1600">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grpSp>
        <p:nvGrpSpPr>
          <p:cNvPr id="27" name="Google Shape;27;p3"/>
          <p:cNvGrpSpPr/>
          <p:nvPr/>
        </p:nvGrpSpPr>
        <p:grpSpPr>
          <a:xfrm>
            <a:off x="8424000" y="209250"/>
            <a:ext cx="433550" cy="78899"/>
            <a:chOff x="8424000" y="285450"/>
            <a:chExt cx="433550" cy="78899"/>
          </a:xfrm>
        </p:grpSpPr>
        <p:cxnSp>
          <p:nvCxnSpPr>
            <p:cNvPr id="28" name="Google Shape;28;p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 name="Google Shape;29;p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30" name="Google Shape;30;p3"/>
            <p:cNvGrpSpPr/>
            <p:nvPr/>
          </p:nvGrpSpPr>
          <p:grpSpPr>
            <a:xfrm>
              <a:off x="8785929" y="285450"/>
              <a:ext cx="71621" cy="78899"/>
              <a:chOff x="3621700" y="273825"/>
              <a:chExt cx="100875" cy="111125"/>
            </a:xfrm>
          </p:grpSpPr>
          <p:cxnSp>
            <p:nvCxnSpPr>
              <p:cNvPr id="31" name="Google Shape;31;p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 name="Google Shape;32;p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pic>
        <p:nvPicPr>
          <p:cNvPr id="33" name="Google Shape;33;p3"/>
          <p:cNvPicPr preferRelativeResize="0"/>
          <p:nvPr/>
        </p:nvPicPr>
        <p:blipFill>
          <a:blip r:embed="rId1">
            <a:alphaModFix/>
          </a:blip>
          <a:stretch>
            <a:fillRect/>
          </a:stretch>
        </p:blipFill>
        <p:spPr>
          <a:xfrm>
            <a:off x="693147" y="128626"/>
            <a:ext cx="243314" cy="350550"/>
          </a:xfrm>
          <a:prstGeom prst="rect">
            <a:avLst/>
          </a:prstGeom>
          <a:noFill/>
          <a:ln>
            <a:noFill/>
          </a:ln>
        </p:spPr>
      </p:pic>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ackground">
  <p:cSld name="CUSTOM_8">
    <p:spTree>
      <p:nvGrpSpPr>
        <p:cNvPr id="1" name="Shape 583"/>
        <p:cNvGrpSpPr/>
        <p:nvPr/>
      </p:nvGrpSpPr>
      <p:grpSpPr>
        <a:xfrm>
          <a:off x="0" y="0"/>
          <a:ext cx="0" cy="0"/>
        </a:xfrm>
      </p:grpSpPr>
      <p:sp>
        <p:nvSpPr>
          <p:cNvPr id="584" name="Google Shape;584;p47"/>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ct val="0"/>
              </a:spcBef>
              <a:spcAft>
                <a:spcPct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585" name="Google Shape;585;p47"/>
          <p:cNvGrpSpPr/>
          <p:nvPr/>
        </p:nvGrpSpPr>
        <p:grpSpPr>
          <a:xfrm>
            <a:off x="286625" y="3999999"/>
            <a:ext cx="145867" cy="958251"/>
            <a:chOff x="286625" y="3923799"/>
            <a:chExt cx="145867" cy="958251"/>
          </a:xfrm>
        </p:grpSpPr>
        <p:sp>
          <p:nvSpPr>
            <p:cNvPr id="586" name="Google Shape;586;p4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587" name="Google Shape;587;p47"/>
            <p:cNvGrpSpPr/>
            <p:nvPr/>
          </p:nvGrpSpPr>
          <p:grpSpPr>
            <a:xfrm>
              <a:off x="298112" y="4342643"/>
              <a:ext cx="110182" cy="126862"/>
              <a:chOff x="281100" y="2027800"/>
              <a:chExt cx="140700" cy="162000"/>
            </a:xfrm>
          </p:grpSpPr>
          <p:sp>
            <p:nvSpPr>
              <p:cNvPr id="588" name="Google Shape;588;p4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589" name="Google Shape;589;p47"/>
              <p:cNvGrpSpPr/>
              <p:nvPr/>
            </p:nvGrpSpPr>
            <p:grpSpPr>
              <a:xfrm>
                <a:off x="308875" y="2088450"/>
                <a:ext cx="85200" cy="40700"/>
                <a:chOff x="308875" y="2087000"/>
                <a:chExt cx="85200" cy="40700"/>
              </a:xfrm>
            </p:grpSpPr>
            <p:cxnSp>
              <p:nvCxnSpPr>
                <p:cNvPr id="590" name="Google Shape;590;p4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92" name="Google Shape;592;p47"/>
            <p:cNvGrpSpPr/>
            <p:nvPr/>
          </p:nvGrpSpPr>
          <p:grpSpPr>
            <a:xfrm>
              <a:off x="286625" y="3923799"/>
              <a:ext cx="133200" cy="133200"/>
              <a:chOff x="286625" y="3648899"/>
              <a:chExt cx="133200" cy="133200"/>
            </a:xfrm>
          </p:grpSpPr>
          <p:sp>
            <p:nvSpPr>
              <p:cNvPr id="593" name="Google Shape;593;p4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94" name="Google Shape;594;p4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595" name="Google Shape;595;p47">
            <a:hlinkClick r:id="rId1"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ct val="0"/>
              </a:spcBef>
              <a:spcAft>
                <a:spcPct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96" name="Google Shape;596;p4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597" name="Google Shape;597;p47"/>
          <p:cNvGrpSpPr/>
          <p:nvPr/>
        </p:nvGrpSpPr>
        <p:grpSpPr>
          <a:xfrm>
            <a:off x="8424000" y="209250"/>
            <a:ext cx="433550" cy="78899"/>
            <a:chOff x="8424000" y="285450"/>
            <a:chExt cx="433550" cy="78899"/>
          </a:xfrm>
        </p:grpSpPr>
        <p:cxnSp>
          <p:nvCxnSpPr>
            <p:cNvPr id="598" name="Google Shape;598;p4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99" name="Google Shape;599;p4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00" name="Google Shape;600;p47"/>
            <p:cNvGrpSpPr/>
            <p:nvPr/>
          </p:nvGrpSpPr>
          <p:grpSpPr>
            <a:xfrm>
              <a:off x="8785929" y="285450"/>
              <a:ext cx="71621" cy="78899"/>
              <a:chOff x="3621700" y="273825"/>
              <a:chExt cx="100875" cy="111125"/>
            </a:xfrm>
          </p:grpSpPr>
          <p:cxnSp>
            <p:nvCxnSpPr>
              <p:cNvPr id="601" name="Google Shape;601;p4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02" name="Google Shape;602;p4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603" name="Google Shape;603;p47"/>
          <p:cNvGrpSpPr/>
          <p:nvPr/>
        </p:nvGrpSpPr>
        <p:grpSpPr>
          <a:xfrm>
            <a:off x="299286" y="189025"/>
            <a:ext cx="133205" cy="119344"/>
            <a:chOff x="222150" y="185025"/>
            <a:chExt cx="170100" cy="152400"/>
          </a:xfrm>
        </p:grpSpPr>
        <p:cxnSp>
          <p:nvCxnSpPr>
            <p:cNvPr id="604" name="Google Shape;604;p4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05" name="Google Shape;605;p4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06" name="Google Shape;606;p4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ackground 1">
  <p:cSld name="CUSTOM_8_1">
    <p:spTree>
      <p:nvGrpSpPr>
        <p:cNvPr id="1" name="Shape 607"/>
        <p:cNvGrpSpPr/>
        <p:nvPr/>
      </p:nvGrpSpPr>
      <p:grpSpPr>
        <a:xfrm>
          <a:off x="0" y="0"/>
          <a:ext cx="0" cy="0"/>
        </a:xfrm>
      </p:grpSpPr>
      <p:sp>
        <p:nvSpPr>
          <p:cNvPr id="608" name="Google Shape;608;p48"/>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ct val="0"/>
              </a:spcBef>
              <a:spcAft>
                <a:spcPct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09" name="Google Shape;609;p48"/>
          <p:cNvGrpSpPr/>
          <p:nvPr/>
        </p:nvGrpSpPr>
        <p:grpSpPr>
          <a:xfrm>
            <a:off x="286625" y="3999999"/>
            <a:ext cx="145867" cy="958251"/>
            <a:chOff x="286625" y="3923799"/>
            <a:chExt cx="145867" cy="958251"/>
          </a:xfrm>
        </p:grpSpPr>
        <p:sp>
          <p:nvSpPr>
            <p:cNvPr id="610" name="Google Shape;610;p4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11" name="Google Shape;611;p48"/>
            <p:cNvGrpSpPr/>
            <p:nvPr/>
          </p:nvGrpSpPr>
          <p:grpSpPr>
            <a:xfrm>
              <a:off x="298112" y="4342643"/>
              <a:ext cx="110182" cy="126862"/>
              <a:chOff x="281100" y="2027800"/>
              <a:chExt cx="140700" cy="162000"/>
            </a:xfrm>
          </p:grpSpPr>
          <p:sp>
            <p:nvSpPr>
              <p:cNvPr id="612" name="Google Shape;612;p4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13" name="Google Shape;613;p48"/>
              <p:cNvGrpSpPr/>
              <p:nvPr/>
            </p:nvGrpSpPr>
            <p:grpSpPr>
              <a:xfrm>
                <a:off x="308875" y="2088450"/>
                <a:ext cx="85200" cy="40700"/>
                <a:chOff x="308875" y="2087000"/>
                <a:chExt cx="85200" cy="40700"/>
              </a:xfrm>
            </p:grpSpPr>
            <p:cxnSp>
              <p:nvCxnSpPr>
                <p:cNvPr id="614" name="Google Shape;614;p4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16" name="Google Shape;616;p48"/>
            <p:cNvGrpSpPr/>
            <p:nvPr/>
          </p:nvGrpSpPr>
          <p:grpSpPr>
            <a:xfrm>
              <a:off x="286625" y="3923799"/>
              <a:ext cx="133200" cy="133200"/>
              <a:chOff x="286625" y="3648899"/>
              <a:chExt cx="133200" cy="133200"/>
            </a:xfrm>
          </p:grpSpPr>
          <p:sp>
            <p:nvSpPr>
              <p:cNvPr id="617" name="Google Shape;617;p4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18" name="Google Shape;618;p4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619" name="Google Shape;619;p48">
            <a:hlinkClick r:id="rId1"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ct val="0"/>
              </a:spcBef>
              <a:spcAft>
                <a:spcPct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620" name="Google Shape;620;p48"/>
          <p:cNvGrpSpPr/>
          <p:nvPr/>
        </p:nvGrpSpPr>
        <p:grpSpPr>
          <a:xfrm>
            <a:off x="8424000" y="209250"/>
            <a:ext cx="433550" cy="78899"/>
            <a:chOff x="8424000" y="285450"/>
            <a:chExt cx="433550" cy="78899"/>
          </a:xfrm>
        </p:grpSpPr>
        <p:cxnSp>
          <p:nvCxnSpPr>
            <p:cNvPr id="621" name="Google Shape;621;p4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22" name="Google Shape;622;p4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23" name="Google Shape;623;p48"/>
            <p:cNvGrpSpPr/>
            <p:nvPr/>
          </p:nvGrpSpPr>
          <p:grpSpPr>
            <a:xfrm>
              <a:off x="8785929" y="285450"/>
              <a:ext cx="71621" cy="78899"/>
              <a:chOff x="3621700" y="273825"/>
              <a:chExt cx="100875" cy="111125"/>
            </a:xfrm>
          </p:grpSpPr>
          <p:cxnSp>
            <p:nvCxnSpPr>
              <p:cNvPr id="624" name="Google Shape;624;p4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25" name="Google Shape;625;p4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626" name="Google Shape;626;p48"/>
          <p:cNvGrpSpPr/>
          <p:nvPr/>
        </p:nvGrpSpPr>
        <p:grpSpPr>
          <a:xfrm>
            <a:off x="299286" y="189025"/>
            <a:ext cx="133205" cy="119344"/>
            <a:chOff x="222150" y="185025"/>
            <a:chExt cx="170100" cy="152400"/>
          </a:xfrm>
        </p:grpSpPr>
        <p:cxnSp>
          <p:nvCxnSpPr>
            <p:cNvPr id="627" name="Google Shape;627;p4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28" name="Google Shape;628;p4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29" name="Google Shape;629;p4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ackground 2">
  <p:cSld name="CUSTOM_8_1_1">
    <p:spTree>
      <p:nvGrpSpPr>
        <p:cNvPr id="1" name="Shape 630"/>
        <p:cNvGrpSpPr/>
        <p:nvPr/>
      </p:nvGrpSpPr>
      <p:grpSpPr>
        <a:xfrm>
          <a:off x="0" y="0"/>
          <a:ext cx="0" cy="0"/>
        </a:xfrm>
      </p:grpSpPr>
      <p:sp>
        <p:nvSpPr>
          <p:cNvPr id="631" name="Google Shape;631;p4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32" name="Google Shape;632;p49"/>
          <p:cNvGrpSpPr/>
          <p:nvPr/>
        </p:nvGrpSpPr>
        <p:grpSpPr>
          <a:xfrm>
            <a:off x="1028975" y="1070563"/>
            <a:ext cx="2136214" cy="3002387"/>
            <a:chOff x="5380450" y="1070563"/>
            <a:chExt cx="2136214" cy="3002387"/>
          </a:xfrm>
        </p:grpSpPr>
        <p:sp>
          <p:nvSpPr>
            <p:cNvPr id="633" name="Google Shape;633;p49"/>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34" name="Google Shape;634;p49"/>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35" name="Google Shape;635;p49"/>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36" name="Google Shape;636;p49"/>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37" name="Google Shape;637;p49"/>
            <p:cNvSpPr/>
            <p:nvPr/>
          </p:nvSpPr>
          <p:spPr>
            <a:xfrm>
              <a:off x="6146677" y="1070563"/>
              <a:ext cx="1369987" cy="3002387"/>
            </a:xfrm>
            <a:custGeom>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38" name="Google Shape;638;p49"/>
            <p:cNvGrpSpPr/>
            <p:nvPr/>
          </p:nvGrpSpPr>
          <p:grpSpPr>
            <a:xfrm>
              <a:off x="5380450" y="1200275"/>
              <a:ext cx="1386600" cy="449700"/>
              <a:chOff x="5270675" y="1411375"/>
              <a:chExt cx="1386600" cy="449700"/>
            </a:xfrm>
          </p:grpSpPr>
          <p:sp>
            <p:nvSpPr>
              <p:cNvPr id="639" name="Google Shape;639;p49"/>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40" name="Google Shape;640;p49"/>
              <p:cNvSpPr/>
              <p:nvPr/>
            </p:nvSpPr>
            <p:spPr>
              <a:xfrm>
                <a:off x="5370729" y="1459698"/>
                <a:ext cx="336576" cy="336718"/>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41" name="Google Shape;641;p49"/>
              <p:cNvSpPr/>
              <p:nvPr/>
            </p:nvSpPr>
            <p:spPr>
              <a:xfrm>
                <a:off x="5433171" y="1520542"/>
                <a:ext cx="211691" cy="215028"/>
              </a:xfrm>
              <a:custGeom>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42" name="Google Shape;642;p49"/>
              <p:cNvGrpSpPr/>
              <p:nvPr/>
            </p:nvGrpSpPr>
            <p:grpSpPr>
              <a:xfrm>
                <a:off x="5794626" y="1542600"/>
                <a:ext cx="706512" cy="187247"/>
                <a:chOff x="5784976" y="732725"/>
                <a:chExt cx="706512" cy="187247"/>
              </a:xfrm>
            </p:grpSpPr>
            <p:sp>
              <p:nvSpPr>
                <p:cNvPr id="643" name="Google Shape;643;p49"/>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44" name="Google Shape;644;p49"/>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45" name="Google Shape;645;p49"/>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646" name="Google Shape;646;p49"/>
            <p:cNvGrpSpPr/>
            <p:nvPr/>
          </p:nvGrpSpPr>
          <p:grpSpPr>
            <a:xfrm>
              <a:off x="5573850" y="3355500"/>
              <a:ext cx="381600" cy="356700"/>
              <a:chOff x="1062200" y="3366813"/>
              <a:chExt cx="381600" cy="356700"/>
            </a:xfrm>
          </p:grpSpPr>
          <p:sp>
            <p:nvSpPr>
              <p:cNvPr id="647" name="Google Shape;647;p49"/>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48" name="Google Shape;648;p49"/>
              <p:cNvGrpSpPr/>
              <p:nvPr/>
            </p:nvGrpSpPr>
            <p:grpSpPr>
              <a:xfrm>
                <a:off x="1138484" y="3433275"/>
                <a:ext cx="229200" cy="229200"/>
                <a:chOff x="955447" y="3891500"/>
                <a:chExt cx="229200" cy="229200"/>
              </a:xfrm>
            </p:grpSpPr>
            <p:sp>
              <p:nvSpPr>
                <p:cNvPr id="649" name="Google Shape;649;p49"/>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50" name="Google Shape;650;p49"/>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651" name="Google Shape;651;p49"/>
            <p:cNvGrpSpPr/>
            <p:nvPr/>
          </p:nvGrpSpPr>
          <p:grpSpPr>
            <a:xfrm rot="5400000">
              <a:off x="5462261" y="2839775"/>
              <a:ext cx="604800" cy="147600"/>
              <a:chOff x="7688649" y="828750"/>
              <a:chExt cx="604800" cy="147600"/>
            </a:xfrm>
          </p:grpSpPr>
          <p:sp>
            <p:nvSpPr>
              <p:cNvPr id="652" name="Google Shape;652;p49"/>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53" name="Google Shape;653;p49"/>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54" name="Google Shape;654;p49"/>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655" name="Google Shape;655;p49"/>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ct val="0"/>
              </a:spcBef>
              <a:spcAft>
                <a:spcPct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6" name="Google Shape;656;p49"/>
          <p:cNvGrpSpPr/>
          <p:nvPr/>
        </p:nvGrpSpPr>
        <p:grpSpPr>
          <a:xfrm>
            <a:off x="286625" y="3999999"/>
            <a:ext cx="145867" cy="958251"/>
            <a:chOff x="286625" y="3923799"/>
            <a:chExt cx="145867" cy="958251"/>
          </a:xfrm>
        </p:grpSpPr>
        <p:sp>
          <p:nvSpPr>
            <p:cNvPr id="657" name="Google Shape;657;p49"/>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58" name="Google Shape;658;p49"/>
            <p:cNvGrpSpPr/>
            <p:nvPr/>
          </p:nvGrpSpPr>
          <p:grpSpPr>
            <a:xfrm>
              <a:off x="298112" y="4342643"/>
              <a:ext cx="110182" cy="126862"/>
              <a:chOff x="281100" y="2027800"/>
              <a:chExt cx="140700" cy="162000"/>
            </a:xfrm>
          </p:grpSpPr>
          <p:sp>
            <p:nvSpPr>
              <p:cNvPr id="659" name="Google Shape;659;p49"/>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60" name="Google Shape;660;p49"/>
              <p:cNvGrpSpPr/>
              <p:nvPr/>
            </p:nvGrpSpPr>
            <p:grpSpPr>
              <a:xfrm>
                <a:off x="308875" y="2088450"/>
                <a:ext cx="85200" cy="40700"/>
                <a:chOff x="308875" y="2087000"/>
                <a:chExt cx="85200" cy="40700"/>
              </a:xfrm>
            </p:grpSpPr>
            <p:cxnSp>
              <p:nvCxnSpPr>
                <p:cNvPr id="661" name="Google Shape;661;p49"/>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2" name="Google Shape;662;p49"/>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3" name="Google Shape;663;p49"/>
            <p:cNvGrpSpPr/>
            <p:nvPr/>
          </p:nvGrpSpPr>
          <p:grpSpPr>
            <a:xfrm>
              <a:off x="286625" y="3923799"/>
              <a:ext cx="133200" cy="133200"/>
              <a:chOff x="286625" y="3648899"/>
              <a:chExt cx="133200" cy="133200"/>
            </a:xfrm>
          </p:grpSpPr>
          <p:sp>
            <p:nvSpPr>
              <p:cNvPr id="664" name="Google Shape;664;p49"/>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65" name="Google Shape;665;p49"/>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666" name="Google Shape;666;p49">
            <a:hlinkClick r:id="rId1"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ct val="0"/>
              </a:spcBef>
              <a:spcAft>
                <a:spcPct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667" name="Google Shape;667;p49"/>
          <p:cNvGrpSpPr/>
          <p:nvPr/>
        </p:nvGrpSpPr>
        <p:grpSpPr>
          <a:xfrm>
            <a:off x="8424000" y="209250"/>
            <a:ext cx="433550" cy="78899"/>
            <a:chOff x="8424000" y="285450"/>
            <a:chExt cx="433550" cy="78899"/>
          </a:xfrm>
        </p:grpSpPr>
        <p:cxnSp>
          <p:nvCxnSpPr>
            <p:cNvPr id="668" name="Google Shape;668;p4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69" name="Google Shape;669;p4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70" name="Google Shape;670;p49"/>
            <p:cNvGrpSpPr/>
            <p:nvPr/>
          </p:nvGrpSpPr>
          <p:grpSpPr>
            <a:xfrm>
              <a:off x="8785929" y="285450"/>
              <a:ext cx="71621" cy="78899"/>
              <a:chOff x="3621700" y="273825"/>
              <a:chExt cx="100875" cy="111125"/>
            </a:xfrm>
          </p:grpSpPr>
          <p:cxnSp>
            <p:nvCxnSpPr>
              <p:cNvPr id="671" name="Google Shape;671;p4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72" name="Google Shape;672;p4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673" name="Google Shape;673;p49"/>
          <p:cNvGrpSpPr/>
          <p:nvPr/>
        </p:nvGrpSpPr>
        <p:grpSpPr>
          <a:xfrm>
            <a:off x="299286" y="189025"/>
            <a:ext cx="133205" cy="119344"/>
            <a:chOff x="222150" y="185025"/>
            <a:chExt cx="170100" cy="152400"/>
          </a:xfrm>
        </p:grpSpPr>
        <p:cxnSp>
          <p:nvCxnSpPr>
            <p:cNvPr id="674" name="Google Shape;674;p49"/>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5" name="Google Shape;675;p49"/>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76" name="Google Shape;676;p49"/>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7" name="Google Shape;677;p49"/>
          <p:cNvGrpSpPr/>
          <p:nvPr/>
        </p:nvGrpSpPr>
        <p:grpSpPr>
          <a:xfrm>
            <a:off x="2282900" y="2966425"/>
            <a:ext cx="1710600" cy="263700"/>
            <a:chOff x="2282900" y="800475"/>
            <a:chExt cx="1710600" cy="263700"/>
          </a:xfrm>
        </p:grpSpPr>
        <p:sp>
          <p:nvSpPr>
            <p:cNvPr id="678" name="Google Shape;678;p49"/>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79" name="Google Shape;679;p49"/>
            <p:cNvSpPr/>
            <p:nvPr/>
          </p:nvSpPr>
          <p:spPr>
            <a:xfrm>
              <a:off x="2375150" y="844350"/>
              <a:ext cx="177653" cy="175796"/>
            </a:xfrm>
            <a:custGeom>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80" name="Google Shape;680;p49"/>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681" name="Google Shape;681;p49"/>
          <p:cNvGrpSpPr/>
          <p:nvPr/>
        </p:nvGrpSpPr>
        <p:grpSpPr>
          <a:xfrm>
            <a:off x="2740505" y="1862116"/>
            <a:ext cx="795391" cy="626114"/>
            <a:chOff x="7760767" y="1176066"/>
            <a:chExt cx="795391" cy="626114"/>
          </a:xfrm>
        </p:grpSpPr>
        <p:sp>
          <p:nvSpPr>
            <p:cNvPr id="682" name="Google Shape;682;p49"/>
            <p:cNvSpPr/>
            <p:nvPr/>
          </p:nvSpPr>
          <p:spPr>
            <a:xfrm>
              <a:off x="7760767" y="1176066"/>
              <a:ext cx="795391" cy="626114"/>
            </a:xfrm>
            <a:custGeom>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83" name="Google Shape;683;p49"/>
            <p:cNvGrpSpPr/>
            <p:nvPr/>
          </p:nvGrpSpPr>
          <p:grpSpPr>
            <a:xfrm>
              <a:off x="7815937" y="1292090"/>
              <a:ext cx="594430" cy="276787"/>
              <a:chOff x="7603656" y="1520706"/>
              <a:chExt cx="657046" cy="305943"/>
            </a:xfrm>
          </p:grpSpPr>
          <p:sp>
            <p:nvSpPr>
              <p:cNvPr id="684" name="Google Shape;684;p49"/>
              <p:cNvSpPr/>
              <p:nvPr/>
            </p:nvSpPr>
            <p:spPr>
              <a:xfrm>
                <a:off x="7603656" y="1520706"/>
                <a:ext cx="296446" cy="38931"/>
              </a:xfrm>
              <a:custGeom>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85" name="Google Shape;685;p49"/>
              <p:cNvSpPr/>
              <p:nvPr/>
            </p:nvSpPr>
            <p:spPr>
              <a:xfrm>
                <a:off x="7603656" y="1611163"/>
                <a:ext cx="657046" cy="38931"/>
              </a:xfrm>
              <a:custGeom>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86" name="Google Shape;686;p49"/>
              <p:cNvSpPr/>
              <p:nvPr/>
            </p:nvSpPr>
            <p:spPr>
              <a:xfrm>
                <a:off x="7603656" y="1699576"/>
                <a:ext cx="657046" cy="38871"/>
              </a:xfrm>
              <a:custGeom>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87" name="Google Shape;687;p49"/>
              <p:cNvSpPr/>
              <p:nvPr/>
            </p:nvSpPr>
            <p:spPr>
              <a:xfrm>
                <a:off x="7603656" y="1787748"/>
                <a:ext cx="549212" cy="38901"/>
              </a:xfrm>
              <a:custGeom>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Text 3">
  <p:cSld name="Title and Text 3">
    <p:spTree>
      <p:nvGrpSpPr>
        <p:cNvPr id="1" name="Shape 243"/>
        <p:cNvGrpSpPr/>
        <p:nvPr/>
      </p:nvGrpSpPr>
      <p:grpSpPr>
        <a:xfrm>
          <a:off x="0" y="0"/>
          <a:ext cx="0" cy="0"/>
        </a:xfrm>
      </p:grpSpPr>
      <p:sp>
        <p:nvSpPr>
          <p:cNvPr id="244" name="Google Shape;244;p23"/>
          <p:cNvSpPr/>
          <p:nvPr/>
        </p:nvSpPr>
        <p:spPr>
          <a:xfrm>
            <a:off x="720000" y="5512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5" name="Google Shape;245;p23"/>
          <p:cNvSpPr txBox="1">
            <a:spLocks noGrp="1"/>
          </p:cNvSpPr>
          <p:nvPr>
            <p:ph type="subTitle" idx="1"/>
          </p:nvPr>
        </p:nvSpPr>
        <p:spPr>
          <a:xfrm>
            <a:off x="932326" y="2411850"/>
            <a:ext cx="34476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sp>
        <p:nvSpPr>
          <p:cNvPr id="246" name="Google Shape;246;p23"/>
          <p:cNvSpPr txBox="1">
            <a:spLocks noGrp="1"/>
          </p:cNvSpPr>
          <p:nvPr>
            <p:ph type="title"/>
          </p:nvPr>
        </p:nvSpPr>
        <p:spPr>
          <a:xfrm>
            <a:off x="932325" y="1698150"/>
            <a:ext cx="3447600" cy="713700"/>
          </a:xfrm>
          <a:prstGeom prst="rect">
            <a:avLst/>
          </a:prstGeom>
        </p:spPr>
        <p:txBody>
          <a:bodyPr spcFirstLastPara="1" wrap="square" lIns="91425" tIns="91425" rIns="91425" bIns="91425" anchor="ctr" anchorCtr="0">
            <a:noAutofit/>
          </a:bodyPr>
          <a:lstStyle>
            <a:lvl1pPr lvl="0" rtl="0">
              <a:spcBef>
                <a:spcPct val="0"/>
              </a:spcBef>
              <a:spcAft>
                <a:spcPct val="0"/>
              </a:spcAft>
              <a:buSzPts val="3000"/>
              <a:buNone/>
              <a:defRPr sz="4000"/>
            </a:lvl1pPr>
            <a:lvl2pPr lvl="1" rtl="0">
              <a:spcBef>
                <a:spcPct val="0"/>
              </a:spcBef>
              <a:spcAft>
                <a:spcPct val="0"/>
              </a:spcAft>
              <a:buSzPts val="3000"/>
              <a:buNone/>
              <a:defRPr/>
            </a:lvl2pPr>
            <a:lvl3pPr lvl="2" rtl="0">
              <a:spcBef>
                <a:spcPct val="0"/>
              </a:spcBef>
              <a:spcAft>
                <a:spcPct val="0"/>
              </a:spcAft>
              <a:buSzPts val="3000"/>
              <a:buNone/>
              <a:defRPr/>
            </a:lvl3pPr>
            <a:lvl4pPr lvl="3" rtl="0">
              <a:spcBef>
                <a:spcPct val="0"/>
              </a:spcBef>
              <a:spcAft>
                <a:spcPct val="0"/>
              </a:spcAft>
              <a:buSzPts val="3000"/>
              <a:buNone/>
              <a:defRPr/>
            </a:lvl4pPr>
            <a:lvl5pPr lvl="4" rtl="0">
              <a:spcBef>
                <a:spcPct val="0"/>
              </a:spcBef>
              <a:spcAft>
                <a:spcPct val="0"/>
              </a:spcAft>
              <a:buSzPts val="3000"/>
              <a:buNone/>
              <a:defRPr/>
            </a:lvl5pPr>
            <a:lvl6pPr lvl="5" rtl="0">
              <a:spcBef>
                <a:spcPct val="0"/>
              </a:spcBef>
              <a:spcAft>
                <a:spcPct val="0"/>
              </a:spcAft>
              <a:buSzPts val="3000"/>
              <a:buNone/>
              <a:defRPr/>
            </a:lvl6pPr>
            <a:lvl7pPr lvl="6" rtl="0">
              <a:spcBef>
                <a:spcPct val="0"/>
              </a:spcBef>
              <a:spcAft>
                <a:spcPct val="0"/>
              </a:spcAft>
              <a:buSzPts val="3000"/>
              <a:buNone/>
              <a:defRPr/>
            </a:lvl7pPr>
            <a:lvl8pPr lvl="7" rtl="0">
              <a:spcBef>
                <a:spcPct val="0"/>
              </a:spcBef>
              <a:spcAft>
                <a:spcPct val="0"/>
              </a:spcAft>
              <a:buSzPts val="3000"/>
              <a:buNone/>
              <a:defRPr/>
            </a:lvl8pPr>
            <a:lvl9pPr lvl="8" rtl="0">
              <a:spcBef>
                <a:spcPct val="0"/>
              </a:spcBef>
              <a:spcAft>
                <a:spcPct val="0"/>
              </a:spcAft>
              <a:buSzPts val="3000"/>
              <a:buNone/>
              <a:defRPr/>
            </a:lvl9pPr>
          </a:lstStyle>
          <a:p>
            <a:endParaRPr/>
          </a:p>
        </p:txBody>
      </p:sp>
      <p:grpSp>
        <p:nvGrpSpPr>
          <p:cNvPr id="247" name="Google Shape;247;p23"/>
          <p:cNvGrpSpPr/>
          <p:nvPr/>
        </p:nvGrpSpPr>
        <p:grpSpPr>
          <a:xfrm>
            <a:off x="8424000" y="209250"/>
            <a:ext cx="433550" cy="78899"/>
            <a:chOff x="8424000" y="285450"/>
            <a:chExt cx="433550" cy="78899"/>
          </a:xfrm>
        </p:grpSpPr>
        <p:cxnSp>
          <p:nvCxnSpPr>
            <p:cNvPr id="248" name="Google Shape;248;p2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49" name="Google Shape;249;p2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50" name="Google Shape;250;p23"/>
            <p:cNvGrpSpPr/>
            <p:nvPr/>
          </p:nvGrpSpPr>
          <p:grpSpPr>
            <a:xfrm>
              <a:off x="8785929" y="285450"/>
              <a:ext cx="71621" cy="78899"/>
              <a:chOff x="3621700" y="273825"/>
              <a:chExt cx="100875" cy="111125"/>
            </a:xfrm>
          </p:grpSpPr>
          <p:cxnSp>
            <p:nvCxnSpPr>
              <p:cNvPr id="251" name="Google Shape;251;p2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52" name="Google Shape;252;p2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extLst>
      <p:ext uri="{BB962C8B-B14F-4D97-AF65-F5344CB8AC3E}">
        <p14:creationId val="1351965638"/>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body" type="tx">
  <p:cSld name="TITLE_AND_BODY">
    <p:spTree>
      <p:nvGrpSpPr>
        <p:cNvPr id="1" name="Shape 34"/>
        <p:cNvGrpSpPr/>
        <p:nvPr/>
      </p:nvGrpSpPr>
      <p:grpSpPr>
        <a:xfrm>
          <a:off x="0" y="0"/>
          <a:ext cx="0" cy="0"/>
        </a:xfrm>
      </p:grpSpPr>
      <p:sp>
        <p:nvSpPr>
          <p:cNvPr id="35" name="Google Shape;35;p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6" name="Google Shape;36;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ct val="0"/>
              </a:spcBef>
              <a:spcAft>
                <a:spcPct val="0"/>
              </a:spcAft>
              <a:buSzPts val="3000"/>
              <a:buNone/>
              <a:defRPr/>
            </a:lvl1pPr>
            <a:lvl2pPr lvl="1" rtl="0">
              <a:spcBef>
                <a:spcPct val="0"/>
              </a:spcBef>
              <a:spcAft>
                <a:spcPct val="0"/>
              </a:spcAft>
              <a:buSzPts val="3000"/>
              <a:buNone/>
              <a:defRPr/>
            </a:lvl2pPr>
            <a:lvl3pPr lvl="2" rtl="0">
              <a:spcBef>
                <a:spcPct val="0"/>
              </a:spcBef>
              <a:spcAft>
                <a:spcPct val="0"/>
              </a:spcAft>
              <a:buSzPts val="3000"/>
              <a:buNone/>
              <a:defRPr/>
            </a:lvl3pPr>
            <a:lvl4pPr lvl="3" rtl="0">
              <a:spcBef>
                <a:spcPct val="0"/>
              </a:spcBef>
              <a:spcAft>
                <a:spcPct val="0"/>
              </a:spcAft>
              <a:buSzPts val="3000"/>
              <a:buNone/>
              <a:defRPr/>
            </a:lvl4pPr>
            <a:lvl5pPr lvl="4" rtl="0">
              <a:spcBef>
                <a:spcPct val="0"/>
              </a:spcBef>
              <a:spcAft>
                <a:spcPct val="0"/>
              </a:spcAft>
              <a:buSzPts val="3000"/>
              <a:buNone/>
              <a:defRPr/>
            </a:lvl5pPr>
            <a:lvl6pPr lvl="5" rtl="0">
              <a:spcBef>
                <a:spcPct val="0"/>
              </a:spcBef>
              <a:spcAft>
                <a:spcPct val="0"/>
              </a:spcAft>
              <a:buSzPts val="3000"/>
              <a:buNone/>
              <a:defRPr/>
            </a:lvl6pPr>
            <a:lvl7pPr lvl="6" rtl="0">
              <a:spcBef>
                <a:spcPct val="0"/>
              </a:spcBef>
              <a:spcAft>
                <a:spcPct val="0"/>
              </a:spcAft>
              <a:buSzPts val="3000"/>
              <a:buNone/>
              <a:defRPr/>
            </a:lvl7pPr>
            <a:lvl8pPr lvl="7" rtl="0">
              <a:spcBef>
                <a:spcPct val="0"/>
              </a:spcBef>
              <a:spcAft>
                <a:spcPct val="0"/>
              </a:spcAft>
              <a:buSzPts val="3000"/>
              <a:buNone/>
              <a:defRPr/>
            </a:lvl8pPr>
            <a:lvl9pPr lvl="8" rtl="0">
              <a:spcBef>
                <a:spcPct val="0"/>
              </a:spcBef>
              <a:spcAft>
                <a:spcPct val="0"/>
              </a:spcAft>
              <a:buSzPts val="3000"/>
              <a:buNone/>
              <a:defRPr/>
            </a:lvl9pPr>
          </a:lstStyle>
          <a:p>
            <a:endParaRPr/>
          </a:p>
        </p:txBody>
      </p:sp>
      <p:sp>
        <p:nvSpPr>
          <p:cNvPr id="37" name="Google Shape;37;p4"/>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lvl1pPr marL="457200" lvl="0" indent="-298450" rtl="0">
              <a:lnSpc>
                <a:spcPct val="100000"/>
              </a:lnSpc>
              <a:spcBef>
                <a:spcPct val="0"/>
              </a:spcBef>
              <a:spcAft>
                <a:spcPct val="0"/>
              </a:spcAft>
              <a:buClr>
                <a:schemeClr val="accent1"/>
              </a:buClr>
              <a:buSzPts val="1100"/>
              <a:buAutoNum type="arabicPeriod"/>
              <a:defRPr sz="1000"/>
            </a:lvl1pPr>
            <a:lvl2pPr marL="914400" lvl="1" indent="-304800" rtl="0">
              <a:lnSpc>
                <a:spcPct val="115000"/>
              </a:lnSpc>
              <a:spcBef>
                <a:spcPct val="0"/>
              </a:spcBef>
              <a:spcAft>
                <a:spcPct val="0"/>
              </a:spcAft>
              <a:buSzPts val="1200"/>
              <a:buFont typeface="Roboto Condensed Light"/>
              <a:buAutoNum type="alphaLcPeriod"/>
              <a:defRPr/>
            </a:lvl2pPr>
            <a:lvl3pPr marL="1371600" lvl="2" indent="-304800" rtl="0">
              <a:lnSpc>
                <a:spcPct val="115000"/>
              </a:lnSpc>
              <a:spcBef>
                <a:spcPct val="0"/>
              </a:spcBef>
              <a:spcAft>
                <a:spcPct val="0"/>
              </a:spcAft>
              <a:buSzPts val="1200"/>
              <a:buFont typeface="Roboto Condensed Light"/>
              <a:buAutoNum type="romanLcPeriod"/>
              <a:defRPr/>
            </a:lvl3pPr>
            <a:lvl4pPr marL="1828800" lvl="3" indent="-304800" rtl="0">
              <a:lnSpc>
                <a:spcPct val="115000"/>
              </a:lnSpc>
              <a:spcBef>
                <a:spcPct val="0"/>
              </a:spcBef>
              <a:spcAft>
                <a:spcPct val="0"/>
              </a:spcAft>
              <a:buSzPts val="1200"/>
              <a:buFont typeface="Roboto Condensed Light"/>
              <a:buAutoNum type="arabicPeriod"/>
              <a:defRPr/>
            </a:lvl4pPr>
            <a:lvl5pPr marL="2286000" lvl="4" indent="-304800" rtl="0">
              <a:lnSpc>
                <a:spcPct val="115000"/>
              </a:lnSpc>
              <a:spcBef>
                <a:spcPct val="0"/>
              </a:spcBef>
              <a:spcAft>
                <a:spcPct val="0"/>
              </a:spcAft>
              <a:buSzPts val="1200"/>
              <a:buFont typeface="Roboto Condensed Light"/>
              <a:buAutoNum type="alphaLcPeriod"/>
              <a:defRPr/>
            </a:lvl5pPr>
            <a:lvl6pPr marL="2743200" lvl="5" indent="-304800" rtl="0">
              <a:lnSpc>
                <a:spcPct val="115000"/>
              </a:lnSpc>
              <a:spcBef>
                <a:spcPct val="0"/>
              </a:spcBef>
              <a:spcAft>
                <a:spcPct val="0"/>
              </a:spcAft>
              <a:buSzPts val="1200"/>
              <a:buFont typeface="Roboto Condensed Light"/>
              <a:buAutoNum type="romanLcPeriod"/>
              <a:defRPr/>
            </a:lvl6pPr>
            <a:lvl7pPr marL="3200400" lvl="6" indent="-304800" rtl="0">
              <a:lnSpc>
                <a:spcPct val="115000"/>
              </a:lnSpc>
              <a:spcBef>
                <a:spcPct val="0"/>
              </a:spcBef>
              <a:spcAft>
                <a:spcPct val="0"/>
              </a:spcAft>
              <a:buSzPts val="1200"/>
              <a:buFont typeface="Roboto Condensed Light"/>
              <a:buAutoNum type="arabicPeriod"/>
              <a:defRPr/>
            </a:lvl7pPr>
            <a:lvl8pPr marL="3657600" lvl="7" indent="-304800" rtl="0">
              <a:lnSpc>
                <a:spcPct val="115000"/>
              </a:lnSpc>
              <a:spcBef>
                <a:spcPct val="0"/>
              </a:spcBef>
              <a:spcAft>
                <a:spcPct val="0"/>
              </a:spcAft>
              <a:buSzPts val="1200"/>
              <a:buFont typeface="Roboto Condensed Light"/>
              <a:buAutoNum type="alphaLcPeriod"/>
              <a:defRPr/>
            </a:lvl8pPr>
            <a:lvl9pPr marL="4114800" lvl="8" indent="-304800" rtl="0">
              <a:lnSpc>
                <a:spcPct val="115000"/>
              </a:lnSpc>
              <a:spcBef>
                <a:spcPct val="0"/>
              </a:spcBef>
              <a:spcAft>
                <a:spcPct val="0"/>
              </a:spcAft>
              <a:buSzPts val="1200"/>
              <a:buFont typeface="Roboto Condensed Light"/>
              <a:buAutoNum type="romanLcPeriod"/>
              <a:defRPr/>
            </a:lvl9pPr>
          </a:lstStyle>
          <a:p>
            <a:endParaRPr/>
          </a:p>
        </p:txBody>
      </p:sp>
      <p:grpSp>
        <p:nvGrpSpPr>
          <p:cNvPr id="38" name="Google Shape;38;p4"/>
          <p:cNvGrpSpPr/>
          <p:nvPr/>
        </p:nvGrpSpPr>
        <p:grpSpPr>
          <a:xfrm>
            <a:off x="8424000" y="209250"/>
            <a:ext cx="433550" cy="78899"/>
            <a:chOff x="8424000" y="285450"/>
            <a:chExt cx="433550" cy="78899"/>
          </a:xfrm>
        </p:grpSpPr>
        <p:cxnSp>
          <p:nvCxnSpPr>
            <p:cNvPr id="39" name="Google Shape;39;p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0" name="Google Shape;40;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41" name="Google Shape;41;p4"/>
            <p:cNvGrpSpPr/>
            <p:nvPr/>
          </p:nvGrpSpPr>
          <p:grpSpPr>
            <a:xfrm>
              <a:off x="8785929" y="285450"/>
              <a:ext cx="71621" cy="78899"/>
              <a:chOff x="3621700" y="273825"/>
              <a:chExt cx="100875" cy="111125"/>
            </a:xfrm>
          </p:grpSpPr>
          <p:cxnSp>
            <p:nvCxnSpPr>
              <p:cNvPr id="42" name="Google Shape;42;p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3" name="Google Shape;43;p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pic>
        <p:nvPicPr>
          <p:cNvPr id="44" name="Google Shape;44;p4"/>
          <p:cNvPicPr preferRelativeResize="0"/>
          <p:nvPr/>
        </p:nvPicPr>
        <p:blipFill>
          <a:blip r:embed="rId1">
            <a:alphaModFix/>
          </a:blip>
          <a:stretch>
            <a:fillRect/>
          </a:stretch>
        </p:blipFill>
        <p:spPr>
          <a:xfrm>
            <a:off x="693147" y="128626"/>
            <a:ext cx="243314" cy="350550"/>
          </a:xfrm>
          <a:prstGeom prst="rect">
            <a:avLst/>
          </a:prstGeom>
          <a:noFill/>
          <a:ln>
            <a:noFill/>
          </a:ln>
        </p:spPr>
      </p:pic>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two columns" type="twoColTx">
  <p:cSld name="TITLE_AND_TWO_COLUMNS">
    <p:spTree>
      <p:nvGrpSpPr>
        <p:cNvPr id="1" name="Shape 45"/>
        <p:cNvGrpSpPr/>
        <p:nvPr/>
      </p:nvGrpSpPr>
      <p:grpSpPr>
        <a:xfrm>
          <a:off x="0" y="0"/>
          <a:ext cx="0" cy="0"/>
        </a:xfrm>
      </p:grpSpPr>
      <p:sp>
        <p:nvSpPr>
          <p:cNvPr id="46" name="Google Shape;46;p5"/>
          <p:cNvSpPr/>
          <p:nvPr/>
        </p:nvSpPr>
        <p:spPr>
          <a:xfrm>
            <a:off x="7200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47" name="Google Shape;47;p5"/>
          <p:cNvSpPr/>
          <p:nvPr/>
        </p:nvSpPr>
        <p:spPr>
          <a:xfrm>
            <a:off x="46209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48" name="Google Shape;48;p5"/>
          <p:cNvSpPr txBox="1">
            <a:spLocks noGrp="1"/>
          </p:cNvSpPr>
          <p:nvPr>
            <p:ph type="subTitle" idx="1"/>
          </p:nvPr>
        </p:nvSpPr>
        <p:spPr>
          <a:xfrm>
            <a:off x="1149300" y="2465950"/>
            <a:ext cx="294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ct val="0"/>
              </a:spcBef>
              <a:spcAft>
                <a:spcPct val="0"/>
              </a:spcAft>
              <a:buSzPts val="2500"/>
              <a:buFont typeface="Bebas Neue"/>
              <a:buNone/>
              <a:defRPr sz="2500">
                <a:latin typeface="Bebas Neue"/>
                <a:ea typeface="Bebas Neue"/>
                <a:cs typeface="Bebas Neue"/>
                <a:sym typeface="Bebas Neue"/>
              </a:defRPr>
            </a:lvl2pPr>
            <a:lvl3pPr lvl="2" algn="ctr" rtl="0">
              <a:lnSpc>
                <a:spcPct val="100000"/>
              </a:lnSpc>
              <a:spcBef>
                <a:spcPct val="0"/>
              </a:spcBef>
              <a:spcAft>
                <a:spcPct val="0"/>
              </a:spcAft>
              <a:buSzPts val="2500"/>
              <a:buFont typeface="Bebas Neue"/>
              <a:buNone/>
              <a:defRPr sz="2500">
                <a:latin typeface="Bebas Neue"/>
                <a:ea typeface="Bebas Neue"/>
                <a:cs typeface="Bebas Neue"/>
                <a:sym typeface="Bebas Neue"/>
              </a:defRPr>
            </a:lvl3pPr>
            <a:lvl4pPr lvl="3" algn="ctr" rtl="0">
              <a:lnSpc>
                <a:spcPct val="100000"/>
              </a:lnSpc>
              <a:spcBef>
                <a:spcPct val="0"/>
              </a:spcBef>
              <a:spcAft>
                <a:spcPct val="0"/>
              </a:spcAft>
              <a:buSzPts val="2500"/>
              <a:buFont typeface="Bebas Neue"/>
              <a:buNone/>
              <a:defRPr sz="2500">
                <a:latin typeface="Bebas Neue"/>
                <a:ea typeface="Bebas Neue"/>
                <a:cs typeface="Bebas Neue"/>
                <a:sym typeface="Bebas Neue"/>
              </a:defRPr>
            </a:lvl4pPr>
            <a:lvl5pPr lvl="4" algn="ctr" rtl="0">
              <a:lnSpc>
                <a:spcPct val="100000"/>
              </a:lnSpc>
              <a:spcBef>
                <a:spcPct val="0"/>
              </a:spcBef>
              <a:spcAft>
                <a:spcPct val="0"/>
              </a:spcAft>
              <a:buSzPts val="2500"/>
              <a:buFont typeface="Bebas Neue"/>
              <a:buNone/>
              <a:defRPr sz="2500">
                <a:latin typeface="Bebas Neue"/>
                <a:ea typeface="Bebas Neue"/>
                <a:cs typeface="Bebas Neue"/>
                <a:sym typeface="Bebas Neue"/>
              </a:defRPr>
            </a:lvl5pPr>
            <a:lvl6pPr lvl="5" algn="ctr" rtl="0">
              <a:lnSpc>
                <a:spcPct val="100000"/>
              </a:lnSpc>
              <a:spcBef>
                <a:spcPct val="0"/>
              </a:spcBef>
              <a:spcAft>
                <a:spcPct val="0"/>
              </a:spcAft>
              <a:buSzPts val="2500"/>
              <a:buFont typeface="Bebas Neue"/>
              <a:buNone/>
              <a:defRPr sz="2500">
                <a:latin typeface="Bebas Neue"/>
                <a:ea typeface="Bebas Neue"/>
                <a:cs typeface="Bebas Neue"/>
                <a:sym typeface="Bebas Neue"/>
              </a:defRPr>
            </a:lvl6pPr>
            <a:lvl7pPr lvl="6" algn="ctr" rtl="0">
              <a:lnSpc>
                <a:spcPct val="100000"/>
              </a:lnSpc>
              <a:spcBef>
                <a:spcPct val="0"/>
              </a:spcBef>
              <a:spcAft>
                <a:spcPct val="0"/>
              </a:spcAft>
              <a:buSzPts val="2500"/>
              <a:buFont typeface="Bebas Neue"/>
              <a:buNone/>
              <a:defRPr sz="2500">
                <a:latin typeface="Bebas Neue"/>
                <a:ea typeface="Bebas Neue"/>
                <a:cs typeface="Bebas Neue"/>
                <a:sym typeface="Bebas Neue"/>
              </a:defRPr>
            </a:lvl7pPr>
            <a:lvl8pPr lvl="7" algn="ctr" rtl="0">
              <a:lnSpc>
                <a:spcPct val="100000"/>
              </a:lnSpc>
              <a:spcBef>
                <a:spcPct val="0"/>
              </a:spcBef>
              <a:spcAft>
                <a:spcPct val="0"/>
              </a:spcAft>
              <a:buSzPts val="2500"/>
              <a:buFont typeface="Bebas Neue"/>
              <a:buNone/>
              <a:defRPr sz="2500">
                <a:latin typeface="Bebas Neue"/>
                <a:ea typeface="Bebas Neue"/>
                <a:cs typeface="Bebas Neue"/>
                <a:sym typeface="Bebas Neue"/>
              </a:defRPr>
            </a:lvl8pPr>
            <a:lvl9pPr lvl="8" algn="ctr" rtl="0">
              <a:lnSpc>
                <a:spcPct val="100000"/>
              </a:lnSpc>
              <a:spcBef>
                <a:spcPct val="0"/>
              </a:spcBef>
              <a:spcAft>
                <a:spcPct val="0"/>
              </a:spcAft>
              <a:buSzPts val="2500"/>
              <a:buFont typeface="Bebas Neue"/>
              <a:buNone/>
              <a:defRPr sz="2500">
                <a:latin typeface="Bebas Neue"/>
                <a:ea typeface="Bebas Neue"/>
                <a:cs typeface="Bebas Neue"/>
                <a:sym typeface="Bebas Neue"/>
              </a:defRPr>
            </a:lvl9pPr>
          </a:lstStyle>
          <a:p>
            <a:endParaRPr/>
          </a:p>
        </p:txBody>
      </p:sp>
      <p:sp>
        <p:nvSpPr>
          <p:cNvPr id="49" name="Google Shape;49;p5"/>
          <p:cNvSpPr txBox="1">
            <a:spLocks noGrp="1"/>
          </p:cNvSpPr>
          <p:nvPr>
            <p:ph type="subTitle" idx="2"/>
          </p:nvPr>
        </p:nvSpPr>
        <p:spPr>
          <a:xfrm>
            <a:off x="5126400" y="2558050"/>
            <a:ext cx="2944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ct val="0"/>
              </a:spcBef>
              <a:spcAft>
                <a:spcPct val="0"/>
              </a:spcAft>
              <a:buSzPts val="2500"/>
              <a:buFont typeface="Bebas Neue"/>
              <a:buNone/>
              <a:defRPr sz="2500">
                <a:latin typeface="Bebas Neue"/>
                <a:ea typeface="Bebas Neue"/>
                <a:cs typeface="Bebas Neue"/>
                <a:sym typeface="Bebas Neue"/>
              </a:defRPr>
            </a:lvl2pPr>
            <a:lvl3pPr lvl="2" algn="ctr" rtl="0">
              <a:lnSpc>
                <a:spcPct val="100000"/>
              </a:lnSpc>
              <a:spcBef>
                <a:spcPct val="0"/>
              </a:spcBef>
              <a:spcAft>
                <a:spcPct val="0"/>
              </a:spcAft>
              <a:buSzPts val="2500"/>
              <a:buFont typeface="Bebas Neue"/>
              <a:buNone/>
              <a:defRPr sz="2500">
                <a:latin typeface="Bebas Neue"/>
                <a:ea typeface="Bebas Neue"/>
                <a:cs typeface="Bebas Neue"/>
                <a:sym typeface="Bebas Neue"/>
              </a:defRPr>
            </a:lvl3pPr>
            <a:lvl4pPr lvl="3" algn="ctr" rtl="0">
              <a:lnSpc>
                <a:spcPct val="100000"/>
              </a:lnSpc>
              <a:spcBef>
                <a:spcPct val="0"/>
              </a:spcBef>
              <a:spcAft>
                <a:spcPct val="0"/>
              </a:spcAft>
              <a:buSzPts val="2500"/>
              <a:buFont typeface="Bebas Neue"/>
              <a:buNone/>
              <a:defRPr sz="2500">
                <a:latin typeface="Bebas Neue"/>
                <a:ea typeface="Bebas Neue"/>
                <a:cs typeface="Bebas Neue"/>
                <a:sym typeface="Bebas Neue"/>
              </a:defRPr>
            </a:lvl4pPr>
            <a:lvl5pPr lvl="4" algn="ctr" rtl="0">
              <a:lnSpc>
                <a:spcPct val="100000"/>
              </a:lnSpc>
              <a:spcBef>
                <a:spcPct val="0"/>
              </a:spcBef>
              <a:spcAft>
                <a:spcPct val="0"/>
              </a:spcAft>
              <a:buSzPts val="2500"/>
              <a:buFont typeface="Bebas Neue"/>
              <a:buNone/>
              <a:defRPr sz="2500">
                <a:latin typeface="Bebas Neue"/>
                <a:ea typeface="Bebas Neue"/>
                <a:cs typeface="Bebas Neue"/>
                <a:sym typeface="Bebas Neue"/>
              </a:defRPr>
            </a:lvl5pPr>
            <a:lvl6pPr lvl="5" algn="ctr" rtl="0">
              <a:lnSpc>
                <a:spcPct val="100000"/>
              </a:lnSpc>
              <a:spcBef>
                <a:spcPct val="0"/>
              </a:spcBef>
              <a:spcAft>
                <a:spcPct val="0"/>
              </a:spcAft>
              <a:buSzPts val="2500"/>
              <a:buFont typeface="Bebas Neue"/>
              <a:buNone/>
              <a:defRPr sz="2500">
                <a:latin typeface="Bebas Neue"/>
                <a:ea typeface="Bebas Neue"/>
                <a:cs typeface="Bebas Neue"/>
                <a:sym typeface="Bebas Neue"/>
              </a:defRPr>
            </a:lvl6pPr>
            <a:lvl7pPr lvl="6" algn="ctr" rtl="0">
              <a:lnSpc>
                <a:spcPct val="100000"/>
              </a:lnSpc>
              <a:spcBef>
                <a:spcPct val="0"/>
              </a:spcBef>
              <a:spcAft>
                <a:spcPct val="0"/>
              </a:spcAft>
              <a:buSzPts val="2500"/>
              <a:buFont typeface="Bebas Neue"/>
              <a:buNone/>
              <a:defRPr sz="2500">
                <a:latin typeface="Bebas Neue"/>
                <a:ea typeface="Bebas Neue"/>
                <a:cs typeface="Bebas Neue"/>
                <a:sym typeface="Bebas Neue"/>
              </a:defRPr>
            </a:lvl7pPr>
            <a:lvl8pPr lvl="7" algn="ctr" rtl="0">
              <a:lnSpc>
                <a:spcPct val="100000"/>
              </a:lnSpc>
              <a:spcBef>
                <a:spcPct val="0"/>
              </a:spcBef>
              <a:spcAft>
                <a:spcPct val="0"/>
              </a:spcAft>
              <a:buSzPts val="2500"/>
              <a:buFont typeface="Bebas Neue"/>
              <a:buNone/>
              <a:defRPr sz="2500">
                <a:latin typeface="Bebas Neue"/>
                <a:ea typeface="Bebas Neue"/>
                <a:cs typeface="Bebas Neue"/>
                <a:sym typeface="Bebas Neue"/>
              </a:defRPr>
            </a:lvl8pPr>
            <a:lvl9pPr lvl="8" algn="ctr" rtl="0">
              <a:lnSpc>
                <a:spcPct val="100000"/>
              </a:lnSpc>
              <a:spcBef>
                <a:spcPct val="0"/>
              </a:spcBef>
              <a:spcAft>
                <a:spcPct val="0"/>
              </a:spcAft>
              <a:buSzPts val="2500"/>
              <a:buFont typeface="Bebas Neue"/>
              <a:buNone/>
              <a:defRPr sz="2500">
                <a:latin typeface="Bebas Neue"/>
                <a:ea typeface="Bebas Neue"/>
                <a:cs typeface="Bebas Neue"/>
                <a:sym typeface="Bebas Neue"/>
              </a:defRPr>
            </a:lvl9pPr>
          </a:lstStyle>
          <a:p>
            <a:endParaRPr/>
          </a:p>
        </p:txBody>
      </p:sp>
      <p:sp>
        <p:nvSpPr>
          <p:cNvPr id="50" name="Google Shape;50;p5"/>
          <p:cNvSpPr txBox="1">
            <a:spLocks noGrp="1"/>
          </p:cNvSpPr>
          <p:nvPr>
            <p:ph type="subTitle" idx="3"/>
          </p:nvPr>
        </p:nvSpPr>
        <p:spPr>
          <a:xfrm>
            <a:off x="11493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sp>
        <p:nvSpPr>
          <p:cNvPr id="51" name="Google Shape;51;p5"/>
          <p:cNvSpPr txBox="1">
            <a:spLocks noGrp="1"/>
          </p:cNvSpPr>
          <p:nvPr>
            <p:ph type="subTitle" idx="4"/>
          </p:nvPr>
        </p:nvSpPr>
        <p:spPr>
          <a:xfrm>
            <a:off x="50502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sp>
        <p:nvSpPr>
          <p:cNvPr id="52" name="Google Shape;52;p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ct val="0"/>
              </a:spcBef>
              <a:spcAft>
                <a:spcPct val="0"/>
              </a:spcAft>
              <a:buSzPts val="3000"/>
              <a:buNone/>
              <a:defRPr/>
            </a:lvl1pPr>
            <a:lvl2pPr lvl="1" rtl="0">
              <a:spcBef>
                <a:spcPct val="0"/>
              </a:spcBef>
              <a:spcAft>
                <a:spcPct val="0"/>
              </a:spcAft>
              <a:buSzPts val="3000"/>
              <a:buNone/>
              <a:defRPr/>
            </a:lvl2pPr>
            <a:lvl3pPr lvl="2" rtl="0">
              <a:spcBef>
                <a:spcPct val="0"/>
              </a:spcBef>
              <a:spcAft>
                <a:spcPct val="0"/>
              </a:spcAft>
              <a:buSzPts val="3000"/>
              <a:buNone/>
              <a:defRPr/>
            </a:lvl3pPr>
            <a:lvl4pPr lvl="3" rtl="0">
              <a:spcBef>
                <a:spcPct val="0"/>
              </a:spcBef>
              <a:spcAft>
                <a:spcPct val="0"/>
              </a:spcAft>
              <a:buSzPts val="3000"/>
              <a:buNone/>
              <a:defRPr/>
            </a:lvl4pPr>
            <a:lvl5pPr lvl="4" rtl="0">
              <a:spcBef>
                <a:spcPct val="0"/>
              </a:spcBef>
              <a:spcAft>
                <a:spcPct val="0"/>
              </a:spcAft>
              <a:buSzPts val="3000"/>
              <a:buNone/>
              <a:defRPr/>
            </a:lvl5pPr>
            <a:lvl6pPr lvl="5" rtl="0">
              <a:spcBef>
                <a:spcPct val="0"/>
              </a:spcBef>
              <a:spcAft>
                <a:spcPct val="0"/>
              </a:spcAft>
              <a:buSzPts val="3000"/>
              <a:buNone/>
              <a:defRPr/>
            </a:lvl6pPr>
            <a:lvl7pPr lvl="6" rtl="0">
              <a:spcBef>
                <a:spcPct val="0"/>
              </a:spcBef>
              <a:spcAft>
                <a:spcPct val="0"/>
              </a:spcAft>
              <a:buSzPts val="3000"/>
              <a:buNone/>
              <a:defRPr/>
            </a:lvl7pPr>
            <a:lvl8pPr lvl="7" rtl="0">
              <a:spcBef>
                <a:spcPct val="0"/>
              </a:spcBef>
              <a:spcAft>
                <a:spcPct val="0"/>
              </a:spcAft>
              <a:buSzPts val="3000"/>
              <a:buNone/>
              <a:defRPr/>
            </a:lvl8pPr>
            <a:lvl9pPr lvl="8" rtl="0">
              <a:spcBef>
                <a:spcPct val="0"/>
              </a:spcBef>
              <a:spcAft>
                <a:spcPct val="0"/>
              </a:spcAft>
              <a:buSzPts val="3000"/>
              <a:buNone/>
              <a:defRPr/>
            </a:lvl9pPr>
          </a:lstStyle>
          <a:p>
            <a:endParaRPr/>
          </a:p>
        </p:txBody>
      </p:sp>
      <p:grpSp>
        <p:nvGrpSpPr>
          <p:cNvPr id="53" name="Google Shape;53;p5"/>
          <p:cNvGrpSpPr/>
          <p:nvPr/>
        </p:nvGrpSpPr>
        <p:grpSpPr>
          <a:xfrm>
            <a:off x="8424000" y="209250"/>
            <a:ext cx="433550" cy="78899"/>
            <a:chOff x="8424000" y="285450"/>
            <a:chExt cx="433550" cy="78899"/>
          </a:xfrm>
        </p:grpSpPr>
        <p:cxnSp>
          <p:nvCxnSpPr>
            <p:cNvPr id="54" name="Google Shape;54;p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5" name="Google Shape;55;p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56" name="Google Shape;56;p5"/>
            <p:cNvGrpSpPr/>
            <p:nvPr/>
          </p:nvGrpSpPr>
          <p:grpSpPr>
            <a:xfrm>
              <a:off x="8785929" y="285450"/>
              <a:ext cx="71621" cy="78899"/>
              <a:chOff x="3621700" y="273825"/>
              <a:chExt cx="100875" cy="111125"/>
            </a:xfrm>
          </p:grpSpPr>
          <p:cxnSp>
            <p:nvCxnSpPr>
              <p:cNvPr id="57" name="Google Shape;57;p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8" name="Google Shape;58;p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pic>
        <p:nvPicPr>
          <p:cNvPr id="59" name="Google Shape;59;p5"/>
          <p:cNvPicPr preferRelativeResize="0"/>
          <p:nvPr/>
        </p:nvPicPr>
        <p:blipFill>
          <a:blip r:embed="rId1">
            <a:alphaModFix/>
          </a:blip>
          <a:stretch>
            <a:fillRect/>
          </a:stretch>
        </p:blipFill>
        <p:spPr>
          <a:xfrm>
            <a:off x="693147" y="128626"/>
            <a:ext cx="243314" cy="350550"/>
          </a:xfrm>
          <a:prstGeom prst="rect">
            <a:avLst/>
          </a:prstGeom>
          <a:noFill/>
          <a:ln>
            <a:noFill/>
          </a:ln>
        </p:spPr>
      </p:pic>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One column text">
  <p:cSld name="ONE_COLUMN_TEXT">
    <p:spTree>
      <p:nvGrpSpPr>
        <p:cNvPr id="1" name="Shape 70"/>
        <p:cNvGrpSpPr/>
        <p:nvPr/>
      </p:nvGrpSpPr>
      <p:grpSpPr>
        <a:xfrm>
          <a:off x="0" y="0"/>
          <a:ext cx="0" cy="0"/>
        </a:xfrm>
      </p:grpSpPr>
      <p:sp>
        <p:nvSpPr>
          <p:cNvPr id="71" name="Google Shape;71;p7"/>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2" name="Google Shape;72;p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ct val="0"/>
              </a:spcBef>
              <a:spcAft>
                <a:spcPct val="0"/>
              </a:spcAft>
              <a:buSzPts val="3000"/>
              <a:buNone/>
              <a:defRPr/>
            </a:lvl1pPr>
            <a:lvl2pPr lvl="1" rtl="0">
              <a:spcBef>
                <a:spcPct val="0"/>
              </a:spcBef>
              <a:spcAft>
                <a:spcPct val="0"/>
              </a:spcAft>
              <a:buSzPts val="3000"/>
              <a:buNone/>
              <a:defRPr/>
            </a:lvl2pPr>
            <a:lvl3pPr lvl="2" rtl="0">
              <a:spcBef>
                <a:spcPct val="0"/>
              </a:spcBef>
              <a:spcAft>
                <a:spcPct val="0"/>
              </a:spcAft>
              <a:buSzPts val="3000"/>
              <a:buNone/>
              <a:defRPr/>
            </a:lvl3pPr>
            <a:lvl4pPr lvl="3" rtl="0">
              <a:spcBef>
                <a:spcPct val="0"/>
              </a:spcBef>
              <a:spcAft>
                <a:spcPct val="0"/>
              </a:spcAft>
              <a:buSzPts val="3000"/>
              <a:buNone/>
              <a:defRPr/>
            </a:lvl4pPr>
            <a:lvl5pPr lvl="4" rtl="0">
              <a:spcBef>
                <a:spcPct val="0"/>
              </a:spcBef>
              <a:spcAft>
                <a:spcPct val="0"/>
              </a:spcAft>
              <a:buSzPts val="3000"/>
              <a:buNone/>
              <a:defRPr/>
            </a:lvl5pPr>
            <a:lvl6pPr lvl="5" rtl="0">
              <a:spcBef>
                <a:spcPct val="0"/>
              </a:spcBef>
              <a:spcAft>
                <a:spcPct val="0"/>
              </a:spcAft>
              <a:buSzPts val="3000"/>
              <a:buNone/>
              <a:defRPr/>
            </a:lvl6pPr>
            <a:lvl7pPr lvl="6" rtl="0">
              <a:spcBef>
                <a:spcPct val="0"/>
              </a:spcBef>
              <a:spcAft>
                <a:spcPct val="0"/>
              </a:spcAft>
              <a:buSzPts val="3000"/>
              <a:buNone/>
              <a:defRPr/>
            </a:lvl7pPr>
            <a:lvl8pPr lvl="7" rtl="0">
              <a:spcBef>
                <a:spcPct val="0"/>
              </a:spcBef>
              <a:spcAft>
                <a:spcPct val="0"/>
              </a:spcAft>
              <a:buSzPts val="3000"/>
              <a:buNone/>
              <a:defRPr/>
            </a:lvl8pPr>
            <a:lvl9pPr lvl="8" rtl="0">
              <a:spcBef>
                <a:spcPct val="0"/>
              </a:spcBef>
              <a:spcAft>
                <a:spcPct val="0"/>
              </a:spcAft>
              <a:buSzPts val="3000"/>
              <a:buNone/>
              <a:defRPr/>
            </a:lvl9pPr>
          </a:lstStyle>
          <a:p>
            <a:endParaRPr/>
          </a:p>
        </p:txBody>
      </p:sp>
      <p:sp>
        <p:nvSpPr>
          <p:cNvPr id="73" name="Google Shape;73;p7"/>
          <p:cNvSpPr txBox="1">
            <a:spLocks noGrp="1"/>
          </p:cNvSpPr>
          <p:nvPr>
            <p:ph type="body" idx="1"/>
          </p:nvPr>
        </p:nvSpPr>
        <p:spPr>
          <a:xfrm>
            <a:off x="1056600" y="1598400"/>
            <a:ext cx="3492000" cy="2595600"/>
          </a:xfrm>
          <a:prstGeom prst="rect">
            <a:avLst/>
          </a:prstGeom>
        </p:spPr>
        <p:txBody>
          <a:bodyPr spcFirstLastPara="1" wrap="square" lIns="91425" tIns="91425" rIns="91425" bIns="91425" anchor="ctr" anchorCtr="0">
            <a:noAutofit/>
          </a:bodyPr>
          <a:lstStyle>
            <a:lvl1pPr marL="457200" lvl="0" indent="-279400" rtl="0">
              <a:lnSpc>
                <a:spcPct val="100000"/>
              </a:lnSpc>
              <a:spcBef>
                <a:spcPct val="0"/>
              </a:spcBef>
              <a:spcAft>
                <a:spcPct val="0"/>
              </a:spcAft>
              <a:buSzPts val="800"/>
              <a:buFont typeface="Open Sans"/>
              <a:buChar char="●"/>
              <a:defRPr sz="1400"/>
            </a:lvl1pPr>
            <a:lvl2pPr marL="914400" lvl="1" indent="-279400" rtl="0">
              <a:lnSpc>
                <a:spcPct val="115000"/>
              </a:lnSpc>
              <a:spcBef>
                <a:spcPct val="0"/>
              </a:spcBef>
              <a:spcAft>
                <a:spcPct val="0"/>
              </a:spcAft>
              <a:buSzPts val="800"/>
              <a:buFont typeface="Open Sans"/>
              <a:buChar char="○"/>
              <a:defRPr/>
            </a:lvl2pPr>
            <a:lvl3pPr marL="1371600" lvl="2" indent="-279400" rtl="0">
              <a:lnSpc>
                <a:spcPct val="115000"/>
              </a:lnSpc>
              <a:spcBef>
                <a:spcPct val="0"/>
              </a:spcBef>
              <a:spcAft>
                <a:spcPct val="0"/>
              </a:spcAft>
              <a:buSzPts val="800"/>
              <a:buFont typeface="Open Sans"/>
              <a:buChar char="■"/>
              <a:defRPr/>
            </a:lvl3pPr>
            <a:lvl4pPr marL="1828800" lvl="3" indent="-279400" rtl="0">
              <a:lnSpc>
                <a:spcPct val="115000"/>
              </a:lnSpc>
              <a:spcBef>
                <a:spcPct val="0"/>
              </a:spcBef>
              <a:spcAft>
                <a:spcPct val="0"/>
              </a:spcAft>
              <a:buSzPts val="800"/>
              <a:buFont typeface="Open Sans"/>
              <a:buChar char="●"/>
              <a:defRPr/>
            </a:lvl4pPr>
            <a:lvl5pPr marL="2286000" lvl="4" indent="-304800" rtl="0">
              <a:lnSpc>
                <a:spcPct val="115000"/>
              </a:lnSpc>
              <a:spcBef>
                <a:spcPct val="0"/>
              </a:spcBef>
              <a:spcAft>
                <a:spcPct val="0"/>
              </a:spcAft>
              <a:buSzPts val="1200"/>
              <a:buFont typeface="Open Sans"/>
              <a:buChar char="○"/>
              <a:defRPr/>
            </a:lvl5pPr>
            <a:lvl6pPr marL="2743200" lvl="5" indent="-304800" rtl="0">
              <a:lnSpc>
                <a:spcPct val="115000"/>
              </a:lnSpc>
              <a:spcBef>
                <a:spcPct val="0"/>
              </a:spcBef>
              <a:spcAft>
                <a:spcPct val="0"/>
              </a:spcAft>
              <a:buSzPts val="1200"/>
              <a:buFont typeface="Open Sans"/>
              <a:buChar char="■"/>
              <a:defRPr/>
            </a:lvl6pPr>
            <a:lvl7pPr marL="3200400" lvl="6" indent="-273050" rtl="0">
              <a:lnSpc>
                <a:spcPct val="115000"/>
              </a:lnSpc>
              <a:spcBef>
                <a:spcPct val="0"/>
              </a:spcBef>
              <a:spcAft>
                <a:spcPct val="0"/>
              </a:spcAft>
              <a:buSzPts val="700"/>
              <a:buFont typeface="Open Sans"/>
              <a:buChar char="●"/>
              <a:defRPr/>
            </a:lvl7pPr>
            <a:lvl8pPr marL="3657600" lvl="7" indent="-273050" rtl="0">
              <a:lnSpc>
                <a:spcPct val="115000"/>
              </a:lnSpc>
              <a:spcBef>
                <a:spcPct val="0"/>
              </a:spcBef>
              <a:spcAft>
                <a:spcPct val="0"/>
              </a:spcAft>
              <a:buSzPts val="700"/>
              <a:buFont typeface="Open Sans"/>
              <a:buChar char="○"/>
              <a:defRPr/>
            </a:lvl8pPr>
            <a:lvl9pPr marL="4114800" lvl="8" indent="-266700" rtl="0">
              <a:lnSpc>
                <a:spcPct val="115000"/>
              </a:lnSpc>
              <a:spcBef>
                <a:spcPct val="0"/>
              </a:spcBef>
              <a:spcAft>
                <a:spcPct val="0"/>
              </a:spcAft>
              <a:buSzPts val="600"/>
              <a:buFont typeface="Open Sans"/>
              <a:buChar char="■"/>
              <a:defRPr/>
            </a:lvl9pPr>
          </a:lstStyle>
          <a:p>
            <a:endParaRPr/>
          </a:p>
        </p:txBody>
      </p:sp>
      <p:grpSp>
        <p:nvGrpSpPr>
          <p:cNvPr id="74" name="Google Shape;74;p7"/>
          <p:cNvGrpSpPr/>
          <p:nvPr/>
        </p:nvGrpSpPr>
        <p:grpSpPr>
          <a:xfrm>
            <a:off x="8424000" y="209250"/>
            <a:ext cx="433550" cy="78899"/>
            <a:chOff x="8424000" y="285450"/>
            <a:chExt cx="433550" cy="78899"/>
          </a:xfrm>
        </p:grpSpPr>
        <p:cxnSp>
          <p:nvCxnSpPr>
            <p:cNvPr id="75" name="Google Shape;75;p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76" name="Google Shape;76;p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77" name="Google Shape;77;p7"/>
            <p:cNvGrpSpPr/>
            <p:nvPr/>
          </p:nvGrpSpPr>
          <p:grpSpPr>
            <a:xfrm>
              <a:off x="8785929" y="285450"/>
              <a:ext cx="71621" cy="78899"/>
              <a:chOff x="3621700" y="273825"/>
              <a:chExt cx="100875" cy="111125"/>
            </a:xfrm>
          </p:grpSpPr>
          <p:cxnSp>
            <p:nvCxnSpPr>
              <p:cNvPr id="78" name="Google Shape;78;p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79" name="Google Shape;79;p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title and description">
  <p:cSld name="SECTION_TITLE_AND_DESCRIPTION">
    <p:spTree>
      <p:nvGrpSpPr>
        <p:cNvPr id="1" name="Shape 89"/>
        <p:cNvGrpSpPr/>
        <p:nvPr/>
      </p:nvGrpSpPr>
      <p:grpSpPr>
        <a:xfrm>
          <a:off x="0" y="0"/>
          <a:ext cx="0" cy="0"/>
        </a:xfrm>
      </p:grpSpPr>
      <p:sp>
        <p:nvSpPr>
          <p:cNvPr id="90" name="Google Shape;90;p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1" name="Google Shape;91;p9"/>
          <p:cNvSpPr txBox="1">
            <a:spLocks noGrp="1"/>
          </p:cNvSpPr>
          <p:nvPr>
            <p:ph type="title"/>
          </p:nvPr>
        </p:nvSpPr>
        <p:spPr>
          <a:xfrm>
            <a:off x="4437900" y="1321100"/>
            <a:ext cx="3617700" cy="797400"/>
          </a:xfrm>
          <a:prstGeom prst="rect">
            <a:avLst/>
          </a:prstGeom>
        </p:spPr>
        <p:txBody>
          <a:bodyPr spcFirstLastPara="1" wrap="square" lIns="91425" tIns="91425" rIns="91425" bIns="91425" anchor="ctr" anchorCtr="0">
            <a:noAutofit/>
          </a:bodyPr>
          <a:lstStyle>
            <a:lvl1pPr lvl="0" rtl="0">
              <a:spcBef>
                <a:spcPct val="0"/>
              </a:spcBef>
              <a:spcAft>
                <a:spcPct val="0"/>
              </a:spcAft>
              <a:buSzPts val="3600"/>
              <a:buNone/>
              <a:defRPr sz="4000"/>
            </a:lvl1pPr>
            <a:lvl2pPr lvl="1" algn="ctr" rtl="0">
              <a:spcBef>
                <a:spcPct val="0"/>
              </a:spcBef>
              <a:spcAft>
                <a:spcPct val="0"/>
              </a:spcAft>
              <a:buSzPts val="3600"/>
              <a:buNone/>
              <a:defRPr sz="3600"/>
            </a:lvl2pPr>
            <a:lvl3pPr lvl="2" algn="ctr" rtl="0">
              <a:spcBef>
                <a:spcPct val="0"/>
              </a:spcBef>
              <a:spcAft>
                <a:spcPct val="0"/>
              </a:spcAft>
              <a:buSzPts val="3600"/>
              <a:buNone/>
              <a:defRPr sz="3600"/>
            </a:lvl3pPr>
            <a:lvl4pPr lvl="3" algn="ctr" rtl="0">
              <a:spcBef>
                <a:spcPct val="0"/>
              </a:spcBef>
              <a:spcAft>
                <a:spcPct val="0"/>
              </a:spcAft>
              <a:buSzPts val="3600"/>
              <a:buNone/>
              <a:defRPr sz="3600"/>
            </a:lvl4pPr>
            <a:lvl5pPr lvl="4" algn="ctr" rtl="0">
              <a:spcBef>
                <a:spcPct val="0"/>
              </a:spcBef>
              <a:spcAft>
                <a:spcPct val="0"/>
              </a:spcAft>
              <a:buSzPts val="3600"/>
              <a:buNone/>
              <a:defRPr sz="3600"/>
            </a:lvl5pPr>
            <a:lvl6pPr lvl="5" algn="ctr" rtl="0">
              <a:spcBef>
                <a:spcPct val="0"/>
              </a:spcBef>
              <a:spcAft>
                <a:spcPct val="0"/>
              </a:spcAft>
              <a:buSzPts val="3600"/>
              <a:buNone/>
              <a:defRPr sz="3600"/>
            </a:lvl6pPr>
            <a:lvl7pPr lvl="6" algn="ctr" rtl="0">
              <a:spcBef>
                <a:spcPct val="0"/>
              </a:spcBef>
              <a:spcAft>
                <a:spcPct val="0"/>
              </a:spcAft>
              <a:buSzPts val="3600"/>
              <a:buNone/>
              <a:defRPr sz="3600"/>
            </a:lvl7pPr>
            <a:lvl8pPr lvl="7" algn="ctr" rtl="0">
              <a:spcBef>
                <a:spcPct val="0"/>
              </a:spcBef>
              <a:spcAft>
                <a:spcPct val="0"/>
              </a:spcAft>
              <a:buSzPts val="3600"/>
              <a:buNone/>
              <a:defRPr sz="3600"/>
            </a:lvl8pPr>
            <a:lvl9pPr lvl="8" algn="ctr" rtl="0">
              <a:spcBef>
                <a:spcPct val="0"/>
              </a:spcBef>
              <a:spcAft>
                <a:spcPct val="0"/>
              </a:spcAft>
              <a:buSzPts val="3600"/>
              <a:buNone/>
              <a:defRPr sz="3600"/>
            </a:lvl9pPr>
          </a:lstStyle>
          <a:p>
            <a:endParaRPr/>
          </a:p>
        </p:txBody>
      </p:sp>
      <p:sp>
        <p:nvSpPr>
          <p:cNvPr id="92" name="Google Shape;92;p9"/>
          <p:cNvSpPr txBox="1">
            <a:spLocks noGrp="1"/>
          </p:cNvSpPr>
          <p:nvPr>
            <p:ph type="subTitle" idx="1"/>
          </p:nvPr>
        </p:nvSpPr>
        <p:spPr>
          <a:xfrm>
            <a:off x="4437900" y="2183600"/>
            <a:ext cx="36177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a:solidFill>
                  <a:schemeClr val="dk2"/>
                </a:solidFill>
                <a:latin typeface="Fira Code"/>
                <a:ea typeface="Fira Code"/>
                <a:cs typeface="Fira Code"/>
                <a:sym typeface="Fira Code"/>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grpSp>
        <p:nvGrpSpPr>
          <p:cNvPr id="93" name="Google Shape;93;p9"/>
          <p:cNvGrpSpPr/>
          <p:nvPr/>
        </p:nvGrpSpPr>
        <p:grpSpPr>
          <a:xfrm>
            <a:off x="8424000" y="209250"/>
            <a:ext cx="433550" cy="78899"/>
            <a:chOff x="8424000" y="285450"/>
            <a:chExt cx="433550" cy="78899"/>
          </a:xfrm>
        </p:grpSpPr>
        <p:cxnSp>
          <p:nvCxnSpPr>
            <p:cNvPr id="94" name="Google Shape;94;p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95" name="Google Shape;95;p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96" name="Google Shape;96;p9"/>
            <p:cNvGrpSpPr/>
            <p:nvPr/>
          </p:nvGrpSpPr>
          <p:grpSpPr>
            <a:xfrm>
              <a:off x="8785929" y="285450"/>
              <a:ext cx="71621" cy="78899"/>
              <a:chOff x="3621700" y="273825"/>
              <a:chExt cx="100875" cy="111125"/>
            </a:xfrm>
          </p:grpSpPr>
          <p:cxnSp>
            <p:nvCxnSpPr>
              <p:cNvPr id="97" name="Google Shape;97;p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98" name="Google Shape;98;p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lank" type="blank">
  <p:cSld name="BLANK">
    <p:bg>
      <p:bgPr>
        <a:noFill/>
        <a:effectLst/>
      </p:bgPr>
    </p:bg>
    <p:spTree>
      <p:nvGrpSpPr>
        <p:cNvPr id="1" name="Shape 117"/>
        <p:cNvGrpSpPr/>
        <p:nvPr/>
      </p:nvGrpSpPr>
      <p:grpSpPr>
        <a:xfrm>
          <a:off x="0" y="0"/>
          <a:ext cx="0" cy="0"/>
        </a:xfrm>
      </p:grpSpPr>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able of contents">
  <p:cSld name="CUSTOM">
    <p:spTree>
      <p:nvGrpSpPr>
        <p:cNvPr id="1" name="Shape 118"/>
        <p:cNvGrpSpPr/>
        <p:nvPr/>
      </p:nvGrpSpPr>
      <p:grpSpPr>
        <a:xfrm>
          <a:off x="0" y="0"/>
          <a:ext cx="0" cy="0"/>
        </a:xfrm>
      </p:grpSpPr>
      <p:sp>
        <p:nvSpPr>
          <p:cNvPr id="119" name="Google Shape;119;p1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20" name="Google Shape;120;p13"/>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lvl1pPr lvl="0" rtl="0">
              <a:spcBef>
                <a:spcPct val="0"/>
              </a:spcBef>
              <a:spcAft>
                <a:spcPct val="0"/>
              </a:spcAft>
              <a:buSzPts val="2400"/>
              <a:buNone/>
              <a:defRPr sz="2000"/>
            </a:lvl1pPr>
            <a:lvl2pPr lvl="1" rtl="0">
              <a:spcBef>
                <a:spcPct val="0"/>
              </a:spcBef>
              <a:spcAft>
                <a:spcPct val="0"/>
              </a:spcAft>
              <a:buSzPts val="2400"/>
              <a:buNone/>
              <a:defRPr sz="2400"/>
            </a:lvl2pPr>
            <a:lvl3pPr lvl="2" rtl="0">
              <a:spcBef>
                <a:spcPct val="0"/>
              </a:spcBef>
              <a:spcAft>
                <a:spcPct val="0"/>
              </a:spcAft>
              <a:buSzPts val="2400"/>
              <a:buNone/>
              <a:defRPr sz="2400"/>
            </a:lvl3pPr>
            <a:lvl4pPr lvl="3" rtl="0">
              <a:spcBef>
                <a:spcPct val="0"/>
              </a:spcBef>
              <a:spcAft>
                <a:spcPct val="0"/>
              </a:spcAft>
              <a:buSzPts val="2400"/>
              <a:buNone/>
              <a:defRPr sz="2400"/>
            </a:lvl4pPr>
            <a:lvl5pPr lvl="4" rtl="0">
              <a:spcBef>
                <a:spcPct val="0"/>
              </a:spcBef>
              <a:spcAft>
                <a:spcPct val="0"/>
              </a:spcAft>
              <a:buSzPts val="2400"/>
              <a:buNone/>
              <a:defRPr sz="2400"/>
            </a:lvl5pPr>
            <a:lvl6pPr lvl="5" rtl="0">
              <a:spcBef>
                <a:spcPct val="0"/>
              </a:spcBef>
              <a:spcAft>
                <a:spcPct val="0"/>
              </a:spcAft>
              <a:buSzPts val="2400"/>
              <a:buNone/>
              <a:defRPr sz="2400"/>
            </a:lvl6pPr>
            <a:lvl7pPr lvl="6" rtl="0">
              <a:spcBef>
                <a:spcPct val="0"/>
              </a:spcBef>
              <a:spcAft>
                <a:spcPct val="0"/>
              </a:spcAft>
              <a:buSzPts val="2400"/>
              <a:buNone/>
              <a:defRPr sz="2400"/>
            </a:lvl7pPr>
            <a:lvl8pPr lvl="7" rtl="0">
              <a:spcBef>
                <a:spcPct val="0"/>
              </a:spcBef>
              <a:spcAft>
                <a:spcPct val="0"/>
              </a:spcAft>
              <a:buSzPts val="2400"/>
              <a:buNone/>
              <a:defRPr sz="2400"/>
            </a:lvl8pPr>
            <a:lvl9pPr lvl="8" rtl="0">
              <a:spcBef>
                <a:spcPct val="0"/>
              </a:spcBef>
              <a:spcAft>
                <a:spcPct val="0"/>
              </a:spcAft>
              <a:buSzPts val="2400"/>
              <a:buNone/>
              <a:defRPr sz="2400"/>
            </a:lvl9pPr>
          </a:lstStyle>
          <a:p>
            <a:endParaRPr/>
          </a:p>
        </p:txBody>
      </p:sp>
      <p:sp>
        <p:nvSpPr>
          <p:cNvPr id="121" name="Google Shape;121;p13"/>
          <p:cNvSpPr txBox="1">
            <a:spLocks noGrp="1"/>
          </p:cNvSpPr>
          <p:nvPr>
            <p:ph type="title" idx="2" hasCustomPrompt="1"/>
          </p:nvPr>
        </p:nvSpPr>
        <p:spPr>
          <a:xfrm>
            <a:off x="1235625" y="1523263"/>
            <a:ext cx="836400" cy="510300"/>
          </a:xfrm>
          <a:prstGeom prst="rect">
            <a:avLst/>
          </a:prstGeom>
        </p:spPr>
        <p:txBody>
          <a:bodyPr spcFirstLastPara="1" wrap="square" lIns="91425" tIns="91425" rIns="91425" bIns="91425" anchor="ctr" anchorCtr="0">
            <a:noAutofit/>
          </a:bodyPr>
          <a:lstStyle>
            <a:lvl1pPr lvl="0" algn="ctr" rtl="0">
              <a:spcBef>
                <a:spcPct val="0"/>
              </a:spcBef>
              <a:spcAft>
                <a:spcPct val="0"/>
              </a:spcAft>
              <a:buSzPts val="3000"/>
              <a:buNone/>
              <a:defRPr sz="3000">
                <a:solidFill>
                  <a:schemeClr val="lt2"/>
                </a:solidFill>
              </a:defRPr>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22" name="Google Shape;122;p13"/>
          <p:cNvSpPr txBox="1">
            <a:spLocks noGrp="1"/>
          </p:cNvSpPr>
          <p:nvPr>
            <p:ph type="subTitle" idx="1"/>
          </p:nvPr>
        </p:nvSpPr>
        <p:spPr>
          <a:xfrm>
            <a:off x="213862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1400">
                <a:solidFill>
                  <a:schemeClr val="dk2"/>
                </a:solidFill>
                <a:latin typeface="Fira Code"/>
                <a:ea typeface="Fira Code"/>
                <a:cs typeface="Fira Code"/>
                <a:sym typeface="Fira Code"/>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123" name="Google Shape;123;p13"/>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lvl1pPr lvl="0" rtl="0">
              <a:spcBef>
                <a:spcPct val="0"/>
              </a:spcBef>
              <a:spcAft>
                <a:spcPct val="0"/>
              </a:spcAft>
              <a:buSzPts val="2400"/>
              <a:buNone/>
              <a:defRPr sz="2000"/>
            </a:lvl1pPr>
            <a:lvl2pPr lvl="1" rtl="0">
              <a:spcBef>
                <a:spcPct val="0"/>
              </a:spcBef>
              <a:spcAft>
                <a:spcPct val="0"/>
              </a:spcAft>
              <a:buSzPts val="2400"/>
              <a:buNone/>
              <a:defRPr sz="2400"/>
            </a:lvl2pPr>
            <a:lvl3pPr lvl="2" rtl="0">
              <a:spcBef>
                <a:spcPct val="0"/>
              </a:spcBef>
              <a:spcAft>
                <a:spcPct val="0"/>
              </a:spcAft>
              <a:buSzPts val="2400"/>
              <a:buNone/>
              <a:defRPr sz="2400"/>
            </a:lvl3pPr>
            <a:lvl4pPr lvl="3" rtl="0">
              <a:spcBef>
                <a:spcPct val="0"/>
              </a:spcBef>
              <a:spcAft>
                <a:spcPct val="0"/>
              </a:spcAft>
              <a:buSzPts val="2400"/>
              <a:buNone/>
              <a:defRPr sz="2400"/>
            </a:lvl4pPr>
            <a:lvl5pPr lvl="4" rtl="0">
              <a:spcBef>
                <a:spcPct val="0"/>
              </a:spcBef>
              <a:spcAft>
                <a:spcPct val="0"/>
              </a:spcAft>
              <a:buSzPts val="2400"/>
              <a:buNone/>
              <a:defRPr sz="2400"/>
            </a:lvl5pPr>
            <a:lvl6pPr lvl="5" rtl="0">
              <a:spcBef>
                <a:spcPct val="0"/>
              </a:spcBef>
              <a:spcAft>
                <a:spcPct val="0"/>
              </a:spcAft>
              <a:buSzPts val="2400"/>
              <a:buNone/>
              <a:defRPr sz="2400"/>
            </a:lvl6pPr>
            <a:lvl7pPr lvl="6" rtl="0">
              <a:spcBef>
                <a:spcPct val="0"/>
              </a:spcBef>
              <a:spcAft>
                <a:spcPct val="0"/>
              </a:spcAft>
              <a:buSzPts val="2400"/>
              <a:buNone/>
              <a:defRPr sz="2400"/>
            </a:lvl7pPr>
            <a:lvl8pPr lvl="7" rtl="0">
              <a:spcBef>
                <a:spcPct val="0"/>
              </a:spcBef>
              <a:spcAft>
                <a:spcPct val="0"/>
              </a:spcAft>
              <a:buSzPts val="2400"/>
              <a:buNone/>
              <a:defRPr sz="2400"/>
            </a:lvl8pPr>
            <a:lvl9pPr lvl="8" rtl="0">
              <a:spcBef>
                <a:spcPct val="0"/>
              </a:spcBef>
              <a:spcAft>
                <a:spcPct val="0"/>
              </a:spcAft>
              <a:buSzPts val="2400"/>
              <a:buNone/>
              <a:defRPr sz="2400"/>
            </a:lvl9pPr>
          </a:lstStyle>
          <a:p>
            <a:endParaRPr/>
          </a:p>
        </p:txBody>
      </p:sp>
      <p:sp>
        <p:nvSpPr>
          <p:cNvPr id="124" name="Google Shape;124;p13"/>
          <p:cNvSpPr txBox="1">
            <a:spLocks noGrp="1"/>
          </p:cNvSpPr>
          <p:nvPr>
            <p:ph type="title" idx="4" hasCustomPrompt="1"/>
          </p:nvPr>
        </p:nvSpPr>
        <p:spPr>
          <a:xfrm>
            <a:off x="4735575" y="1523263"/>
            <a:ext cx="836400" cy="510300"/>
          </a:xfrm>
          <a:prstGeom prst="rect">
            <a:avLst/>
          </a:prstGeom>
        </p:spPr>
        <p:txBody>
          <a:bodyPr spcFirstLastPara="1" wrap="square" lIns="91425" tIns="91425" rIns="91425" bIns="91425" anchor="ctr" anchorCtr="0">
            <a:noAutofit/>
          </a:bodyPr>
          <a:lstStyle>
            <a:lvl1pPr lvl="0" algn="ctr" rtl="0">
              <a:spcBef>
                <a:spcPct val="0"/>
              </a:spcBef>
              <a:spcAft>
                <a:spcPct val="0"/>
              </a:spcAft>
              <a:buSzPts val="3000"/>
              <a:buNone/>
              <a:defRPr sz="3000">
                <a:solidFill>
                  <a:schemeClr val="accent1"/>
                </a:solidFill>
              </a:defRPr>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25" name="Google Shape;125;p13"/>
          <p:cNvSpPr txBox="1">
            <a:spLocks noGrp="1"/>
          </p:cNvSpPr>
          <p:nvPr>
            <p:ph type="subTitle" idx="5"/>
          </p:nvPr>
        </p:nvSpPr>
        <p:spPr>
          <a:xfrm>
            <a:off x="557197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1400">
                <a:solidFill>
                  <a:schemeClr val="dk2"/>
                </a:solidFill>
                <a:latin typeface="Fira Code"/>
                <a:ea typeface="Fira Code"/>
                <a:cs typeface="Fira Code"/>
                <a:sym typeface="Fira Code"/>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126" name="Google Shape;126;p13"/>
          <p:cNvSpPr txBox="1">
            <a:spLocks noGrp="1"/>
          </p:cNvSpPr>
          <p:nvPr>
            <p:ph type="title" idx="6"/>
          </p:nvPr>
        </p:nvSpPr>
        <p:spPr>
          <a:xfrm>
            <a:off x="2138625" y="3069988"/>
            <a:ext cx="2336400" cy="510300"/>
          </a:xfrm>
          <a:prstGeom prst="rect">
            <a:avLst/>
          </a:prstGeom>
        </p:spPr>
        <p:txBody>
          <a:bodyPr spcFirstLastPara="1" wrap="square" lIns="91425" tIns="91425" rIns="91425" bIns="91425" anchor="ctr" anchorCtr="0">
            <a:noAutofit/>
          </a:bodyPr>
          <a:lstStyle>
            <a:lvl1pPr lvl="0" rtl="0">
              <a:spcBef>
                <a:spcPct val="0"/>
              </a:spcBef>
              <a:spcAft>
                <a:spcPct val="0"/>
              </a:spcAft>
              <a:buSzPts val="2400"/>
              <a:buNone/>
              <a:defRPr sz="2000"/>
            </a:lvl1pPr>
            <a:lvl2pPr lvl="1" rtl="0">
              <a:spcBef>
                <a:spcPct val="0"/>
              </a:spcBef>
              <a:spcAft>
                <a:spcPct val="0"/>
              </a:spcAft>
              <a:buSzPts val="2400"/>
              <a:buNone/>
              <a:defRPr sz="2400"/>
            </a:lvl2pPr>
            <a:lvl3pPr lvl="2" rtl="0">
              <a:spcBef>
                <a:spcPct val="0"/>
              </a:spcBef>
              <a:spcAft>
                <a:spcPct val="0"/>
              </a:spcAft>
              <a:buSzPts val="2400"/>
              <a:buNone/>
              <a:defRPr sz="2400"/>
            </a:lvl3pPr>
            <a:lvl4pPr lvl="3" rtl="0">
              <a:spcBef>
                <a:spcPct val="0"/>
              </a:spcBef>
              <a:spcAft>
                <a:spcPct val="0"/>
              </a:spcAft>
              <a:buSzPts val="2400"/>
              <a:buNone/>
              <a:defRPr sz="2400"/>
            </a:lvl4pPr>
            <a:lvl5pPr lvl="4" rtl="0">
              <a:spcBef>
                <a:spcPct val="0"/>
              </a:spcBef>
              <a:spcAft>
                <a:spcPct val="0"/>
              </a:spcAft>
              <a:buSzPts val="2400"/>
              <a:buNone/>
              <a:defRPr sz="2400"/>
            </a:lvl5pPr>
            <a:lvl6pPr lvl="5" rtl="0">
              <a:spcBef>
                <a:spcPct val="0"/>
              </a:spcBef>
              <a:spcAft>
                <a:spcPct val="0"/>
              </a:spcAft>
              <a:buSzPts val="2400"/>
              <a:buNone/>
              <a:defRPr sz="2400"/>
            </a:lvl6pPr>
            <a:lvl7pPr lvl="6" rtl="0">
              <a:spcBef>
                <a:spcPct val="0"/>
              </a:spcBef>
              <a:spcAft>
                <a:spcPct val="0"/>
              </a:spcAft>
              <a:buSzPts val="2400"/>
              <a:buNone/>
              <a:defRPr sz="2400"/>
            </a:lvl7pPr>
            <a:lvl8pPr lvl="7" rtl="0">
              <a:spcBef>
                <a:spcPct val="0"/>
              </a:spcBef>
              <a:spcAft>
                <a:spcPct val="0"/>
              </a:spcAft>
              <a:buSzPts val="2400"/>
              <a:buNone/>
              <a:defRPr sz="2400"/>
            </a:lvl8pPr>
            <a:lvl9pPr lvl="8" rtl="0">
              <a:spcBef>
                <a:spcPct val="0"/>
              </a:spcBef>
              <a:spcAft>
                <a:spcPct val="0"/>
              </a:spcAft>
              <a:buSzPts val="2400"/>
              <a:buNone/>
              <a:defRPr sz="2400"/>
            </a:lvl9pPr>
          </a:lstStyle>
          <a:p>
            <a:endParaRPr/>
          </a:p>
        </p:txBody>
      </p:sp>
      <p:sp>
        <p:nvSpPr>
          <p:cNvPr id="127" name="Google Shape;127;p13"/>
          <p:cNvSpPr txBox="1">
            <a:spLocks noGrp="1"/>
          </p:cNvSpPr>
          <p:nvPr>
            <p:ph type="title" idx="7" hasCustomPrompt="1"/>
          </p:nvPr>
        </p:nvSpPr>
        <p:spPr>
          <a:xfrm>
            <a:off x="1235625" y="3069975"/>
            <a:ext cx="836400" cy="510300"/>
          </a:xfrm>
          <a:prstGeom prst="rect">
            <a:avLst/>
          </a:prstGeom>
        </p:spPr>
        <p:txBody>
          <a:bodyPr spcFirstLastPara="1" wrap="square" lIns="91425" tIns="91425" rIns="91425" bIns="91425" anchor="ctr" anchorCtr="0">
            <a:noAutofit/>
          </a:bodyPr>
          <a:lstStyle>
            <a:lvl1pPr lvl="0" algn="ctr" rtl="0">
              <a:spcBef>
                <a:spcPct val="0"/>
              </a:spcBef>
              <a:spcAft>
                <a:spcPct val="0"/>
              </a:spcAft>
              <a:buSzPts val="3000"/>
              <a:buNone/>
              <a:defRPr sz="3000">
                <a:solidFill>
                  <a:schemeClr val="accent2"/>
                </a:solidFill>
              </a:defRPr>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28" name="Google Shape;128;p13"/>
          <p:cNvSpPr txBox="1">
            <a:spLocks noGrp="1"/>
          </p:cNvSpPr>
          <p:nvPr>
            <p:ph type="subTitle" idx="8"/>
          </p:nvPr>
        </p:nvSpPr>
        <p:spPr>
          <a:xfrm>
            <a:off x="213862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1400">
                <a:solidFill>
                  <a:schemeClr val="dk2"/>
                </a:solidFill>
                <a:latin typeface="Fira Code"/>
                <a:ea typeface="Fira Code"/>
                <a:cs typeface="Fira Code"/>
                <a:sym typeface="Fira Code"/>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129" name="Google Shape;129;p13"/>
          <p:cNvSpPr txBox="1">
            <a:spLocks noGrp="1"/>
          </p:cNvSpPr>
          <p:nvPr>
            <p:ph type="title" idx="9"/>
          </p:nvPr>
        </p:nvSpPr>
        <p:spPr>
          <a:xfrm>
            <a:off x="5571975" y="3069988"/>
            <a:ext cx="2336400" cy="510300"/>
          </a:xfrm>
          <a:prstGeom prst="rect">
            <a:avLst/>
          </a:prstGeom>
        </p:spPr>
        <p:txBody>
          <a:bodyPr spcFirstLastPara="1" wrap="square" lIns="91425" tIns="91425" rIns="91425" bIns="91425" anchor="ctr" anchorCtr="0">
            <a:noAutofit/>
          </a:bodyPr>
          <a:lstStyle>
            <a:lvl1pPr lvl="0" rtl="0">
              <a:spcBef>
                <a:spcPct val="0"/>
              </a:spcBef>
              <a:spcAft>
                <a:spcPct val="0"/>
              </a:spcAft>
              <a:buSzPts val="2400"/>
              <a:buNone/>
              <a:defRPr sz="2000"/>
            </a:lvl1pPr>
            <a:lvl2pPr lvl="1" rtl="0">
              <a:spcBef>
                <a:spcPct val="0"/>
              </a:spcBef>
              <a:spcAft>
                <a:spcPct val="0"/>
              </a:spcAft>
              <a:buSzPts val="2400"/>
              <a:buNone/>
              <a:defRPr sz="2400"/>
            </a:lvl2pPr>
            <a:lvl3pPr lvl="2" rtl="0">
              <a:spcBef>
                <a:spcPct val="0"/>
              </a:spcBef>
              <a:spcAft>
                <a:spcPct val="0"/>
              </a:spcAft>
              <a:buSzPts val="2400"/>
              <a:buNone/>
              <a:defRPr sz="2400"/>
            </a:lvl3pPr>
            <a:lvl4pPr lvl="3" rtl="0">
              <a:spcBef>
                <a:spcPct val="0"/>
              </a:spcBef>
              <a:spcAft>
                <a:spcPct val="0"/>
              </a:spcAft>
              <a:buSzPts val="2400"/>
              <a:buNone/>
              <a:defRPr sz="2400"/>
            </a:lvl4pPr>
            <a:lvl5pPr lvl="4" rtl="0">
              <a:spcBef>
                <a:spcPct val="0"/>
              </a:spcBef>
              <a:spcAft>
                <a:spcPct val="0"/>
              </a:spcAft>
              <a:buSzPts val="2400"/>
              <a:buNone/>
              <a:defRPr sz="2400"/>
            </a:lvl5pPr>
            <a:lvl6pPr lvl="5" rtl="0">
              <a:spcBef>
                <a:spcPct val="0"/>
              </a:spcBef>
              <a:spcAft>
                <a:spcPct val="0"/>
              </a:spcAft>
              <a:buSzPts val="2400"/>
              <a:buNone/>
              <a:defRPr sz="2400"/>
            </a:lvl6pPr>
            <a:lvl7pPr lvl="6" rtl="0">
              <a:spcBef>
                <a:spcPct val="0"/>
              </a:spcBef>
              <a:spcAft>
                <a:spcPct val="0"/>
              </a:spcAft>
              <a:buSzPts val="2400"/>
              <a:buNone/>
              <a:defRPr sz="2400"/>
            </a:lvl7pPr>
            <a:lvl8pPr lvl="7" rtl="0">
              <a:spcBef>
                <a:spcPct val="0"/>
              </a:spcBef>
              <a:spcAft>
                <a:spcPct val="0"/>
              </a:spcAft>
              <a:buSzPts val="2400"/>
              <a:buNone/>
              <a:defRPr sz="2400"/>
            </a:lvl8pPr>
            <a:lvl9pPr lvl="8" rtl="0">
              <a:spcBef>
                <a:spcPct val="0"/>
              </a:spcBef>
              <a:spcAft>
                <a:spcPct val="0"/>
              </a:spcAft>
              <a:buSzPts val="2400"/>
              <a:buNone/>
              <a:defRPr sz="2400"/>
            </a:lvl9pPr>
          </a:lstStyle>
          <a:p>
            <a:endParaRPr/>
          </a:p>
        </p:txBody>
      </p:sp>
      <p:sp>
        <p:nvSpPr>
          <p:cNvPr id="130" name="Google Shape;130;p13"/>
          <p:cNvSpPr txBox="1">
            <a:spLocks noGrp="1"/>
          </p:cNvSpPr>
          <p:nvPr>
            <p:ph type="title" idx="13" hasCustomPrompt="1"/>
          </p:nvPr>
        </p:nvSpPr>
        <p:spPr>
          <a:xfrm>
            <a:off x="4735575" y="3069975"/>
            <a:ext cx="836400" cy="510300"/>
          </a:xfrm>
          <a:prstGeom prst="rect">
            <a:avLst/>
          </a:prstGeom>
        </p:spPr>
        <p:txBody>
          <a:bodyPr spcFirstLastPara="1" wrap="square" lIns="91425" tIns="91425" rIns="91425" bIns="91425" anchor="ctr" anchorCtr="0">
            <a:noAutofit/>
          </a:bodyPr>
          <a:lstStyle>
            <a:lvl1pPr lvl="0" algn="ctr" rtl="0">
              <a:spcBef>
                <a:spcPct val="0"/>
              </a:spcBef>
              <a:spcAft>
                <a:spcPct val="0"/>
              </a:spcAft>
              <a:buSzPts val="3000"/>
              <a:buNone/>
              <a:defRPr sz="3000">
                <a:solidFill>
                  <a:schemeClr val="accent3"/>
                </a:solidFill>
              </a:defRPr>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31" name="Google Shape;131;p13"/>
          <p:cNvSpPr txBox="1">
            <a:spLocks noGrp="1"/>
          </p:cNvSpPr>
          <p:nvPr>
            <p:ph type="subTitle" idx="14"/>
          </p:nvPr>
        </p:nvSpPr>
        <p:spPr>
          <a:xfrm>
            <a:off x="557197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1400">
                <a:solidFill>
                  <a:schemeClr val="dk2"/>
                </a:solidFill>
                <a:latin typeface="Fira Code"/>
                <a:ea typeface="Fira Code"/>
                <a:cs typeface="Fira Code"/>
                <a:sym typeface="Fira Code"/>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132" name="Google Shape;132;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ct val="0"/>
              </a:spcBef>
              <a:spcAft>
                <a:spcPct val="0"/>
              </a:spcAft>
              <a:buSzPts val="3000"/>
              <a:buNone/>
              <a:defRPr/>
            </a:lvl1pPr>
            <a:lvl2pPr lvl="1" rtl="0">
              <a:spcBef>
                <a:spcPct val="0"/>
              </a:spcBef>
              <a:spcAft>
                <a:spcPct val="0"/>
              </a:spcAft>
              <a:buSzPts val="3000"/>
              <a:buNone/>
              <a:defRPr/>
            </a:lvl2pPr>
            <a:lvl3pPr lvl="2" rtl="0">
              <a:spcBef>
                <a:spcPct val="0"/>
              </a:spcBef>
              <a:spcAft>
                <a:spcPct val="0"/>
              </a:spcAft>
              <a:buSzPts val="3000"/>
              <a:buNone/>
              <a:defRPr/>
            </a:lvl3pPr>
            <a:lvl4pPr lvl="3" rtl="0">
              <a:spcBef>
                <a:spcPct val="0"/>
              </a:spcBef>
              <a:spcAft>
                <a:spcPct val="0"/>
              </a:spcAft>
              <a:buSzPts val="3000"/>
              <a:buNone/>
              <a:defRPr/>
            </a:lvl4pPr>
            <a:lvl5pPr lvl="4" rtl="0">
              <a:spcBef>
                <a:spcPct val="0"/>
              </a:spcBef>
              <a:spcAft>
                <a:spcPct val="0"/>
              </a:spcAft>
              <a:buSzPts val="3000"/>
              <a:buNone/>
              <a:defRPr/>
            </a:lvl5pPr>
            <a:lvl6pPr lvl="5" rtl="0">
              <a:spcBef>
                <a:spcPct val="0"/>
              </a:spcBef>
              <a:spcAft>
                <a:spcPct val="0"/>
              </a:spcAft>
              <a:buSzPts val="3000"/>
              <a:buNone/>
              <a:defRPr/>
            </a:lvl6pPr>
            <a:lvl7pPr lvl="6" rtl="0">
              <a:spcBef>
                <a:spcPct val="0"/>
              </a:spcBef>
              <a:spcAft>
                <a:spcPct val="0"/>
              </a:spcAft>
              <a:buSzPts val="3000"/>
              <a:buNone/>
              <a:defRPr/>
            </a:lvl7pPr>
            <a:lvl8pPr lvl="7" rtl="0">
              <a:spcBef>
                <a:spcPct val="0"/>
              </a:spcBef>
              <a:spcAft>
                <a:spcPct val="0"/>
              </a:spcAft>
              <a:buSzPts val="3000"/>
              <a:buNone/>
              <a:defRPr/>
            </a:lvl8pPr>
            <a:lvl9pPr lvl="8" rtl="0">
              <a:spcBef>
                <a:spcPct val="0"/>
              </a:spcBef>
              <a:spcAft>
                <a:spcPct val="0"/>
              </a:spcAft>
              <a:buSzPts val="3000"/>
              <a:buNone/>
              <a:defRPr/>
            </a:lvl9pPr>
          </a:lstStyle>
          <a:p>
            <a:endParaRPr/>
          </a:p>
        </p:txBody>
      </p:sp>
      <p:grpSp>
        <p:nvGrpSpPr>
          <p:cNvPr id="133" name="Google Shape;133;p13"/>
          <p:cNvGrpSpPr/>
          <p:nvPr/>
        </p:nvGrpSpPr>
        <p:grpSpPr>
          <a:xfrm>
            <a:off x="8424000" y="209250"/>
            <a:ext cx="433550" cy="78899"/>
            <a:chOff x="8424000" y="285450"/>
            <a:chExt cx="433550" cy="78899"/>
          </a:xfrm>
        </p:grpSpPr>
        <p:cxnSp>
          <p:nvCxnSpPr>
            <p:cNvPr id="134" name="Google Shape;134;p1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35" name="Google Shape;135;p1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36" name="Google Shape;136;p13"/>
            <p:cNvGrpSpPr/>
            <p:nvPr/>
          </p:nvGrpSpPr>
          <p:grpSpPr>
            <a:xfrm>
              <a:off x="8785929" y="285450"/>
              <a:ext cx="71621" cy="78899"/>
              <a:chOff x="3621700" y="273825"/>
              <a:chExt cx="100875" cy="111125"/>
            </a:xfrm>
          </p:grpSpPr>
          <p:cxnSp>
            <p:nvCxnSpPr>
              <p:cNvPr id="137" name="Google Shape;137;p1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38" name="Google Shape;138;p1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able of contents 1">
  <p:cSld name="CUSTOM_9">
    <p:spTree>
      <p:nvGrpSpPr>
        <p:cNvPr id="1" name="Shape 139"/>
        <p:cNvGrpSpPr/>
        <p:nvPr/>
      </p:nvGrpSpPr>
      <p:grpSpPr>
        <a:xfrm>
          <a:off x="0" y="0"/>
          <a:ext cx="0" cy="0"/>
        </a:xfrm>
      </p:grpSpPr>
      <p:sp>
        <p:nvSpPr>
          <p:cNvPr id="140" name="Google Shape;140;p1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1" name="Google Shape;141;p14"/>
          <p:cNvSpPr txBox="1">
            <a:spLocks noGrp="1"/>
          </p:cNvSpPr>
          <p:nvPr>
            <p:ph type="title"/>
          </p:nvPr>
        </p:nvSpPr>
        <p:spPr>
          <a:xfrm>
            <a:off x="2045100" y="1412400"/>
            <a:ext cx="5978400" cy="367800"/>
          </a:xfrm>
          <a:prstGeom prst="rect">
            <a:avLst/>
          </a:prstGeom>
        </p:spPr>
        <p:txBody>
          <a:bodyPr spcFirstLastPara="1" wrap="square" lIns="91425" tIns="91425" rIns="91425" bIns="91425" anchor="ctr" anchorCtr="0">
            <a:noAutofit/>
          </a:bodyPr>
          <a:lstStyle>
            <a:lvl1pPr lvl="0" rtl="0">
              <a:spcBef>
                <a:spcPct val="0"/>
              </a:spcBef>
              <a:spcAft>
                <a:spcPct val="0"/>
              </a:spcAft>
              <a:buSzPts val="2400"/>
              <a:buNone/>
              <a:defRPr sz="2000"/>
            </a:lvl1pPr>
            <a:lvl2pPr lvl="1" rtl="0">
              <a:spcBef>
                <a:spcPct val="0"/>
              </a:spcBef>
              <a:spcAft>
                <a:spcPct val="0"/>
              </a:spcAft>
              <a:buSzPts val="2400"/>
              <a:buNone/>
              <a:defRPr sz="2400"/>
            </a:lvl2pPr>
            <a:lvl3pPr lvl="2" rtl="0">
              <a:spcBef>
                <a:spcPct val="0"/>
              </a:spcBef>
              <a:spcAft>
                <a:spcPct val="0"/>
              </a:spcAft>
              <a:buSzPts val="2400"/>
              <a:buNone/>
              <a:defRPr sz="2400"/>
            </a:lvl3pPr>
            <a:lvl4pPr lvl="3" rtl="0">
              <a:spcBef>
                <a:spcPct val="0"/>
              </a:spcBef>
              <a:spcAft>
                <a:spcPct val="0"/>
              </a:spcAft>
              <a:buSzPts val="2400"/>
              <a:buNone/>
              <a:defRPr sz="2400"/>
            </a:lvl4pPr>
            <a:lvl5pPr lvl="4" rtl="0">
              <a:spcBef>
                <a:spcPct val="0"/>
              </a:spcBef>
              <a:spcAft>
                <a:spcPct val="0"/>
              </a:spcAft>
              <a:buSzPts val="2400"/>
              <a:buNone/>
              <a:defRPr sz="2400"/>
            </a:lvl5pPr>
            <a:lvl6pPr lvl="5" rtl="0">
              <a:spcBef>
                <a:spcPct val="0"/>
              </a:spcBef>
              <a:spcAft>
                <a:spcPct val="0"/>
              </a:spcAft>
              <a:buSzPts val="2400"/>
              <a:buNone/>
              <a:defRPr sz="2400"/>
            </a:lvl6pPr>
            <a:lvl7pPr lvl="6" rtl="0">
              <a:spcBef>
                <a:spcPct val="0"/>
              </a:spcBef>
              <a:spcAft>
                <a:spcPct val="0"/>
              </a:spcAft>
              <a:buSzPts val="2400"/>
              <a:buNone/>
              <a:defRPr sz="2400"/>
            </a:lvl7pPr>
            <a:lvl8pPr lvl="7" rtl="0">
              <a:spcBef>
                <a:spcPct val="0"/>
              </a:spcBef>
              <a:spcAft>
                <a:spcPct val="0"/>
              </a:spcAft>
              <a:buSzPts val="2400"/>
              <a:buNone/>
              <a:defRPr sz="2400"/>
            </a:lvl8pPr>
            <a:lvl9pPr lvl="8" rtl="0">
              <a:spcBef>
                <a:spcPct val="0"/>
              </a:spcBef>
              <a:spcAft>
                <a:spcPct val="0"/>
              </a:spcAft>
              <a:buSzPts val="2400"/>
              <a:buNone/>
              <a:defRPr sz="2400"/>
            </a:lvl9pPr>
          </a:lstStyle>
          <a:p>
            <a:endParaRPr/>
          </a:p>
        </p:txBody>
      </p:sp>
      <p:sp>
        <p:nvSpPr>
          <p:cNvPr id="142" name="Google Shape;142;p14"/>
          <p:cNvSpPr txBox="1">
            <a:spLocks noGrp="1"/>
          </p:cNvSpPr>
          <p:nvPr>
            <p:ph type="title" idx="2" hasCustomPrompt="1"/>
          </p:nvPr>
        </p:nvSpPr>
        <p:spPr>
          <a:xfrm>
            <a:off x="1120500" y="1412391"/>
            <a:ext cx="836400" cy="367800"/>
          </a:xfrm>
          <a:prstGeom prst="rect">
            <a:avLst/>
          </a:prstGeom>
        </p:spPr>
        <p:txBody>
          <a:bodyPr spcFirstLastPara="1" wrap="square" lIns="91425" tIns="91425" rIns="91425" bIns="91425" anchor="ctr" anchorCtr="0">
            <a:noAutofit/>
          </a:bodyPr>
          <a:lstStyle>
            <a:lvl1pPr lvl="0" algn="ctr" rtl="0">
              <a:spcBef>
                <a:spcPct val="0"/>
              </a:spcBef>
              <a:spcAft>
                <a:spcPct val="0"/>
              </a:spcAft>
              <a:buSzPts val="3000"/>
              <a:buNone/>
              <a:defRPr sz="3000">
                <a:solidFill>
                  <a:schemeClr val="lt2"/>
                </a:solidFill>
              </a:defRPr>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43" name="Google Shape;143;p14"/>
          <p:cNvSpPr txBox="1">
            <a:spLocks noGrp="1"/>
          </p:cNvSpPr>
          <p:nvPr>
            <p:ph type="subTitle" idx="1"/>
          </p:nvPr>
        </p:nvSpPr>
        <p:spPr>
          <a:xfrm>
            <a:off x="2045100" y="1780118"/>
            <a:ext cx="5978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1400">
                <a:solidFill>
                  <a:schemeClr val="dk2"/>
                </a:solidFill>
                <a:latin typeface="Fira Code"/>
                <a:ea typeface="Fira Code"/>
                <a:cs typeface="Fira Code"/>
                <a:sym typeface="Fira Code"/>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144" name="Google Shape;144;p14"/>
          <p:cNvSpPr txBox="1">
            <a:spLocks noGrp="1"/>
          </p:cNvSpPr>
          <p:nvPr>
            <p:ph type="title" idx="3"/>
          </p:nvPr>
        </p:nvSpPr>
        <p:spPr>
          <a:xfrm>
            <a:off x="2045100" y="2185666"/>
            <a:ext cx="5978400" cy="367800"/>
          </a:xfrm>
          <a:prstGeom prst="rect">
            <a:avLst/>
          </a:prstGeom>
        </p:spPr>
        <p:txBody>
          <a:bodyPr spcFirstLastPara="1" wrap="square" lIns="91425" tIns="91425" rIns="91425" bIns="91425" anchor="ctr" anchorCtr="0">
            <a:noAutofit/>
          </a:bodyPr>
          <a:lstStyle>
            <a:lvl1pPr lvl="0" rtl="0">
              <a:spcBef>
                <a:spcPct val="0"/>
              </a:spcBef>
              <a:spcAft>
                <a:spcPct val="0"/>
              </a:spcAft>
              <a:buSzPts val="2400"/>
              <a:buNone/>
              <a:defRPr sz="2000"/>
            </a:lvl1pPr>
            <a:lvl2pPr lvl="1" rtl="0">
              <a:spcBef>
                <a:spcPct val="0"/>
              </a:spcBef>
              <a:spcAft>
                <a:spcPct val="0"/>
              </a:spcAft>
              <a:buSzPts val="2400"/>
              <a:buNone/>
              <a:defRPr sz="2400"/>
            </a:lvl2pPr>
            <a:lvl3pPr lvl="2" rtl="0">
              <a:spcBef>
                <a:spcPct val="0"/>
              </a:spcBef>
              <a:spcAft>
                <a:spcPct val="0"/>
              </a:spcAft>
              <a:buSzPts val="2400"/>
              <a:buNone/>
              <a:defRPr sz="2400"/>
            </a:lvl3pPr>
            <a:lvl4pPr lvl="3" rtl="0">
              <a:spcBef>
                <a:spcPct val="0"/>
              </a:spcBef>
              <a:spcAft>
                <a:spcPct val="0"/>
              </a:spcAft>
              <a:buSzPts val="2400"/>
              <a:buNone/>
              <a:defRPr sz="2400"/>
            </a:lvl4pPr>
            <a:lvl5pPr lvl="4" rtl="0">
              <a:spcBef>
                <a:spcPct val="0"/>
              </a:spcBef>
              <a:spcAft>
                <a:spcPct val="0"/>
              </a:spcAft>
              <a:buSzPts val="2400"/>
              <a:buNone/>
              <a:defRPr sz="2400"/>
            </a:lvl5pPr>
            <a:lvl6pPr lvl="5" rtl="0">
              <a:spcBef>
                <a:spcPct val="0"/>
              </a:spcBef>
              <a:spcAft>
                <a:spcPct val="0"/>
              </a:spcAft>
              <a:buSzPts val="2400"/>
              <a:buNone/>
              <a:defRPr sz="2400"/>
            </a:lvl6pPr>
            <a:lvl7pPr lvl="6" rtl="0">
              <a:spcBef>
                <a:spcPct val="0"/>
              </a:spcBef>
              <a:spcAft>
                <a:spcPct val="0"/>
              </a:spcAft>
              <a:buSzPts val="2400"/>
              <a:buNone/>
              <a:defRPr sz="2400"/>
            </a:lvl7pPr>
            <a:lvl8pPr lvl="7" rtl="0">
              <a:spcBef>
                <a:spcPct val="0"/>
              </a:spcBef>
              <a:spcAft>
                <a:spcPct val="0"/>
              </a:spcAft>
              <a:buSzPts val="2400"/>
              <a:buNone/>
              <a:defRPr sz="2400"/>
            </a:lvl8pPr>
            <a:lvl9pPr lvl="8" rtl="0">
              <a:spcBef>
                <a:spcPct val="0"/>
              </a:spcBef>
              <a:spcAft>
                <a:spcPct val="0"/>
              </a:spcAft>
              <a:buSzPts val="2400"/>
              <a:buNone/>
              <a:defRPr sz="2400"/>
            </a:lvl9pPr>
          </a:lstStyle>
          <a:p>
            <a:endParaRPr/>
          </a:p>
        </p:txBody>
      </p:sp>
      <p:sp>
        <p:nvSpPr>
          <p:cNvPr id="145" name="Google Shape;145;p14"/>
          <p:cNvSpPr txBox="1">
            <a:spLocks noGrp="1"/>
          </p:cNvSpPr>
          <p:nvPr>
            <p:ph type="title" idx="4" hasCustomPrompt="1"/>
          </p:nvPr>
        </p:nvSpPr>
        <p:spPr>
          <a:xfrm>
            <a:off x="1120500" y="2185666"/>
            <a:ext cx="836400" cy="367800"/>
          </a:xfrm>
          <a:prstGeom prst="rect">
            <a:avLst/>
          </a:prstGeom>
        </p:spPr>
        <p:txBody>
          <a:bodyPr spcFirstLastPara="1" wrap="square" lIns="91425" tIns="91425" rIns="91425" bIns="91425" anchor="ctr" anchorCtr="0">
            <a:noAutofit/>
          </a:bodyPr>
          <a:lstStyle>
            <a:lvl1pPr lvl="0" algn="ctr" rtl="0">
              <a:spcBef>
                <a:spcPct val="0"/>
              </a:spcBef>
              <a:spcAft>
                <a:spcPct val="0"/>
              </a:spcAft>
              <a:buSzPts val="3000"/>
              <a:buNone/>
              <a:defRPr sz="3000">
                <a:solidFill>
                  <a:schemeClr val="accent1"/>
                </a:solidFill>
              </a:defRPr>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46" name="Google Shape;146;p14"/>
          <p:cNvSpPr txBox="1">
            <a:spLocks noGrp="1"/>
          </p:cNvSpPr>
          <p:nvPr>
            <p:ph type="subTitle" idx="5"/>
          </p:nvPr>
        </p:nvSpPr>
        <p:spPr>
          <a:xfrm>
            <a:off x="2045100" y="2553487"/>
            <a:ext cx="5978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1400">
                <a:solidFill>
                  <a:schemeClr val="dk2"/>
                </a:solidFill>
                <a:latin typeface="Fira Code"/>
                <a:ea typeface="Fira Code"/>
                <a:cs typeface="Fira Code"/>
                <a:sym typeface="Fira Code"/>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147" name="Google Shape;147;p14"/>
          <p:cNvSpPr txBox="1">
            <a:spLocks noGrp="1"/>
          </p:cNvSpPr>
          <p:nvPr>
            <p:ph type="title" idx="6"/>
          </p:nvPr>
        </p:nvSpPr>
        <p:spPr>
          <a:xfrm>
            <a:off x="2045100" y="2959030"/>
            <a:ext cx="5978400" cy="367800"/>
          </a:xfrm>
          <a:prstGeom prst="rect">
            <a:avLst/>
          </a:prstGeom>
        </p:spPr>
        <p:txBody>
          <a:bodyPr spcFirstLastPara="1" wrap="square" lIns="91425" tIns="91425" rIns="91425" bIns="91425" anchor="ctr" anchorCtr="0">
            <a:noAutofit/>
          </a:bodyPr>
          <a:lstStyle>
            <a:lvl1pPr lvl="0" rtl="0">
              <a:spcBef>
                <a:spcPct val="0"/>
              </a:spcBef>
              <a:spcAft>
                <a:spcPct val="0"/>
              </a:spcAft>
              <a:buSzPts val="2400"/>
              <a:buNone/>
              <a:defRPr sz="2000"/>
            </a:lvl1pPr>
            <a:lvl2pPr lvl="1" rtl="0">
              <a:spcBef>
                <a:spcPct val="0"/>
              </a:spcBef>
              <a:spcAft>
                <a:spcPct val="0"/>
              </a:spcAft>
              <a:buSzPts val="2400"/>
              <a:buNone/>
              <a:defRPr sz="2400"/>
            </a:lvl2pPr>
            <a:lvl3pPr lvl="2" rtl="0">
              <a:spcBef>
                <a:spcPct val="0"/>
              </a:spcBef>
              <a:spcAft>
                <a:spcPct val="0"/>
              </a:spcAft>
              <a:buSzPts val="2400"/>
              <a:buNone/>
              <a:defRPr sz="2400"/>
            </a:lvl3pPr>
            <a:lvl4pPr lvl="3" rtl="0">
              <a:spcBef>
                <a:spcPct val="0"/>
              </a:spcBef>
              <a:spcAft>
                <a:spcPct val="0"/>
              </a:spcAft>
              <a:buSzPts val="2400"/>
              <a:buNone/>
              <a:defRPr sz="2400"/>
            </a:lvl4pPr>
            <a:lvl5pPr lvl="4" rtl="0">
              <a:spcBef>
                <a:spcPct val="0"/>
              </a:spcBef>
              <a:spcAft>
                <a:spcPct val="0"/>
              </a:spcAft>
              <a:buSzPts val="2400"/>
              <a:buNone/>
              <a:defRPr sz="2400"/>
            </a:lvl5pPr>
            <a:lvl6pPr lvl="5" rtl="0">
              <a:spcBef>
                <a:spcPct val="0"/>
              </a:spcBef>
              <a:spcAft>
                <a:spcPct val="0"/>
              </a:spcAft>
              <a:buSzPts val="2400"/>
              <a:buNone/>
              <a:defRPr sz="2400"/>
            </a:lvl6pPr>
            <a:lvl7pPr lvl="6" rtl="0">
              <a:spcBef>
                <a:spcPct val="0"/>
              </a:spcBef>
              <a:spcAft>
                <a:spcPct val="0"/>
              </a:spcAft>
              <a:buSzPts val="2400"/>
              <a:buNone/>
              <a:defRPr sz="2400"/>
            </a:lvl7pPr>
            <a:lvl8pPr lvl="7" rtl="0">
              <a:spcBef>
                <a:spcPct val="0"/>
              </a:spcBef>
              <a:spcAft>
                <a:spcPct val="0"/>
              </a:spcAft>
              <a:buSzPts val="2400"/>
              <a:buNone/>
              <a:defRPr sz="2400"/>
            </a:lvl8pPr>
            <a:lvl9pPr lvl="8" rtl="0">
              <a:spcBef>
                <a:spcPct val="0"/>
              </a:spcBef>
              <a:spcAft>
                <a:spcPct val="0"/>
              </a:spcAft>
              <a:buSzPts val="2400"/>
              <a:buNone/>
              <a:defRPr sz="2400"/>
            </a:lvl9pPr>
          </a:lstStyle>
          <a:p>
            <a:endParaRPr/>
          </a:p>
        </p:txBody>
      </p:sp>
      <p:sp>
        <p:nvSpPr>
          <p:cNvPr id="148" name="Google Shape;148;p14"/>
          <p:cNvSpPr txBox="1">
            <a:spLocks noGrp="1"/>
          </p:cNvSpPr>
          <p:nvPr>
            <p:ph type="title" idx="7" hasCustomPrompt="1"/>
          </p:nvPr>
        </p:nvSpPr>
        <p:spPr>
          <a:xfrm>
            <a:off x="1120500" y="2959015"/>
            <a:ext cx="836400" cy="367800"/>
          </a:xfrm>
          <a:prstGeom prst="rect">
            <a:avLst/>
          </a:prstGeom>
        </p:spPr>
        <p:txBody>
          <a:bodyPr spcFirstLastPara="1" wrap="square" lIns="91425" tIns="91425" rIns="91425" bIns="91425" anchor="ctr" anchorCtr="0">
            <a:noAutofit/>
          </a:bodyPr>
          <a:lstStyle>
            <a:lvl1pPr lvl="0" algn="ctr" rtl="0">
              <a:spcBef>
                <a:spcPct val="0"/>
              </a:spcBef>
              <a:spcAft>
                <a:spcPct val="0"/>
              </a:spcAft>
              <a:buSzPts val="3000"/>
              <a:buNone/>
              <a:defRPr sz="3000">
                <a:solidFill>
                  <a:schemeClr val="accent2"/>
                </a:solidFill>
              </a:defRPr>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49" name="Google Shape;149;p14"/>
          <p:cNvSpPr txBox="1">
            <a:spLocks noGrp="1"/>
          </p:cNvSpPr>
          <p:nvPr>
            <p:ph type="subTitle" idx="8"/>
          </p:nvPr>
        </p:nvSpPr>
        <p:spPr>
          <a:xfrm>
            <a:off x="2045100" y="3326841"/>
            <a:ext cx="5978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1400">
                <a:solidFill>
                  <a:schemeClr val="dk2"/>
                </a:solidFill>
                <a:latin typeface="Fira Code"/>
                <a:ea typeface="Fira Code"/>
                <a:cs typeface="Fira Code"/>
                <a:sym typeface="Fira Code"/>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150" name="Google Shape;150;p14"/>
          <p:cNvSpPr txBox="1">
            <a:spLocks noGrp="1"/>
          </p:cNvSpPr>
          <p:nvPr>
            <p:ph type="title" idx="9"/>
          </p:nvPr>
        </p:nvSpPr>
        <p:spPr>
          <a:xfrm>
            <a:off x="2045100" y="3746516"/>
            <a:ext cx="5978400" cy="367800"/>
          </a:xfrm>
          <a:prstGeom prst="rect">
            <a:avLst/>
          </a:prstGeom>
        </p:spPr>
        <p:txBody>
          <a:bodyPr spcFirstLastPara="1" wrap="square" lIns="91425" tIns="91425" rIns="91425" bIns="91425" anchor="ctr" anchorCtr="0">
            <a:noAutofit/>
          </a:bodyPr>
          <a:lstStyle>
            <a:lvl1pPr lvl="0" rtl="0">
              <a:spcBef>
                <a:spcPct val="0"/>
              </a:spcBef>
              <a:spcAft>
                <a:spcPct val="0"/>
              </a:spcAft>
              <a:buSzPts val="2400"/>
              <a:buNone/>
              <a:defRPr sz="2000"/>
            </a:lvl1pPr>
            <a:lvl2pPr lvl="1" rtl="0">
              <a:spcBef>
                <a:spcPct val="0"/>
              </a:spcBef>
              <a:spcAft>
                <a:spcPct val="0"/>
              </a:spcAft>
              <a:buSzPts val="2400"/>
              <a:buNone/>
              <a:defRPr sz="2400"/>
            </a:lvl2pPr>
            <a:lvl3pPr lvl="2" rtl="0">
              <a:spcBef>
                <a:spcPct val="0"/>
              </a:spcBef>
              <a:spcAft>
                <a:spcPct val="0"/>
              </a:spcAft>
              <a:buSzPts val="2400"/>
              <a:buNone/>
              <a:defRPr sz="2400"/>
            </a:lvl3pPr>
            <a:lvl4pPr lvl="3" rtl="0">
              <a:spcBef>
                <a:spcPct val="0"/>
              </a:spcBef>
              <a:spcAft>
                <a:spcPct val="0"/>
              </a:spcAft>
              <a:buSzPts val="2400"/>
              <a:buNone/>
              <a:defRPr sz="2400"/>
            </a:lvl4pPr>
            <a:lvl5pPr lvl="4" rtl="0">
              <a:spcBef>
                <a:spcPct val="0"/>
              </a:spcBef>
              <a:spcAft>
                <a:spcPct val="0"/>
              </a:spcAft>
              <a:buSzPts val="2400"/>
              <a:buNone/>
              <a:defRPr sz="2400"/>
            </a:lvl5pPr>
            <a:lvl6pPr lvl="5" rtl="0">
              <a:spcBef>
                <a:spcPct val="0"/>
              </a:spcBef>
              <a:spcAft>
                <a:spcPct val="0"/>
              </a:spcAft>
              <a:buSzPts val="2400"/>
              <a:buNone/>
              <a:defRPr sz="2400"/>
            </a:lvl6pPr>
            <a:lvl7pPr lvl="6" rtl="0">
              <a:spcBef>
                <a:spcPct val="0"/>
              </a:spcBef>
              <a:spcAft>
                <a:spcPct val="0"/>
              </a:spcAft>
              <a:buSzPts val="2400"/>
              <a:buNone/>
              <a:defRPr sz="2400"/>
            </a:lvl7pPr>
            <a:lvl8pPr lvl="7" rtl="0">
              <a:spcBef>
                <a:spcPct val="0"/>
              </a:spcBef>
              <a:spcAft>
                <a:spcPct val="0"/>
              </a:spcAft>
              <a:buSzPts val="2400"/>
              <a:buNone/>
              <a:defRPr sz="2400"/>
            </a:lvl8pPr>
            <a:lvl9pPr lvl="8" rtl="0">
              <a:spcBef>
                <a:spcPct val="0"/>
              </a:spcBef>
              <a:spcAft>
                <a:spcPct val="0"/>
              </a:spcAft>
              <a:buSzPts val="2400"/>
              <a:buNone/>
              <a:defRPr sz="2400"/>
            </a:lvl9pPr>
          </a:lstStyle>
          <a:p>
            <a:endParaRPr/>
          </a:p>
        </p:txBody>
      </p:sp>
      <p:sp>
        <p:nvSpPr>
          <p:cNvPr id="151" name="Google Shape;151;p14"/>
          <p:cNvSpPr txBox="1">
            <a:spLocks noGrp="1"/>
          </p:cNvSpPr>
          <p:nvPr>
            <p:ph type="title" idx="13" hasCustomPrompt="1"/>
          </p:nvPr>
        </p:nvSpPr>
        <p:spPr>
          <a:xfrm>
            <a:off x="1120500" y="3746513"/>
            <a:ext cx="836400" cy="367800"/>
          </a:xfrm>
          <a:prstGeom prst="rect">
            <a:avLst/>
          </a:prstGeom>
        </p:spPr>
        <p:txBody>
          <a:bodyPr spcFirstLastPara="1" wrap="square" lIns="91425" tIns="91425" rIns="91425" bIns="91425" anchor="ctr" anchorCtr="0">
            <a:noAutofit/>
          </a:bodyPr>
          <a:lstStyle>
            <a:lvl1pPr lvl="0" algn="ctr" rtl="0">
              <a:spcBef>
                <a:spcPct val="0"/>
              </a:spcBef>
              <a:spcAft>
                <a:spcPct val="0"/>
              </a:spcAft>
              <a:buSzPts val="3000"/>
              <a:buNone/>
              <a:defRPr sz="3000">
                <a:solidFill>
                  <a:schemeClr val="accent3"/>
                </a:solidFill>
              </a:defRPr>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52" name="Google Shape;152;p14"/>
          <p:cNvSpPr txBox="1">
            <a:spLocks noGrp="1"/>
          </p:cNvSpPr>
          <p:nvPr>
            <p:ph type="subTitle" idx="14"/>
          </p:nvPr>
        </p:nvSpPr>
        <p:spPr>
          <a:xfrm>
            <a:off x="2045100" y="4114335"/>
            <a:ext cx="5978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ct val="0"/>
              </a:spcBef>
              <a:spcAft>
                <a:spcPct val="0"/>
              </a:spcAft>
              <a:buSzPts val="1400"/>
              <a:buNone/>
              <a:defRPr sz="1400">
                <a:solidFill>
                  <a:schemeClr val="dk2"/>
                </a:solidFill>
                <a:latin typeface="Fira Code"/>
                <a:ea typeface="Fira Code"/>
                <a:cs typeface="Fira Code"/>
                <a:sym typeface="Fira Code"/>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153" name="Google Shape;153;p14"/>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ct val="0"/>
              </a:spcBef>
              <a:spcAft>
                <a:spcPct val="0"/>
              </a:spcAft>
              <a:buSzPts val="3000"/>
              <a:buNone/>
              <a:defRPr/>
            </a:lvl1pPr>
            <a:lvl2pPr lvl="1" rtl="0">
              <a:spcBef>
                <a:spcPct val="0"/>
              </a:spcBef>
              <a:spcAft>
                <a:spcPct val="0"/>
              </a:spcAft>
              <a:buSzPts val="3000"/>
              <a:buNone/>
              <a:defRPr/>
            </a:lvl2pPr>
            <a:lvl3pPr lvl="2" rtl="0">
              <a:spcBef>
                <a:spcPct val="0"/>
              </a:spcBef>
              <a:spcAft>
                <a:spcPct val="0"/>
              </a:spcAft>
              <a:buSzPts val="3000"/>
              <a:buNone/>
              <a:defRPr/>
            </a:lvl3pPr>
            <a:lvl4pPr lvl="3" rtl="0">
              <a:spcBef>
                <a:spcPct val="0"/>
              </a:spcBef>
              <a:spcAft>
                <a:spcPct val="0"/>
              </a:spcAft>
              <a:buSzPts val="3000"/>
              <a:buNone/>
              <a:defRPr/>
            </a:lvl4pPr>
            <a:lvl5pPr lvl="4" rtl="0">
              <a:spcBef>
                <a:spcPct val="0"/>
              </a:spcBef>
              <a:spcAft>
                <a:spcPct val="0"/>
              </a:spcAft>
              <a:buSzPts val="3000"/>
              <a:buNone/>
              <a:defRPr/>
            </a:lvl5pPr>
            <a:lvl6pPr lvl="5" rtl="0">
              <a:spcBef>
                <a:spcPct val="0"/>
              </a:spcBef>
              <a:spcAft>
                <a:spcPct val="0"/>
              </a:spcAft>
              <a:buSzPts val="3000"/>
              <a:buNone/>
              <a:defRPr/>
            </a:lvl6pPr>
            <a:lvl7pPr lvl="6" rtl="0">
              <a:spcBef>
                <a:spcPct val="0"/>
              </a:spcBef>
              <a:spcAft>
                <a:spcPct val="0"/>
              </a:spcAft>
              <a:buSzPts val="3000"/>
              <a:buNone/>
              <a:defRPr/>
            </a:lvl7pPr>
            <a:lvl8pPr lvl="7" rtl="0">
              <a:spcBef>
                <a:spcPct val="0"/>
              </a:spcBef>
              <a:spcAft>
                <a:spcPct val="0"/>
              </a:spcAft>
              <a:buSzPts val="3000"/>
              <a:buNone/>
              <a:defRPr/>
            </a:lvl8pPr>
            <a:lvl9pPr lvl="8" rtl="0">
              <a:spcBef>
                <a:spcPct val="0"/>
              </a:spcBef>
              <a:spcAft>
                <a:spcPct val="0"/>
              </a:spcAft>
              <a:buSzPts val="3000"/>
              <a:buNone/>
              <a:defRPr/>
            </a:lvl9pPr>
          </a:lstStyle>
          <a:p>
            <a:endParaRPr/>
          </a:p>
        </p:txBody>
      </p:sp>
      <p:grpSp>
        <p:nvGrpSpPr>
          <p:cNvPr id="154" name="Google Shape;154;p14"/>
          <p:cNvGrpSpPr/>
          <p:nvPr/>
        </p:nvGrpSpPr>
        <p:grpSpPr>
          <a:xfrm>
            <a:off x="8424000" y="209250"/>
            <a:ext cx="433550" cy="78899"/>
            <a:chOff x="8424000" y="285450"/>
            <a:chExt cx="433550" cy="78899"/>
          </a:xfrm>
        </p:grpSpPr>
        <p:cxnSp>
          <p:nvCxnSpPr>
            <p:cNvPr id="155" name="Google Shape;155;p1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56" name="Google Shape;156;p1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57" name="Google Shape;157;p14"/>
            <p:cNvGrpSpPr/>
            <p:nvPr/>
          </p:nvGrpSpPr>
          <p:grpSpPr>
            <a:xfrm>
              <a:off x="8785929" y="285450"/>
              <a:ext cx="71621" cy="78899"/>
              <a:chOff x="3621700" y="273825"/>
              <a:chExt cx="100875" cy="111125"/>
            </a:xfrm>
          </p:grpSpPr>
          <p:cxnSp>
            <p:nvCxnSpPr>
              <p:cNvPr id="158" name="Google Shape;158;p1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59" name="Google Shape;159;p1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image" Target="../media/image1.png" /><Relationship Id="rId25" Type="http://schemas.openxmlformats.org/officeDocument/2006/relationships/image" Target="../media/image2.png" /><Relationship Id="rId26"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dk1"/>
        </a:solidFill>
        <a:effectLst/>
      </p:bgPr>
    </p:bg>
    <p:spTree>
      <p:nvGrpSpPr>
        <p:cNvPr id="1" name="Shape 5"/>
        <p:cNvGrpSpPr/>
        <p:nvPr/>
      </p:nvGrpSpPr>
      <p:grpSpPr>
        <a:xfrm>
          <a:off x="0" y="0"/>
          <a: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ct val="0"/>
              </a:spcBef>
              <a:spcAft>
                <a:spcPct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ct val="0"/>
              </a:spcBef>
              <a:spcAft>
                <a:spcPct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ct val="0"/>
              </a:spcBef>
              <a:spcAft>
                <a:spcPct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ct val="0"/>
              </a:spcBef>
              <a:spcAft>
                <a:spcPct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ct val="0"/>
              </a:spcBef>
              <a:spcAft>
                <a:spcPct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ct val="0"/>
              </a:spcBef>
              <a:spcAft>
                <a:spcPct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ct val="0"/>
              </a:spcBef>
              <a:spcAft>
                <a:spcPct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ct val="0"/>
              </a:spcBef>
              <a:spcAft>
                <a:spcPct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ct val="0"/>
              </a:spcBef>
              <a:spcAft>
                <a:spcPct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ct val="0"/>
              </a:spcBef>
              <a:spcAft>
                <a:spcPct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ct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ct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ct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ct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ct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ct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ct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pic>
        <p:nvPicPr>
          <p:cNvPr id="8" name="Google Shape;8;p1"/>
          <p:cNvPicPr preferRelativeResize="0"/>
          <p:nvPr/>
        </p:nvPicPr>
        <p:blipFill>
          <a:blip r:embed="rId24">
            <a:alphaModFix/>
          </a:blip>
          <a:stretch>
            <a:fillRect/>
          </a:stretch>
        </p:blipFill>
        <p:spPr>
          <a:xfrm>
            <a:off x="693147" y="128626"/>
            <a:ext cx="243314" cy="350550"/>
          </a:xfrm>
          <a:prstGeom prst="rect">
            <a:avLst/>
          </a:prstGeom>
          <a:noFill/>
          <a:ln>
            <a:noFill/>
          </a:ln>
        </p:spPr>
      </p:pic>
      <p:pic>
        <p:nvPicPr>
          <p:cNvPr id="9" name="Google Shape;9;p1"/>
          <p:cNvPicPr preferRelativeResize="0"/>
          <p:nvPr/>
        </p:nvPicPr>
        <p:blipFill>
          <a:blip r:embed="rId24">
            <a:alphaModFix/>
          </a:blip>
          <a:stretch>
            <a:fillRect/>
          </a:stretch>
        </p:blipFill>
        <p:spPr>
          <a:xfrm>
            <a:off x="693147" y="128626"/>
            <a:ext cx="243314" cy="350550"/>
          </a:xfrm>
          <a:prstGeom prst="rect">
            <a:avLst/>
          </a:prstGeom>
          <a:noFill/>
          <a:ln>
            <a:noFill/>
          </a:ln>
        </p:spPr>
      </p:pic>
      <p:pic>
        <p:nvPicPr>
          <p:cNvPr id="10" name="Google Shape;10;p1"/>
          <p:cNvPicPr preferRelativeResize="0"/>
          <p:nvPr/>
        </p:nvPicPr>
        <p:blipFill>
          <a:blip r:embed="rId25">
            <a:alphaModFix/>
          </a:blip>
          <a:stretch>
            <a:fillRect/>
          </a:stretch>
        </p:blipFill>
        <p:spPr>
          <a:xfrm>
            <a:off x="1078400" y="176450"/>
            <a:ext cx="1410525" cy="254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 id="2147483659" r:id="rId8"/>
    <p:sldLayoutId id="2147483660" r:id="rId9"/>
    <p:sldLayoutId id="2147483664" r:id="rId10"/>
    <p:sldLayoutId id="2147483665" r:id="rId11"/>
    <p:sldLayoutId id="2147483670" r:id="rId12"/>
    <p:sldLayoutId id="2147483672" r:id="rId13"/>
    <p:sldLayoutId id="2147483673" r:id="rId14"/>
    <p:sldLayoutId id="2147483676" r:id="rId15"/>
    <p:sldLayoutId id="2147483677" r:id="rId16"/>
    <p:sldLayoutId id="2147483679" r:id="rId17"/>
    <p:sldLayoutId id="2147483682" r:id="rId18"/>
    <p:sldLayoutId id="2147483692" r:id="rId19"/>
    <p:sldLayoutId id="2147483693" r:id="rId20"/>
    <p:sldLayoutId id="2147483694" r:id="rId21"/>
    <p:sldLayoutId id="2147483695" r:id="rId22"/>
    <p:sldLayoutId id="2147483697" r:id="rId23"/>
  </p:sldLayoutIdLst>
  <mc:AlternateContent>
    <mc:Choice xmlns:p159="http://schemas.microsoft.com/office/powerpoint/2015/09/main" Requires="p159">
      <p:transition spd="med" advClick="0">
        <p159:morph option="byObject"/>
      </p:transition>
    </mc:Choice>
    <mc:Fallback>
      <p:transition spd="med" advClick="0">
        <p:fade/>
      </p:transition>
    </mc:Fallback>
  </mc:AlternateContent>
  <p:timing/>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slide" Target="slide7.xml" TargetMode="Internal" /><Relationship Id="rId4" Type="http://schemas.openxmlformats.org/officeDocument/2006/relationships/slide" Target="slide27.xml" TargetMode="Internal" /><Relationship Id="rId5" Type="http://schemas.openxmlformats.org/officeDocument/2006/relationships/image" Target="../media/image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10.xml" /><Relationship Id="rId3" Type="http://schemas.openxmlformats.org/officeDocument/2006/relationships/slide" Target="slide7.xml" TargetMode="Internal" /><Relationship Id="rId4" Type="http://schemas.openxmlformats.org/officeDocument/2006/relationships/slide" Target="slide27.xml" TargetMode="Internal" /><Relationship Id="rId5" Type="http://schemas.openxmlformats.org/officeDocument/2006/relationships/image" Target="../media/image7.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11.xml" /><Relationship Id="rId3" Type="http://schemas.openxmlformats.org/officeDocument/2006/relationships/slide" Target="slide7.xml" TargetMode="Internal" /><Relationship Id="rId4" Type="http://schemas.openxmlformats.org/officeDocument/2006/relationships/slide" Target="slide27.xml" TargetMode="Internal" /><Relationship Id="rId5" Type="http://schemas.openxmlformats.org/officeDocument/2006/relationships/image" Target="../media/image8.png" /><Relationship Id="rId6" Type="http://schemas.openxmlformats.org/officeDocument/2006/relationships/image" Target="../media/image9.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12.xml" /><Relationship Id="rId3" Type="http://schemas.openxmlformats.org/officeDocument/2006/relationships/slide" Target="slide7.xml" TargetMode="Internal" /><Relationship Id="rId4" Type="http://schemas.openxmlformats.org/officeDocument/2006/relationships/slide" Target="slide27.xml" TargetMode="Interna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13.xml" /><Relationship Id="rId3" Type="http://schemas.openxmlformats.org/officeDocument/2006/relationships/slide" Target="slide7.xml" TargetMode="Internal" /><Relationship Id="rId4" Type="http://schemas.openxmlformats.org/officeDocument/2006/relationships/slide" Target="slide27.xml" TargetMode="Internal" /><Relationship Id="rId5" Type="http://schemas.openxmlformats.org/officeDocument/2006/relationships/image" Target="../media/image10.png" /><Relationship Id="rId6" Type="http://schemas.openxmlformats.org/officeDocument/2006/relationships/hyperlink" Target="https://hexed.it/" TargetMode="Externa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14.xml" /><Relationship Id="rId3" Type="http://schemas.openxmlformats.org/officeDocument/2006/relationships/slide" Target="slide7.xml" TargetMode="Internal" /><Relationship Id="rId4" Type="http://schemas.openxmlformats.org/officeDocument/2006/relationships/slide" Target="slide27.xml" TargetMode="Internal" /><Relationship Id="rId5" Type="http://schemas.openxmlformats.org/officeDocument/2006/relationships/image" Target="../media/image11.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15.xml" /><Relationship Id="rId3" Type="http://schemas.openxmlformats.org/officeDocument/2006/relationships/slide" Target="slide7.xml" TargetMode="Internal" /><Relationship Id="rId4" Type="http://schemas.openxmlformats.org/officeDocument/2006/relationships/slide" Target="slide27.xml" TargetMode="Internal" /><Relationship Id="rId5" Type="http://schemas.openxmlformats.org/officeDocument/2006/relationships/image" Target="../media/image12.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16.xml" /><Relationship Id="rId3" Type="http://schemas.openxmlformats.org/officeDocument/2006/relationships/slide" Target="slide7.xml" TargetMode="Internal" /><Relationship Id="rId4" Type="http://schemas.openxmlformats.org/officeDocument/2006/relationships/slide" Target="slide27.xml" TargetMode="Internal" /><Relationship Id="rId5" Type="http://schemas.openxmlformats.org/officeDocument/2006/relationships/image" Target="../media/image13.png" /><Relationship Id="rId6" Type="http://schemas.openxmlformats.org/officeDocument/2006/relationships/image" Target="../media/image14.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17.xml" /><Relationship Id="rId3" Type="http://schemas.openxmlformats.org/officeDocument/2006/relationships/slide" Target="slide7.xml" TargetMode="Internal" /><Relationship Id="rId4" Type="http://schemas.openxmlformats.org/officeDocument/2006/relationships/slide" Target="slide27.xml" TargetMode="Internal" /><Relationship Id="rId5" Type="http://schemas.openxmlformats.org/officeDocument/2006/relationships/image" Target="../media/image15.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18.xml" /><Relationship Id="rId3" Type="http://schemas.openxmlformats.org/officeDocument/2006/relationships/slide" Target="slide7.xml" TargetMode="Internal" /><Relationship Id="rId4" Type="http://schemas.openxmlformats.org/officeDocument/2006/relationships/slide" Target="slide27.xml" TargetMode="Internal" /><Relationship Id="rId5" Type="http://schemas.openxmlformats.org/officeDocument/2006/relationships/image" Target="../media/image16.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19.xml" /><Relationship Id="rId3" Type="http://schemas.openxmlformats.org/officeDocument/2006/relationships/slide" Target="slide7.xml" TargetMode="Internal" /><Relationship Id="rId4" Type="http://schemas.openxmlformats.org/officeDocument/2006/relationships/slide" Target="slide27.xml" TargetMode="Internal" /><Relationship Id="rId5" Type="http://schemas.openxmlformats.org/officeDocument/2006/relationships/image" Target="../media/image17.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notesSlide" Target="../notesSlides/notesSlide2.xml" /><Relationship Id="rId3" Type="http://schemas.openxmlformats.org/officeDocument/2006/relationships/slide" Target="slide2.xml" TargetMode="Internal" /><Relationship Id="rId4" Type="http://schemas.openxmlformats.org/officeDocument/2006/relationships/slide" Target="slide27.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20.xml" /><Relationship Id="rId3" Type="http://schemas.openxmlformats.org/officeDocument/2006/relationships/slide" Target="slide7.xml" TargetMode="Internal" /><Relationship Id="rId4" Type="http://schemas.openxmlformats.org/officeDocument/2006/relationships/slide" Target="slide27.xml" TargetMode="Internal" /><Relationship Id="rId5" Type="http://schemas.openxmlformats.org/officeDocument/2006/relationships/image" Target="../media/image17.png" /><Relationship Id="rId6" Type="http://schemas.openxmlformats.org/officeDocument/2006/relationships/image" Target="../media/image18.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1.xml" /><Relationship Id="rId2" Type="http://schemas.openxmlformats.org/officeDocument/2006/relationships/notesSlide" Target="../notesSlides/notesSlide21.xml" /><Relationship Id="rId3" Type="http://schemas.openxmlformats.org/officeDocument/2006/relationships/slide" Target="slide7.xml" TargetMode="Internal" /><Relationship Id="rId4" Type="http://schemas.openxmlformats.org/officeDocument/2006/relationships/slide" Target="slide27.xml" TargetMode="Interna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22.xml" /><Relationship Id="rId3" Type="http://schemas.openxmlformats.org/officeDocument/2006/relationships/slide" Target="slide7.xml" TargetMode="Internal" /><Relationship Id="rId4" Type="http://schemas.openxmlformats.org/officeDocument/2006/relationships/slide" Target="slide27.xml" TargetMode="Interna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23.xml" /><Relationship Id="rId3" Type="http://schemas.openxmlformats.org/officeDocument/2006/relationships/slide" Target="slide7.xml" TargetMode="Internal" /><Relationship Id="rId4" Type="http://schemas.openxmlformats.org/officeDocument/2006/relationships/slide" Target="slide27.xml" TargetMode="Internal" /><Relationship Id="rId5" Type="http://schemas.openxmlformats.org/officeDocument/2006/relationships/image" Target="../media/image19.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slide" Target="slide7.xml" TargetMode="Internal" /><Relationship Id="rId4" Type="http://schemas.openxmlformats.org/officeDocument/2006/relationships/slide" Target="slide27.xml" TargetMode="Interna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notesSlide" Target="../notesSlides/notesSlide25.xml" /><Relationship Id="rId3" Type="http://schemas.openxmlformats.org/officeDocument/2006/relationships/slide" Target="slide1.xml" TargetMode="Internal" /><Relationship Id="rId4" Type="http://schemas.openxmlformats.org/officeDocument/2006/relationships/slide" Target="slide27.xml" TargetMode="Internal" /><Relationship Id="rId5" Type="http://schemas.openxmlformats.org/officeDocument/2006/relationships/image" Target="../media/image20.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9.xml" /><Relationship Id="rId2" Type="http://schemas.openxmlformats.org/officeDocument/2006/relationships/notesSlide" Target="../notesSlides/notesSlide26.xml" /><Relationship Id="rId3" Type="http://schemas.openxmlformats.org/officeDocument/2006/relationships/slide" Target="slide7.xml" TargetMode="Internal" /><Relationship Id="rId4" Type="http://schemas.openxmlformats.org/officeDocument/2006/relationships/slide" Target="slide27.xml" TargetMode="Interna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3.xml" /><Relationship Id="rId3" Type="http://schemas.openxmlformats.org/officeDocument/2006/relationships/image" Target="../media/image3.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slide" Target="slide7.xml" TargetMode="Internal" /><Relationship Id="rId4" Type="http://schemas.openxmlformats.org/officeDocument/2006/relationships/slide" Target="slide27.xml" TargetMode="Interna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openxmlformats.org/officeDocument/2006/relationships/slide" Target="slide7.xml" TargetMode="Internal" /><Relationship Id="rId4" Type="http://schemas.openxmlformats.org/officeDocument/2006/relationships/slide" Target="slide27.xml" TargetMode="Interna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notesSlide" Target="../notesSlides/notesSlide6.xml" /><Relationship Id="rId3" Type="http://schemas.openxmlformats.org/officeDocument/2006/relationships/slide" Target="slide7.xml" TargetMode="Internal" /><Relationship Id="rId4" Type="http://schemas.openxmlformats.org/officeDocument/2006/relationships/slide" Target="slide27.xml" TargetMode="Interna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7.xml" /><Relationship Id="rId3" Type="http://schemas.openxmlformats.org/officeDocument/2006/relationships/slide" Target="slide7.xml" TargetMode="Internal" /><Relationship Id="rId4" Type="http://schemas.openxmlformats.org/officeDocument/2006/relationships/slide" Target="slide27.xml" TargetMode="Interna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8.xml" /><Relationship Id="rId3" Type="http://schemas.openxmlformats.org/officeDocument/2006/relationships/slide" Target="slide7.xml" TargetMode="Internal" /><Relationship Id="rId4" Type="http://schemas.openxmlformats.org/officeDocument/2006/relationships/slide" Target="slide27.xml" TargetMode="Interna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9.xml" /><Relationship Id="rId3" Type="http://schemas.openxmlformats.org/officeDocument/2006/relationships/image" Target="../media/image4.png" /><Relationship Id="rId4" Type="http://schemas.openxmlformats.org/officeDocument/2006/relationships/slide" Target="slide7.xml" TargetMode="Internal" /><Relationship Id="rId5" Type="http://schemas.openxmlformats.org/officeDocument/2006/relationships/slide" Target="slide27.xml" TargetMode="Internal" /><Relationship Id="rId6" Type="http://schemas.openxmlformats.org/officeDocument/2006/relationships/image" Target="../media/image5.png" /><Relationship Id="rId7"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dk1"/>
        </a:solidFill>
        <a:effectLst/>
      </p:bgPr>
    </p:bg>
    <p:spTree>
      <p:nvGrpSpPr>
        <p:cNvPr id="1" name="Shape 691"/>
        <p:cNvGrpSpPr/>
        <p:nvPr/>
      </p:nvGrpSpPr>
      <p:grpSpPr>
        <a:xfrm>
          <a:off x="0" y="0"/>
          <a:ext cx="0" cy="0"/>
        </a:xfrm>
      </p:grpSpPr>
      <p:sp>
        <p:nvSpPr>
          <p:cNvPr id="693" name="Google Shape;693;p50"/>
          <p:cNvSpPr txBox="1">
            <a:spLocks noGrp="1"/>
          </p:cNvSpPr>
          <p:nvPr>
            <p:ph type="ctrTitle"/>
          </p:nvPr>
        </p:nvSpPr>
        <p:spPr>
          <a:xfrm>
            <a:off x="886737" y="1817387"/>
            <a:ext cx="4087800" cy="1607100"/>
          </a:xfrm>
          <a:prstGeom prst="rect">
            <a:avLst/>
          </a:prstGeom>
        </p:spPr>
        <p:txBody>
          <a:bodyPr spcFirstLastPara="1" wrap="square" lIns="91425" tIns="91425" rIns="91425" bIns="91425" anchor="ctr" anchorCtr="0">
            <a:noAutofit/>
          </a:bodyPr>
          <a:lstStyle/>
          <a:p>
            <a:r>
              <a:rPr lang="en"/>
              <a:t>/Digital Forensics </a:t>
            </a:r>
          </a:p>
        </p:txBody>
      </p:sp>
      <p:grpSp>
        <p:nvGrpSpPr>
          <p:cNvPr id="694" name="Google Shape;694;p50"/>
          <p:cNvGrpSpPr/>
          <p:nvPr/>
        </p:nvGrpSpPr>
        <p:grpSpPr>
          <a:xfrm>
            <a:off x="5375029" y="1818088"/>
            <a:ext cx="2224161" cy="1884607"/>
            <a:chOff x="5375029" y="1818088"/>
            <a:chExt cx="2224161" cy="1884607"/>
          </a:xfrm>
        </p:grpSpPr>
        <p:sp>
          <p:nvSpPr>
            <p:cNvPr id="695" name="Google Shape;695;p50"/>
            <p:cNvSpPr/>
            <p:nvPr/>
          </p:nvSpPr>
          <p:spPr>
            <a:xfrm>
              <a:off x="6273950" y="3298356"/>
              <a:ext cx="426300" cy="396873"/>
            </a:xfrm>
            <a:custGeom>
              <a:rect l="l" t="t" r="r" b="b"/>
              <a:pathLst>
                <a:path w="17167" h="15982" extrusionOk="0">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96" name="Google Shape;696;p50"/>
            <p:cNvSpPr/>
            <p:nvPr/>
          </p:nvSpPr>
          <p:spPr>
            <a:xfrm>
              <a:off x="6154104" y="3665446"/>
              <a:ext cx="666008" cy="37249"/>
            </a:xfrm>
            <a:custGeom>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97" name="Google Shape;697;p50"/>
            <p:cNvSpPr/>
            <p:nvPr/>
          </p:nvSpPr>
          <p:spPr>
            <a:xfrm>
              <a:off x="6273950" y="3303326"/>
              <a:ext cx="426300" cy="126596"/>
            </a:xfrm>
            <a:custGeom>
              <a:rect l="l" t="t" r="r" b="b"/>
              <a:pathLst>
                <a:path w="17167" h="5098" extrusionOk="0">
                  <a:moveTo>
                    <a:pt x="1" y="0"/>
                  </a:moveTo>
                  <a:lnTo>
                    <a:pt x="1" y="1156"/>
                  </a:lnTo>
                  <a:lnTo>
                    <a:pt x="17167" y="5097"/>
                  </a:lnTo>
                  <a:lnTo>
                    <a:pt x="17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98" name="Google Shape;698;p50"/>
            <p:cNvSpPr/>
            <p:nvPr/>
          </p:nvSpPr>
          <p:spPr>
            <a:xfrm>
              <a:off x="5375029" y="3097292"/>
              <a:ext cx="2224098" cy="218476"/>
            </a:xfrm>
            <a:custGeom>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99" name="Google Shape;699;p50"/>
            <p:cNvSpPr/>
            <p:nvPr/>
          </p:nvSpPr>
          <p:spPr>
            <a:xfrm>
              <a:off x="5375029" y="1818088"/>
              <a:ext cx="2224161" cy="1289166"/>
            </a:xfrm>
            <a:custGeom>
              <a:rect l="l" t="t" r="r" b="b"/>
              <a:pathLst>
                <a:path w="89564" h="51912" extrusionOk="0">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00" name="Google Shape;700;p50"/>
            <p:cNvSpPr/>
            <p:nvPr/>
          </p:nvSpPr>
          <p:spPr>
            <a:xfrm>
              <a:off x="5434356" y="1871380"/>
              <a:ext cx="2105483" cy="1171978"/>
            </a:xfrm>
            <a:custGeom>
              <a:rect l="l" t="t" r="r" b="b"/>
              <a:pathLst>
                <a:path w="84785" h="47194" extrusionOk="0">
                  <a:moveTo>
                    <a:pt x="1" y="0"/>
                  </a:moveTo>
                  <a:lnTo>
                    <a:pt x="1" y="47193"/>
                  </a:lnTo>
                  <a:lnTo>
                    <a:pt x="84785" y="47193"/>
                  </a:lnTo>
                  <a:lnTo>
                    <a:pt x="84785" y="0"/>
                  </a:lnTo>
                  <a:close/>
                </a:path>
              </a:pathLst>
            </a:custGeom>
            <a:gradFill>
              <a:gsLst>
                <a:gs pos="0">
                  <a:srgbClr val="80DFFF"/>
                </a:gs>
                <a:gs pos="100000">
                  <a:srgbClr val="318FFA">
                    <a:alpha val="71764"/>
                  </a:srgbClr>
                </a:gs>
              </a:gsLst>
              <a:lin ang="2700006"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01" name="Google Shape;701;p50"/>
            <p:cNvSpPr/>
            <p:nvPr/>
          </p:nvSpPr>
          <p:spPr>
            <a:xfrm>
              <a:off x="5527258" y="1968354"/>
              <a:ext cx="677425" cy="476599"/>
            </a:xfrm>
            <a:custGeom>
              <a:rect l="l" t="t" r="r" b="b"/>
              <a:pathLst>
                <a:path w="27278"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02" name="Google Shape;702;p50"/>
            <p:cNvSpPr/>
            <p:nvPr/>
          </p:nvSpPr>
          <p:spPr>
            <a:xfrm>
              <a:off x="5527258" y="2497898"/>
              <a:ext cx="1407769" cy="476698"/>
            </a:xfrm>
            <a:custGeom>
              <a:rect l="l" t="t" r="r" b="b"/>
              <a:pathLst>
                <a:path w="56688"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03" name="Google Shape;703;p50"/>
            <p:cNvSpPr/>
            <p:nvPr/>
          </p:nvSpPr>
          <p:spPr>
            <a:xfrm>
              <a:off x="6257635" y="1968354"/>
              <a:ext cx="677400" cy="476599"/>
            </a:xfrm>
            <a:custGeom>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04" name="Google Shape;704;p50"/>
            <p:cNvSpPr/>
            <p:nvPr/>
          </p:nvSpPr>
          <p:spPr>
            <a:xfrm>
              <a:off x="7002489" y="1968354"/>
              <a:ext cx="479554" cy="221338"/>
            </a:xfrm>
            <a:custGeom>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05" name="Google Shape;705;p50"/>
            <p:cNvSpPr/>
            <p:nvPr/>
          </p:nvSpPr>
          <p:spPr>
            <a:xfrm>
              <a:off x="7002489" y="2241370"/>
              <a:ext cx="479554" cy="733225"/>
            </a:xfrm>
            <a:custGeom>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706" name="Google Shape;706;p50"/>
          <p:cNvGrpSpPr/>
          <p:nvPr/>
        </p:nvGrpSpPr>
        <p:grpSpPr>
          <a:xfrm>
            <a:off x="7118242" y="1435741"/>
            <a:ext cx="795392" cy="626115"/>
            <a:chOff x="7542675" y="1392460"/>
            <a:chExt cx="879178" cy="692069"/>
          </a:xfrm>
        </p:grpSpPr>
        <p:sp>
          <p:nvSpPr>
            <p:cNvPr id="707" name="Google Shape;707;p50"/>
            <p:cNvSpPr/>
            <p:nvPr/>
          </p:nvSpPr>
          <p:spPr>
            <a:xfrm>
              <a:off x="7542675" y="1392460"/>
              <a:ext cx="879178" cy="692069"/>
            </a:xfrm>
            <a:custGeom>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708" name="Google Shape;708;p50"/>
            <p:cNvGrpSpPr/>
            <p:nvPr/>
          </p:nvGrpSpPr>
          <p:grpSpPr>
            <a:xfrm>
              <a:off x="7603656" y="1520706"/>
              <a:ext cx="657046" cy="305943"/>
              <a:chOff x="7603656" y="1520706"/>
              <a:chExt cx="657046" cy="305943"/>
            </a:xfrm>
          </p:grpSpPr>
          <p:sp>
            <p:nvSpPr>
              <p:cNvPr id="709" name="Google Shape;709;p50"/>
              <p:cNvSpPr/>
              <p:nvPr/>
            </p:nvSpPr>
            <p:spPr>
              <a:xfrm>
                <a:off x="7603656" y="1520706"/>
                <a:ext cx="296446" cy="38931"/>
              </a:xfrm>
              <a:custGeom>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10" name="Google Shape;710;p50"/>
              <p:cNvSpPr/>
              <p:nvPr/>
            </p:nvSpPr>
            <p:spPr>
              <a:xfrm>
                <a:off x="7603656" y="1611163"/>
                <a:ext cx="657046" cy="38931"/>
              </a:xfrm>
              <a:custGeom>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11" name="Google Shape;711;p50"/>
              <p:cNvSpPr/>
              <p:nvPr/>
            </p:nvSpPr>
            <p:spPr>
              <a:xfrm>
                <a:off x="7603656" y="1699576"/>
                <a:ext cx="657046" cy="38871"/>
              </a:xfrm>
              <a:custGeom>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12" name="Google Shape;712;p50"/>
              <p:cNvSpPr/>
              <p:nvPr/>
            </p:nvSpPr>
            <p:spPr>
              <a:xfrm>
                <a:off x="7603656" y="1787748"/>
                <a:ext cx="549212" cy="38901"/>
              </a:xfrm>
              <a:custGeom>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713" name="Google Shape;713;p50"/>
          <p:cNvGrpSpPr/>
          <p:nvPr/>
        </p:nvGrpSpPr>
        <p:grpSpPr>
          <a:xfrm>
            <a:off x="299286" y="189025"/>
            <a:ext cx="133205" cy="119344"/>
            <a:chOff x="222150" y="185025"/>
            <a:chExt cx="170100" cy="152400"/>
          </a:xfrm>
        </p:grpSpPr>
        <p:cxnSp>
          <p:nvCxnSpPr>
            <p:cNvPr id="714" name="Google Shape;714;p5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5" name="Google Shape;715;p5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6" name="Google Shape;716;p5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17" name="Google Shape;717;p50"/>
          <p:cNvGrpSpPr/>
          <p:nvPr/>
        </p:nvGrpSpPr>
        <p:grpSpPr>
          <a:xfrm>
            <a:off x="5055410" y="2845326"/>
            <a:ext cx="633471" cy="733893"/>
            <a:chOff x="5055410" y="2845326"/>
            <a:chExt cx="633471" cy="733893"/>
          </a:xfrm>
        </p:grpSpPr>
        <p:grpSp>
          <p:nvGrpSpPr>
            <p:cNvPr id="718" name="Google Shape;718;p50"/>
            <p:cNvGrpSpPr/>
            <p:nvPr/>
          </p:nvGrpSpPr>
          <p:grpSpPr>
            <a:xfrm>
              <a:off x="5055410" y="2845326"/>
              <a:ext cx="633471" cy="733893"/>
              <a:chOff x="5418807" y="2497285"/>
              <a:chExt cx="700200" cy="811200"/>
            </a:xfrm>
          </p:grpSpPr>
          <p:sp>
            <p:nvSpPr>
              <p:cNvPr id="719" name="Google Shape;719;p50"/>
              <p:cNvSpPr/>
              <p:nvPr/>
            </p:nvSpPr>
            <p:spPr>
              <a:xfrm>
                <a:off x="5418807" y="2497285"/>
                <a:ext cx="700200" cy="811200"/>
              </a:xfrm>
              <a:prstGeom prst="roundRect">
                <a:avLst>
                  <a:gd name="adj" fmla="val 18711"/>
                </a:avLst>
              </a:prstGeom>
              <a:gradFill>
                <a:gsLst>
                  <a:gs pos="0">
                    <a:srgbClr val="FFFFFF">
                      <a:alpha val="85710"/>
                    </a:srgbClr>
                  </a:gs>
                  <a:gs pos="100000">
                    <a:srgbClr val="C5C7F4">
                      <a:alpha val="85710"/>
                    </a:srgbClr>
                  </a:gs>
                </a:gsLst>
                <a:lin ang="5400012" scaled="0"/>
              </a:gradFill>
              <a:ln>
                <a:noFill/>
              </a:ln>
              <a:effectLst>
                <a:outerShdw blurRad="57150" dist="19050" dir="5400000"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720" name="Google Shape;720;p50"/>
              <p:cNvGrpSpPr/>
              <p:nvPr/>
            </p:nvGrpSpPr>
            <p:grpSpPr>
              <a:xfrm>
                <a:off x="5600579" y="2592573"/>
                <a:ext cx="336576" cy="344118"/>
                <a:chOff x="3409000" y="1026975"/>
                <a:chExt cx="355075" cy="363032"/>
              </a:xfrm>
            </p:grpSpPr>
            <p:sp>
              <p:nvSpPr>
                <p:cNvPr id="721" name="Google Shape;721;p50"/>
                <p:cNvSpPr/>
                <p:nvPr/>
              </p:nvSpPr>
              <p:spPr>
                <a:xfrm>
                  <a:off x="3409000" y="1026975"/>
                  <a:ext cx="355075" cy="355225"/>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22" name="Google Shape;722;p50"/>
                <p:cNvSpPr/>
                <p:nvPr/>
              </p:nvSpPr>
              <p:spPr>
                <a:xfrm>
                  <a:off x="3528425" y="1078900"/>
                  <a:ext cx="116400" cy="116250"/>
                </a:xfrm>
                <a:custGeom>
                  <a:rect l="l" t="t" r="r" b="b"/>
                  <a:pathLst>
                    <a:path w="4656" h="4650" extrusionOk="0">
                      <a:moveTo>
                        <a:pt x="2327" y="0"/>
                      </a:moveTo>
                      <a:cubicBezTo>
                        <a:pt x="1041" y="0"/>
                        <a:pt x="0" y="1041"/>
                        <a:pt x="0" y="2322"/>
                      </a:cubicBezTo>
                      <a:cubicBezTo>
                        <a:pt x="0" y="3609"/>
                        <a:pt x="1041" y="4650"/>
                        <a:pt x="2327" y="4650"/>
                      </a:cubicBezTo>
                      <a:cubicBezTo>
                        <a:pt x="3609" y="4650"/>
                        <a:pt x="4655" y="3609"/>
                        <a:pt x="4655" y="2322"/>
                      </a:cubicBezTo>
                      <a:cubicBezTo>
                        <a:pt x="4655" y="1041"/>
                        <a:pt x="3609"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23" name="Google Shape;723;p50"/>
                <p:cNvSpPr/>
                <p:nvPr/>
              </p:nvSpPr>
              <p:spPr>
                <a:xfrm>
                  <a:off x="3464200" y="1246832"/>
                  <a:ext cx="244825" cy="143175"/>
                </a:xfrm>
                <a:custGeom>
                  <a:rect l="l" t="t" r="r" b="b"/>
                  <a:pathLst>
                    <a:path w="9793" h="5727" extrusionOk="0">
                      <a:moveTo>
                        <a:pt x="4896" y="1"/>
                      </a:moveTo>
                      <a:cubicBezTo>
                        <a:pt x="2551" y="1"/>
                        <a:pt x="572" y="1597"/>
                        <a:pt x="1" y="3765"/>
                      </a:cubicBezTo>
                      <a:cubicBezTo>
                        <a:pt x="1276" y="4984"/>
                        <a:pt x="3003" y="5726"/>
                        <a:pt x="4896" y="5726"/>
                      </a:cubicBezTo>
                      <a:cubicBezTo>
                        <a:pt x="6790" y="5726"/>
                        <a:pt x="8517" y="4984"/>
                        <a:pt x="9792" y="3765"/>
                      </a:cubicBezTo>
                      <a:cubicBezTo>
                        <a:pt x="9215" y="1597"/>
                        <a:pt x="7236"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724" name="Google Shape;724;p50"/>
            <p:cNvGrpSpPr/>
            <p:nvPr/>
          </p:nvGrpSpPr>
          <p:grpSpPr>
            <a:xfrm>
              <a:off x="5195602" y="3311831"/>
              <a:ext cx="352067" cy="169406"/>
              <a:chOff x="5528432" y="2979624"/>
              <a:chExt cx="480900" cy="187251"/>
            </a:xfrm>
          </p:grpSpPr>
          <p:sp>
            <p:nvSpPr>
              <p:cNvPr id="725" name="Google Shape;725;p50"/>
              <p:cNvSpPr/>
              <p:nvPr/>
            </p:nvSpPr>
            <p:spPr>
              <a:xfrm>
                <a:off x="5528432" y="2979624"/>
                <a:ext cx="4809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26" name="Google Shape;726;p50"/>
              <p:cNvSpPr/>
              <p:nvPr/>
            </p:nvSpPr>
            <p:spPr>
              <a:xfrm>
                <a:off x="5528432" y="3052849"/>
                <a:ext cx="4809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27" name="Google Shape;727;p50"/>
              <p:cNvSpPr/>
              <p:nvPr/>
            </p:nvSpPr>
            <p:spPr>
              <a:xfrm>
                <a:off x="5610449" y="3126075"/>
                <a:ext cx="3168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728" name="Google Shape;728;p50"/>
          <p:cNvGrpSpPr/>
          <p:nvPr/>
        </p:nvGrpSpPr>
        <p:grpSpPr>
          <a:xfrm>
            <a:off x="7427195" y="2464693"/>
            <a:ext cx="694832" cy="494692"/>
            <a:chOff x="3336290" y="764021"/>
            <a:chExt cx="810300" cy="576900"/>
          </a:xfrm>
        </p:grpSpPr>
        <p:sp>
          <p:nvSpPr>
            <p:cNvPr id="729" name="Google Shape;729;p50"/>
            <p:cNvSpPr/>
            <p:nvPr/>
          </p:nvSpPr>
          <p:spPr>
            <a:xfrm rot="-5401788">
              <a:off x="3452990" y="647471"/>
              <a:ext cx="576900" cy="8100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30" name="Google Shape;730;p50"/>
            <p:cNvSpPr/>
            <p:nvPr/>
          </p:nvSpPr>
          <p:spPr>
            <a:xfrm>
              <a:off x="3414726" y="1013671"/>
              <a:ext cx="653730" cy="281110"/>
            </a:xfrm>
            <a:custGeom>
              <a:rect l="l" t="t" r="r" b="b"/>
              <a:pathLst>
                <a:path w="28015" h="14175"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D90E1"/>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31" name="Google Shape;731;p50"/>
            <p:cNvSpPr/>
            <p:nvPr/>
          </p:nvSpPr>
          <p:spPr>
            <a:xfrm>
              <a:off x="3848871" y="832785"/>
              <a:ext cx="144823" cy="144867"/>
            </a:xfrm>
            <a:custGeom>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732" name="Google Shape;732;p50"/>
          <p:cNvGrpSpPr/>
          <p:nvPr/>
        </p:nvGrpSpPr>
        <p:grpSpPr>
          <a:xfrm>
            <a:off x="5159411" y="1731360"/>
            <a:ext cx="999286" cy="251306"/>
            <a:chOff x="6394932" y="2541500"/>
            <a:chExt cx="959100" cy="241200"/>
          </a:xfrm>
        </p:grpSpPr>
        <p:sp>
          <p:nvSpPr>
            <p:cNvPr id="733" name="Google Shape;733;p50"/>
            <p:cNvSpPr/>
            <p:nvPr/>
          </p:nvSpPr>
          <p:spPr>
            <a:xfrm rot="-5400000">
              <a:off x="6753882" y="2182550"/>
              <a:ext cx="241200" cy="9591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34" name="Google Shape;734;p50"/>
            <p:cNvSpPr/>
            <p:nvPr/>
          </p:nvSpPr>
          <p:spPr>
            <a:xfrm rot="-5400000">
              <a:off x="6465475" y="2584700"/>
              <a:ext cx="152700" cy="154800"/>
            </a:xfrm>
            <a:prstGeom prst="roundRect">
              <a:avLst>
                <a:gd name="adj" fmla="val 7267"/>
              </a:avLst>
            </a:prstGeom>
            <a:gradFill>
              <a:gsLst>
                <a:gs pos="0">
                  <a:srgbClr val="E9A984"/>
                </a:gs>
                <a:gs pos="100000">
                  <a:srgbClr val="E57C85"/>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35" name="Google Shape;735;p50"/>
            <p:cNvSpPr/>
            <p:nvPr/>
          </p:nvSpPr>
          <p:spPr>
            <a:xfrm rot="-5400000">
              <a:off x="6687242" y="2584700"/>
              <a:ext cx="152700" cy="154800"/>
            </a:xfrm>
            <a:prstGeom prst="roundRect">
              <a:avLst>
                <a:gd name="adj" fmla="val 7267"/>
              </a:avLst>
            </a:prstGeom>
            <a:gradFill>
              <a:gsLst>
                <a:gs pos="0">
                  <a:srgbClr val="3DB0FD"/>
                </a:gs>
                <a:gs pos="100000">
                  <a:srgbClr val="308EF7"/>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36" name="Google Shape;736;p50"/>
            <p:cNvSpPr/>
            <p:nvPr/>
          </p:nvSpPr>
          <p:spPr>
            <a:xfrm rot="-5400000">
              <a:off x="6909008" y="2584700"/>
              <a:ext cx="152700" cy="154800"/>
            </a:xfrm>
            <a:prstGeom prst="roundRect">
              <a:avLst>
                <a:gd name="adj" fmla="val 7267"/>
              </a:avLst>
            </a:pr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37" name="Google Shape;737;p50"/>
            <p:cNvSpPr/>
            <p:nvPr/>
          </p:nvSpPr>
          <p:spPr>
            <a:xfrm rot="-5400000">
              <a:off x="7130775" y="2584700"/>
              <a:ext cx="152700" cy="154800"/>
            </a:xfrm>
            <a:prstGeom prst="roundRect">
              <a:avLst>
                <a:gd name="adj" fmla="val 7267"/>
              </a:avLst>
            </a:prstGeom>
            <a:gradFill>
              <a:gsLst>
                <a:gs pos="0">
                  <a:schemeClr val="lt2"/>
                </a:gs>
                <a:gs pos="100000">
                  <a:srgbClr val="E57C85"/>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738" name="Google Shape;738;p50"/>
          <p:cNvGrpSpPr/>
          <p:nvPr/>
        </p:nvGrpSpPr>
        <p:grpSpPr>
          <a:xfrm>
            <a:off x="286617" y="3999999"/>
            <a:ext cx="145867" cy="958251"/>
            <a:chOff x="286625" y="3923799"/>
            <a:chExt cx="145867" cy="958251"/>
          </a:xfrm>
        </p:grpSpPr>
        <p:sp>
          <p:nvSpPr>
            <p:cNvPr id="739" name="Google Shape;739;p5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740" name="Google Shape;740;p50"/>
            <p:cNvGrpSpPr/>
            <p:nvPr/>
          </p:nvGrpSpPr>
          <p:grpSpPr>
            <a:xfrm>
              <a:off x="298112" y="4342643"/>
              <a:ext cx="110182" cy="126862"/>
              <a:chOff x="281100" y="2027800"/>
              <a:chExt cx="140700" cy="162000"/>
            </a:xfrm>
          </p:grpSpPr>
          <p:sp>
            <p:nvSpPr>
              <p:cNvPr id="741" name="Google Shape;741;p5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742" name="Google Shape;742;p50"/>
              <p:cNvGrpSpPr/>
              <p:nvPr/>
            </p:nvGrpSpPr>
            <p:grpSpPr>
              <a:xfrm>
                <a:off x="308875" y="2088450"/>
                <a:ext cx="85200" cy="40700"/>
                <a:chOff x="308875" y="2087000"/>
                <a:chExt cx="85200" cy="40700"/>
              </a:xfrm>
            </p:grpSpPr>
            <p:cxnSp>
              <p:nvCxnSpPr>
                <p:cNvPr id="743" name="Google Shape;743;p5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744" name="Google Shape;744;p5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45" name="Google Shape;745;p50"/>
            <p:cNvGrpSpPr/>
            <p:nvPr/>
          </p:nvGrpSpPr>
          <p:grpSpPr>
            <a:xfrm>
              <a:off x="286625" y="3923799"/>
              <a:ext cx="133200" cy="133200"/>
              <a:chOff x="286625" y="3648899"/>
              <a:chExt cx="133200" cy="133200"/>
            </a:xfrm>
          </p:grpSpPr>
          <p:sp>
            <p:nvSpPr>
              <p:cNvPr id="746" name="Google Shape;746;p5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47" name="Google Shape;747;p5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749" name="Google Shape;749;p50"/>
          <p:cNvSpPr txBox="1">
            <a:spLocks noGrp="1"/>
          </p:cNvSpPr>
          <p:nvPr>
            <p:ph type="subTitle" idx="1"/>
          </p:nvPr>
        </p:nvSpPr>
        <p:spPr>
          <a:xfrm>
            <a:off x="7173411" y="4755900"/>
            <a:ext cx="1684139" cy="277800"/>
          </a:xfrm>
          <a:prstGeom prst="rect">
            <a:avLst/>
          </a:prstGeom>
        </p:spPr>
        <p:txBody>
          <a:bodyPr spcFirstLastPara="1" wrap="square" lIns="91425" tIns="91425" rIns="0" bIns="91425" anchor="ctr" anchorCtr="0">
            <a:noAutofit/>
          </a:bodyPr>
          <a:lstStyle/>
          <a:p>
            <a:pPr marL="0" lvl="0" indent="0" algn="r" rtl="0">
              <a:spcBef>
                <a:spcPct val="0"/>
              </a:spcBef>
              <a:spcAft>
                <a:spcPct val="0"/>
              </a:spcAft>
              <a:buNone/>
            </a:pPr>
            <a:r>
              <a:rPr lang="en" sz="1000">
                <a:solidFill>
                  <a:schemeClr val="dk2"/>
                </a:solidFill>
                <a:latin typeface="Oswald"/>
                <a:ea typeface="Oswald"/>
                <a:cs typeface="Oswald"/>
                <a:sym typeface="Oswald"/>
              </a:rPr>
              <a:t>DIGITAL-FORENSICS.HTML</a:t>
            </a:r>
            <a:endParaRPr sz="1000">
              <a:solidFill>
                <a:schemeClr val="dk2"/>
              </a:solidFill>
              <a:latin typeface="Oswald"/>
              <a:ea typeface="Oswald"/>
              <a:cs typeface="Oswald"/>
              <a:sym typeface="Oswald"/>
            </a:endParaRPr>
          </a:p>
        </p:txBody>
      </p:sp>
      <p:sp>
        <p:nvSpPr>
          <p:cNvPr id="750" name="Google Shape;750;p5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51" name="Google Shape;751;p5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52" name="Google Shape;752;p50">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53" name="Google Shape;753;p50">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pic>
        <p:nvPicPr>
          <p:cNvPr id="754" name="Google Shape;754;p50"/>
          <p:cNvPicPr preferRelativeResize="0"/>
          <p:nvPr/>
        </p:nvPicPr>
        <p:blipFill>
          <a:blip r:embed="rId5">
            <a:alphaModFix/>
          </a:blip>
          <a:stretch>
            <a:fillRect/>
          </a:stretch>
        </p:blipFill>
        <p:spPr>
          <a:xfrm>
            <a:off x="693147" y="128626"/>
            <a:ext cx="243314" cy="350550"/>
          </a:xfrm>
          <a:prstGeom prst="rect">
            <a:avLst/>
          </a:prstGeom>
          <a:noFill/>
          <a:ln>
            <a:noFill/>
          </a:ln>
        </p:spPr>
      </p:pic>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93"/>
                                        </p:tgtEl>
                                        <p:attrNameLst>
                                          <p:attrName>style.visibility</p:attrName>
                                        </p:attrNameLst>
                                      </p:cBhvr>
                                      <p:to>
                                        <p:strVal val="visible"/>
                                      </p:to>
                                    </p:set>
                                    <p:animEffect transition="in" filter="fade">
                                      <p:cBhvr>
                                        <p:cTn id="7" dur="1000"/>
                                        <p:tgtEl>
                                          <p:spTgt spid="693"/>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694"/>
                                        </p:tgtEl>
                                        <p:attrNameLst>
                                          <p:attrName>style.visibility</p:attrName>
                                        </p:attrNameLst>
                                      </p:cBhvr>
                                      <p:to>
                                        <p:strVal val="visible"/>
                                      </p:to>
                                    </p:set>
                                    <p:animEffect transition="in" filter="fade">
                                      <p:cBhvr>
                                        <p:cTn id="11" dur="1000"/>
                                        <p:tgtEl>
                                          <p:spTgt spid="694"/>
                                        </p:tgtEl>
                                      </p:cBhvr>
                                    </p:animEffect>
                                  </p:childTnLst>
                                </p:cTn>
                              </p:par>
                            </p:childTnLst>
                          </p:cTn>
                        </p:par>
                        <p:par>
                          <p:cTn id="12" fill="hold" nodeType="afterGroup">
                            <p:stCondLst>
                              <p:cond delay="2000"/>
                            </p:stCondLst>
                            <p:childTnLst>
                              <p:par>
                                <p:cTn id="13" presetID="10" presetClass="entr" presetSubtype="0" fill="hold" nodeType="afterEffect">
                                  <p:stCondLst>
                                    <p:cond delay="0"/>
                                  </p:stCondLst>
                                  <p:childTnLst>
                                    <p:set>
                                      <p:cBhvr>
                                        <p:cTn id="14" dur="1" fill="hold">
                                          <p:stCondLst>
                                            <p:cond delay="0"/>
                                          </p:stCondLst>
                                        </p:cTn>
                                        <p:tgtEl>
                                          <p:spTgt spid="706"/>
                                        </p:tgtEl>
                                        <p:attrNameLst>
                                          <p:attrName>style.visibility</p:attrName>
                                        </p:attrNameLst>
                                      </p:cBhvr>
                                      <p:to>
                                        <p:strVal val="visible"/>
                                      </p:to>
                                    </p:set>
                                    <p:animEffect transition="in" filter="fade">
                                      <p:cBhvr>
                                        <p:cTn id="15" dur="1000"/>
                                        <p:tgtEl>
                                          <p:spTgt spid="706"/>
                                        </p:tgtEl>
                                      </p:cBhvr>
                                    </p:animEffect>
                                  </p:childTnLst>
                                </p:cTn>
                              </p:par>
                            </p:childTnLst>
                          </p:cTn>
                        </p:par>
                        <p:par>
                          <p:cTn id="16" fill="hold" nodeType="afterGroup">
                            <p:stCondLst>
                              <p:cond delay="3000"/>
                            </p:stCondLst>
                            <p:childTnLst>
                              <p:par>
                                <p:cTn id="17" presetID="10" presetClass="entr" presetSubtype="0" fill="hold" nodeType="afterEffect">
                                  <p:stCondLst>
                                    <p:cond delay="0"/>
                                  </p:stCondLst>
                                  <p:childTnLst>
                                    <p:set>
                                      <p:cBhvr>
                                        <p:cTn id="18" dur="1" fill="hold">
                                          <p:stCondLst>
                                            <p:cond delay="0"/>
                                          </p:stCondLst>
                                        </p:cTn>
                                        <p:tgtEl>
                                          <p:spTgt spid="717"/>
                                        </p:tgtEl>
                                        <p:attrNameLst>
                                          <p:attrName>style.visibility</p:attrName>
                                        </p:attrNameLst>
                                      </p:cBhvr>
                                      <p:to>
                                        <p:strVal val="visible"/>
                                      </p:to>
                                    </p:set>
                                    <p:animEffect transition="in" filter="fade">
                                      <p:cBhvr>
                                        <p:cTn id="19" dur="1000"/>
                                        <p:tgtEl>
                                          <p:spTgt spid="717"/>
                                        </p:tgtEl>
                                      </p:cBhvr>
                                    </p:animEffect>
                                  </p:childTnLst>
                                </p:cTn>
                              </p:par>
                            </p:childTnLst>
                          </p:cTn>
                        </p:par>
                        <p:par>
                          <p:cTn id="20" fill="hold" nodeType="afterGroup">
                            <p:stCondLst>
                              <p:cond delay="4000"/>
                            </p:stCondLst>
                            <p:childTnLst>
                              <p:par>
                                <p:cTn id="21" presetID="10" presetClass="entr" presetSubtype="0" fill="hold" nodeType="afterEffect">
                                  <p:stCondLst>
                                    <p:cond delay="0"/>
                                  </p:stCondLst>
                                  <p:childTnLst>
                                    <p:set>
                                      <p:cBhvr>
                                        <p:cTn id="22" dur="1" fill="hold">
                                          <p:stCondLst>
                                            <p:cond delay="0"/>
                                          </p:stCondLst>
                                        </p:cTn>
                                        <p:tgtEl>
                                          <p:spTgt spid="728"/>
                                        </p:tgtEl>
                                        <p:attrNameLst>
                                          <p:attrName>style.visibility</p:attrName>
                                        </p:attrNameLst>
                                      </p:cBhvr>
                                      <p:to>
                                        <p:strVal val="visible"/>
                                      </p:to>
                                    </p:set>
                                    <p:animEffect transition="in" filter="fade">
                                      <p:cBhvr>
                                        <p:cTn id="23" dur="1000"/>
                                        <p:tgtEl>
                                          <p:spTgt spid="728"/>
                                        </p:tgtEl>
                                      </p:cBhvr>
                                    </p:animEffect>
                                  </p:childTnLst>
                                </p:cTn>
                              </p:par>
                            </p:childTnLst>
                          </p:cTn>
                        </p:par>
                        <p:par>
                          <p:cTn id="24" fill="hold" nodeType="afterGroup">
                            <p:stCondLst>
                              <p:cond delay="5000"/>
                            </p:stCondLst>
                            <p:childTnLst>
                              <p:par>
                                <p:cTn id="25" presetID="10" presetClass="entr" presetSubtype="0" fill="hold" nodeType="afterEffect">
                                  <p:stCondLst>
                                    <p:cond delay="0"/>
                                  </p:stCondLst>
                                  <p:childTnLst>
                                    <p:set>
                                      <p:cBhvr>
                                        <p:cTn id="26" dur="1" fill="hold">
                                          <p:stCondLst>
                                            <p:cond delay="0"/>
                                          </p:stCondLst>
                                        </p:cTn>
                                        <p:tgtEl>
                                          <p:spTgt spid="732"/>
                                        </p:tgtEl>
                                        <p:attrNameLst>
                                          <p:attrName>style.visibility</p:attrName>
                                        </p:attrNameLst>
                                      </p:cBhvr>
                                      <p:to>
                                        <p:strVal val="visible"/>
                                      </p:to>
                                    </p:set>
                                    <p:animEffect transition="in" filter="fade">
                                      <p:cBhvr>
                                        <p:cTn id="27" dur="1000"/>
                                        <p:tgtEl>
                                          <p:spTgt spid="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2895"/>
        <p:cNvGrpSpPr/>
        <p:nvPr/>
      </p:nvGrpSpPr>
      <p:grpSpPr>
        <a:xfrm>
          <a:off x="0" y="0"/>
          <a:ext cx="0" cy="0"/>
        </a:xfrm>
      </p:grpSpPr>
      <p:grpSp>
        <p:nvGrpSpPr>
          <p:cNvPr id="2909" name="Google Shape;2909;p85"/>
          <p:cNvGrpSpPr/>
          <p:nvPr/>
        </p:nvGrpSpPr>
        <p:grpSpPr>
          <a:xfrm>
            <a:off x="299286" y="189025"/>
            <a:ext cx="133205" cy="119344"/>
            <a:chOff x="222150" y="185025"/>
            <a:chExt cx="170100" cy="152400"/>
          </a:xfrm>
        </p:grpSpPr>
        <p:cxnSp>
          <p:nvCxnSpPr>
            <p:cNvPr id="2910" name="Google Shape;2910;p8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1" name="Google Shape;2911;p8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2" name="Google Shape;2912;p8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2913" name="Google Shape;2913;p85"/>
          <p:cNvGrpSpPr/>
          <p:nvPr/>
        </p:nvGrpSpPr>
        <p:grpSpPr>
          <a:xfrm>
            <a:off x="286625" y="3999999"/>
            <a:ext cx="145867" cy="958251"/>
            <a:chOff x="286625" y="3923799"/>
            <a:chExt cx="145867" cy="958251"/>
          </a:xfrm>
        </p:grpSpPr>
        <p:sp>
          <p:nvSpPr>
            <p:cNvPr id="2914" name="Google Shape;2914;p8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5" name="Google Shape;2915;p85"/>
            <p:cNvGrpSpPr/>
            <p:nvPr/>
          </p:nvGrpSpPr>
          <p:grpSpPr>
            <a:xfrm>
              <a:off x="298112" y="4342643"/>
              <a:ext cx="110182" cy="126862"/>
              <a:chOff x="281100" y="2027800"/>
              <a:chExt cx="140700" cy="162000"/>
            </a:xfrm>
          </p:grpSpPr>
          <p:sp>
            <p:nvSpPr>
              <p:cNvPr id="2916" name="Google Shape;2916;p8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7" name="Google Shape;2917;p85"/>
              <p:cNvGrpSpPr/>
              <p:nvPr/>
            </p:nvGrpSpPr>
            <p:grpSpPr>
              <a:xfrm>
                <a:off x="308875" y="2088450"/>
                <a:ext cx="85200" cy="40700"/>
                <a:chOff x="308875" y="2087000"/>
                <a:chExt cx="85200" cy="40700"/>
              </a:xfrm>
            </p:grpSpPr>
            <p:cxnSp>
              <p:nvCxnSpPr>
                <p:cNvPr id="2918" name="Google Shape;2918;p8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19" name="Google Shape;2919;p8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20" name="Google Shape;2920;p85"/>
            <p:cNvGrpSpPr/>
            <p:nvPr/>
          </p:nvGrpSpPr>
          <p:grpSpPr>
            <a:xfrm>
              <a:off x="286625" y="3923799"/>
              <a:ext cx="133200" cy="133200"/>
              <a:chOff x="286625" y="3648899"/>
              <a:chExt cx="133200" cy="133200"/>
            </a:xfrm>
          </p:grpSpPr>
          <p:sp>
            <p:nvSpPr>
              <p:cNvPr id="2921" name="Google Shape;2921;p8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2" name="Google Shape;2922;p8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2924" name="Google Shape;2924;p85"/>
          <p:cNvSpPr txBox="1">
            <a:spLocks noGrp="1"/>
          </p:cNvSpPr>
          <p:nvPr>
            <p:ph type="title"/>
          </p:nvPr>
        </p:nvSpPr>
        <p:spPr>
          <a:xfrm>
            <a:off x="720000" y="442396"/>
            <a:ext cx="7704000" cy="1463461"/>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/IMAGE STEGANOGRAPHY </a:t>
            </a:r>
            <a:r>
              <a:rPr lang="en" sz="2400"/>
              <a:t>METHODS</a:t>
            </a:r>
            <a:br>
              <a:rPr lang="en" sz="2400"/>
            </a:br>
            <a:r>
              <a:rPr lang="en" sz="1800"/>
              <a:t> </a:t>
            </a:r>
            <a:br>
              <a:rPr lang="en" sz="2400"/>
            </a:br>
            <a:r>
              <a:rPr lang="en" sz="2400"/>
              <a:t>  </a:t>
            </a:r>
            <a:r>
              <a:rPr lang="en" sz="2000"/>
              <a:t>2. Strings</a:t>
            </a:r>
            <a:endParaRPr/>
          </a:p>
        </p:txBody>
      </p:sp>
      <p:sp>
        <p:nvSpPr>
          <p:cNvPr id="2925" name="Google Shape;2925;p8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6" name="Google Shape;2926;p8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7" name="Google Shape;2927;p8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8" name="Google Shape;2928;p85">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29" name="Google Shape;2929;p85"/>
          <p:cNvGrpSpPr/>
          <p:nvPr/>
        </p:nvGrpSpPr>
        <p:grpSpPr>
          <a:xfrm>
            <a:off x="7819199" y="752550"/>
            <a:ext cx="604800" cy="147600"/>
            <a:chOff x="7688649" y="828750"/>
            <a:chExt cx="604800" cy="147600"/>
          </a:xfrm>
        </p:grpSpPr>
        <p:sp>
          <p:nvSpPr>
            <p:cNvPr id="2930" name="Google Shape;2930;p8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1" name="Google Shape;2931;p8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2" name="Google Shape;2932;p8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749;p50">
            <a:extLst>
              <a:ext uri="{FF2B5EF4-FFF2-40B4-BE49-F238E27FC236}">
                <a16:creationId xmlns:a16="http://schemas.microsoft.com/office/drawing/2014/main" id="{667E5C88-9650-46B8-1D8C-8D370284C7AA}"/>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2500"/>
              <a:buFont typeface="Bebas Neue"/>
              <a:buNone/>
              <a:defRPr sz="2000" b="1" i="0" u="none" strike="noStrike" cap="none">
                <a:solidFill>
                  <a:schemeClr val="dk2"/>
                </a:solidFill>
                <a:latin typeface="Oswald"/>
                <a:ea typeface="Oswald"/>
                <a:cs typeface="Oswald"/>
                <a:sym typeface="Oswald"/>
              </a:defRPr>
            </a:lvl1pPr>
            <a:lvl2pPr marL="914400" marR="0" lvl="1"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r"/>
            <a:r>
              <a:rPr lang="en-SG" sz="1000" b="0"/>
              <a:t>DIGITAL-FORENSICS.HTML</a:t>
            </a:r>
          </a:p>
        </p:txBody>
      </p:sp>
      <p:sp>
        <p:nvSpPr>
          <p:cNvPr id="3" name="Google Shape;1810;p68">
            <a:extLst>
              <a:ext uri="{FF2B5EF4-FFF2-40B4-BE49-F238E27FC236}">
                <a16:creationId xmlns:a16="http://schemas.microsoft.com/office/drawing/2014/main" id="{195A52C8-720C-D05B-4C69-73435DFB29C8}"/>
              </a:ext>
            </a:extLst>
          </p:cNvPr>
          <p:cNvSpPr txBox="1"/>
          <p:nvPr/>
        </p:nvSpPr>
        <p:spPr>
          <a:xfrm>
            <a:off x="1203575" y="1815533"/>
            <a:ext cx="6763224" cy="400478"/>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1"/>
                </a:solidFill>
                <a:latin typeface="Fira Code" panose="020b0809050000020004" pitchFamily="49" charset="0"/>
                <a:ea typeface="Fira Code" panose="020b0809050000020004" pitchFamily="49" charset="0"/>
                <a:cs typeface="Fira Code" panose="020b0809050000020004" pitchFamily="49" charset="0"/>
              </a:rPr>
              <a:t>Pulls human-readable text from files</a:t>
            </a:r>
          </a:p>
        </p:txBody>
      </p:sp>
      <p:pic>
        <p:nvPicPr>
          <p:cNvPr id="7" name="Picture 6">
            <a:extLst>
              <a:ext uri="{FF2B5EF4-FFF2-40B4-BE49-F238E27FC236}">
                <a16:creationId xmlns:a16="http://schemas.microsoft.com/office/drawing/2014/main" id="{F097E8BB-60DB-3910-0ADF-67B9365AE106}"/>
              </a:ext>
            </a:extLst>
          </p:cNvPr>
          <p:cNvPicPr>
            <a:picLocks noChangeAspect="1"/>
          </p:cNvPicPr>
          <p:nvPr/>
        </p:nvPicPr>
        <p:blipFill>
          <a:blip r:embed="rId5"/>
          <a:stretch>
            <a:fillRect/>
          </a:stretch>
        </p:blipFill>
        <p:spPr>
          <a:xfrm>
            <a:off x="1267075" y="2216011"/>
            <a:ext cx="4426664" cy="2166508"/>
          </a:xfrm>
          <a:prstGeom prst="rect">
            <a:avLst/>
          </a:prstGeom>
        </p:spPr>
      </p:pic>
      <p:cxnSp>
        <p:nvCxnSpPr>
          <p:cNvPr id="8" name="Straight Arrow Connector 7">
            <a:extLst>
              <a:ext uri="{FF2B5EF4-FFF2-40B4-BE49-F238E27FC236}">
                <a16:creationId xmlns:a16="http://schemas.microsoft.com/office/drawing/2014/main" id="{9B5D4940-2D88-2094-98E3-FB57641E8EDC}"/>
              </a:ext>
            </a:extLst>
          </p:cNvPr>
          <p:cNvCxnSpPr/>
          <p:nvPr/>
        </p:nvCxnSpPr>
        <p:spPr>
          <a:xfrm flipH="1">
            <a:off x="2349500" y="2381250"/>
            <a:ext cx="3797300" cy="155575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0" name="Google Shape;1810;p68">
            <a:extLst>
              <a:ext uri="{FF2B5EF4-FFF2-40B4-BE49-F238E27FC236}">
                <a16:creationId xmlns:a16="http://schemas.microsoft.com/office/drawing/2014/main" id="{22DD3CF4-B06C-B0BF-A970-96263A56F93E}"/>
              </a:ext>
            </a:extLst>
          </p:cNvPr>
          <p:cNvSpPr txBox="1"/>
          <p:nvPr/>
        </p:nvSpPr>
        <p:spPr>
          <a:xfrm>
            <a:off x="6231750" y="2145116"/>
            <a:ext cx="1889849" cy="400478"/>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1"/>
                </a:solidFill>
                <a:latin typeface="Fira Code" panose="020b0809050000020004" pitchFamily="49" charset="0"/>
                <a:ea typeface="Fira Code" panose="020b0809050000020004" pitchFamily="49" charset="0"/>
                <a:cs typeface="Fira Code" panose="020b0809050000020004" pitchFamily="49" charset="0"/>
              </a:rPr>
              <a:t>Image viewers ignore this</a:t>
            </a:r>
          </a:p>
        </p:txBody>
      </p:sp>
      <p:grpSp>
        <p:nvGrpSpPr>
          <p:cNvPr id="4" name="Google Shape;1129;p57">
            <a:extLst>
              <a:ext uri="{FF2B5EF4-FFF2-40B4-BE49-F238E27FC236}">
                <a16:creationId xmlns:a16="http://schemas.microsoft.com/office/drawing/2014/main" id="{423AF56C-8F76-ABED-42EF-15BF1C5E62E2}"/>
              </a:ext>
            </a:extLst>
          </p:cNvPr>
          <p:cNvGrpSpPr/>
          <p:nvPr/>
        </p:nvGrpSpPr>
        <p:grpSpPr>
          <a:xfrm>
            <a:off x="7892999" y="3237644"/>
            <a:ext cx="736888" cy="1410763"/>
            <a:chOff x="1251400" y="1099325"/>
            <a:chExt cx="1445400" cy="2767200"/>
          </a:xfrm>
        </p:grpSpPr>
        <p:sp>
          <p:nvSpPr>
            <p:cNvPr id="5" name="Google Shape;1130;p57">
              <a:extLst>
                <a:ext uri="{FF2B5EF4-FFF2-40B4-BE49-F238E27FC236}">
                  <a16:creationId xmlns:a16="http://schemas.microsoft.com/office/drawing/2014/main" id="{6207F462-A0B8-30DA-FFF4-9C7E536B6AA9}"/>
                </a:ext>
              </a:extLst>
            </p:cNvPr>
            <p:cNvSpPr/>
            <p:nvPr/>
          </p:nvSpPr>
          <p:spPr>
            <a:xfrm>
              <a:off x="1251400" y="1099325"/>
              <a:ext cx="1445400" cy="2767200"/>
            </a:xfrm>
            <a:prstGeom prst="roundRect">
              <a:avLst>
                <a:gd name="adj" fmla="val 5301"/>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 name="Google Shape;1131;p57">
              <a:extLst>
                <a:ext uri="{FF2B5EF4-FFF2-40B4-BE49-F238E27FC236}">
                  <a16:creationId xmlns:a16="http://schemas.microsoft.com/office/drawing/2014/main" id="{44343772-F732-C382-C811-515DC99904F6}"/>
                </a:ext>
              </a:extLst>
            </p:cNvPr>
            <p:cNvSpPr/>
            <p:nvPr/>
          </p:nvSpPr>
          <p:spPr>
            <a:xfrm>
              <a:off x="1306150" y="1377735"/>
              <a:ext cx="1335900" cy="22467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 name="Google Shape;1132;p57">
              <a:extLst>
                <a:ext uri="{FF2B5EF4-FFF2-40B4-BE49-F238E27FC236}">
                  <a16:creationId xmlns:a16="http://schemas.microsoft.com/office/drawing/2014/main" id="{04440E66-A9C9-BE17-6E66-5B5247431F2A}"/>
                </a:ext>
              </a:extLst>
            </p:cNvPr>
            <p:cNvSpPr/>
            <p:nvPr/>
          </p:nvSpPr>
          <p:spPr>
            <a:xfrm>
              <a:off x="1396696" y="1472575"/>
              <a:ext cx="1156800" cy="5172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 name="Google Shape;1133;p57">
              <a:extLst>
                <a:ext uri="{FF2B5EF4-FFF2-40B4-BE49-F238E27FC236}">
                  <a16:creationId xmlns:a16="http://schemas.microsoft.com/office/drawing/2014/main" id="{62201822-2261-F6A0-72FE-9CEA39AC1140}"/>
                </a:ext>
              </a:extLst>
            </p:cNvPr>
            <p:cNvSpPr/>
            <p:nvPr/>
          </p:nvSpPr>
          <p:spPr>
            <a:xfrm>
              <a:off x="1489508" y="1623667"/>
              <a:ext cx="211691" cy="215028"/>
            </a:xfrm>
            <a:custGeom>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2" name="Google Shape;1134;p57">
              <a:extLst>
                <a:ext uri="{FF2B5EF4-FFF2-40B4-BE49-F238E27FC236}">
                  <a16:creationId xmlns:a16="http://schemas.microsoft.com/office/drawing/2014/main" id="{5379865A-7FB6-73E8-17CE-49A1AC6EE5B4}"/>
                </a:ext>
              </a:extLst>
            </p:cNvPr>
            <p:cNvSpPr/>
            <p:nvPr/>
          </p:nvSpPr>
          <p:spPr>
            <a:xfrm>
              <a:off x="1394700" y="2111750"/>
              <a:ext cx="1156800" cy="13872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3" name="Google Shape;1135;p57">
              <a:extLst>
                <a:ext uri="{FF2B5EF4-FFF2-40B4-BE49-F238E27FC236}">
                  <a16:creationId xmlns:a16="http://schemas.microsoft.com/office/drawing/2014/main" id="{589A2D4B-2D96-A2C8-2B3E-6A852777F4BF}"/>
                </a:ext>
              </a:extLst>
            </p:cNvPr>
            <p:cNvSpPr/>
            <p:nvPr/>
          </p:nvSpPr>
          <p:spPr>
            <a:xfrm>
              <a:off x="1805690" y="1685266"/>
              <a:ext cx="640200" cy="91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 name="Google Shape;1136;p57">
              <a:extLst>
                <a:ext uri="{FF2B5EF4-FFF2-40B4-BE49-F238E27FC236}">
                  <a16:creationId xmlns:a16="http://schemas.microsoft.com/office/drawing/2014/main" id="{4F4A309F-793F-D95C-F791-5ADC52F225EC}"/>
                </a:ext>
              </a:extLst>
            </p:cNvPr>
            <p:cNvSpPr/>
            <p:nvPr/>
          </p:nvSpPr>
          <p:spPr>
            <a:xfrm>
              <a:off x="1805690" y="1685275"/>
              <a:ext cx="456900" cy="91800"/>
            </a:xfrm>
            <a:prstGeom prst="roundRect">
              <a:avLst>
                <a:gd name="adj" fmla="val 50000"/>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 name="Google Shape;1137;p57">
              <a:extLst>
                <a:ext uri="{FF2B5EF4-FFF2-40B4-BE49-F238E27FC236}">
                  <a16:creationId xmlns:a16="http://schemas.microsoft.com/office/drawing/2014/main" id="{C2CE9B5E-96DE-06E7-F267-CFA5A7A3C24D}"/>
                </a:ext>
              </a:extLst>
            </p:cNvPr>
            <p:cNvSpPr/>
            <p:nvPr/>
          </p:nvSpPr>
          <p:spPr>
            <a:xfrm rot="-5400000">
              <a:off x="109149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 name="Google Shape;1138;p57">
              <a:extLst>
                <a:ext uri="{FF2B5EF4-FFF2-40B4-BE49-F238E27FC236}">
                  <a16:creationId xmlns:a16="http://schemas.microsoft.com/office/drawing/2014/main" id="{22C9E8FA-DBD8-1828-F457-0B6541060E55}"/>
                </a:ext>
              </a:extLst>
            </p:cNvPr>
            <p:cNvSpPr/>
            <p:nvPr/>
          </p:nvSpPr>
          <p:spPr>
            <a:xfrm rot="-5400000">
              <a:off x="1235652" y="2907549"/>
              <a:ext cx="7194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7" name="Google Shape;1139;p57">
              <a:extLst>
                <a:ext uri="{FF2B5EF4-FFF2-40B4-BE49-F238E27FC236}">
                  <a16:creationId xmlns:a16="http://schemas.microsoft.com/office/drawing/2014/main" id="{25A36C5D-5025-6C2F-ED37-47E2D307B05A}"/>
                </a:ext>
              </a:extLst>
            </p:cNvPr>
            <p:cNvSpPr/>
            <p:nvPr/>
          </p:nvSpPr>
          <p:spPr>
            <a:xfrm rot="-5400000">
              <a:off x="1288941"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8" name="Google Shape;1140;p57">
              <a:extLst>
                <a:ext uri="{FF2B5EF4-FFF2-40B4-BE49-F238E27FC236}">
                  <a16:creationId xmlns:a16="http://schemas.microsoft.com/office/drawing/2014/main" id="{C78FC806-23B3-2C8F-9B33-D9133313E51B}"/>
                </a:ext>
              </a:extLst>
            </p:cNvPr>
            <p:cNvSpPr/>
            <p:nvPr/>
          </p:nvSpPr>
          <p:spPr>
            <a:xfrm rot="-5400000">
              <a:off x="1516191" y="2990649"/>
              <a:ext cx="5532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9" name="Google Shape;1141;p57">
              <a:extLst>
                <a:ext uri="{FF2B5EF4-FFF2-40B4-BE49-F238E27FC236}">
                  <a16:creationId xmlns:a16="http://schemas.microsoft.com/office/drawing/2014/main" id="{75456903-C17C-E7E9-9442-6ECAEA1A3796}"/>
                </a:ext>
              </a:extLst>
            </p:cNvPr>
            <p:cNvSpPr/>
            <p:nvPr/>
          </p:nvSpPr>
          <p:spPr>
            <a:xfrm rot="-5400000">
              <a:off x="148823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0" name="Google Shape;1142;p57">
              <a:extLst>
                <a:ext uri="{FF2B5EF4-FFF2-40B4-BE49-F238E27FC236}">
                  <a16:creationId xmlns:a16="http://schemas.microsoft.com/office/drawing/2014/main" id="{80DF2FD9-6E59-C2B4-383B-82420D14B231}"/>
                </a:ext>
              </a:extLst>
            </p:cNvPr>
            <p:cNvSpPr/>
            <p:nvPr/>
          </p:nvSpPr>
          <p:spPr>
            <a:xfrm rot="-5400000">
              <a:off x="1802333" y="3077499"/>
              <a:ext cx="3795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1" name="Google Shape;1143;p57">
              <a:extLst>
                <a:ext uri="{FF2B5EF4-FFF2-40B4-BE49-F238E27FC236}">
                  <a16:creationId xmlns:a16="http://schemas.microsoft.com/office/drawing/2014/main" id="{25845B0F-110D-BBC3-13F2-F552CC266707}"/>
                </a:ext>
              </a:extLst>
            </p:cNvPr>
            <p:cNvSpPr/>
            <p:nvPr/>
          </p:nvSpPr>
          <p:spPr>
            <a:xfrm rot="-5400000">
              <a:off x="168660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2" name="Google Shape;1144;p57">
              <a:extLst>
                <a:ext uri="{FF2B5EF4-FFF2-40B4-BE49-F238E27FC236}">
                  <a16:creationId xmlns:a16="http://schemas.microsoft.com/office/drawing/2014/main" id="{6E86B2B3-CFEE-6506-35DF-CC6553025772}"/>
                </a:ext>
              </a:extLst>
            </p:cNvPr>
            <p:cNvSpPr/>
            <p:nvPr/>
          </p:nvSpPr>
          <p:spPr>
            <a:xfrm rot="-5400000">
              <a:off x="1787103" y="2863899"/>
              <a:ext cx="8067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 name="Google Shape;1145;p57">
              <a:extLst>
                <a:ext uri="{FF2B5EF4-FFF2-40B4-BE49-F238E27FC236}">
                  <a16:creationId xmlns:a16="http://schemas.microsoft.com/office/drawing/2014/main" id="{6DC888F2-ECE6-1527-EA10-083D898C20F7}"/>
                </a:ext>
              </a:extLst>
            </p:cNvPr>
            <p:cNvSpPr/>
            <p:nvPr/>
          </p:nvSpPr>
          <p:spPr>
            <a:xfrm rot="-5400000">
              <a:off x="188497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 name="Google Shape;1146;p57">
              <a:extLst>
                <a:ext uri="{FF2B5EF4-FFF2-40B4-BE49-F238E27FC236}">
                  <a16:creationId xmlns:a16="http://schemas.microsoft.com/office/drawing/2014/main" id="{202466C4-E23D-4E0F-68A1-84D6948BF58B}"/>
                </a:ext>
              </a:extLst>
            </p:cNvPr>
            <p:cNvSpPr/>
            <p:nvPr/>
          </p:nvSpPr>
          <p:spPr>
            <a:xfrm rot="-5400000">
              <a:off x="1973923" y="2852349"/>
              <a:ext cx="8298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 name="Google Shape;1147;p57">
              <a:extLst>
                <a:ext uri="{FF2B5EF4-FFF2-40B4-BE49-F238E27FC236}">
                  <a16:creationId xmlns:a16="http://schemas.microsoft.com/office/drawing/2014/main" id="{6B02B7B9-EB8D-25C1-6B59-A929DF2FCF05}"/>
                </a:ext>
              </a:extLst>
            </p:cNvPr>
            <p:cNvSpPr/>
            <p:nvPr/>
          </p:nvSpPr>
          <p:spPr>
            <a:xfrm>
              <a:off x="1736187" y="1182137"/>
              <a:ext cx="79572" cy="79606"/>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6" name="Google Shape;1148;p57">
              <a:extLst>
                <a:ext uri="{FF2B5EF4-FFF2-40B4-BE49-F238E27FC236}">
                  <a16:creationId xmlns:a16="http://schemas.microsoft.com/office/drawing/2014/main" id="{661F2595-7C8F-93B6-0003-59B24D60ED28}"/>
                </a:ext>
              </a:extLst>
            </p:cNvPr>
            <p:cNvSpPr/>
            <p:nvPr/>
          </p:nvSpPr>
          <p:spPr>
            <a:xfrm>
              <a:off x="1882604" y="3674531"/>
              <a:ext cx="133224" cy="133316"/>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3DB0FD"/>
                </a:gs>
                <a:gs pos="100000">
                  <a:srgbClr val="308EF7"/>
                </a:gs>
              </a:gsLst>
              <a:lin ang="2698631"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7" name="Google Shape;1149;p57">
              <a:extLst>
                <a:ext uri="{FF2B5EF4-FFF2-40B4-BE49-F238E27FC236}">
                  <a16:creationId xmlns:a16="http://schemas.microsoft.com/office/drawing/2014/main" id="{E6FDAC0F-9C0A-7D3C-F81F-33858E94D993}"/>
                </a:ext>
              </a:extLst>
            </p:cNvPr>
            <p:cNvSpPr/>
            <p:nvPr/>
          </p:nvSpPr>
          <p:spPr>
            <a:xfrm>
              <a:off x="1936013" y="1206042"/>
              <a:ext cx="276000" cy="31800"/>
            </a:xfrm>
            <a:prstGeom prst="roundRect">
              <a:avLst>
                <a:gd name="adj" fmla="val 50000"/>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Tree>
    <p:extLst>
      <p:ext uri="{BB962C8B-B14F-4D97-AF65-F5344CB8AC3E}">
        <p14:creationId val="3719058758"/>
      </p:ext>
    </p:extLst>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2895"/>
        <p:cNvGrpSpPr/>
        <p:nvPr/>
      </p:nvGrpSpPr>
      <p:grpSpPr>
        <a:xfrm>
          <a:off x="0" y="0"/>
          <a:ext cx="0" cy="0"/>
        </a:xfrm>
      </p:grpSpPr>
      <p:grpSp>
        <p:nvGrpSpPr>
          <p:cNvPr id="2909" name="Google Shape;2909;p85"/>
          <p:cNvGrpSpPr/>
          <p:nvPr/>
        </p:nvGrpSpPr>
        <p:grpSpPr>
          <a:xfrm>
            <a:off x="299286" y="189025"/>
            <a:ext cx="133205" cy="119344"/>
            <a:chOff x="222150" y="185025"/>
            <a:chExt cx="170100" cy="152400"/>
          </a:xfrm>
        </p:grpSpPr>
        <p:cxnSp>
          <p:nvCxnSpPr>
            <p:cNvPr id="2910" name="Google Shape;2910;p8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1" name="Google Shape;2911;p8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2" name="Google Shape;2912;p8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2913" name="Google Shape;2913;p85"/>
          <p:cNvGrpSpPr/>
          <p:nvPr/>
        </p:nvGrpSpPr>
        <p:grpSpPr>
          <a:xfrm>
            <a:off x="286625" y="3999999"/>
            <a:ext cx="145867" cy="958251"/>
            <a:chOff x="286625" y="3923799"/>
            <a:chExt cx="145867" cy="958251"/>
          </a:xfrm>
        </p:grpSpPr>
        <p:sp>
          <p:nvSpPr>
            <p:cNvPr id="2914" name="Google Shape;2914;p8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5" name="Google Shape;2915;p85"/>
            <p:cNvGrpSpPr/>
            <p:nvPr/>
          </p:nvGrpSpPr>
          <p:grpSpPr>
            <a:xfrm>
              <a:off x="298112" y="4342643"/>
              <a:ext cx="110182" cy="126862"/>
              <a:chOff x="281100" y="2027800"/>
              <a:chExt cx="140700" cy="162000"/>
            </a:xfrm>
          </p:grpSpPr>
          <p:sp>
            <p:nvSpPr>
              <p:cNvPr id="2916" name="Google Shape;2916;p8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7" name="Google Shape;2917;p85"/>
              <p:cNvGrpSpPr/>
              <p:nvPr/>
            </p:nvGrpSpPr>
            <p:grpSpPr>
              <a:xfrm>
                <a:off x="308875" y="2088450"/>
                <a:ext cx="85200" cy="40700"/>
                <a:chOff x="308875" y="2087000"/>
                <a:chExt cx="85200" cy="40700"/>
              </a:xfrm>
            </p:grpSpPr>
            <p:cxnSp>
              <p:nvCxnSpPr>
                <p:cNvPr id="2918" name="Google Shape;2918;p8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19" name="Google Shape;2919;p8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20" name="Google Shape;2920;p85"/>
            <p:cNvGrpSpPr/>
            <p:nvPr/>
          </p:nvGrpSpPr>
          <p:grpSpPr>
            <a:xfrm>
              <a:off x="286625" y="3923799"/>
              <a:ext cx="133200" cy="133200"/>
              <a:chOff x="286625" y="3648899"/>
              <a:chExt cx="133200" cy="133200"/>
            </a:xfrm>
          </p:grpSpPr>
          <p:sp>
            <p:nvSpPr>
              <p:cNvPr id="2921" name="Google Shape;2921;p8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2" name="Google Shape;2922;p8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2924" name="Google Shape;2924;p85"/>
          <p:cNvSpPr txBox="1">
            <a:spLocks noGrp="1"/>
          </p:cNvSpPr>
          <p:nvPr>
            <p:ph type="title"/>
          </p:nvPr>
        </p:nvSpPr>
        <p:spPr>
          <a:xfrm>
            <a:off x="720000" y="442396"/>
            <a:ext cx="7704000" cy="1463461"/>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/IMAGE STEGANOGRAPHY </a:t>
            </a:r>
            <a:r>
              <a:rPr lang="en" sz="2400"/>
              <a:t>METHODS</a:t>
            </a:r>
            <a:br>
              <a:rPr lang="en" sz="2400"/>
            </a:br>
            <a:r>
              <a:rPr lang="en" sz="1800"/>
              <a:t> </a:t>
            </a:r>
            <a:br>
              <a:rPr lang="en" sz="2400"/>
            </a:br>
            <a:r>
              <a:rPr lang="en" sz="2400"/>
              <a:t>  </a:t>
            </a:r>
            <a:r>
              <a:rPr lang="en" sz="2000"/>
              <a:t>2. Strings </a:t>
            </a:r>
            <a:r>
              <a:rPr lang="en" sz="2000" b="0"/>
              <a:t>– </a:t>
            </a:r>
            <a:r>
              <a:rPr lang="en" sz="1600" b="0"/>
              <a:t>Using Terminal</a:t>
            </a:r>
            <a:endParaRPr b="0"/>
          </a:p>
        </p:txBody>
      </p:sp>
      <p:sp>
        <p:nvSpPr>
          <p:cNvPr id="2925" name="Google Shape;2925;p8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6" name="Google Shape;2926;p8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7" name="Google Shape;2927;p8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8" name="Google Shape;2928;p85">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29" name="Google Shape;2929;p85"/>
          <p:cNvGrpSpPr/>
          <p:nvPr/>
        </p:nvGrpSpPr>
        <p:grpSpPr>
          <a:xfrm>
            <a:off x="7819199" y="752550"/>
            <a:ext cx="604800" cy="147600"/>
            <a:chOff x="7688649" y="828750"/>
            <a:chExt cx="604800" cy="147600"/>
          </a:xfrm>
        </p:grpSpPr>
        <p:sp>
          <p:nvSpPr>
            <p:cNvPr id="2930" name="Google Shape;2930;p8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1" name="Google Shape;2931;p8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2" name="Google Shape;2932;p8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749;p50">
            <a:extLst>
              <a:ext uri="{FF2B5EF4-FFF2-40B4-BE49-F238E27FC236}">
                <a16:creationId xmlns:a16="http://schemas.microsoft.com/office/drawing/2014/main" id="{667E5C88-9650-46B8-1D8C-8D370284C7AA}"/>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2500"/>
              <a:buFont typeface="Bebas Neue"/>
              <a:buNone/>
              <a:defRPr sz="2000" b="1" i="0" u="none" strike="noStrike" cap="none">
                <a:solidFill>
                  <a:schemeClr val="dk2"/>
                </a:solidFill>
                <a:latin typeface="Oswald"/>
                <a:ea typeface="Oswald"/>
                <a:cs typeface="Oswald"/>
                <a:sym typeface="Oswald"/>
              </a:defRPr>
            </a:lvl1pPr>
            <a:lvl2pPr marL="914400" marR="0" lvl="1"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r"/>
            <a:r>
              <a:rPr lang="en-SG" sz="1000" b="0"/>
              <a:t>DIGITAL-FORENSICS.HTML</a:t>
            </a:r>
          </a:p>
        </p:txBody>
      </p:sp>
      <p:sp>
        <p:nvSpPr>
          <p:cNvPr id="3" name="Google Shape;1810;p68">
            <a:extLst>
              <a:ext uri="{FF2B5EF4-FFF2-40B4-BE49-F238E27FC236}">
                <a16:creationId xmlns:a16="http://schemas.microsoft.com/office/drawing/2014/main" id="{195A52C8-720C-D05B-4C69-73435DFB29C8}"/>
              </a:ext>
            </a:extLst>
          </p:cNvPr>
          <p:cNvSpPr txBox="1"/>
          <p:nvPr/>
        </p:nvSpPr>
        <p:spPr>
          <a:xfrm>
            <a:off x="1203575" y="1815533"/>
            <a:ext cx="6763224" cy="400478"/>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pic>
        <p:nvPicPr>
          <p:cNvPr id="5" name="Picture 4">
            <a:extLst>
              <a:ext uri="{FF2B5EF4-FFF2-40B4-BE49-F238E27FC236}">
                <a16:creationId xmlns:a16="http://schemas.microsoft.com/office/drawing/2014/main" id="{2058E778-585E-C941-745C-6A0C142B3603}"/>
              </a:ext>
            </a:extLst>
          </p:cNvPr>
          <p:cNvPicPr>
            <a:picLocks noChangeAspect="1"/>
          </p:cNvPicPr>
          <p:nvPr/>
        </p:nvPicPr>
        <p:blipFill>
          <a:blip r:embed="rId5"/>
          <a:stretch>
            <a:fillRect/>
          </a:stretch>
        </p:blipFill>
        <p:spPr>
          <a:xfrm>
            <a:off x="1203575" y="1838855"/>
            <a:ext cx="5202981" cy="2585078"/>
          </a:xfrm>
          <a:prstGeom prst="rect">
            <a:avLst/>
          </a:prstGeom>
        </p:spPr>
      </p:pic>
      <p:pic>
        <p:nvPicPr>
          <p:cNvPr id="8" name="Picture 7">
            <a:extLst>
              <a:ext uri="{FF2B5EF4-FFF2-40B4-BE49-F238E27FC236}">
                <a16:creationId xmlns:a16="http://schemas.microsoft.com/office/drawing/2014/main" id="{C5150E13-4FFE-172F-795E-C2126E927C69}"/>
              </a:ext>
            </a:extLst>
          </p:cNvPr>
          <p:cNvPicPr>
            <a:picLocks noChangeAspect="1"/>
          </p:cNvPicPr>
          <p:nvPr/>
        </p:nvPicPr>
        <p:blipFill>
          <a:blip r:embed="rId6"/>
          <a:srcRect l="3968"/>
          <a:stretch>
            <a:fillRect/>
          </a:stretch>
        </p:blipFill>
        <p:spPr>
          <a:xfrm>
            <a:off x="3889919" y="3507148"/>
            <a:ext cx="2503371" cy="913054"/>
          </a:xfrm>
          <a:prstGeom prst="rect">
            <a:avLst/>
          </a:prstGeom>
        </p:spPr>
      </p:pic>
    </p:spTree>
    <p:extLst>
      <p:ext uri="{BB962C8B-B14F-4D97-AF65-F5344CB8AC3E}">
        <p14:creationId val="4243601215"/>
      </p:ext>
    </p:extLst>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2895"/>
        <p:cNvGrpSpPr/>
        <p:nvPr/>
      </p:nvGrpSpPr>
      <p:grpSpPr>
        <a:xfrm>
          <a:off x="0" y="0"/>
          <a:ext cx="0" cy="0"/>
        </a:xfrm>
      </p:grpSpPr>
      <p:grpSp>
        <p:nvGrpSpPr>
          <p:cNvPr id="2909" name="Google Shape;2909;p85"/>
          <p:cNvGrpSpPr/>
          <p:nvPr/>
        </p:nvGrpSpPr>
        <p:grpSpPr>
          <a:xfrm>
            <a:off x="299286" y="189025"/>
            <a:ext cx="133205" cy="119344"/>
            <a:chOff x="222150" y="185025"/>
            <a:chExt cx="170100" cy="152400"/>
          </a:xfrm>
        </p:grpSpPr>
        <p:cxnSp>
          <p:nvCxnSpPr>
            <p:cNvPr id="2910" name="Google Shape;2910;p8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1" name="Google Shape;2911;p8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2" name="Google Shape;2912;p8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2913" name="Google Shape;2913;p85"/>
          <p:cNvGrpSpPr/>
          <p:nvPr/>
        </p:nvGrpSpPr>
        <p:grpSpPr>
          <a:xfrm>
            <a:off x="286625" y="3999999"/>
            <a:ext cx="145867" cy="958251"/>
            <a:chOff x="286625" y="3923799"/>
            <a:chExt cx="145867" cy="958251"/>
          </a:xfrm>
        </p:grpSpPr>
        <p:sp>
          <p:nvSpPr>
            <p:cNvPr id="2914" name="Google Shape;2914;p8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5" name="Google Shape;2915;p85"/>
            <p:cNvGrpSpPr/>
            <p:nvPr/>
          </p:nvGrpSpPr>
          <p:grpSpPr>
            <a:xfrm>
              <a:off x="298112" y="4342643"/>
              <a:ext cx="110182" cy="126862"/>
              <a:chOff x="281100" y="2027800"/>
              <a:chExt cx="140700" cy="162000"/>
            </a:xfrm>
          </p:grpSpPr>
          <p:sp>
            <p:nvSpPr>
              <p:cNvPr id="2916" name="Google Shape;2916;p8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7" name="Google Shape;2917;p85"/>
              <p:cNvGrpSpPr/>
              <p:nvPr/>
            </p:nvGrpSpPr>
            <p:grpSpPr>
              <a:xfrm>
                <a:off x="308875" y="2088450"/>
                <a:ext cx="85200" cy="40700"/>
                <a:chOff x="308875" y="2087000"/>
                <a:chExt cx="85200" cy="40700"/>
              </a:xfrm>
            </p:grpSpPr>
            <p:cxnSp>
              <p:nvCxnSpPr>
                <p:cNvPr id="2918" name="Google Shape;2918;p8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19" name="Google Shape;2919;p8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20" name="Google Shape;2920;p85"/>
            <p:cNvGrpSpPr/>
            <p:nvPr/>
          </p:nvGrpSpPr>
          <p:grpSpPr>
            <a:xfrm>
              <a:off x="286625" y="3923799"/>
              <a:ext cx="133200" cy="133200"/>
              <a:chOff x="286625" y="3648899"/>
              <a:chExt cx="133200" cy="133200"/>
            </a:xfrm>
          </p:grpSpPr>
          <p:sp>
            <p:nvSpPr>
              <p:cNvPr id="2921" name="Google Shape;2921;p8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2" name="Google Shape;2922;p8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2924" name="Google Shape;2924;p85"/>
          <p:cNvSpPr txBox="1">
            <a:spLocks noGrp="1"/>
          </p:cNvSpPr>
          <p:nvPr>
            <p:ph type="title"/>
          </p:nvPr>
        </p:nvSpPr>
        <p:spPr>
          <a:xfrm>
            <a:off x="720000" y="442396"/>
            <a:ext cx="7704000" cy="1463461"/>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/IMAGE STEGANOGRAPHY </a:t>
            </a:r>
            <a:r>
              <a:rPr lang="en" sz="2400"/>
              <a:t>METHODS</a:t>
            </a:r>
            <a:br>
              <a:rPr lang="en" sz="2400"/>
            </a:br>
            <a:r>
              <a:rPr lang="en" sz="1800"/>
              <a:t> </a:t>
            </a:r>
            <a:br>
              <a:rPr lang="en" sz="2400"/>
            </a:br>
            <a:r>
              <a:rPr lang="en" sz="2400"/>
              <a:t>  </a:t>
            </a:r>
            <a:r>
              <a:rPr lang="en" sz="2000"/>
              <a:t>3. Image Structure </a:t>
            </a:r>
            <a:r>
              <a:rPr lang="en" sz="1400" strike="sngStrike"/>
              <a:t>Alteration</a:t>
            </a:r>
            <a:endParaRPr strike="sngStrike"/>
          </a:p>
        </p:txBody>
      </p:sp>
      <p:sp>
        <p:nvSpPr>
          <p:cNvPr id="2925" name="Google Shape;2925;p8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6" name="Google Shape;2926;p8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7" name="Google Shape;2927;p8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8" name="Google Shape;2928;p85">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29" name="Google Shape;2929;p85"/>
          <p:cNvGrpSpPr/>
          <p:nvPr/>
        </p:nvGrpSpPr>
        <p:grpSpPr>
          <a:xfrm>
            <a:off x="7819199" y="752550"/>
            <a:ext cx="604800" cy="147600"/>
            <a:chOff x="7688649" y="828750"/>
            <a:chExt cx="604800" cy="147600"/>
          </a:xfrm>
        </p:grpSpPr>
        <p:sp>
          <p:nvSpPr>
            <p:cNvPr id="2930" name="Google Shape;2930;p8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1" name="Google Shape;2931;p8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2" name="Google Shape;2932;p8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749;p50">
            <a:extLst>
              <a:ext uri="{FF2B5EF4-FFF2-40B4-BE49-F238E27FC236}">
                <a16:creationId xmlns:a16="http://schemas.microsoft.com/office/drawing/2014/main" id="{667E5C88-9650-46B8-1D8C-8D370284C7AA}"/>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2500"/>
              <a:buFont typeface="Bebas Neue"/>
              <a:buNone/>
              <a:defRPr sz="2000" b="1" i="0" u="none" strike="noStrike" cap="none">
                <a:solidFill>
                  <a:schemeClr val="dk2"/>
                </a:solidFill>
                <a:latin typeface="Oswald"/>
                <a:ea typeface="Oswald"/>
                <a:cs typeface="Oswald"/>
                <a:sym typeface="Oswald"/>
              </a:defRPr>
            </a:lvl1pPr>
            <a:lvl2pPr marL="914400" marR="0" lvl="1"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r"/>
            <a:r>
              <a:rPr lang="en-SG" sz="1000" b="0"/>
              <a:t>DIGITAL-FORENSICS.HTML</a:t>
            </a:r>
          </a:p>
        </p:txBody>
      </p:sp>
      <p:sp>
        <p:nvSpPr>
          <p:cNvPr id="3" name="Rectangle: Rounded Corners 2">
            <a:extLst>
              <a:ext uri="{FF2B5EF4-FFF2-40B4-BE49-F238E27FC236}">
                <a16:creationId xmlns:a16="http://schemas.microsoft.com/office/drawing/2014/main" id="{63884449-7758-C6DD-3075-C21EF57E3A9A}"/>
              </a:ext>
            </a:extLst>
          </p:cNvPr>
          <p:cNvSpPr/>
          <p:nvPr/>
        </p:nvSpPr>
        <p:spPr>
          <a:xfrm>
            <a:off x="1152938" y="1818291"/>
            <a:ext cx="6838124" cy="2648047"/>
          </a:xfrm>
          <a:prstGeom prst="roundRect">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4" name="Rectangle: Rounded Corners 3">
            <a:extLst>
              <a:ext uri="{FF2B5EF4-FFF2-40B4-BE49-F238E27FC236}">
                <a16:creationId xmlns:a16="http://schemas.microsoft.com/office/drawing/2014/main" id="{46F51191-23FE-E422-B528-68FF878405C4}"/>
              </a:ext>
            </a:extLst>
          </p:cNvPr>
          <p:cNvSpPr/>
          <p:nvPr/>
        </p:nvSpPr>
        <p:spPr>
          <a:xfrm>
            <a:off x="1557337" y="2023969"/>
            <a:ext cx="6029325" cy="262031"/>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a:solidFill>
                  <a:schemeClr val="tx1"/>
                </a:solidFill>
                <a:latin typeface="Oswald" panose="00000500000000000000" pitchFamily="2" charset="0"/>
              </a:rPr>
              <a:t>1. PNG File Header (89 50 4E 47 0D 0A 1A 0A)</a:t>
            </a:r>
          </a:p>
        </p:txBody>
      </p:sp>
      <p:sp>
        <p:nvSpPr>
          <p:cNvPr id="5" name="Rectangle: Rounded Corners 4">
            <a:extLst>
              <a:ext uri="{FF2B5EF4-FFF2-40B4-BE49-F238E27FC236}">
                <a16:creationId xmlns:a16="http://schemas.microsoft.com/office/drawing/2014/main" id="{B5CF59D1-CFEB-794D-BA84-A99EA40C1F23}"/>
              </a:ext>
            </a:extLst>
          </p:cNvPr>
          <p:cNvSpPr/>
          <p:nvPr/>
        </p:nvSpPr>
        <p:spPr>
          <a:xfrm>
            <a:off x="1557337" y="2432149"/>
            <a:ext cx="6029325" cy="1796951"/>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SG">
                <a:solidFill>
                  <a:schemeClr val="tx1"/>
                </a:solidFill>
                <a:latin typeface="Oswald" panose="00000500000000000000" pitchFamily="2" charset="0"/>
              </a:rPr>
              <a:t>2. Chunks</a:t>
            </a:r>
          </a:p>
        </p:txBody>
      </p:sp>
      <p:sp>
        <p:nvSpPr>
          <p:cNvPr id="6" name="Rectangle: Rounded Corners 5">
            <a:extLst>
              <a:ext uri="{FF2B5EF4-FFF2-40B4-BE49-F238E27FC236}">
                <a16:creationId xmlns:a16="http://schemas.microsoft.com/office/drawing/2014/main" id="{4EFA4824-74CB-EE3E-73D0-26191D87288A}"/>
              </a:ext>
            </a:extLst>
          </p:cNvPr>
          <p:cNvSpPr/>
          <p:nvPr/>
        </p:nvSpPr>
        <p:spPr>
          <a:xfrm>
            <a:off x="1688306" y="2843048"/>
            <a:ext cx="2442622" cy="262031"/>
          </a:xfrm>
          <a:prstGeom prst="round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a:solidFill>
                  <a:schemeClr val="tx1"/>
                </a:solidFill>
                <a:latin typeface="Oswald" panose="00000500000000000000" pitchFamily="2" charset="0"/>
              </a:rPr>
              <a:t>2.1 Chunk Length</a:t>
            </a:r>
          </a:p>
        </p:txBody>
      </p:sp>
      <p:sp>
        <p:nvSpPr>
          <p:cNvPr id="7" name="Rectangle: Rounded Corners 6">
            <a:extLst>
              <a:ext uri="{FF2B5EF4-FFF2-40B4-BE49-F238E27FC236}">
                <a16:creationId xmlns:a16="http://schemas.microsoft.com/office/drawing/2014/main" id="{978334A4-9409-C690-A7DC-05B919939910}"/>
              </a:ext>
            </a:extLst>
          </p:cNvPr>
          <p:cNvSpPr/>
          <p:nvPr/>
        </p:nvSpPr>
        <p:spPr>
          <a:xfrm>
            <a:off x="1688306" y="3158921"/>
            <a:ext cx="2442622" cy="262031"/>
          </a:xfrm>
          <a:prstGeom prst="round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a:solidFill>
                  <a:schemeClr val="tx1"/>
                </a:solidFill>
                <a:latin typeface="Oswald" panose="00000500000000000000" pitchFamily="2" charset="0"/>
              </a:rPr>
              <a:t>2.2 Chunk Type </a:t>
            </a:r>
            <a:r>
              <a:rPr lang="en-SG" sz="1200">
                <a:solidFill>
                  <a:schemeClr val="tx1"/>
                </a:solidFill>
                <a:latin typeface="Oswald" panose="00000500000000000000" pitchFamily="2" charset="0"/>
              </a:rPr>
              <a:t>– Identify chunk type</a:t>
            </a:r>
            <a:endParaRPr lang="en-SG">
              <a:solidFill>
                <a:schemeClr val="tx1"/>
              </a:solidFill>
              <a:latin typeface="Oswald" panose="00000500000000000000" pitchFamily="2" charset="0"/>
            </a:endParaRPr>
          </a:p>
        </p:txBody>
      </p:sp>
      <p:sp>
        <p:nvSpPr>
          <p:cNvPr id="8" name="Rectangle: Rounded Corners 7">
            <a:extLst>
              <a:ext uri="{FF2B5EF4-FFF2-40B4-BE49-F238E27FC236}">
                <a16:creationId xmlns:a16="http://schemas.microsoft.com/office/drawing/2014/main" id="{3E799715-9603-7F16-75F1-52C7492AD00B}"/>
              </a:ext>
            </a:extLst>
          </p:cNvPr>
          <p:cNvSpPr/>
          <p:nvPr/>
        </p:nvSpPr>
        <p:spPr>
          <a:xfrm>
            <a:off x="1688306" y="3474794"/>
            <a:ext cx="2442622" cy="262031"/>
          </a:xfrm>
          <a:prstGeom prst="round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a:solidFill>
                  <a:schemeClr val="tx1"/>
                </a:solidFill>
                <a:latin typeface="Oswald" panose="00000500000000000000" pitchFamily="2" charset="0"/>
              </a:rPr>
              <a:t>2.3 Chunk Data </a:t>
            </a:r>
            <a:r>
              <a:rPr lang="en-SG" sz="1200">
                <a:solidFill>
                  <a:schemeClr val="tx1"/>
                </a:solidFill>
                <a:latin typeface="Oswald" panose="00000500000000000000" pitchFamily="2" charset="0"/>
              </a:rPr>
              <a:t>– Actual chunk’s data</a:t>
            </a:r>
            <a:endParaRPr lang="en-SG">
              <a:solidFill>
                <a:schemeClr val="tx1"/>
              </a:solidFill>
              <a:latin typeface="Oswald" panose="00000500000000000000" pitchFamily="2" charset="0"/>
            </a:endParaRPr>
          </a:p>
        </p:txBody>
      </p:sp>
      <p:sp>
        <p:nvSpPr>
          <p:cNvPr id="9" name="Rectangle: Rounded Corners 8">
            <a:extLst>
              <a:ext uri="{FF2B5EF4-FFF2-40B4-BE49-F238E27FC236}">
                <a16:creationId xmlns:a16="http://schemas.microsoft.com/office/drawing/2014/main" id="{6A50CAF8-20FC-B24F-612A-294E475BA5A6}"/>
              </a:ext>
            </a:extLst>
          </p:cNvPr>
          <p:cNvSpPr/>
          <p:nvPr/>
        </p:nvSpPr>
        <p:spPr>
          <a:xfrm>
            <a:off x="1688305" y="3790667"/>
            <a:ext cx="2442623" cy="262031"/>
          </a:xfrm>
          <a:prstGeom prst="round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a:solidFill>
                  <a:schemeClr val="tx1"/>
                </a:solidFill>
                <a:latin typeface="Oswald" panose="00000500000000000000" pitchFamily="2" charset="0"/>
              </a:rPr>
              <a:t>2.4 CRC – Error detection value</a:t>
            </a:r>
          </a:p>
        </p:txBody>
      </p:sp>
      <p:sp>
        <p:nvSpPr>
          <p:cNvPr id="11" name="Rectangle: Rounded Corners 10">
            <a:extLst>
              <a:ext uri="{FF2B5EF4-FFF2-40B4-BE49-F238E27FC236}">
                <a16:creationId xmlns:a16="http://schemas.microsoft.com/office/drawing/2014/main" id="{BF6AE343-163F-F5DE-9275-28C2EB1E8D54}"/>
              </a:ext>
            </a:extLst>
          </p:cNvPr>
          <p:cNvSpPr/>
          <p:nvPr/>
        </p:nvSpPr>
        <p:spPr>
          <a:xfrm>
            <a:off x="4207668" y="2843048"/>
            <a:ext cx="981552" cy="1209650"/>
          </a:xfrm>
          <a:prstGeom prst="round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SG">
                <a:solidFill>
                  <a:schemeClr val="tx1"/>
                </a:solidFill>
                <a:latin typeface="Oswald"/>
              </a:rPr>
              <a:t>IHDR </a:t>
            </a:r>
            <a:r>
              <a:rPr lang="en-SG" sz="1050">
                <a:solidFill>
                  <a:schemeClr val="tx1"/>
                </a:solidFill>
                <a:latin typeface="Oswald"/>
              </a:rPr>
              <a:t>(Header)</a:t>
            </a:r>
          </a:p>
          <a:p>
            <a:endParaRPr lang="en-SG" sz="1100">
              <a:solidFill>
                <a:schemeClr val="tx1"/>
              </a:solidFill>
              <a:latin typeface="Oswald" panose="00000500000000000000" pitchFamily="2" charset="0"/>
            </a:endParaRPr>
          </a:p>
          <a:p>
            <a:r>
              <a:rPr lang="en-SG" sz="1100">
                <a:solidFill>
                  <a:schemeClr val="tx1"/>
                </a:solidFill>
                <a:latin typeface="Oswald"/>
              </a:rPr>
              <a:t>Image dimensions, bit depth, etc.</a:t>
            </a:r>
          </a:p>
          <a:p>
            <a:endParaRPr lang="en-SG">
              <a:solidFill>
                <a:schemeClr val="tx1"/>
              </a:solidFill>
              <a:latin typeface="Oswald" panose="00000500000000000000" pitchFamily="2" charset="0"/>
            </a:endParaRPr>
          </a:p>
        </p:txBody>
      </p:sp>
      <p:sp>
        <p:nvSpPr>
          <p:cNvPr id="12" name="Rectangle: Rounded Corners 11">
            <a:extLst>
              <a:ext uri="{FF2B5EF4-FFF2-40B4-BE49-F238E27FC236}">
                <a16:creationId xmlns:a16="http://schemas.microsoft.com/office/drawing/2014/main" id="{443850CD-5E23-73D7-A33B-84095D26888E}"/>
              </a:ext>
            </a:extLst>
          </p:cNvPr>
          <p:cNvSpPr/>
          <p:nvPr/>
        </p:nvSpPr>
        <p:spPr>
          <a:xfrm>
            <a:off x="5230442" y="2843048"/>
            <a:ext cx="752952" cy="1209650"/>
          </a:xfrm>
          <a:prstGeom prst="round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SG">
                <a:solidFill>
                  <a:schemeClr val="tx1"/>
                </a:solidFill>
                <a:latin typeface="Oswald" panose="00000500000000000000" pitchFamily="2" charset="0"/>
              </a:rPr>
              <a:t>PLTE </a:t>
            </a:r>
            <a:r>
              <a:rPr lang="en-SG" sz="1050">
                <a:solidFill>
                  <a:schemeClr val="tx1"/>
                </a:solidFill>
                <a:latin typeface="Oswald" panose="00000500000000000000" pitchFamily="2" charset="0"/>
              </a:rPr>
              <a:t>(Palette)</a:t>
            </a:r>
          </a:p>
          <a:p>
            <a:endParaRPr lang="en-SG" sz="1050">
              <a:solidFill>
                <a:schemeClr val="tx1"/>
              </a:solidFill>
              <a:latin typeface="Oswald" panose="00000500000000000000" pitchFamily="2" charset="0"/>
            </a:endParaRPr>
          </a:p>
          <a:p>
            <a:r>
              <a:rPr lang="en-SG" sz="1050">
                <a:solidFill>
                  <a:schemeClr val="tx1"/>
                </a:solidFill>
                <a:latin typeface="Oswald" panose="00000500000000000000" pitchFamily="2" charset="0"/>
              </a:rPr>
              <a:t>List of colours in the image</a:t>
            </a:r>
          </a:p>
          <a:p>
            <a:endParaRPr lang="en-SG" sz="1100">
              <a:solidFill>
                <a:schemeClr val="tx1"/>
              </a:solidFill>
              <a:latin typeface="Oswald" panose="00000500000000000000" pitchFamily="2" charset="0"/>
            </a:endParaRPr>
          </a:p>
          <a:p>
            <a:endParaRPr lang="en-SG" sz="1100">
              <a:solidFill>
                <a:schemeClr val="tx1"/>
              </a:solidFill>
              <a:latin typeface="Oswald" panose="00000500000000000000" pitchFamily="2" charset="0"/>
            </a:endParaRPr>
          </a:p>
          <a:p>
            <a:endParaRPr lang="en-SG">
              <a:solidFill>
                <a:schemeClr val="tx1"/>
              </a:solidFill>
              <a:latin typeface="Oswald" panose="00000500000000000000" pitchFamily="2" charset="0"/>
            </a:endParaRPr>
          </a:p>
        </p:txBody>
      </p:sp>
      <p:sp>
        <p:nvSpPr>
          <p:cNvPr id="13" name="Rectangle: Rounded Corners 12">
            <a:extLst>
              <a:ext uri="{FF2B5EF4-FFF2-40B4-BE49-F238E27FC236}">
                <a16:creationId xmlns:a16="http://schemas.microsoft.com/office/drawing/2014/main" id="{620359E1-5431-5DEA-37A7-3CD5C940E907}"/>
              </a:ext>
            </a:extLst>
          </p:cNvPr>
          <p:cNvSpPr/>
          <p:nvPr/>
        </p:nvSpPr>
        <p:spPr>
          <a:xfrm>
            <a:off x="6024616" y="2843048"/>
            <a:ext cx="597164" cy="1209650"/>
          </a:xfrm>
          <a:prstGeom prst="round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SG">
                <a:solidFill>
                  <a:schemeClr val="tx1"/>
                </a:solidFill>
                <a:latin typeface="Oswald" panose="00000500000000000000" pitchFamily="2" charset="0"/>
              </a:rPr>
              <a:t>IDAT </a:t>
            </a:r>
            <a:r>
              <a:rPr lang="en-SG" sz="1050">
                <a:solidFill>
                  <a:schemeClr val="tx1"/>
                </a:solidFill>
                <a:latin typeface="Oswald" panose="00000500000000000000" pitchFamily="2" charset="0"/>
              </a:rPr>
              <a:t>(Data)</a:t>
            </a:r>
          </a:p>
          <a:p>
            <a:endParaRPr lang="en-SG" sz="1050">
              <a:solidFill>
                <a:schemeClr val="tx1"/>
              </a:solidFill>
              <a:latin typeface="Oswald" panose="00000500000000000000" pitchFamily="2" charset="0"/>
            </a:endParaRPr>
          </a:p>
          <a:p>
            <a:r>
              <a:rPr lang="en-SG" sz="1050">
                <a:solidFill>
                  <a:schemeClr val="tx1"/>
                </a:solidFill>
                <a:latin typeface="Oswald" panose="00000500000000000000" pitchFamily="2" charset="0"/>
              </a:rPr>
              <a:t>Actual image data</a:t>
            </a:r>
          </a:p>
          <a:p>
            <a:endParaRPr lang="en-SG" sz="1100">
              <a:solidFill>
                <a:schemeClr val="tx1"/>
              </a:solidFill>
              <a:latin typeface="Oswald" panose="00000500000000000000" pitchFamily="2" charset="0"/>
            </a:endParaRPr>
          </a:p>
          <a:p>
            <a:endParaRPr lang="en-SG" sz="1100">
              <a:solidFill>
                <a:schemeClr val="tx1"/>
              </a:solidFill>
              <a:latin typeface="Oswald" panose="00000500000000000000" pitchFamily="2" charset="0"/>
            </a:endParaRPr>
          </a:p>
          <a:p>
            <a:endParaRPr lang="en-SG">
              <a:solidFill>
                <a:schemeClr val="tx1"/>
              </a:solidFill>
              <a:latin typeface="Oswald" panose="00000500000000000000" pitchFamily="2" charset="0"/>
            </a:endParaRPr>
          </a:p>
        </p:txBody>
      </p:sp>
      <p:sp>
        <p:nvSpPr>
          <p:cNvPr id="14" name="Rectangle: Rounded Corners 13">
            <a:extLst>
              <a:ext uri="{FF2B5EF4-FFF2-40B4-BE49-F238E27FC236}">
                <a16:creationId xmlns:a16="http://schemas.microsoft.com/office/drawing/2014/main" id="{08FCAF4A-0E55-D887-473F-00619FBCD07D}"/>
              </a:ext>
            </a:extLst>
          </p:cNvPr>
          <p:cNvSpPr/>
          <p:nvPr/>
        </p:nvSpPr>
        <p:spPr>
          <a:xfrm>
            <a:off x="6678215" y="2849317"/>
            <a:ext cx="855107" cy="1209650"/>
          </a:xfrm>
          <a:prstGeom prst="round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SG">
                <a:solidFill>
                  <a:schemeClr val="tx1"/>
                </a:solidFill>
                <a:latin typeface="Oswald" panose="00000500000000000000" pitchFamily="2" charset="0"/>
              </a:rPr>
              <a:t>IEND </a:t>
            </a:r>
            <a:r>
              <a:rPr lang="en-SG" sz="1050">
                <a:solidFill>
                  <a:schemeClr val="tx1"/>
                </a:solidFill>
                <a:latin typeface="Oswald" panose="00000500000000000000" pitchFamily="2" charset="0"/>
              </a:rPr>
              <a:t>(End)</a:t>
            </a:r>
          </a:p>
          <a:p>
            <a:endParaRPr lang="en-SG" sz="1050">
              <a:solidFill>
                <a:schemeClr val="tx1"/>
              </a:solidFill>
              <a:latin typeface="Oswald" panose="00000500000000000000" pitchFamily="2" charset="0"/>
            </a:endParaRPr>
          </a:p>
          <a:p>
            <a:r>
              <a:rPr lang="en-SG" sz="1050">
                <a:solidFill>
                  <a:schemeClr val="tx1"/>
                </a:solidFill>
                <a:latin typeface="Oswald" panose="00000500000000000000" pitchFamily="2" charset="0"/>
              </a:rPr>
              <a:t>Marks end of image data</a:t>
            </a:r>
          </a:p>
          <a:p>
            <a:endParaRPr lang="en-SG" sz="1100">
              <a:solidFill>
                <a:schemeClr val="tx1"/>
              </a:solidFill>
              <a:latin typeface="Oswald" panose="00000500000000000000" pitchFamily="2" charset="0"/>
            </a:endParaRPr>
          </a:p>
          <a:p>
            <a:endParaRPr lang="en-SG" sz="1100">
              <a:solidFill>
                <a:schemeClr val="tx1"/>
              </a:solidFill>
              <a:latin typeface="Oswald" panose="00000500000000000000" pitchFamily="2" charset="0"/>
            </a:endParaRPr>
          </a:p>
          <a:p>
            <a:endParaRPr lang="en-SG">
              <a:solidFill>
                <a:schemeClr val="tx1"/>
              </a:solidFill>
              <a:latin typeface="Oswald" panose="00000500000000000000" pitchFamily="2" charset="0"/>
            </a:endParaRPr>
          </a:p>
        </p:txBody>
      </p:sp>
    </p:spTree>
    <p:extLst>
      <p:ext uri="{BB962C8B-B14F-4D97-AF65-F5344CB8AC3E}">
        <p14:creationId val="2577608038"/>
      </p:ext>
    </p:extLst>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nodeType="clickPar">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nodeType="clickPar">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nodeType="clickPar">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nodeType="clickPar">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nodeType="clickPar">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2895"/>
        <p:cNvGrpSpPr/>
        <p:nvPr/>
      </p:nvGrpSpPr>
      <p:grpSpPr>
        <a:xfrm>
          <a:off x="0" y="0"/>
          <a:ext cx="0" cy="0"/>
        </a:xfrm>
      </p:grpSpPr>
      <p:grpSp>
        <p:nvGrpSpPr>
          <p:cNvPr id="2909" name="Google Shape;2909;p85"/>
          <p:cNvGrpSpPr/>
          <p:nvPr/>
        </p:nvGrpSpPr>
        <p:grpSpPr>
          <a:xfrm>
            <a:off x="299286" y="189025"/>
            <a:ext cx="133205" cy="119344"/>
            <a:chOff x="222150" y="185025"/>
            <a:chExt cx="170100" cy="152400"/>
          </a:xfrm>
        </p:grpSpPr>
        <p:cxnSp>
          <p:nvCxnSpPr>
            <p:cNvPr id="2910" name="Google Shape;2910;p8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1" name="Google Shape;2911;p8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2" name="Google Shape;2912;p8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2913" name="Google Shape;2913;p85"/>
          <p:cNvGrpSpPr/>
          <p:nvPr/>
        </p:nvGrpSpPr>
        <p:grpSpPr>
          <a:xfrm>
            <a:off x="286625" y="3999999"/>
            <a:ext cx="145867" cy="958251"/>
            <a:chOff x="286625" y="3923799"/>
            <a:chExt cx="145867" cy="958251"/>
          </a:xfrm>
        </p:grpSpPr>
        <p:sp>
          <p:nvSpPr>
            <p:cNvPr id="2914" name="Google Shape;2914;p8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5" name="Google Shape;2915;p85"/>
            <p:cNvGrpSpPr/>
            <p:nvPr/>
          </p:nvGrpSpPr>
          <p:grpSpPr>
            <a:xfrm>
              <a:off x="298112" y="4342643"/>
              <a:ext cx="110182" cy="126862"/>
              <a:chOff x="281100" y="2027800"/>
              <a:chExt cx="140700" cy="162000"/>
            </a:xfrm>
          </p:grpSpPr>
          <p:sp>
            <p:nvSpPr>
              <p:cNvPr id="2916" name="Google Shape;2916;p8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7" name="Google Shape;2917;p85"/>
              <p:cNvGrpSpPr/>
              <p:nvPr/>
            </p:nvGrpSpPr>
            <p:grpSpPr>
              <a:xfrm>
                <a:off x="308875" y="2088450"/>
                <a:ext cx="85200" cy="40700"/>
                <a:chOff x="308875" y="2087000"/>
                <a:chExt cx="85200" cy="40700"/>
              </a:xfrm>
            </p:grpSpPr>
            <p:cxnSp>
              <p:nvCxnSpPr>
                <p:cNvPr id="2918" name="Google Shape;2918;p8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19" name="Google Shape;2919;p8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20" name="Google Shape;2920;p85"/>
            <p:cNvGrpSpPr/>
            <p:nvPr/>
          </p:nvGrpSpPr>
          <p:grpSpPr>
            <a:xfrm>
              <a:off x="286625" y="3923799"/>
              <a:ext cx="133200" cy="133200"/>
              <a:chOff x="286625" y="3648899"/>
              <a:chExt cx="133200" cy="133200"/>
            </a:xfrm>
          </p:grpSpPr>
          <p:sp>
            <p:nvSpPr>
              <p:cNvPr id="2921" name="Google Shape;2921;p8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2" name="Google Shape;2922;p8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2924" name="Google Shape;2924;p85"/>
          <p:cNvSpPr txBox="1">
            <a:spLocks noGrp="1"/>
          </p:cNvSpPr>
          <p:nvPr>
            <p:ph type="title"/>
          </p:nvPr>
        </p:nvSpPr>
        <p:spPr>
          <a:xfrm>
            <a:off x="720000" y="442396"/>
            <a:ext cx="7704000" cy="1463461"/>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/IMAGE STEGANOGRAPHY </a:t>
            </a:r>
            <a:r>
              <a:rPr lang="en" sz="2400"/>
              <a:t>METHODS</a:t>
            </a:r>
            <a:br>
              <a:rPr lang="en" sz="2400"/>
            </a:br>
            <a:r>
              <a:rPr lang="en" sz="1800"/>
              <a:t> </a:t>
            </a:r>
            <a:br>
              <a:rPr lang="en" sz="2400"/>
            </a:br>
            <a:r>
              <a:rPr lang="en" sz="2400"/>
              <a:t>  </a:t>
            </a:r>
            <a:r>
              <a:rPr lang="en" sz="2000"/>
              <a:t>3. Image Structure </a:t>
            </a:r>
            <a:r>
              <a:rPr lang="en" sz="1400" strike="sngStrike"/>
              <a:t>Alteration</a:t>
            </a:r>
            <a:endParaRPr strike="sngStrike"/>
          </a:p>
        </p:txBody>
      </p:sp>
      <p:sp>
        <p:nvSpPr>
          <p:cNvPr id="2925" name="Google Shape;2925;p8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6" name="Google Shape;2926;p8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7" name="Google Shape;2927;p8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8" name="Google Shape;2928;p85">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29" name="Google Shape;2929;p85"/>
          <p:cNvGrpSpPr/>
          <p:nvPr/>
        </p:nvGrpSpPr>
        <p:grpSpPr>
          <a:xfrm>
            <a:off x="7819199" y="752550"/>
            <a:ext cx="604800" cy="147600"/>
            <a:chOff x="7688649" y="828750"/>
            <a:chExt cx="604800" cy="147600"/>
          </a:xfrm>
        </p:grpSpPr>
        <p:sp>
          <p:nvSpPr>
            <p:cNvPr id="2930" name="Google Shape;2930;p8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1" name="Google Shape;2931;p8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2" name="Google Shape;2932;p8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749;p50">
            <a:extLst>
              <a:ext uri="{FF2B5EF4-FFF2-40B4-BE49-F238E27FC236}">
                <a16:creationId xmlns:a16="http://schemas.microsoft.com/office/drawing/2014/main" id="{667E5C88-9650-46B8-1D8C-8D370284C7AA}"/>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2500"/>
              <a:buFont typeface="Bebas Neue"/>
              <a:buNone/>
              <a:defRPr sz="2000" b="1" i="0" u="none" strike="noStrike" cap="none">
                <a:solidFill>
                  <a:schemeClr val="dk2"/>
                </a:solidFill>
                <a:latin typeface="Oswald"/>
                <a:ea typeface="Oswald"/>
                <a:cs typeface="Oswald"/>
                <a:sym typeface="Oswald"/>
              </a:defRPr>
            </a:lvl1pPr>
            <a:lvl2pPr marL="914400" marR="0" lvl="1"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r"/>
            <a:r>
              <a:rPr lang="en-SG" sz="1000" b="0"/>
              <a:t>DIGITAL-FORENSICS.HTML</a:t>
            </a:r>
          </a:p>
        </p:txBody>
      </p:sp>
      <p:pic>
        <p:nvPicPr>
          <p:cNvPr id="15" name="Picture 14">
            <a:extLst>
              <a:ext uri="{FF2B5EF4-FFF2-40B4-BE49-F238E27FC236}">
                <a16:creationId xmlns:a16="http://schemas.microsoft.com/office/drawing/2014/main" id="{93E98ADA-6C2C-44A5-BAA3-446AA64BC227}"/>
              </a:ext>
            </a:extLst>
          </p:cNvPr>
          <p:cNvPicPr>
            <a:picLocks noChangeAspect="1"/>
          </p:cNvPicPr>
          <p:nvPr/>
        </p:nvPicPr>
        <p:blipFill>
          <a:blip r:embed="rId5"/>
          <a:srcRect r="25090"/>
          <a:stretch>
            <a:fillRect/>
          </a:stretch>
        </p:blipFill>
        <p:spPr>
          <a:xfrm>
            <a:off x="1941150" y="1737070"/>
            <a:ext cx="5261700" cy="2761140"/>
          </a:xfrm>
          <a:prstGeom prst="rect">
            <a:avLst/>
          </a:prstGeom>
        </p:spPr>
      </p:pic>
      <p:sp>
        <p:nvSpPr>
          <p:cNvPr id="17" name="TextBox 16">
            <a:extLst>
              <a:ext uri="{FF2B5EF4-FFF2-40B4-BE49-F238E27FC236}">
                <a16:creationId xmlns:a16="http://schemas.microsoft.com/office/drawing/2014/main" id="{4A84CD1F-8228-87DA-3914-A2B8D5F347D6}"/>
              </a:ext>
            </a:extLst>
          </p:cNvPr>
          <p:cNvSpPr txBox="1"/>
          <p:nvPr/>
        </p:nvSpPr>
        <p:spPr>
          <a:xfrm>
            <a:off x="2286000" y="4702124"/>
            <a:ext cx="4572000" cy="584775"/>
          </a:xfrm>
          <a:prstGeom prst="rect">
            <a:avLst/>
          </a:prstGeom>
          <a:noFill/>
        </p:spPr>
        <p:txBody>
          <a:bodyPr wrap="square">
            <a:spAutoFit/>
          </a:bodyPr>
          <a:lstStyle/>
          <a:p>
            <a:pPr algn="ctr"/>
            <a:r>
              <a:rPr lang="en-SG" sz="1800" b="1">
                <a:latin typeface="Fira Code" panose="020b0809050000020004" pitchFamily="49" charset="0"/>
                <a:ea typeface="Fira Code" panose="020b0809050000020004" pitchFamily="49" charset="0"/>
                <a:cs typeface="Fira Code" panose="020b0809050000020004" pitchFamily="49" charset="0"/>
                <a:hlinkClick r:id="rId6"/>
              </a:rPr>
              <a:t>https://hexed.it/</a:t>
            </a:r>
            <a:endParaRPr lang="en-SG" sz="1800" b="1">
              <a:latin typeface="Fira Code" panose="020b0809050000020004" pitchFamily="49" charset="0"/>
              <a:ea typeface="Fira Code" panose="020b0809050000020004" pitchFamily="49" charset="0"/>
              <a:cs typeface="Fira Code" panose="020b0809050000020004" pitchFamily="49" charset="0"/>
            </a:endParaRPr>
          </a:p>
          <a:p>
            <a:endParaRPr lang="en-SG"/>
          </a:p>
        </p:txBody>
      </p:sp>
      <p:sp>
        <p:nvSpPr>
          <p:cNvPr id="19" name="Oval 18">
            <a:extLst>
              <a:ext uri="{FF2B5EF4-FFF2-40B4-BE49-F238E27FC236}">
                <a16:creationId xmlns:a16="http://schemas.microsoft.com/office/drawing/2014/main" id="{2BBE56A8-E187-CA25-3C16-021F2DDEE48E}"/>
              </a:ext>
            </a:extLst>
          </p:cNvPr>
          <p:cNvSpPr/>
          <p:nvPr/>
        </p:nvSpPr>
        <p:spPr>
          <a:xfrm>
            <a:off x="6089651" y="2146302"/>
            <a:ext cx="228600" cy="167758"/>
          </a:xfrm>
          <a:prstGeom prst="ellipse">
            <a:avLst/>
          </a:prstGeom>
          <a:no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a:extLst>
              <a:ext uri="{FF2B5EF4-FFF2-40B4-BE49-F238E27FC236}">
                <a16:creationId xmlns:a16="http://schemas.microsoft.com/office/drawing/2014/main" id="{1FEC1DB9-45AB-6425-0844-01F25248A4C6}"/>
              </a:ext>
            </a:extLst>
          </p:cNvPr>
          <p:cNvSpPr/>
          <p:nvPr/>
        </p:nvSpPr>
        <p:spPr>
          <a:xfrm>
            <a:off x="6579576" y="2163547"/>
            <a:ext cx="278424" cy="174824"/>
          </a:xfrm>
          <a:prstGeom prst="ellipse">
            <a:avLst/>
          </a:prstGeom>
          <a:noFill/>
          <a:ln w="127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3FF497D9-D2BD-DEBF-D69A-87CB71AC0758}"/>
              </a:ext>
            </a:extLst>
          </p:cNvPr>
          <p:cNvSpPr/>
          <p:nvPr/>
        </p:nvSpPr>
        <p:spPr>
          <a:xfrm>
            <a:off x="6151926" y="2571750"/>
            <a:ext cx="278424" cy="114300"/>
          </a:xfrm>
          <a:prstGeom prst="ellipse">
            <a:avLst/>
          </a:prstGeom>
          <a:noFill/>
          <a:ln w="127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00FF4048-A236-CEE4-6E25-60A7EE8A73C4}"/>
              </a:ext>
            </a:extLst>
          </p:cNvPr>
          <p:cNvSpPr/>
          <p:nvPr/>
        </p:nvSpPr>
        <p:spPr>
          <a:xfrm>
            <a:off x="6364651" y="2630307"/>
            <a:ext cx="278424" cy="174823"/>
          </a:xfrm>
          <a:prstGeom prst="ellipse">
            <a:avLst/>
          </a:prstGeom>
          <a:noFill/>
          <a:ln w="127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833B15FE-1DB5-DCD0-364C-D1FB92C81993}"/>
              </a:ext>
            </a:extLst>
          </p:cNvPr>
          <p:cNvSpPr/>
          <p:nvPr/>
        </p:nvSpPr>
        <p:spPr>
          <a:xfrm>
            <a:off x="6291138" y="2355334"/>
            <a:ext cx="278424" cy="138611"/>
          </a:xfrm>
          <a:prstGeom prst="ellipse">
            <a:avLst/>
          </a:prstGeom>
          <a:noFill/>
          <a:ln w="127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025FFBDF-0C4D-0011-B122-7BE82A0E8EDB}"/>
              </a:ext>
            </a:extLst>
          </p:cNvPr>
          <p:cNvSpPr/>
          <p:nvPr/>
        </p:nvSpPr>
        <p:spPr>
          <a:xfrm>
            <a:off x="6157358" y="2468382"/>
            <a:ext cx="278424" cy="114300"/>
          </a:xfrm>
          <a:prstGeom prst="ellipse">
            <a:avLst/>
          </a:prstGeom>
          <a:noFill/>
          <a:ln w="127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val="657718020"/>
      </p:ext>
    </p:extLst>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2895"/>
        <p:cNvGrpSpPr/>
        <p:nvPr/>
      </p:nvGrpSpPr>
      <p:grpSpPr>
        <a:xfrm>
          <a:off x="0" y="0"/>
          <a:ext cx="0" cy="0"/>
        </a:xfrm>
      </p:grpSpPr>
      <p:grpSp>
        <p:nvGrpSpPr>
          <p:cNvPr id="2909" name="Google Shape;2909;p85"/>
          <p:cNvGrpSpPr/>
          <p:nvPr/>
        </p:nvGrpSpPr>
        <p:grpSpPr>
          <a:xfrm>
            <a:off x="299286" y="189025"/>
            <a:ext cx="133205" cy="119344"/>
            <a:chOff x="222150" y="185025"/>
            <a:chExt cx="170100" cy="152400"/>
          </a:xfrm>
        </p:grpSpPr>
        <p:cxnSp>
          <p:nvCxnSpPr>
            <p:cNvPr id="2910" name="Google Shape;2910;p8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1" name="Google Shape;2911;p8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2" name="Google Shape;2912;p8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2913" name="Google Shape;2913;p85"/>
          <p:cNvGrpSpPr/>
          <p:nvPr/>
        </p:nvGrpSpPr>
        <p:grpSpPr>
          <a:xfrm>
            <a:off x="286625" y="3999999"/>
            <a:ext cx="145867" cy="958251"/>
            <a:chOff x="286625" y="3923799"/>
            <a:chExt cx="145867" cy="958251"/>
          </a:xfrm>
        </p:grpSpPr>
        <p:sp>
          <p:nvSpPr>
            <p:cNvPr id="2914" name="Google Shape;2914;p8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5" name="Google Shape;2915;p85"/>
            <p:cNvGrpSpPr/>
            <p:nvPr/>
          </p:nvGrpSpPr>
          <p:grpSpPr>
            <a:xfrm>
              <a:off x="298112" y="4342643"/>
              <a:ext cx="110182" cy="126862"/>
              <a:chOff x="281100" y="2027800"/>
              <a:chExt cx="140700" cy="162000"/>
            </a:xfrm>
          </p:grpSpPr>
          <p:sp>
            <p:nvSpPr>
              <p:cNvPr id="2916" name="Google Shape;2916;p8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7" name="Google Shape;2917;p85"/>
              <p:cNvGrpSpPr/>
              <p:nvPr/>
            </p:nvGrpSpPr>
            <p:grpSpPr>
              <a:xfrm>
                <a:off x="308875" y="2088450"/>
                <a:ext cx="85200" cy="40700"/>
                <a:chOff x="308875" y="2087000"/>
                <a:chExt cx="85200" cy="40700"/>
              </a:xfrm>
            </p:grpSpPr>
            <p:cxnSp>
              <p:nvCxnSpPr>
                <p:cNvPr id="2918" name="Google Shape;2918;p8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19" name="Google Shape;2919;p8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20" name="Google Shape;2920;p85"/>
            <p:cNvGrpSpPr/>
            <p:nvPr/>
          </p:nvGrpSpPr>
          <p:grpSpPr>
            <a:xfrm>
              <a:off x="286625" y="3923799"/>
              <a:ext cx="133200" cy="133200"/>
              <a:chOff x="286625" y="3648899"/>
              <a:chExt cx="133200" cy="133200"/>
            </a:xfrm>
          </p:grpSpPr>
          <p:sp>
            <p:nvSpPr>
              <p:cNvPr id="2921" name="Google Shape;2921;p8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2" name="Google Shape;2922;p8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2924" name="Google Shape;2924;p85"/>
          <p:cNvSpPr txBox="1">
            <a:spLocks noGrp="1"/>
          </p:cNvSpPr>
          <p:nvPr>
            <p:ph type="title"/>
          </p:nvPr>
        </p:nvSpPr>
        <p:spPr>
          <a:xfrm>
            <a:off x="720000" y="442396"/>
            <a:ext cx="7704000" cy="1463461"/>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US"/>
              <a:t>/IMAGE STEGANOGRAPHY </a:t>
            </a:r>
            <a:r>
              <a:rPr lang="en-US" sz="2400"/>
              <a:t>METHODS</a:t>
            </a:r>
            <a:br>
              <a:rPr lang="en-US" sz="2400"/>
            </a:br>
            <a:r>
              <a:rPr lang="en-US" sz="1800"/>
              <a:t> </a:t>
            </a:r>
            <a:br>
              <a:rPr lang="en-US" sz="2400"/>
            </a:br>
            <a:r>
              <a:rPr lang="en-US" sz="2400"/>
              <a:t>  </a:t>
            </a:r>
            <a:r>
              <a:rPr lang="en-US" sz="2000"/>
              <a:t>3. Image Structure </a:t>
            </a:r>
            <a:r>
              <a:rPr lang="en-US" sz="1400" strike="sngStrike"/>
              <a:t>Alteration</a:t>
            </a:r>
            <a:r>
              <a:rPr lang="en-US" sz="1400"/>
              <a:t> – PNGcheck</a:t>
            </a:r>
            <a:endParaRPr lang="en-US"/>
          </a:p>
        </p:txBody>
      </p:sp>
      <p:sp>
        <p:nvSpPr>
          <p:cNvPr id="2925" name="Google Shape;2925;p8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6" name="Google Shape;2926;p8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7" name="Google Shape;2927;p8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8" name="Google Shape;2928;p85">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29" name="Google Shape;2929;p85"/>
          <p:cNvGrpSpPr/>
          <p:nvPr/>
        </p:nvGrpSpPr>
        <p:grpSpPr>
          <a:xfrm>
            <a:off x="7819199" y="752550"/>
            <a:ext cx="604800" cy="147600"/>
            <a:chOff x="7688649" y="828750"/>
            <a:chExt cx="604800" cy="147600"/>
          </a:xfrm>
        </p:grpSpPr>
        <p:sp>
          <p:nvSpPr>
            <p:cNvPr id="2930" name="Google Shape;2930;p8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1" name="Google Shape;2931;p8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2" name="Google Shape;2932;p8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749;p50">
            <a:extLst>
              <a:ext uri="{FF2B5EF4-FFF2-40B4-BE49-F238E27FC236}">
                <a16:creationId xmlns:a16="http://schemas.microsoft.com/office/drawing/2014/main" id="{667E5C88-9650-46B8-1D8C-8D370284C7AA}"/>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2500"/>
              <a:buFont typeface="Bebas Neue"/>
              <a:buNone/>
              <a:defRPr sz="2000" b="1" i="0" u="none" strike="noStrike" cap="none">
                <a:solidFill>
                  <a:schemeClr val="dk2"/>
                </a:solidFill>
                <a:latin typeface="Oswald"/>
                <a:ea typeface="Oswald"/>
                <a:cs typeface="Oswald"/>
                <a:sym typeface="Oswald"/>
              </a:defRPr>
            </a:lvl1pPr>
            <a:lvl2pPr marL="914400" marR="0" lvl="1"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r"/>
            <a:r>
              <a:rPr lang="en-SG" sz="1000" b="0"/>
              <a:t>DIGITAL-FORENSICS.HTML</a:t>
            </a:r>
          </a:p>
        </p:txBody>
      </p:sp>
      <p:pic>
        <p:nvPicPr>
          <p:cNvPr id="4" name="Picture 3">
            <a:extLst>
              <a:ext uri="{FF2B5EF4-FFF2-40B4-BE49-F238E27FC236}">
                <a16:creationId xmlns:a16="http://schemas.microsoft.com/office/drawing/2014/main" id="{CC1E7401-4342-78D5-DF14-B7A8738CC067}"/>
              </a:ext>
            </a:extLst>
          </p:cNvPr>
          <p:cNvPicPr>
            <a:picLocks noChangeAspect="1"/>
          </p:cNvPicPr>
          <p:nvPr/>
        </p:nvPicPr>
        <p:blipFill>
          <a:blip r:embed="rId5"/>
          <a:stretch>
            <a:fillRect/>
          </a:stretch>
        </p:blipFill>
        <p:spPr>
          <a:xfrm>
            <a:off x="793800" y="1998119"/>
            <a:ext cx="7556399" cy="1864777"/>
          </a:xfrm>
          <a:prstGeom prst="rect">
            <a:avLst/>
          </a:prstGeom>
        </p:spPr>
      </p:pic>
    </p:spTree>
    <p:extLst>
      <p:ext uri="{BB962C8B-B14F-4D97-AF65-F5344CB8AC3E}">
        <p14:creationId val="2022111223"/>
      </p:ext>
    </p:extLst>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2895"/>
        <p:cNvGrpSpPr/>
        <p:nvPr/>
      </p:nvGrpSpPr>
      <p:grpSpPr>
        <a:xfrm>
          <a:off x="0" y="0"/>
          <a:ext cx="0" cy="0"/>
        </a:xfrm>
      </p:grpSpPr>
      <p:grpSp>
        <p:nvGrpSpPr>
          <p:cNvPr id="2909" name="Google Shape;2909;p85"/>
          <p:cNvGrpSpPr/>
          <p:nvPr/>
        </p:nvGrpSpPr>
        <p:grpSpPr>
          <a:xfrm>
            <a:off x="299286" y="189025"/>
            <a:ext cx="133205" cy="119344"/>
            <a:chOff x="222150" y="185025"/>
            <a:chExt cx="170100" cy="152400"/>
          </a:xfrm>
        </p:grpSpPr>
        <p:cxnSp>
          <p:nvCxnSpPr>
            <p:cNvPr id="2910" name="Google Shape;2910;p8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1" name="Google Shape;2911;p8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2" name="Google Shape;2912;p8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2913" name="Google Shape;2913;p85"/>
          <p:cNvGrpSpPr/>
          <p:nvPr/>
        </p:nvGrpSpPr>
        <p:grpSpPr>
          <a:xfrm>
            <a:off x="286625" y="3999999"/>
            <a:ext cx="145867" cy="958251"/>
            <a:chOff x="286625" y="3923799"/>
            <a:chExt cx="145867" cy="958251"/>
          </a:xfrm>
        </p:grpSpPr>
        <p:sp>
          <p:nvSpPr>
            <p:cNvPr id="2914" name="Google Shape;2914;p8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5" name="Google Shape;2915;p85"/>
            <p:cNvGrpSpPr/>
            <p:nvPr/>
          </p:nvGrpSpPr>
          <p:grpSpPr>
            <a:xfrm>
              <a:off x="298112" y="4342643"/>
              <a:ext cx="110182" cy="126862"/>
              <a:chOff x="281100" y="2027800"/>
              <a:chExt cx="140700" cy="162000"/>
            </a:xfrm>
          </p:grpSpPr>
          <p:sp>
            <p:nvSpPr>
              <p:cNvPr id="2916" name="Google Shape;2916;p8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7" name="Google Shape;2917;p85"/>
              <p:cNvGrpSpPr/>
              <p:nvPr/>
            </p:nvGrpSpPr>
            <p:grpSpPr>
              <a:xfrm>
                <a:off x="308875" y="2088450"/>
                <a:ext cx="85200" cy="40700"/>
                <a:chOff x="308875" y="2087000"/>
                <a:chExt cx="85200" cy="40700"/>
              </a:xfrm>
            </p:grpSpPr>
            <p:cxnSp>
              <p:nvCxnSpPr>
                <p:cNvPr id="2918" name="Google Shape;2918;p8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19" name="Google Shape;2919;p8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20" name="Google Shape;2920;p85"/>
            <p:cNvGrpSpPr/>
            <p:nvPr/>
          </p:nvGrpSpPr>
          <p:grpSpPr>
            <a:xfrm>
              <a:off x="286625" y="3923799"/>
              <a:ext cx="133200" cy="133200"/>
              <a:chOff x="286625" y="3648899"/>
              <a:chExt cx="133200" cy="133200"/>
            </a:xfrm>
          </p:grpSpPr>
          <p:sp>
            <p:nvSpPr>
              <p:cNvPr id="2921" name="Google Shape;2921;p8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2" name="Google Shape;2922;p8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2924" name="Google Shape;2924;p85"/>
          <p:cNvSpPr txBox="1">
            <a:spLocks noGrp="1"/>
          </p:cNvSpPr>
          <p:nvPr>
            <p:ph type="title"/>
          </p:nvPr>
        </p:nvSpPr>
        <p:spPr>
          <a:xfrm>
            <a:off x="720000" y="442396"/>
            <a:ext cx="7704000" cy="1463461"/>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/IMAGE STEGANOGRAPHY </a:t>
            </a:r>
            <a:r>
              <a:rPr lang="en" sz="2400"/>
              <a:t>METHODS</a:t>
            </a:r>
            <a:br>
              <a:rPr lang="en" sz="2400"/>
            </a:br>
            <a:r>
              <a:rPr lang="en" sz="1800"/>
              <a:t> </a:t>
            </a:r>
            <a:br>
              <a:rPr lang="en" sz="2400"/>
            </a:br>
            <a:r>
              <a:rPr lang="en" sz="2400"/>
              <a:t>  </a:t>
            </a:r>
            <a:r>
              <a:rPr lang="en" sz="2000"/>
              <a:t>3. Image Structure </a:t>
            </a:r>
            <a:r>
              <a:rPr lang="en" sz="1400"/>
              <a:t>Alteration – TRY IT YOURSELF!!!</a:t>
            </a:r>
            <a:endParaRPr/>
          </a:p>
        </p:txBody>
      </p:sp>
      <p:sp>
        <p:nvSpPr>
          <p:cNvPr id="2925" name="Google Shape;2925;p8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6" name="Google Shape;2926;p8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7" name="Google Shape;2927;p8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8" name="Google Shape;2928;p85">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29" name="Google Shape;2929;p85"/>
          <p:cNvGrpSpPr/>
          <p:nvPr/>
        </p:nvGrpSpPr>
        <p:grpSpPr>
          <a:xfrm>
            <a:off x="7819199" y="752550"/>
            <a:ext cx="604800" cy="147600"/>
            <a:chOff x="7688649" y="828750"/>
            <a:chExt cx="604800" cy="147600"/>
          </a:xfrm>
        </p:grpSpPr>
        <p:sp>
          <p:nvSpPr>
            <p:cNvPr id="2930" name="Google Shape;2930;p8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1" name="Google Shape;2931;p8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2" name="Google Shape;2932;p8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749;p50">
            <a:extLst>
              <a:ext uri="{FF2B5EF4-FFF2-40B4-BE49-F238E27FC236}">
                <a16:creationId xmlns:a16="http://schemas.microsoft.com/office/drawing/2014/main" id="{667E5C88-9650-46B8-1D8C-8D370284C7AA}"/>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2500"/>
              <a:buFont typeface="Bebas Neue"/>
              <a:buNone/>
              <a:defRPr sz="2000" b="1" i="0" u="none" strike="noStrike" cap="none">
                <a:solidFill>
                  <a:schemeClr val="dk2"/>
                </a:solidFill>
                <a:latin typeface="Oswald"/>
                <a:ea typeface="Oswald"/>
                <a:cs typeface="Oswald"/>
                <a:sym typeface="Oswald"/>
              </a:defRPr>
            </a:lvl1pPr>
            <a:lvl2pPr marL="914400" marR="0" lvl="1"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r"/>
            <a:r>
              <a:rPr lang="en-SG" sz="1000" b="0"/>
              <a:t>DIGITAL-FORENSICS.HTML</a:t>
            </a:r>
          </a:p>
        </p:txBody>
      </p:sp>
      <p:pic>
        <p:nvPicPr>
          <p:cNvPr id="4" name="Picture 3" descr="A dog looking up at the camera&#10;&#10;Description automatically generated">
            <a:extLst>
              <a:ext uri="{FF2B5EF4-FFF2-40B4-BE49-F238E27FC236}">
                <a16:creationId xmlns:a16="http://schemas.microsoft.com/office/drawing/2014/main" id="{50CBB169-05FB-7B22-DE4D-A737BA14A508}"/>
              </a:ext>
            </a:extLst>
          </p:cNvPr>
          <p:cNvPicPr>
            <a:picLocks noChangeAspect="1"/>
          </p:cNvPicPr>
          <p:nvPr/>
        </p:nvPicPr>
        <p:blipFill>
          <a:blip r:embed="rId5"/>
          <a:stretch>
            <a:fillRect/>
          </a:stretch>
        </p:blipFill>
        <p:spPr>
          <a:xfrm>
            <a:off x="3346843" y="1743802"/>
            <a:ext cx="2450313" cy="2697480"/>
          </a:xfrm>
          <a:prstGeom prst="rect">
            <a:avLst/>
          </a:prstGeom>
        </p:spPr>
      </p:pic>
    </p:spTree>
    <p:extLst>
      <p:ext uri="{BB962C8B-B14F-4D97-AF65-F5344CB8AC3E}">
        <p14:creationId val="3089644074"/>
      </p:ext>
    </p:extLst>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2895"/>
        <p:cNvGrpSpPr/>
        <p:nvPr/>
      </p:nvGrpSpPr>
      <p:grpSpPr>
        <a:xfrm>
          <a:off x="0" y="0"/>
          <a:ext cx="0" cy="0"/>
        </a:xfrm>
      </p:grpSpPr>
      <p:grpSp>
        <p:nvGrpSpPr>
          <p:cNvPr id="2909" name="Google Shape;2909;p85"/>
          <p:cNvGrpSpPr/>
          <p:nvPr/>
        </p:nvGrpSpPr>
        <p:grpSpPr>
          <a:xfrm>
            <a:off x="299286" y="189025"/>
            <a:ext cx="133205" cy="119344"/>
            <a:chOff x="222150" y="185025"/>
            <a:chExt cx="170100" cy="152400"/>
          </a:xfrm>
        </p:grpSpPr>
        <p:cxnSp>
          <p:nvCxnSpPr>
            <p:cNvPr id="2910" name="Google Shape;2910;p8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1" name="Google Shape;2911;p8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2" name="Google Shape;2912;p8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2913" name="Google Shape;2913;p85"/>
          <p:cNvGrpSpPr/>
          <p:nvPr/>
        </p:nvGrpSpPr>
        <p:grpSpPr>
          <a:xfrm>
            <a:off x="286625" y="3999999"/>
            <a:ext cx="145867" cy="958251"/>
            <a:chOff x="286625" y="3923799"/>
            <a:chExt cx="145867" cy="958251"/>
          </a:xfrm>
        </p:grpSpPr>
        <p:sp>
          <p:nvSpPr>
            <p:cNvPr id="2914" name="Google Shape;2914;p8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5" name="Google Shape;2915;p85"/>
            <p:cNvGrpSpPr/>
            <p:nvPr/>
          </p:nvGrpSpPr>
          <p:grpSpPr>
            <a:xfrm>
              <a:off x="298112" y="4342643"/>
              <a:ext cx="110182" cy="126862"/>
              <a:chOff x="281100" y="2027800"/>
              <a:chExt cx="140700" cy="162000"/>
            </a:xfrm>
          </p:grpSpPr>
          <p:sp>
            <p:nvSpPr>
              <p:cNvPr id="2916" name="Google Shape;2916;p8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7" name="Google Shape;2917;p85"/>
              <p:cNvGrpSpPr/>
              <p:nvPr/>
            </p:nvGrpSpPr>
            <p:grpSpPr>
              <a:xfrm>
                <a:off x="308875" y="2088450"/>
                <a:ext cx="85200" cy="40700"/>
                <a:chOff x="308875" y="2087000"/>
                <a:chExt cx="85200" cy="40700"/>
              </a:xfrm>
            </p:grpSpPr>
            <p:cxnSp>
              <p:nvCxnSpPr>
                <p:cNvPr id="2918" name="Google Shape;2918;p8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19" name="Google Shape;2919;p8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20" name="Google Shape;2920;p85"/>
            <p:cNvGrpSpPr/>
            <p:nvPr/>
          </p:nvGrpSpPr>
          <p:grpSpPr>
            <a:xfrm>
              <a:off x="286625" y="3923799"/>
              <a:ext cx="133200" cy="133200"/>
              <a:chOff x="286625" y="3648899"/>
              <a:chExt cx="133200" cy="133200"/>
            </a:xfrm>
          </p:grpSpPr>
          <p:sp>
            <p:nvSpPr>
              <p:cNvPr id="2921" name="Google Shape;2921;p8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2" name="Google Shape;2922;p8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2924" name="Google Shape;2924;p85"/>
          <p:cNvSpPr txBox="1">
            <a:spLocks noGrp="1"/>
          </p:cNvSpPr>
          <p:nvPr>
            <p:ph type="title"/>
          </p:nvPr>
        </p:nvSpPr>
        <p:spPr>
          <a:xfrm>
            <a:off x="720000" y="442396"/>
            <a:ext cx="7704000" cy="1463461"/>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/IMAGE STEGANOGRAPHY </a:t>
            </a:r>
            <a:r>
              <a:rPr lang="en" sz="2400"/>
              <a:t>METHODS</a:t>
            </a:r>
            <a:br>
              <a:rPr lang="en" sz="2400"/>
            </a:br>
            <a:r>
              <a:rPr lang="en" sz="1800"/>
              <a:t> </a:t>
            </a:r>
            <a:br>
              <a:rPr lang="en" sz="2400"/>
            </a:br>
            <a:r>
              <a:rPr lang="en" sz="2400"/>
              <a:t>  </a:t>
            </a:r>
            <a:r>
              <a:rPr lang="en" sz="2000"/>
              <a:t>4. Binwalk</a:t>
            </a:r>
            <a:endParaRPr/>
          </a:p>
        </p:txBody>
      </p:sp>
      <p:sp>
        <p:nvSpPr>
          <p:cNvPr id="2925" name="Google Shape;2925;p8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6" name="Google Shape;2926;p8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7" name="Google Shape;2927;p8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8" name="Google Shape;2928;p85">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29" name="Google Shape;2929;p85"/>
          <p:cNvGrpSpPr/>
          <p:nvPr/>
        </p:nvGrpSpPr>
        <p:grpSpPr>
          <a:xfrm>
            <a:off x="7819199" y="752550"/>
            <a:ext cx="604800" cy="147600"/>
            <a:chOff x="7688649" y="828750"/>
            <a:chExt cx="604800" cy="147600"/>
          </a:xfrm>
        </p:grpSpPr>
        <p:sp>
          <p:nvSpPr>
            <p:cNvPr id="2930" name="Google Shape;2930;p8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1" name="Google Shape;2931;p8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2" name="Google Shape;2932;p8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749;p50">
            <a:extLst>
              <a:ext uri="{FF2B5EF4-FFF2-40B4-BE49-F238E27FC236}">
                <a16:creationId xmlns:a16="http://schemas.microsoft.com/office/drawing/2014/main" id="{667E5C88-9650-46B8-1D8C-8D370284C7AA}"/>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2500"/>
              <a:buFont typeface="Bebas Neue"/>
              <a:buNone/>
              <a:defRPr sz="2000" b="1" i="0" u="none" strike="noStrike" cap="none">
                <a:solidFill>
                  <a:schemeClr val="dk2"/>
                </a:solidFill>
                <a:latin typeface="Oswald"/>
                <a:ea typeface="Oswald"/>
                <a:cs typeface="Oswald"/>
                <a:sym typeface="Oswald"/>
              </a:defRPr>
            </a:lvl1pPr>
            <a:lvl2pPr marL="914400" marR="0" lvl="1"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r"/>
            <a:r>
              <a:rPr lang="en-SG" sz="1000" b="0"/>
              <a:t>DIGITAL-FORENSICS.HTML</a:t>
            </a:r>
          </a:p>
        </p:txBody>
      </p:sp>
      <p:sp>
        <p:nvSpPr>
          <p:cNvPr id="3" name="Google Shape;1810;p68">
            <a:extLst>
              <a:ext uri="{FF2B5EF4-FFF2-40B4-BE49-F238E27FC236}">
                <a16:creationId xmlns:a16="http://schemas.microsoft.com/office/drawing/2014/main" id="{94F45D6C-3652-CBAF-23EF-4BBC7513B1CC}"/>
              </a:ext>
            </a:extLst>
          </p:cNvPr>
          <p:cNvSpPr txBox="1"/>
          <p:nvPr/>
        </p:nvSpPr>
        <p:spPr>
          <a:xfrm>
            <a:off x="1129775" y="1695410"/>
            <a:ext cx="6763224" cy="400478"/>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1"/>
                </a:solidFill>
                <a:latin typeface="Fira Code" panose="020b0809050000020004" pitchFamily="49" charset="0"/>
                <a:ea typeface="Fira Code" panose="020b0809050000020004" pitchFamily="49" charset="0"/>
                <a:cs typeface="Fira Code" panose="020b0809050000020004" pitchFamily="49" charset="0"/>
              </a:rPr>
              <a:t>Extract embedded files from other files</a:t>
            </a:r>
          </a:p>
        </p:txBody>
      </p:sp>
      <p:pic>
        <p:nvPicPr>
          <p:cNvPr id="7" name="Picture 6">
            <a:extLst>
              <a:ext uri="{FF2B5EF4-FFF2-40B4-BE49-F238E27FC236}">
                <a16:creationId xmlns:a16="http://schemas.microsoft.com/office/drawing/2014/main" id="{3B6C67FF-718D-50F4-CCBE-4FDEF16AF9F3}"/>
              </a:ext>
            </a:extLst>
          </p:cNvPr>
          <p:cNvPicPr>
            <a:picLocks noChangeAspect="1"/>
          </p:cNvPicPr>
          <p:nvPr/>
        </p:nvPicPr>
        <p:blipFill>
          <a:blip r:embed="rId5"/>
          <a:srcRect r="42291" b="39370"/>
          <a:stretch>
            <a:fillRect/>
          </a:stretch>
        </p:blipFill>
        <p:spPr>
          <a:xfrm>
            <a:off x="843986" y="2205626"/>
            <a:ext cx="4411050" cy="1371043"/>
          </a:xfrm>
          <a:prstGeom prst="rect">
            <a:avLst/>
          </a:prstGeom>
        </p:spPr>
      </p:pic>
      <p:pic>
        <p:nvPicPr>
          <p:cNvPr id="9" name="Picture 8">
            <a:extLst>
              <a:ext uri="{FF2B5EF4-FFF2-40B4-BE49-F238E27FC236}">
                <a16:creationId xmlns:a16="http://schemas.microsoft.com/office/drawing/2014/main" id="{1A4E11BA-8CF2-67C9-4B0D-B1D8C774C4BD}"/>
              </a:ext>
            </a:extLst>
          </p:cNvPr>
          <p:cNvPicPr>
            <a:picLocks noChangeAspect="1"/>
          </p:cNvPicPr>
          <p:nvPr/>
        </p:nvPicPr>
        <p:blipFill>
          <a:blip r:embed="rId6"/>
          <a:srcRect l="1347" r="37838" b="10732"/>
          <a:stretch>
            <a:fillRect/>
          </a:stretch>
        </p:blipFill>
        <p:spPr>
          <a:xfrm>
            <a:off x="5389405" y="2205626"/>
            <a:ext cx="2805994" cy="1702623"/>
          </a:xfrm>
          <a:prstGeom prst="rect">
            <a:avLst/>
          </a:prstGeom>
        </p:spPr>
      </p:pic>
    </p:spTree>
    <p:extLst>
      <p:ext uri="{BB962C8B-B14F-4D97-AF65-F5344CB8AC3E}">
        <p14:creationId val="935842486"/>
      </p:ext>
    </p:extLst>
  </p:cSld>
  <p:clrMapOvr>
    <a:masterClrMapping/>
  </p:clrMapOvr>
  <mc:AlternateContent>
    <mc:Choice xmlns:p14="http://schemas.microsoft.com/office/powerpoint/2010/main" Requires="p14">
      <p:transition spd="med" advClick="0" p14:dur="70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2895"/>
        <p:cNvGrpSpPr/>
        <p:nvPr/>
      </p:nvGrpSpPr>
      <p:grpSpPr>
        <a:xfrm>
          <a:off x="0" y="0"/>
          <a:ext cx="0" cy="0"/>
        </a:xfrm>
      </p:grpSpPr>
      <p:grpSp>
        <p:nvGrpSpPr>
          <p:cNvPr id="2909" name="Google Shape;2909;p85"/>
          <p:cNvGrpSpPr/>
          <p:nvPr/>
        </p:nvGrpSpPr>
        <p:grpSpPr>
          <a:xfrm>
            <a:off x="299286" y="189025"/>
            <a:ext cx="133205" cy="119344"/>
            <a:chOff x="222150" y="185025"/>
            <a:chExt cx="170100" cy="152400"/>
          </a:xfrm>
        </p:grpSpPr>
        <p:cxnSp>
          <p:nvCxnSpPr>
            <p:cNvPr id="2910" name="Google Shape;2910;p8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1" name="Google Shape;2911;p8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2" name="Google Shape;2912;p8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2913" name="Google Shape;2913;p85"/>
          <p:cNvGrpSpPr/>
          <p:nvPr/>
        </p:nvGrpSpPr>
        <p:grpSpPr>
          <a:xfrm>
            <a:off x="286625" y="3999999"/>
            <a:ext cx="145867" cy="958251"/>
            <a:chOff x="286625" y="3923799"/>
            <a:chExt cx="145867" cy="958251"/>
          </a:xfrm>
        </p:grpSpPr>
        <p:sp>
          <p:nvSpPr>
            <p:cNvPr id="2914" name="Google Shape;2914;p8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5" name="Google Shape;2915;p85"/>
            <p:cNvGrpSpPr/>
            <p:nvPr/>
          </p:nvGrpSpPr>
          <p:grpSpPr>
            <a:xfrm>
              <a:off x="298112" y="4342643"/>
              <a:ext cx="110182" cy="126862"/>
              <a:chOff x="281100" y="2027800"/>
              <a:chExt cx="140700" cy="162000"/>
            </a:xfrm>
          </p:grpSpPr>
          <p:sp>
            <p:nvSpPr>
              <p:cNvPr id="2916" name="Google Shape;2916;p8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7" name="Google Shape;2917;p85"/>
              <p:cNvGrpSpPr/>
              <p:nvPr/>
            </p:nvGrpSpPr>
            <p:grpSpPr>
              <a:xfrm>
                <a:off x="308875" y="2088450"/>
                <a:ext cx="85200" cy="40700"/>
                <a:chOff x="308875" y="2087000"/>
                <a:chExt cx="85200" cy="40700"/>
              </a:xfrm>
            </p:grpSpPr>
            <p:cxnSp>
              <p:nvCxnSpPr>
                <p:cNvPr id="2918" name="Google Shape;2918;p8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19" name="Google Shape;2919;p8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20" name="Google Shape;2920;p85"/>
            <p:cNvGrpSpPr/>
            <p:nvPr/>
          </p:nvGrpSpPr>
          <p:grpSpPr>
            <a:xfrm>
              <a:off x="286625" y="3923799"/>
              <a:ext cx="133200" cy="133200"/>
              <a:chOff x="286625" y="3648899"/>
              <a:chExt cx="133200" cy="133200"/>
            </a:xfrm>
          </p:grpSpPr>
          <p:sp>
            <p:nvSpPr>
              <p:cNvPr id="2921" name="Google Shape;2921;p8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2" name="Google Shape;2922;p8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2924" name="Google Shape;2924;p85"/>
          <p:cNvSpPr txBox="1">
            <a:spLocks noGrp="1"/>
          </p:cNvSpPr>
          <p:nvPr>
            <p:ph type="title"/>
          </p:nvPr>
        </p:nvSpPr>
        <p:spPr>
          <a:xfrm>
            <a:off x="719999" y="109800"/>
            <a:ext cx="7704000" cy="1463461"/>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/IMAGE STEGANOGRAPHY </a:t>
            </a:r>
            <a:r>
              <a:rPr lang="en" sz="2400"/>
              <a:t>TOOLS</a:t>
            </a:r>
            <a:endParaRPr/>
          </a:p>
        </p:txBody>
      </p:sp>
      <p:sp>
        <p:nvSpPr>
          <p:cNvPr id="2925" name="Google Shape;2925;p8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6" name="Google Shape;2926;p8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7" name="Google Shape;2927;p8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8" name="Google Shape;2928;p85">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29" name="Google Shape;2929;p85"/>
          <p:cNvGrpSpPr/>
          <p:nvPr/>
        </p:nvGrpSpPr>
        <p:grpSpPr>
          <a:xfrm>
            <a:off x="7819199" y="752550"/>
            <a:ext cx="604800" cy="147600"/>
            <a:chOff x="7688649" y="828750"/>
            <a:chExt cx="604800" cy="147600"/>
          </a:xfrm>
        </p:grpSpPr>
        <p:sp>
          <p:nvSpPr>
            <p:cNvPr id="2930" name="Google Shape;2930;p8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1" name="Google Shape;2931;p8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2" name="Google Shape;2932;p8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749;p50">
            <a:extLst>
              <a:ext uri="{FF2B5EF4-FFF2-40B4-BE49-F238E27FC236}">
                <a16:creationId xmlns:a16="http://schemas.microsoft.com/office/drawing/2014/main" id="{667E5C88-9650-46B8-1D8C-8D370284C7AA}"/>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2500"/>
              <a:buFont typeface="Bebas Neue"/>
              <a:buNone/>
              <a:defRPr sz="2000" b="1" i="0" u="none" strike="noStrike" cap="none">
                <a:solidFill>
                  <a:schemeClr val="dk2"/>
                </a:solidFill>
                <a:latin typeface="Oswald"/>
                <a:ea typeface="Oswald"/>
                <a:cs typeface="Oswald"/>
                <a:sym typeface="Oswald"/>
              </a:defRPr>
            </a:lvl1pPr>
            <a:lvl2pPr marL="914400" marR="0" lvl="1"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r"/>
            <a:r>
              <a:rPr lang="en-SG" sz="1000" b="0"/>
              <a:t>DIGITAL-FORENSICS.HTML</a:t>
            </a:r>
          </a:p>
        </p:txBody>
      </p:sp>
      <p:pic>
        <p:nvPicPr>
          <p:cNvPr id="5" name="Picture 4">
            <a:extLst>
              <a:ext uri="{FF2B5EF4-FFF2-40B4-BE49-F238E27FC236}">
                <a16:creationId xmlns:a16="http://schemas.microsoft.com/office/drawing/2014/main" id="{D81604CD-39D9-9C20-DCCA-37AD686044BF}"/>
              </a:ext>
            </a:extLst>
          </p:cNvPr>
          <p:cNvPicPr>
            <a:picLocks noChangeAspect="1"/>
          </p:cNvPicPr>
          <p:nvPr/>
        </p:nvPicPr>
        <p:blipFill>
          <a:blip r:embed="rId5"/>
          <a:srcRect t="1" b="14726"/>
          <a:stretch>
            <a:fillRect/>
          </a:stretch>
        </p:blipFill>
        <p:spPr>
          <a:xfrm>
            <a:off x="2472781" y="1257427"/>
            <a:ext cx="4198435" cy="3240783"/>
          </a:xfrm>
          <a:prstGeom prst="rect">
            <a:avLst/>
          </a:prstGeom>
        </p:spPr>
      </p:pic>
      <p:grpSp>
        <p:nvGrpSpPr>
          <p:cNvPr id="6" name="Google Shape;1129;p57">
            <a:extLst>
              <a:ext uri="{FF2B5EF4-FFF2-40B4-BE49-F238E27FC236}">
                <a16:creationId xmlns:a16="http://schemas.microsoft.com/office/drawing/2014/main" id="{E6AB6DDD-EA23-2A16-67D5-0C6214E90B6C}"/>
              </a:ext>
            </a:extLst>
          </p:cNvPr>
          <p:cNvGrpSpPr/>
          <p:nvPr/>
        </p:nvGrpSpPr>
        <p:grpSpPr>
          <a:xfrm>
            <a:off x="270890" y="1759430"/>
            <a:ext cx="736888" cy="1410763"/>
            <a:chOff x="1251400" y="1099325"/>
            <a:chExt cx="1445400" cy="2767200"/>
          </a:xfrm>
        </p:grpSpPr>
        <p:sp>
          <p:nvSpPr>
            <p:cNvPr id="8" name="Google Shape;1130;p57">
              <a:extLst>
                <a:ext uri="{FF2B5EF4-FFF2-40B4-BE49-F238E27FC236}">
                  <a16:creationId xmlns:a16="http://schemas.microsoft.com/office/drawing/2014/main" id="{EC03A373-B1C7-B705-D005-256916C8D971}"/>
                </a:ext>
              </a:extLst>
            </p:cNvPr>
            <p:cNvSpPr/>
            <p:nvPr/>
          </p:nvSpPr>
          <p:spPr>
            <a:xfrm>
              <a:off x="1251400" y="1099325"/>
              <a:ext cx="1445400" cy="2767200"/>
            </a:xfrm>
            <a:prstGeom prst="roundRect">
              <a:avLst>
                <a:gd name="adj" fmla="val 5301"/>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 name="Google Shape;1131;p57">
              <a:extLst>
                <a:ext uri="{FF2B5EF4-FFF2-40B4-BE49-F238E27FC236}">
                  <a16:creationId xmlns:a16="http://schemas.microsoft.com/office/drawing/2014/main" id="{0D215C29-2567-1F75-7F16-A586BE32AE9B}"/>
                </a:ext>
              </a:extLst>
            </p:cNvPr>
            <p:cNvSpPr/>
            <p:nvPr/>
          </p:nvSpPr>
          <p:spPr>
            <a:xfrm>
              <a:off x="1306150" y="1377735"/>
              <a:ext cx="1335900" cy="22467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 name="Google Shape;1132;p57">
              <a:extLst>
                <a:ext uri="{FF2B5EF4-FFF2-40B4-BE49-F238E27FC236}">
                  <a16:creationId xmlns:a16="http://schemas.microsoft.com/office/drawing/2014/main" id="{CA1EE715-33B3-A8D3-F0BD-A3561CDDB4BF}"/>
                </a:ext>
              </a:extLst>
            </p:cNvPr>
            <p:cNvSpPr/>
            <p:nvPr/>
          </p:nvSpPr>
          <p:spPr>
            <a:xfrm>
              <a:off x="1396696" y="1472575"/>
              <a:ext cx="1156800" cy="5172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2" name="Google Shape;1133;p57">
              <a:extLst>
                <a:ext uri="{FF2B5EF4-FFF2-40B4-BE49-F238E27FC236}">
                  <a16:creationId xmlns:a16="http://schemas.microsoft.com/office/drawing/2014/main" id="{6BFA8369-155D-8AE9-68F0-718435DD781D}"/>
                </a:ext>
              </a:extLst>
            </p:cNvPr>
            <p:cNvSpPr/>
            <p:nvPr/>
          </p:nvSpPr>
          <p:spPr>
            <a:xfrm>
              <a:off x="1489508" y="1623667"/>
              <a:ext cx="211691" cy="215028"/>
            </a:xfrm>
            <a:custGeom>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3" name="Google Shape;1134;p57">
              <a:extLst>
                <a:ext uri="{FF2B5EF4-FFF2-40B4-BE49-F238E27FC236}">
                  <a16:creationId xmlns:a16="http://schemas.microsoft.com/office/drawing/2014/main" id="{F8D3E1C0-E1E9-1DB3-53F8-F7F34A4FFEB1}"/>
                </a:ext>
              </a:extLst>
            </p:cNvPr>
            <p:cNvSpPr/>
            <p:nvPr/>
          </p:nvSpPr>
          <p:spPr>
            <a:xfrm>
              <a:off x="1394700" y="2111750"/>
              <a:ext cx="1156800" cy="13872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 name="Google Shape;1135;p57">
              <a:extLst>
                <a:ext uri="{FF2B5EF4-FFF2-40B4-BE49-F238E27FC236}">
                  <a16:creationId xmlns:a16="http://schemas.microsoft.com/office/drawing/2014/main" id="{DF535068-A21E-2599-3AE4-63BFC73D7282}"/>
                </a:ext>
              </a:extLst>
            </p:cNvPr>
            <p:cNvSpPr/>
            <p:nvPr/>
          </p:nvSpPr>
          <p:spPr>
            <a:xfrm>
              <a:off x="1805690" y="1685266"/>
              <a:ext cx="640200" cy="91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 name="Google Shape;1136;p57">
              <a:extLst>
                <a:ext uri="{FF2B5EF4-FFF2-40B4-BE49-F238E27FC236}">
                  <a16:creationId xmlns:a16="http://schemas.microsoft.com/office/drawing/2014/main" id="{4C4C8C95-C39F-1E9B-3A86-9F71C52A2B7F}"/>
                </a:ext>
              </a:extLst>
            </p:cNvPr>
            <p:cNvSpPr/>
            <p:nvPr/>
          </p:nvSpPr>
          <p:spPr>
            <a:xfrm>
              <a:off x="1805690" y="1685275"/>
              <a:ext cx="456900" cy="91800"/>
            </a:xfrm>
            <a:prstGeom prst="roundRect">
              <a:avLst>
                <a:gd name="adj" fmla="val 50000"/>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 name="Google Shape;1137;p57">
              <a:extLst>
                <a:ext uri="{FF2B5EF4-FFF2-40B4-BE49-F238E27FC236}">
                  <a16:creationId xmlns:a16="http://schemas.microsoft.com/office/drawing/2014/main" id="{0DBF3A35-AF74-C680-E27F-CA41B4DDED3A}"/>
                </a:ext>
              </a:extLst>
            </p:cNvPr>
            <p:cNvSpPr/>
            <p:nvPr/>
          </p:nvSpPr>
          <p:spPr>
            <a:xfrm rot="-5400000">
              <a:off x="109149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7" name="Google Shape;1138;p57">
              <a:extLst>
                <a:ext uri="{FF2B5EF4-FFF2-40B4-BE49-F238E27FC236}">
                  <a16:creationId xmlns:a16="http://schemas.microsoft.com/office/drawing/2014/main" id="{D5ACB515-4792-4545-7997-B8A2FBBD705A}"/>
                </a:ext>
              </a:extLst>
            </p:cNvPr>
            <p:cNvSpPr/>
            <p:nvPr/>
          </p:nvSpPr>
          <p:spPr>
            <a:xfrm rot="-5400000">
              <a:off x="1235652" y="2907549"/>
              <a:ext cx="7194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8" name="Google Shape;1139;p57">
              <a:extLst>
                <a:ext uri="{FF2B5EF4-FFF2-40B4-BE49-F238E27FC236}">
                  <a16:creationId xmlns:a16="http://schemas.microsoft.com/office/drawing/2014/main" id="{60C06CB2-C490-371C-AD46-C10E9D581C7E}"/>
                </a:ext>
              </a:extLst>
            </p:cNvPr>
            <p:cNvSpPr/>
            <p:nvPr/>
          </p:nvSpPr>
          <p:spPr>
            <a:xfrm rot="-5400000">
              <a:off x="1288941"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9" name="Google Shape;1140;p57">
              <a:extLst>
                <a:ext uri="{FF2B5EF4-FFF2-40B4-BE49-F238E27FC236}">
                  <a16:creationId xmlns:a16="http://schemas.microsoft.com/office/drawing/2014/main" id="{45B8E863-44DB-C213-38FE-DA8C9A603281}"/>
                </a:ext>
              </a:extLst>
            </p:cNvPr>
            <p:cNvSpPr/>
            <p:nvPr/>
          </p:nvSpPr>
          <p:spPr>
            <a:xfrm rot="-5400000">
              <a:off x="1516191" y="2990649"/>
              <a:ext cx="5532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0" name="Google Shape;1141;p57">
              <a:extLst>
                <a:ext uri="{FF2B5EF4-FFF2-40B4-BE49-F238E27FC236}">
                  <a16:creationId xmlns:a16="http://schemas.microsoft.com/office/drawing/2014/main" id="{CAF3834A-A6A1-F9FD-5B71-6921E1F8A93F}"/>
                </a:ext>
              </a:extLst>
            </p:cNvPr>
            <p:cNvSpPr/>
            <p:nvPr/>
          </p:nvSpPr>
          <p:spPr>
            <a:xfrm rot="-5400000">
              <a:off x="148823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1" name="Google Shape;1142;p57">
              <a:extLst>
                <a:ext uri="{FF2B5EF4-FFF2-40B4-BE49-F238E27FC236}">
                  <a16:creationId xmlns:a16="http://schemas.microsoft.com/office/drawing/2014/main" id="{F2AFF4E7-0A6E-9BCE-F592-4B7D0106C486}"/>
                </a:ext>
              </a:extLst>
            </p:cNvPr>
            <p:cNvSpPr/>
            <p:nvPr/>
          </p:nvSpPr>
          <p:spPr>
            <a:xfrm rot="-5400000">
              <a:off x="1802333" y="3077499"/>
              <a:ext cx="3795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2" name="Google Shape;1143;p57">
              <a:extLst>
                <a:ext uri="{FF2B5EF4-FFF2-40B4-BE49-F238E27FC236}">
                  <a16:creationId xmlns:a16="http://schemas.microsoft.com/office/drawing/2014/main" id="{D8DC103F-7F90-36E3-CD31-8462FF5191E0}"/>
                </a:ext>
              </a:extLst>
            </p:cNvPr>
            <p:cNvSpPr/>
            <p:nvPr/>
          </p:nvSpPr>
          <p:spPr>
            <a:xfrm rot="-5400000">
              <a:off x="168660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 name="Google Shape;1144;p57">
              <a:extLst>
                <a:ext uri="{FF2B5EF4-FFF2-40B4-BE49-F238E27FC236}">
                  <a16:creationId xmlns:a16="http://schemas.microsoft.com/office/drawing/2014/main" id="{EA48689A-D048-E1BA-BC92-723F62C8A810}"/>
                </a:ext>
              </a:extLst>
            </p:cNvPr>
            <p:cNvSpPr/>
            <p:nvPr/>
          </p:nvSpPr>
          <p:spPr>
            <a:xfrm rot="-5400000">
              <a:off x="1787103" y="2863899"/>
              <a:ext cx="8067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 name="Google Shape;1145;p57">
              <a:extLst>
                <a:ext uri="{FF2B5EF4-FFF2-40B4-BE49-F238E27FC236}">
                  <a16:creationId xmlns:a16="http://schemas.microsoft.com/office/drawing/2014/main" id="{6CD00369-AED6-4C6E-734A-9884AD1245F7}"/>
                </a:ext>
              </a:extLst>
            </p:cNvPr>
            <p:cNvSpPr/>
            <p:nvPr/>
          </p:nvSpPr>
          <p:spPr>
            <a:xfrm rot="-5400000">
              <a:off x="188497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 name="Google Shape;1146;p57">
              <a:extLst>
                <a:ext uri="{FF2B5EF4-FFF2-40B4-BE49-F238E27FC236}">
                  <a16:creationId xmlns:a16="http://schemas.microsoft.com/office/drawing/2014/main" id="{C97C4DE9-EA31-A77A-924C-C9C3CFB33DA2}"/>
                </a:ext>
              </a:extLst>
            </p:cNvPr>
            <p:cNvSpPr/>
            <p:nvPr/>
          </p:nvSpPr>
          <p:spPr>
            <a:xfrm rot="-5400000">
              <a:off x="1973923" y="2852349"/>
              <a:ext cx="8298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6" name="Google Shape;1147;p57">
              <a:extLst>
                <a:ext uri="{FF2B5EF4-FFF2-40B4-BE49-F238E27FC236}">
                  <a16:creationId xmlns:a16="http://schemas.microsoft.com/office/drawing/2014/main" id="{31A20922-6557-D704-321D-9C2040604A45}"/>
                </a:ext>
              </a:extLst>
            </p:cNvPr>
            <p:cNvSpPr/>
            <p:nvPr/>
          </p:nvSpPr>
          <p:spPr>
            <a:xfrm>
              <a:off x="1736187" y="1182137"/>
              <a:ext cx="79572" cy="79606"/>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7" name="Google Shape;1148;p57">
              <a:extLst>
                <a:ext uri="{FF2B5EF4-FFF2-40B4-BE49-F238E27FC236}">
                  <a16:creationId xmlns:a16="http://schemas.microsoft.com/office/drawing/2014/main" id="{96CB687F-19A8-868F-CF87-481C3CAE4AE7}"/>
                </a:ext>
              </a:extLst>
            </p:cNvPr>
            <p:cNvSpPr/>
            <p:nvPr/>
          </p:nvSpPr>
          <p:spPr>
            <a:xfrm>
              <a:off x="1882604" y="3674531"/>
              <a:ext cx="133224" cy="133316"/>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3DB0FD"/>
                </a:gs>
                <a:gs pos="100000">
                  <a:srgbClr val="308EF7"/>
                </a:gs>
              </a:gsLst>
              <a:lin ang="2698631"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8" name="Google Shape;1149;p57">
              <a:extLst>
                <a:ext uri="{FF2B5EF4-FFF2-40B4-BE49-F238E27FC236}">
                  <a16:creationId xmlns:a16="http://schemas.microsoft.com/office/drawing/2014/main" id="{A57991CB-B68F-601B-92D8-EE5C07AD6433}"/>
                </a:ext>
              </a:extLst>
            </p:cNvPr>
            <p:cNvSpPr/>
            <p:nvPr/>
          </p:nvSpPr>
          <p:spPr>
            <a:xfrm>
              <a:off x="1936013" y="1206042"/>
              <a:ext cx="276000" cy="31800"/>
            </a:xfrm>
            <a:prstGeom prst="roundRect">
              <a:avLst>
                <a:gd name="adj" fmla="val 50000"/>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Tree>
    <p:extLst>
      <p:ext uri="{BB962C8B-B14F-4D97-AF65-F5344CB8AC3E}">
        <p14:creationId val="3837396987"/>
      </p:ext>
    </p:extLst>
  </p:cSld>
  <p:clrMapOvr>
    <a:masterClrMapping/>
  </p:clrMapOvr>
  <mc:AlternateContent>
    <mc:Choice xmlns:p14="http://schemas.microsoft.com/office/powerpoint/2010/main" Requires="p14">
      <p:transition spd="med" advClick="0" p14:dur="70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2895"/>
        <p:cNvGrpSpPr/>
        <p:nvPr/>
      </p:nvGrpSpPr>
      <p:grpSpPr>
        <a:xfrm>
          <a:off x="0" y="0"/>
          <a:ext cx="0" cy="0"/>
        </a:xfrm>
      </p:grpSpPr>
      <p:grpSp>
        <p:nvGrpSpPr>
          <p:cNvPr id="2909" name="Google Shape;2909;p85"/>
          <p:cNvGrpSpPr/>
          <p:nvPr/>
        </p:nvGrpSpPr>
        <p:grpSpPr>
          <a:xfrm>
            <a:off x="299286" y="189025"/>
            <a:ext cx="133205" cy="119344"/>
            <a:chOff x="222150" y="185025"/>
            <a:chExt cx="170100" cy="152400"/>
          </a:xfrm>
        </p:grpSpPr>
        <p:cxnSp>
          <p:nvCxnSpPr>
            <p:cNvPr id="2910" name="Google Shape;2910;p8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1" name="Google Shape;2911;p8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2" name="Google Shape;2912;p8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2913" name="Google Shape;2913;p85"/>
          <p:cNvGrpSpPr/>
          <p:nvPr/>
        </p:nvGrpSpPr>
        <p:grpSpPr>
          <a:xfrm>
            <a:off x="286625" y="3999999"/>
            <a:ext cx="145867" cy="958251"/>
            <a:chOff x="286625" y="3923799"/>
            <a:chExt cx="145867" cy="958251"/>
          </a:xfrm>
        </p:grpSpPr>
        <p:sp>
          <p:nvSpPr>
            <p:cNvPr id="2914" name="Google Shape;2914;p8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5" name="Google Shape;2915;p85"/>
            <p:cNvGrpSpPr/>
            <p:nvPr/>
          </p:nvGrpSpPr>
          <p:grpSpPr>
            <a:xfrm>
              <a:off x="298112" y="4342643"/>
              <a:ext cx="110182" cy="126862"/>
              <a:chOff x="281100" y="2027800"/>
              <a:chExt cx="140700" cy="162000"/>
            </a:xfrm>
          </p:grpSpPr>
          <p:sp>
            <p:nvSpPr>
              <p:cNvPr id="2916" name="Google Shape;2916;p8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7" name="Google Shape;2917;p85"/>
              <p:cNvGrpSpPr/>
              <p:nvPr/>
            </p:nvGrpSpPr>
            <p:grpSpPr>
              <a:xfrm>
                <a:off x="308875" y="2088450"/>
                <a:ext cx="85200" cy="40700"/>
                <a:chOff x="308875" y="2087000"/>
                <a:chExt cx="85200" cy="40700"/>
              </a:xfrm>
            </p:grpSpPr>
            <p:cxnSp>
              <p:nvCxnSpPr>
                <p:cNvPr id="2918" name="Google Shape;2918;p8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19" name="Google Shape;2919;p8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20" name="Google Shape;2920;p85"/>
            <p:cNvGrpSpPr/>
            <p:nvPr/>
          </p:nvGrpSpPr>
          <p:grpSpPr>
            <a:xfrm>
              <a:off x="286625" y="3923799"/>
              <a:ext cx="133200" cy="133200"/>
              <a:chOff x="286625" y="3648899"/>
              <a:chExt cx="133200" cy="133200"/>
            </a:xfrm>
          </p:grpSpPr>
          <p:sp>
            <p:nvSpPr>
              <p:cNvPr id="2921" name="Google Shape;2921;p8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2" name="Google Shape;2922;p8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2924" name="Google Shape;2924;p85"/>
          <p:cNvSpPr txBox="1">
            <a:spLocks noGrp="1"/>
          </p:cNvSpPr>
          <p:nvPr>
            <p:ph type="title"/>
          </p:nvPr>
        </p:nvSpPr>
        <p:spPr>
          <a:xfrm>
            <a:off x="720000" y="442396"/>
            <a:ext cx="7704000" cy="1463461"/>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/AUDIO STEGANOGRAPHY </a:t>
            </a:r>
            <a:r>
              <a:rPr lang="en" sz="2400"/>
              <a:t>METHODS</a:t>
            </a:r>
            <a:br>
              <a:rPr lang="en" sz="2400"/>
            </a:br>
            <a:r>
              <a:rPr lang="en" sz="1800"/>
              <a:t> </a:t>
            </a:r>
            <a:br>
              <a:rPr lang="en" sz="2400"/>
            </a:br>
            <a:r>
              <a:rPr lang="en" sz="2400"/>
              <a:t>  </a:t>
            </a:r>
            <a:r>
              <a:rPr lang="en" sz="2000"/>
              <a:t>1. Alteration of Least Significant Bits (LSBs)</a:t>
            </a:r>
            <a:endParaRPr/>
          </a:p>
        </p:txBody>
      </p:sp>
      <p:sp>
        <p:nvSpPr>
          <p:cNvPr id="2925" name="Google Shape;2925;p8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6" name="Google Shape;2926;p8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7" name="Google Shape;2927;p8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8" name="Google Shape;2928;p85">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29" name="Google Shape;2929;p85"/>
          <p:cNvGrpSpPr/>
          <p:nvPr/>
        </p:nvGrpSpPr>
        <p:grpSpPr>
          <a:xfrm>
            <a:off x="7819199" y="752550"/>
            <a:ext cx="604800" cy="147600"/>
            <a:chOff x="7688649" y="828750"/>
            <a:chExt cx="604800" cy="147600"/>
          </a:xfrm>
        </p:grpSpPr>
        <p:sp>
          <p:nvSpPr>
            <p:cNvPr id="2930" name="Google Shape;2930;p8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1" name="Google Shape;2931;p8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2" name="Google Shape;2932;p8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749;p50">
            <a:extLst>
              <a:ext uri="{FF2B5EF4-FFF2-40B4-BE49-F238E27FC236}">
                <a16:creationId xmlns:a16="http://schemas.microsoft.com/office/drawing/2014/main" id="{667E5C88-9650-46B8-1D8C-8D370284C7AA}"/>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2500"/>
              <a:buFont typeface="Bebas Neue"/>
              <a:buNone/>
              <a:defRPr sz="2000" b="1" i="0" u="none" strike="noStrike" cap="none">
                <a:solidFill>
                  <a:schemeClr val="dk2"/>
                </a:solidFill>
                <a:latin typeface="Oswald"/>
                <a:ea typeface="Oswald"/>
                <a:cs typeface="Oswald"/>
                <a:sym typeface="Oswald"/>
              </a:defRPr>
            </a:lvl1pPr>
            <a:lvl2pPr marL="914400" marR="0" lvl="1"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r"/>
            <a:r>
              <a:rPr lang="en-SG" sz="1000" b="0"/>
              <a:t>DIGITAL-FORENSICS.HTML</a:t>
            </a:r>
          </a:p>
        </p:txBody>
      </p:sp>
      <p:pic>
        <p:nvPicPr>
          <p:cNvPr id="5" name="Picture 4" descr="A red rectangular object with black text&#10;&#10;Description automatically generated">
            <a:extLst>
              <a:ext uri="{FF2B5EF4-FFF2-40B4-BE49-F238E27FC236}">
                <a16:creationId xmlns:a16="http://schemas.microsoft.com/office/drawing/2014/main" id="{EBF864EA-5AB1-899B-8430-A606748E5250}"/>
              </a:ext>
            </a:extLst>
          </p:cNvPr>
          <p:cNvPicPr>
            <a:picLocks noChangeAspect="1"/>
          </p:cNvPicPr>
          <p:nvPr/>
        </p:nvPicPr>
        <p:blipFill>
          <a:blip r:embed="rId5"/>
          <a:stretch>
            <a:fillRect/>
          </a:stretch>
        </p:blipFill>
        <p:spPr>
          <a:xfrm>
            <a:off x="1107300" y="1853128"/>
            <a:ext cx="6929400" cy="2179408"/>
          </a:xfrm>
          <a:prstGeom prst="rect">
            <a:avLst/>
          </a:prstGeom>
          <a:ln>
            <a:noFill/>
          </a:ln>
          <a:effectLst>
            <a:outerShdw blurRad="190500" algn="tl" rotWithShape="0">
              <a:srgbClr val="000000">
                <a:alpha val="70000"/>
              </a:srgbClr>
            </a:outerShdw>
          </a:effectLst>
        </p:spPr>
      </p:pic>
      <p:sp>
        <p:nvSpPr>
          <p:cNvPr id="6" name="Google Shape;1810;p68">
            <a:extLst>
              <a:ext uri="{FF2B5EF4-FFF2-40B4-BE49-F238E27FC236}">
                <a16:creationId xmlns:a16="http://schemas.microsoft.com/office/drawing/2014/main" id="{8D3DF088-9200-2676-5133-B22702F9D473}"/>
              </a:ext>
            </a:extLst>
          </p:cNvPr>
          <p:cNvSpPr txBox="1"/>
          <p:nvPr/>
        </p:nvSpPr>
        <p:spPr>
          <a:xfrm>
            <a:off x="1190388" y="4145227"/>
            <a:ext cx="6763224" cy="400478"/>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1"/>
                </a:solidFill>
                <a:latin typeface="Fira Code" panose="020b0809050000020004" pitchFamily="49" charset="0"/>
                <a:ea typeface="Fira Code" panose="020b0809050000020004" pitchFamily="49" charset="0"/>
                <a:cs typeface="Fira Code" panose="020b0809050000020004" pitchFamily="49" charset="0"/>
              </a:rPr>
              <a:t>Our ears are insensitive to minor changes in audio signals :D</a:t>
            </a:r>
          </a:p>
        </p:txBody>
      </p:sp>
      <p:cxnSp>
        <p:nvCxnSpPr>
          <p:cNvPr id="4" name="Straight Arrow Connector 3">
            <a:extLst>
              <a:ext uri="{FF2B5EF4-FFF2-40B4-BE49-F238E27FC236}">
                <a16:creationId xmlns:a16="http://schemas.microsoft.com/office/drawing/2014/main" id="{4A2B49C9-02B8-8CB0-CA3C-9035DC76C731}"/>
              </a:ext>
            </a:extLst>
          </p:cNvPr>
          <p:cNvCxnSpPr/>
          <p:nvPr/>
        </p:nvCxnSpPr>
        <p:spPr>
          <a:xfrm flipH="1" flipV="1">
            <a:off x="2529840" y="1905857"/>
            <a:ext cx="1097280" cy="60112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F63055FD-F3B1-8CB0-A392-4D7BFCE54483}"/>
              </a:ext>
            </a:extLst>
          </p:cNvPr>
          <p:cNvCxnSpPr/>
          <p:nvPr/>
        </p:nvCxnSpPr>
        <p:spPr>
          <a:xfrm flipH="1" flipV="1">
            <a:off x="2529840" y="2257853"/>
            <a:ext cx="1165860" cy="30185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1" name="Straight Arrow Connector 10">
            <a:extLst>
              <a:ext uri="{FF2B5EF4-FFF2-40B4-BE49-F238E27FC236}">
                <a16:creationId xmlns:a16="http://schemas.microsoft.com/office/drawing/2014/main" id="{679203E6-2783-0D5C-40A3-81D8054DA393}"/>
              </a:ext>
            </a:extLst>
          </p:cNvPr>
          <p:cNvCxnSpPr/>
          <p:nvPr/>
        </p:nvCxnSpPr>
        <p:spPr>
          <a:xfrm flipH="1" flipV="1">
            <a:off x="2551747" y="2556979"/>
            <a:ext cx="1339216" cy="4169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3" name="Straight Arrow Connector 12">
            <a:extLst>
              <a:ext uri="{FF2B5EF4-FFF2-40B4-BE49-F238E27FC236}">
                <a16:creationId xmlns:a16="http://schemas.microsoft.com/office/drawing/2014/main" id="{2D2A062B-E679-F5BC-D3E9-FBE70D533143}"/>
              </a:ext>
            </a:extLst>
          </p:cNvPr>
          <p:cNvCxnSpPr/>
          <p:nvPr/>
        </p:nvCxnSpPr>
        <p:spPr>
          <a:xfrm flipH="1">
            <a:off x="2551747" y="2619671"/>
            <a:ext cx="1620203" cy="23558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5" name="Straight Arrow Connector 14">
            <a:extLst>
              <a:ext uri="{FF2B5EF4-FFF2-40B4-BE49-F238E27FC236}">
                <a16:creationId xmlns:a16="http://schemas.microsoft.com/office/drawing/2014/main" id="{1869C91F-B527-CE9B-450B-DDE2F785C64A}"/>
              </a:ext>
            </a:extLst>
          </p:cNvPr>
          <p:cNvCxnSpPr/>
          <p:nvPr/>
        </p:nvCxnSpPr>
        <p:spPr>
          <a:xfrm flipH="1">
            <a:off x="2551747" y="2672400"/>
            <a:ext cx="1834516" cy="48554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val="4152191445"/>
      </p:ext>
    </p:extLst>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2895"/>
        <p:cNvGrpSpPr/>
        <p:nvPr/>
      </p:nvGrpSpPr>
      <p:grpSpPr>
        <a:xfrm>
          <a:off x="0" y="0"/>
          <a:ext cx="0" cy="0"/>
        </a:xfrm>
      </p:grpSpPr>
      <p:grpSp>
        <p:nvGrpSpPr>
          <p:cNvPr id="2909" name="Google Shape;2909;p85"/>
          <p:cNvGrpSpPr/>
          <p:nvPr/>
        </p:nvGrpSpPr>
        <p:grpSpPr>
          <a:xfrm>
            <a:off x="299286" y="189025"/>
            <a:ext cx="133205" cy="119344"/>
            <a:chOff x="222150" y="185025"/>
            <a:chExt cx="170100" cy="152400"/>
          </a:xfrm>
        </p:grpSpPr>
        <p:cxnSp>
          <p:nvCxnSpPr>
            <p:cNvPr id="2910" name="Google Shape;2910;p8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1" name="Google Shape;2911;p8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2" name="Google Shape;2912;p8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2913" name="Google Shape;2913;p85"/>
          <p:cNvGrpSpPr/>
          <p:nvPr/>
        </p:nvGrpSpPr>
        <p:grpSpPr>
          <a:xfrm>
            <a:off x="286625" y="3999999"/>
            <a:ext cx="145867" cy="958251"/>
            <a:chOff x="286625" y="3923799"/>
            <a:chExt cx="145867" cy="958251"/>
          </a:xfrm>
        </p:grpSpPr>
        <p:sp>
          <p:nvSpPr>
            <p:cNvPr id="2914" name="Google Shape;2914;p8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5" name="Google Shape;2915;p85"/>
            <p:cNvGrpSpPr/>
            <p:nvPr/>
          </p:nvGrpSpPr>
          <p:grpSpPr>
            <a:xfrm>
              <a:off x="298112" y="4342643"/>
              <a:ext cx="110182" cy="126862"/>
              <a:chOff x="281100" y="2027800"/>
              <a:chExt cx="140700" cy="162000"/>
            </a:xfrm>
          </p:grpSpPr>
          <p:sp>
            <p:nvSpPr>
              <p:cNvPr id="2916" name="Google Shape;2916;p8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7" name="Google Shape;2917;p85"/>
              <p:cNvGrpSpPr/>
              <p:nvPr/>
            </p:nvGrpSpPr>
            <p:grpSpPr>
              <a:xfrm>
                <a:off x="308875" y="2088450"/>
                <a:ext cx="85200" cy="40700"/>
                <a:chOff x="308875" y="2087000"/>
                <a:chExt cx="85200" cy="40700"/>
              </a:xfrm>
            </p:grpSpPr>
            <p:cxnSp>
              <p:nvCxnSpPr>
                <p:cNvPr id="2918" name="Google Shape;2918;p8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19" name="Google Shape;2919;p8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20" name="Google Shape;2920;p85"/>
            <p:cNvGrpSpPr/>
            <p:nvPr/>
          </p:nvGrpSpPr>
          <p:grpSpPr>
            <a:xfrm>
              <a:off x="286625" y="3923799"/>
              <a:ext cx="133200" cy="133200"/>
              <a:chOff x="286625" y="3648899"/>
              <a:chExt cx="133200" cy="133200"/>
            </a:xfrm>
          </p:grpSpPr>
          <p:sp>
            <p:nvSpPr>
              <p:cNvPr id="2921" name="Google Shape;2921;p8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2" name="Google Shape;2922;p8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2924" name="Google Shape;2924;p85"/>
          <p:cNvSpPr txBox="1">
            <a:spLocks noGrp="1"/>
          </p:cNvSpPr>
          <p:nvPr>
            <p:ph type="title"/>
          </p:nvPr>
        </p:nvSpPr>
        <p:spPr>
          <a:xfrm>
            <a:off x="720000" y="442396"/>
            <a:ext cx="7704000" cy="1463461"/>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/AUDIO STEGANOGRAPHY </a:t>
            </a:r>
            <a:r>
              <a:rPr lang="en" sz="2400"/>
              <a:t>METHODS</a:t>
            </a:r>
            <a:br>
              <a:rPr lang="en" sz="2400"/>
            </a:br>
            <a:r>
              <a:rPr lang="en" sz="1800"/>
              <a:t> </a:t>
            </a:r>
            <a:br>
              <a:rPr lang="en" sz="2400"/>
            </a:br>
            <a:r>
              <a:rPr lang="en" sz="2400"/>
              <a:t>  </a:t>
            </a:r>
            <a:r>
              <a:rPr lang="en" sz="2000"/>
              <a:t>2. Alteration of Frequencies</a:t>
            </a:r>
            <a:endParaRPr/>
          </a:p>
        </p:txBody>
      </p:sp>
      <p:sp>
        <p:nvSpPr>
          <p:cNvPr id="2925" name="Google Shape;2925;p8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6" name="Google Shape;2926;p8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7" name="Google Shape;2927;p8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8" name="Google Shape;2928;p85">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29" name="Google Shape;2929;p85"/>
          <p:cNvGrpSpPr/>
          <p:nvPr/>
        </p:nvGrpSpPr>
        <p:grpSpPr>
          <a:xfrm>
            <a:off x="7819199" y="752550"/>
            <a:ext cx="604800" cy="147600"/>
            <a:chOff x="7688649" y="828750"/>
            <a:chExt cx="604800" cy="147600"/>
          </a:xfrm>
        </p:grpSpPr>
        <p:sp>
          <p:nvSpPr>
            <p:cNvPr id="2930" name="Google Shape;2930;p8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1" name="Google Shape;2931;p8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2" name="Google Shape;2932;p8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749;p50">
            <a:extLst>
              <a:ext uri="{FF2B5EF4-FFF2-40B4-BE49-F238E27FC236}">
                <a16:creationId xmlns:a16="http://schemas.microsoft.com/office/drawing/2014/main" id="{667E5C88-9650-46B8-1D8C-8D370284C7AA}"/>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2500"/>
              <a:buFont typeface="Bebas Neue"/>
              <a:buNone/>
              <a:defRPr sz="2000" b="1" i="0" u="none" strike="noStrike" cap="none">
                <a:solidFill>
                  <a:schemeClr val="dk2"/>
                </a:solidFill>
                <a:latin typeface="Oswald"/>
                <a:ea typeface="Oswald"/>
                <a:cs typeface="Oswald"/>
                <a:sym typeface="Oswald"/>
              </a:defRPr>
            </a:lvl1pPr>
            <a:lvl2pPr marL="914400" marR="0" lvl="1"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r"/>
            <a:r>
              <a:rPr lang="en-SG" sz="1000" b="0"/>
              <a:t>DIGITAL-FORENSICS.HTML</a:t>
            </a:r>
          </a:p>
        </p:txBody>
      </p:sp>
      <p:pic>
        <p:nvPicPr>
          <p:cNvPr id="4" name="Picture 3">
            <a:extLst>
              <a:ext uri="{FF2B5EF4-FFF2-40B4-BE49-F238E27FC236}">
                <a16:creationId xmlns:a16="http://schemas.microsoft.com/office/drawing/2014/main" id="{733DF664-860B-4BF9-AB88-1C650F6B7A48}"/>
              </a:ext>
            </a:extLst>
          </p:cNvPr>
          <p:cNvPicPr>
            <a:picLocks noChangeAspect="1"/>
          </p:cNvPicPr>
          <p:nvPr/>
        </p:nvPicPr>
        <p:blipFill>
          <a:blip r:embed="rId5"/>
          <a:stretch>
            <a:fillRect/>
          </a:stretch>
        </p:blipFill>
        <p:spPr>
          <a:xfrm>
            <a:off x="4184084" y="1905857"/>
            <a:ext cx="4011315" cy="2120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Google Shape;1810;p68">
            <a:extLst>
              <a:ext uri="{FF2B5EF4-FFF2-40B4-BE49-F238E27FC236}">
                <a16:creationId xmlns:a16="http://schemas.microsoft.com/office/drawing/2014/main" id="{C0507B98-B6AE-53E2-E705-B741F9D2DD39}"/>
              </a:ext>
            </a:extLst>
          </p:cNvPr>
          <p:cNvSpPr txBox="1"/>
          <p:nvPr/>
        </p:nvSpPr>
        <p:spPr>
          <a:xfrm>
            <a:off x="1055975" y="1914730"/>
            <a:ext cx="2795373" cy="2185905"/>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5" name="Google Shape;1810;p68">
            <a:extLst>
              <a:ext uri="{FF2B5EF4-FFF2-40B4-BE49-F238E27FC236}">
                <a16:creationId xmlns:a16="http://schemas.microsoft.com/office/drawing/2014/main" id="{54939736-AC54-7C9B-F290-ACF7E0AF4C50}"/>
              </a:ext>
            </a:extLst>
          </p:cNvPr>
          <p:cNvSpPr txBox="1"/>
          <p:nvPr/>
        </p:nvSpPr>
        <p:spPr>
          <a:xfrm>
            <a:off x="1054356" y="1901718"/>
            <a:ext cx="2795373" cy="2198917"/>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1"/>
                </a:solidFill>
                <a:latin typeface="Fira Code" panose="020b0809050000020004" pitchFamily="49" charset="0"/>
                <a:ea typeface="Fira Code" panose="020b0809050000020004" pitchFamily="49" charset="0"/>
                <a:cs typeface="Fira Code" panose="020b0809050000020004" pitchFamily="49" charset="0"/>
              </a:rPr>
              <a:t>Subtly changing the frequency of audio signals</a:t>
            </a:r>
          </a:p>
        </p:txBody>
      </p:sp>
    </p:spTree>
    <p:extLst>
      <p:ext uri="{BB962C8B-B14F-4D97-AF65-F5344CB8AC3E}">
        <p14:creationId val="2549898096"/>
      </p:ext>
    </p:extLst>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904"/>
        <p:cNvGrpSpPr/>
        <p:nvPr/>
      </p:nvGrpSpPr>
      <p:grpSpPr>
        <a:xfrm>
          <a:off x="0" y="0"/>
          <a:ext cx="0" cy="0"/>
        </a:xfrm>
      </p:grpSpPr>
      <p:sp>
        <p:nvSpPr>
          <p:cNvPr id="905" name="Google Shape;905;p54"/>
          <p:cNvSpPr txBox="1">
            <a:spLocks noGrp="1"/>
          </p:cNvSpPr>
          <p:nvPr>
            <p:ph type="title"/>
          </p:nvPr>
        </p:nvSpPr>
        <p:spPr>
          <a:xfrm>
            <a:off x="2045100" y="1412400"/>
            <a:ext cx="5978400" cy="3678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/INTRODUCTION</a:t>
            </a:r>
            <a:endParaRPr/>
          </a:p>
        </p:txBody>
      </p:sp>
      <p:sp>
        <p:nvSpPr>
          <p:cNvPr id="906" name="Google Shape;906;p54"/>
          <p:cNvSpPr txBox="1">
            <a:spLocks noGrp="1"/>
          </p:cNvSpPr>
          <p:nvPr>
            <p:ph type="title" idx="2"/>
          </p:nvPr>
        </p:nvSpPr>
        <p:spPr>
          <a:xfrm>
            <a:off x="1120500" y="1412391"/>
            <a:ext cx="836400" cy="3678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/01</a:t>
            </a:r>
            <a:endParaRPr/>
          </a:p>
        </p:txBody>
      </p:sp>
      <p:sp>
        <p:nvSpPr>
          <p:cNvPr id="908" name="Google Shape;908;p54"/>
          <p:cNvSpPr txBox="1">
            <a:spLocks noGrp="1"/>
          </p:cNvSpPr>
          <p:nvPr>
            <p:ph type="title" idx="6"/>
          </p:nvPr>
        </p:nvSpPr>
        <p:spPr>
          <a:xfrm>
            <a:off x="2045100" y="2959030"/>
            <a:ext cx="5978400" cy="3678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/NETWORK FORENSICS</a:t>
            </a:r>
            <a:endParaRPr/>
          </a:p>
        </p:txBody>
      </p:sp>
      <p:sp>
        <p:nvSpPr>
          <p:cNvPr id="909" name="Google Shape;909;p54"/>
          <p:cNvSpPr txBox="1">
            <a:spLocks noGrp="1"/>
          </p:cNvSpPr>
          <p:nvPr>
            <p:ph type="title" idx="7"/>
          </p:nvPr>
        </p:nvSpPr>
        <p:spPr>
          <a:xfrm>
            <a:off x="1120500" y="2959015"/>
            <a:ext cx="836400" cy="3678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/03</a:t>
            </a:r>
            <a:endParaRPr/>
          </a:p>
        </p:txBody>
      </p:sp>
      <p:sp>
        <p:nvSpPr>
          <p:cNvPr id="913" name="Google Shape;913;p54"/>
          <p:cNvSpPr txBox="1">
            <a:spLocks noGrp="1"/>
          </p:cNvSpPr>
          <p:nvPr>
            <p:ph type="title" idx="3"/>
          </p:nvPr>
        </p:nvSpPr>
        <p:spPr>
          <a:xfrm>
            <a:off x="2045100" y="2185666"/>
            <a:ext cx="5978400" cy="3678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/STEGANOGRAPHY</a:t>
            </a:r>
            <a:endParaRPr/>
          </a:p>
        </p:txBody>
      </p:sp>
      <p:sp>
        <p:nvSpPr>
          <p:cNvPr id="914" name="Google Shape;914;p54"/>
          <p:cNvSpPr txBox="1">
            <a:spLocks noGrp="1"/>
          </p:cNvSpPr>
          <p:nvPr>
            <p:ph type="title" idx="4"/>
          </p:nvPr>
        </p:nvSpPr>
        <p:spPr>
          <a:xfrm>
            <a:off x="1120500" y="2185666"/>
            <a:ext cx="836400" cy="3678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/02</a:t>
            </a:r>
            <a:endParaRPr/>
          </a:p>
        </p:txBody>
      </p:sp>
      <p:sp>
        <p:nvSpPr>
          <p:cNvPr id="916" name="Google Shape;916;p54"/>
          <p:cNvSpPr txBox="1">
            <a:spLocks noGrp="1"/>
          </p:cNvSpPr>
          <p:nvPr>
            <p:ph type="title" idx="9"/>
          </p:nvPr>
        </p:nvSpPr>
        <p:spPr>
          <a:xfrm>
            <a:off x="2045100" y="3746516"/>
            <a:ext cx="5978400" cy="3678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/CONCLUSION &amp; HANDS-ON</a:t>
            </a:r>
            <a:endParaRPr/>
          </a:p>
        </p:txBody>
      </p:sp>
      <p:sp>
        <p:nvSpPr>
          <p:cNvPr id="917" name="Google Shape;917;p54"/>
          <p:cNvSpPr txBox="1">
            <a:spLocks noGrp="1"/>
          </p:cNvSpPr>
          <p:nvPr>
            <p:ph type="title" idx="13"/>
          </p:nvPr>
        </p:nvSpPr>
        <p:spPr>
          <a:xfrm>
            <a:off x="1120500" y="3746513"/>
            <a:ext cx="836400" cy="3678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/04</a:t>
            </a:r>
            <a:endParaRPr/>
          </a:p>
        </p:txBody>
      </p:sp>
      <p:sp>
        <p:nvSpPr>
          <p:cNvPr id="919" name="Google Shape;919;p54"/>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/TABLE OF CONTENTS</a:t>
            </a:r>
            <a:endParaRPr/>
          </a:p>
        </p:txBody>
      </p:sp>
      <p:grpSp>
        <p:nvGrpSpPr>
          <p:cNvPr id="920" name="Google Shape;920;p54"/>
          <p:cNvGrpSpPr/>
          <p:nvPr/>
        </p:nvGrpSpPr>
        <p:grpSpPr>
          <a:xfrm>
            <a:off x="299286" y="189025"/>
            <a:ext cx="133205" cy="119344"/>
            <a:chOff x="222150" y="185025"/>
            <a:chExt cx="170100" cy="152400"/>
          </a:xfrm>
        </p:grpSpPr>
        <p:cxnSp>
          <p:nvCxnSpPr>
            <p:cNvPr id="921" name="Google Shape;921;p54"/>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22" name="Google Shape;922;p54"/>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23" name="Google Shape;923;p54"/>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24" name="Google Shape;924;p54"/>
          <p:cNvGrpSpPr/>
          <p:nvPr/>
        </p:nvGrpSpPr>
        <p:grpSpPr>
          <a:xfrm>
            <a:off x="286625" y="3999999"/>
            <a:ext cx="145867" cy="958251"/>
            <a:chOff x="286625" y="3923799"/>
            <a:chExt cx="145867" cy="958251"/>
          </a:xfrm>
        </p:grpSpPr>
        <p:sp>
          <p:nvSpPr>
            <p:cNvPr id="925" name="Google Shape;925;p54"/>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926" name="Google Shape;926;p54"/>
            <p:cNvGrpSpPr/>
            <p:nvPr/>
          </p:nvGrpSpPr>
          <p:grpSpPr>
            <a:xfrm>
              <a:off x="298112" y="4342643"/>
              <a:ext cx="110182" cy="126862"/>
              <a:chOff x="281100" y="2027800"/>
              <a:chExt cx="140700" cy="162000"/>
            </a:xfrm>
          </p:grpSpPr>
          <p:sp>
            <p:nvSpPr>
              <p:cNvPr id="927" name="Google Shape;927;p54"/>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928" name="Google Shape;928;p54"/>
              <p:cNvGrpSpPr/>
              <p:nvPr/>
            </p:nvGrpSpPr>
            <p:grpSpPr>
              <a:xfrm>
                <a:off x="308875" y="2088450"/>
                <a:ext cx="85200" cy="40700"/>
                <a:chOff x="308875" y="2087000"/>
                <a:chExt cx="85200" cy="40700"/>
              </a:xfrm>
            </p:grpSpPr>
            <p:cxnSp>
              <p:nvCxnSpPr>
                <p:cNvPr id="929" name="Google Shape;929;p54"/>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30" name="Google Shape;930;p54"/>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31" name="Google Shape;931;p54"/>
            <p:cNvGrpSpPr/>
            <p:nvPr/>
          </p:nvGrpSpPr>
          <p:grpSpPr>
            <a:xfrm>
              <a:off x="286625" y="3923799"/>
              <a:ext cx="133200" cy="133200"/>
              <a:chOff x="286625" y="3648899"/>
              <a:chExt cx="133200" cy="133200"/>
            </a:xfrm>
          </p:grpSpPr>
          <p:sp>
            <p:nvSpPr>
              <p:cNvPr id="932" name="Google Shape;932;p54"/>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33" name="Google Shape;933;p54"/>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936" name="Google Shape;936;p54">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37" name="Google Shape;937;p54">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38" name="Google Shape;938;p54">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39" name="Google Shape;939;p54">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940" name="Google Shape;940;p54"/>
          <p:cNvGrpSpPr/>
          <p:nvPr/>
        </p:nvGrpSpPr>
        <p:grpSpPr>
          <a:xfrm>
            <a:off x="7819199" y="752550"/>
            <a:ext cx="604800" cy="147600"/>
            <a:chOff x="7688649" y="828750"/>
            <a:chExt cx="604800" cy="147600"/>
          </a:xfrm>
        </p:grpSpPr>
        <p:sp>
          <p:nvSpPr>
            <p:cNvPr id="941" name="Google Shape;941;p54"/>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42" name="Google Shape;942;p54"/>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43" name="Google Shape;943;p54"/>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4" name="Google Shape;749;p50">
            <a:extLst>
              <a:ext uri="{FF2B5EF4-FFF2-40B4-BE49-F238E27FC236}">
                <a16:creationId xmlns:a16="http://schemas.microsoft.com/office/drawing/2014/main" id="{3FF4DDAE-F80F-5968-E1D8-D24C0120074E}"/>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r"/>
            <a:r>
              <a:rPr lang="en-SG" sz="1000">
                <a:latin typeface="Oswald"/>
                <a:ea typeface="Oswald"/>
                <a:cs typeface="Oswald"/>
                <a:sym typeface="Oswald"/>
              </a:rPr>
              <a:t>DIGITAL-FORENSICS.HTML</a:t>
            </a:r>
          </a:p>
        </p:txBody>
      </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905"/>
                                        </p:tgtEl>
                                        <p:attrNameLst>
                                          <p:attrName>style.visibility</p:attrName>
                                        </p:attrNameLst>
                                      </p:cBhvr>
                                      <p:to>
                                        <p:strVal val="visible"/>
                                      </p:to>
                                    </p:set>
                                    <p:animEffect transition="in" filter="fade">
                                      <p:cBhvr>
                                        <p:cTn id="7" dur="1000"/>
                                        <p:tgtEl>
                                          <p:spTgt spid="905"/>
                                        </p:tgtEl>
                                      </p:cBhvr>
                                    </p:animEffect>
                                  </p:childTnLst>
                                </p:cTn>
                              </p:par>
                              <p:par>
                                <p:cTn id="8" presetID="10" presetClass="entr" presetSubtype="0" fill="hold" nodeType="withEffect">
                                  <p:stCondLst>
                                    <p:cond delay="0"/>
                                  </p:stCondLst>
                                  <p:childTnLst>
                                    <p:set>
                                      <p:cBhvr>
                                        <p:cTn id="9" dur="1" fill="hold">
                                          <p:stCondLst>
                                            <p:cond delay="0"/>
                                          </p:stCondLst>
                                        </p:cTn>
                                        <p:tgtEl>
                                          <p:spTgt spid="906"/>
                                        </p:tgtEl>
                                        <p:attrNameLst>
                                          <p:attrName>style.visibility</p:attrName>
                                        </p:attrNameLst>
                                      </p:cBhvr>
                                      <p:to>
                                        <p:strVal val="visible"/>
                                      </p:to>
                                    </p:set>
                                    <p:animEffect transition="in" filter="fade">
                                      <p:cBhvr>
                                        <p:cTn id="10" dur="1000"/>
                                        <p:tgtEl>
                                          <p:spTgt spid="906"/>
                                        </p:tgtEl>
                                      </p:cBhvr>
                                    </p:animEffect>
                                  </p:childTnLst>
                                </p:cTn>
                              </p:par>
                            </p:childTnLst>
                          </p:cTn>
                        </p:par>
                        <p:par>
                          <p:cTn id="11" fill="hold" nodeType="afterGroup">
                            <p:stCondLst>
                              <p:cond delay="1000"/>
                            </p:stCondLst>
                            <p:childTnLst>
                              <p:par>
                                <p:cTn id="12" presetID="10" presetClass="entr" presetSubtype="0" fill="hold" nodeType="afterEffect">
                                  <p:stCondLst>
                                    <p:cond delay="0"/>
                                  </p:stCondLst>
                                  <p:childTnLst>
                                    <p:set>
                                      <p:cBhvr>
                                        <p:cTn id="13" dur="1" fill="hold">
                                          <p:stCondLst>
                                            <p:cond delay="0"/>
                                          </p:stCondLst>
                                        </p:cTn>
                                        <p:tgtEl>
                                          <p:spTgt spid="913"/>
                                        </p:tgtEl>
                                        <p:attrNameLst>
                                          <p:attrName>style.visibility</p:attrName>
                                        </p:attrNameLst>
                                      </p:cBhvr>
                                      <p:to>
                                        <p:strVal val="visible"/>
                                      </p:to>
                                    </p:set>
                                    <p:animEffect transition="in" filter="fade">
                                      <p:cBhvr>
                                        <p:cTn id="14" dur="1000"/>
                                        <p:tgtEl>
                                          <p:spTgt spid="913"/>
                                        </p:tgtEl>
                                      </p:cBhvr>
                                    </p:animEffect>
                                  </p:childTnLst>
                                </p:cTn>
                              </p:par>
                              <p:par>
                                <p:cTn id="15" presetID="10" presetClass="entr" presetSubtype="0" fill="hold" nodeType="withEffect">
                                  <p:stCondLst>
                                    <p:cond delay="0"/>
                                  </p:stCondLst>
                                  <p:childTnLst>
                                    <p:set>
                                      <p:cBhvr>
                                        <p:cTn id="16" dur="1" fill="hold">
                                          <p:stCondLst>
                                            <p:cond delay="0"/>
                                          </p:stCondLst>
                                        </p:cTn>
                                        <p:tgtEl>
                                          <p:spTgt spid="914"/>
                                        </p:tgtEl>
                                        <p:attrNameLst>
                                          <p:attrName>style.visibility</p:attrName>
                                        </p:attrNameLst>
                                      </p:cBhvr>
                                      <p:to>
                                        <p:strVal val="visible"/>
                                      </p:to>
                                    </p:set>
                                    <p:animEffect transition="in" filter="fade">
                                      <p:cBhvr>
                                        <p:cTn id="17" dur="1000"/>
                                        <p:tgtEl>
                                          <p:spTgt spid="914"/>
                                        </p:tgtEl>
                                      </p:cBhvr>
                                    </p:animEffect>
                                  </p:childTnLst>
                                </p:cTn>
                              </p:par>
                            </p:childTnLst>
                          </p:cTn>
                        </p:par>
                        <p:par>
                          <p:cTn id="18" fill="hold" nodeType="afterGroup">
                            <p:stCondLst>
                              <p:cond delay="2000"/>
                            </p:stCondLst>
                            <p:childTnLst>
                              <p:par>
                                <p:cTn id="19" presetID="10" presetClass="entr" presetSubtype="0" fill="hold" nodeType="afterEffect">
                                  <p:stCondLst>
                                    <p:cond delay="0"/>
                                  </p:stCondLst>
                                  <p:childTnLst>
                                    <p:set>
                                      <p:cBhvr>
                                        <p:cTn id="20" dur="1" fill="hold">
                                          <p:stCondLst>
                                            <p:cond delay="0"/>
                                          </p:stCondLst>
                                        </p:cTn>
                                        <p:tgtEl>
                                          <p:spTgt spid="908"/>
                                        </p:tgtEl>
                                        <p:attrNameLst>
                                          <p:attrName>style.visibility</p:attrName>
                                        </p:attrNameLst>
                                      </p:cBhvr>
                                      <p:to>
                                        <p:strVal val="visible"/>
                                      </p:to>
                                    </p:set>
                                    <p:animEffect transition="in" filter="fade">
                                      <p:cBhvr>
                                        <p:cTn id="21" dur="1000"/>
                                        <p:tgtEl>
                                          <p:spTgt spid="908"/>
                                        </p:tgtEl>
                                      </p:cBhvr>
                                    </p:animEffect>
                                  </p:childTnLst>
                                </p:cTn>
                              </p:par>
                              <p:par>
                                <p:cTn id="22" presetID="10" presetClass="entr" presetSubtype="0" fill="hold" nodeType="withEffect">
                                  <p:stCondLst>
                                    <p:cond delay="0"/>
                                  </p:stCondLst>
                                  <p:childTnLst>
                                    <p:set>
                                      <p:cBhvr>
                                        <p:cTn id="23" dur="1" fill="hold">
                                          <p:stCondLst>
                                            <p:cond delay="0"/>
                                          </p:stCondLst>
                                        </p:cTn>
                                        <p:tgtEl>
                                          <p:spTgt spid="909"/>
                                        </p:tgtEl>
                                        <p:attrNameLst>
                                          <p:attrName>style.visibility</p:attrName>
                                        </p:attrNameLst>
                                      </p:cBhvr>
                                      <p:to>
                                        <p:strVal val="visible"/>
                                      </p:to>
                                    </p:set>
                                    <p:animEffect transition="in" filter="fade">
                                      <p:cBhvr>
                                        <p:cTn id="24" dur="1000"/>
                                        <p:tgtEl>
                                          <p:spTgt spid="909"/>
                                        </p:tgtEl>
                                      </p:cBhvr>
                                    </p:animEffect>
                                  </p:childTnLst>
                                </p:cTn>
                              </p:par>
                            </p:childTnLst>
                          </p:cTn>
                        </p:par>
                        <p:par>
                          <p:cTn id="25" fill="hold" nodeType="afterGroup">
                            <p:stCondLst>
                              <p:cond delay="3000"/>
                            </p:stCondLst>
                            <p:childTnLst>
                              <p:par>
                                <p:cTn id="26" presetID="10" presetClass="entr" presetSubtype="0" fill="hold" nodeType="afterEffect">
                                  <p:stCondLst>
                                    <p:cond delay="0"/>
                                  </p:stCondLst>
                                  <p:childTnLst>
                                    <p:set>
                                      <p:cBhvr>
                                        <p:cTn id="27" dur="1" fill="hold">
                                          <p:stCondLst>
                                            <p:cond delay="0"/>
                                          </p:stCondLst>
                                        </p:cTn>
                                        <p:tgtEl>
                                          <p:spTgt spid="916"/>
                                        </p:tgtEl>
                                        <p:attrNameLst>
                                          <p:attrName>style.visibility</p:attrName>
                                        </p:attrNameLst>
                                      </p:cBhvr>
                                      <p:to>
                                        <p:strVal val="visible"/>
                                      </p:to>
                                    </p:set>
                                    <p:animEffect transition="in" filter="fade">
                                      <p:cBhvr>
                                        <p:cTn id="28" dur="1000"/>
                                        <p:tgtEl>
                                          <p:spTgt spid="916"/>
                                        </p:tgtEl>
                                      </p:cBhvr>
                                    </p:animEffect>
                                  </p:childTnLst>
                                </p:cTn>
                              </p:par>
                              <p:par>
                                <p:cTn id="29" presetID="10" presetClass="entr" presetSubtype="0" fill="hold" nodeType="withEffect">
                                  <p:stCondLst>
                                    <p:cond delay="0"/>
                                  </p:stCondLst>
                                  <p:childTnLst>
                                    <p:set>
                                      <p:cBhvr>
                                        <p:cTn id="30" dur="1" fill="hold">
                                          <p:stCondLst>
                                            <p:cond delay="0"/>
                                          </p:stCondLst>
                                        </p:cTn>
                                        <p:tgtEl>
                                          <p:spTgt spid="917"/>
                                        </p:tgtEl>
                                        <p:attrNameLst>
                                          <p:attrName>style.visibility</p:attrName>
                                        </p:attrNameLst>
                                      </p:cBhvr>
                                      <p:to>
                                        <p:strVal val="visible"/>
                                      </p:to>
                                    </p:set>
                                    <p:animEffect transition="in" filter="fade">
                                      <p:cBhvr>
                                        <p:cTn id="31" dur="1000"/>
                                        <p:tgtEl>
                                          <p:spTgt spid="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2895"/>
        <p:cNvGrpSpPr/>
        <p:nvPr/>
      </p:nvGrpSpPr>
      <p:grpSpPr>
        <a:xfrm>
          <a:off x="0" y="0"/>
          <a:ext cx="0" cy="0"/>
        </a:xfrm>
      </p:grpSpPr>
      <p:grpSp>
        <p:nvGrpSpPr>
          <p:cNvPr id="2909" name="Google Shape;2909;p85"/>
          <p:cNvGrpSpPr/>
          <p:nvPr/>
        </p:nvGrpSpPr>
        <p:grpSpPr>
          <a:xfrm>
            <a:off x="299286" y="189025"/>
            <a:ext cx="133205" cy="119344"/>
            <a:chOff x="222150" y="185025"/>
            <a:chExt cx="170100" cy="152400"/>
          </a:xfrm>
        </p:grpSpPr>
        <p:cxnSp>
          <p:nvCxnSpPr>
            <p:cNvPr id="2910" name="Google Shape;2910;p8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1" name="Google Shape;2911;p8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2" name="Google Shape;2912;p8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2913" name="Google Shape;2913;p85"/>
          <p:cNvGrpSpPr/>
          <p:nvPr/>
        </p:nvGrpSpPr>
        <p:grpSpPr>
          <a:xfrm>
            <a:off x="286625" y="3999999"/>
            <a:ext cx="145867" cy="958251"/>
            <a:chOff x="286625" y="3923799"/>
            <a:chExt cx="145867" cy="958251"/>
          </a:xfrm>
        </p:grpSpPr>
        <p:sp>
          <p:nvSpPr>
            <p:cNvPr id="2914" name="Google Shape;2914;p8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5" name="Google Shape;2915;p85"/>
            <p:cNvGrpSpPr/>
            <p:nvPr/>
          </p:nvGrpSpPr>
          <p:grpSpPr>
            <a:xfrm>
              <a:off x="298112" y="4342643"/>
              <a:ext cx="110182" cy="126862"/>
              <a:chOff x="281100" y="2027800"/>
              <a:chExt cx="140700" cy="162000"/>
            </a:xfrm>
          </p:grpSpPr>
          <p:sp>
            <p:nvSpPr>
              <p:cNvPr id="2916" name="Google Shape;2916;p8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7" name="Google Shape;2917;p85"/>
              <p:cNvGrpSpPr/>
              <p:nvPr/>
            </p:nvGrpSpPr>
            <p:grpSpPr>
              <a:xfrm>
                <a:off x="308875" y="2088450"/>
                <a:ext cx="85200" cy="40700"/>
                <a:chOff x="308875" y="2087000"/>
                <a:chExt cx="85200" cy="40700"/>
              </a:xfrm>
            </p:grpSpPr>
            <p:cxnSp>
              <p:nvCxnSpPr>
                <p:cNvPr id="2918" name="Google Shape;2918;p8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19" name="Google Shape;2919;p8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20" name="Google Shape;2920;p85"/>
            <p:cNvGrpSpPr/>
            <p:nvPr/>
          </p:nvGrpSpPr>
          <p:grpSpPr>
            <a:xfrm>
              <a:off x="286625" y="3923799"/>
              <a:ext cx="133200" cy="133200"/>
              <a:chOff x="286625" y="3648899"/>
              <a:chExt cx="133200" cy="133200"/>
            </a:xfrm>
          </p:grpSpPr>
          <p:sp>
            <p:nvSpPr>
              <p:cNvPr id="2921" name="Google Shape;2921;p8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2" name="Google Shape;2922;p8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2924" name="Google Shape;2924;p85"/>
          <p:cNvSpPr txBox="1">
            <a:spLocks noGrp="1"/>
          </p:cNvSpPr>
          <p:nvPr>
            <p:ph type="title"/>
          </p:nvPr>
        </p:nvSpPr>
        <p:spPr>
          <a:xfrm>
            <a:off x="720000" y="442396"/>
            <a:ext cx="7704000" cy="1463461"/>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/AUDIO STEGANOGRAPHY </a:t>
            </a:r>
            <a:r>
              <a:rPr lang="en" sz="2400"/>
              <a:t>METHODS</a:t>
            </a:r>
            <a:br>
              <a:rPr lang="en" sz="2400"/>
            </a:br>
            <a:r>
              <a:rPr lang="en" sz="1800"/>
              <a:t> </a:t>
            </a:r>
            <a:br>
              <a:rPr lang="en" sz="2400"/>
            </a:br>
            <a:r>
              <a:rPr lang="en" sz="2400"/>
              <a:t>  </a:t>
            </a:r>
            <a:r>
              <a:rPr lang="en" sz="2000"/>
              <a:t>2. Alteration of Frequencies</a:t>
            </a:r>
            <a:endParaRPr/>
          </a:p>
        </p:txBody>
      </p:sp>
      <p:sp>
        <p:nvSpPr>
          <p:cNvPr id="2925" name="Google Shape;2925;p8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6" name="Google Shape;2926;p8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7" name="Google Shape;2927;p8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8" name="Google Shape;2928;p85">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29" name="Google Shape;2929;p85"/>
          <p:cNvGrpSpPr/>
          <p:nvPr/>
        </p:nvGrpSpPr>
        <p:grpSpPr>
          <a:xfrm>
            <a:off x="7819199" y="752550"/>
            <a:ext cx="604800" cy="147600"/>
            <a:chOff x="7688649" y="828750"/>
            <a:chExt cx="604800" cy="147600"/>
          </a:xfrm>
        </p:grpSpPr>
        <p:sp>
          <p:nvSpPr>
            <p:cNvPr id="2930" name="Google Shape;2930;p8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1" name="Google Shape;2931;p8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2" name="Google Shape;2932;p8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749;p50">
            <a:extLst>
              <a:ext uri="{FF2B5EF4-FFF2-40B4-BE49-F238E27FC236}">
                <a16:creationId xmlns:a16="http://schemas.microsoft.com/office/drawing/2014/main" id="{667E5C88-9650-46B8-1D8C-8D370284C7AA}"/>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2500"/>
              <a:buFont typeface="Bebas Neue"/>
              <a:buNone/>
              <a:defRPr sz="2000" b="1" i="0" u="none" strike="noStrike" cap="none">
                <a:solidFill>
                  <a:schemeClr val="dk2"/>
                </a:solidFill>
                <a:latin typeface="Oswald"/>
                <a:ea typeface="Oswald"/>
                <a:cs typeface="Oswald"/>
                <a:sym typeface="Oswald"/>
              </a:defRPr>
            </a:lvl1pPr>
            <a:lvl2pPr marL="914400" marR="0" lvl="1"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r"/>
            <a:r>
              <a:rPr lang="en-SG" sz="1000" b="0"/>
              <a:t>DIGITAL-FORENSICS.HTML</a:t>
            </a:r>
          </a:p>
        </p:txBody>
      </p:sp>
      <p:pic>
        <p:nvPicPr>
          <p:cNvPr id="4" name="Picture 3">
            <a:extLst>
              <a:ext uri="{FF2B5EF4-FFF2-40B4-BE49-F238E27FC236}">
                <a16:creationId xmlns:a16="http://schemas.microsoft.com/office/drawing/2014/main" id="{733DF664-860B-4BF9-AB88-1C650F6B7A48}"/>
              </a:ext>
            </a:extLst>
          </p:cNvPr>
          <p:cNvPicPr>
            <a:picLocks noChangeAspect="1"/>
          </p:cNvPicPr>
          <p:nvPr/>
        </p:nvPicPr>
        <p:blipFill>
          <a:blip r:embed="rId5"/>
          <a:stretch>
            <a:fillRect/>
          </a:stretch>
        </p:blipFill>
        <p:spPr>
          <a:xfrm>
            <a:off x="4184084" y="1905857"/>
            <a:ext cx="4011315" cy="2120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Google Shape;1810;p68">
            <a:extLst>
              <a:ext uri="{FF2B5EF4-FFF2-40B4-BE49-F238E27FC236}">
                <a16:creationId xmlns:a16="http://schemas.microsoft.com/office/drawing/2014/main" id="{C0507B98-B6AE-53E2-E705-B741F9D2DD39}"/>
              </a:ext>
            </a:extLst>
          </p:cNvPr>
          <p:cNvSpPr txBox="1"/>
          <p:nvPr/>
        </p:nvSpPr>
        <p:spPr>
          <a:xfrm>
            <a:off x="1055975" y="1914730"/>
            <a:ext cx="2795373" cy="2185905"/>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5" name="Google Shape;1810;p68">
            <a:extLst>
              <a:ext uri="{FF2B5EF4-FFF2-40B4-BE49-F238E27FC236}">
                <a16:creationId xmlns:a16="http://schemas.microsoft.com/office/drawing/2014/main" id="{54939736-AC54-7C9B-F290-ACF7E0AF4C50}"/>
              </a:ext>
            </a:extLst>
          </p:cNvPr>
          <p:cNvSpPr txBox="1"/>
          <p:nvPr/>
        </p:nvSpPr>
        <p:spPr>
          <a:xfrm>
            <a:off x="1054356" y="1901718"/>
            <a:ext cx="2795373" cy="2198917"/>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1"/>
                </a:solidFill>
                <a:latin typeface="Fira Code" panose="020b0809050000020004" pitchFamily="49" charset="0"/>
                <a:ea typeface="Fira Code" panose="020b0809050000020004" pitchFamily="49" charset="0"/>
                <a:cs typeface="Fira Code" panose="020b0809050000020004" pitchFamily="49" charset="0"/>
              </a:rPr>
              <a:t>Subtly changing the frequency of audio signals</a:t>
            </a:r>
          </a:p>
        </p:txBody>
      </p:sp>
      <p:pic>
        <p:nvPicPr>
          <p:cNvPr id="7" name="Picture 6">
            <a:extLst>
              <a:ext uri="{FF2B5EF4-FFF2-40B4-BE49-F238E27FC236}">
                <a16:creationId xmlns:a16="http://schemas.microsoft.com/office/drawing/2014/main" id="{01451194-8BA8-CC26-FA8F-01C865BB1E74}"/>
              </a:ext>
            </a:extLst>
          </p:cNvPr>
          <p:cNvPicPr>
            <a:picLocks noChangeAspect="1"/>
          </p:cNvPicPr>
          <p:nvPr/>
        </p:nvPicPr>
        <p:blipFill>
          <a:blip r:embed="rId6"/>
          <a:stretch>
            <a:fillRect/>
          </a:stretch>
        </p:blipFill>
        <p:spPr>
          <a:xfrm>
            <a:off x="948601" y="1850712"/>
            <a:ext cx="2795373" cy="2549213"/>
          </a:xfrm>
          <a:prstGeom prst="rect">
            <a:avLst/>
          </a:prstGeom>
        </p:spPr>
      </p:pic>
    </p:spTree>
    <p:extLst>
      <p:ext uri="{BB962C8B-B14F-4D97-AF65-F5344CB8AC3E}">
        <p14:creationId val="2903712089"/>
      </p:ext>
    </p:extLst>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1100"/>
        <p:cNvGrpSpPr/>
        <p:nvPr/>
      </p:nvGrpSpPr>
      <p:grpSpPr>
        <a:xfrm>
          <a:off x="0" y="0"/>
          <a:ext cx="0" cy="0"/>
        </a:xfrm>
      </p:grpSpPr>
      <p:grpSp>
        <p:nvGrpSpPr>
          <p:cNvPr id="1101" name="Google Shape;1101;p57"/>
          <p:cNvGrpSpPr/>
          <p:nvPr/>
        </p:nvGrpSpPr>
        <p:grpSpPr>
          <a:xfrm>
            <a:off x="299286" y="189025"/>
            <a:ext cx="133205" cy="119344"/>
            <a:chOff x="222150" y="185025"/>
            <a:chExt cx="170100" cy="152400"/>
          </a:xfrm>
        </p:grpSpPr>
        <p:cxnSp>
          <p:nvCxnSpPr>
            <p:cNvPr id="1102" name="Google Shape;1102;p5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103" name="Google Shape;1103;p5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104" name="Google Shape;1104;p5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105" name="Google Shape;1105;p57"/>
          <p:cNvGrpSpPr/>
          <p:nvPr/>
        </p:nvGrpSpPr>
        <p:grpSpPr>
          <a:xfrm>
            <a:off x="286625" y="3999999"/>
            <a:ext cx="145867" cy="958251"/>
            <a:chOff x="286625" y="3923799"/>
            <a:chExt cx="145867" cy="958251"/>
          </a:xfrm>
        </p:grpSpPr>
        <p:sp>
          <p:nvSpPr>
            <p:cNvPr id="1106" name="Google Shape;1106;p5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107" name="Google Shape;1107;p57"/>
            <p:cNvGrpSpPr/>
            <p:nvPr/>
          </p:nvGrpSpPr>
          <p:grpSpPr>
            <a:xfrm>
              <a:off x="298112" y="4342643"/>
              <a:ext cx="110182" cy="126862"/>
              <a:chOff x="281100" y="2027800"/>
              <a:chExt cx="140700" cy="162000"/>
            </a:xfrm>
          </p:grpSpPr>
          <p:sp>
            <p:nvSpPr>
              <p:cNvPr id="1108" name="Google Shape;1108;p5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109" name="Google Shape;1109;p57"/>
              <p:cNvGrpSpPr/>
              <p:nvPr/>
            </p:nvGrpSpPr>
            <p:grpSpPr>
              <a:xfrm>
                <a:off x="308875" y="2088450"/>
                <a:ext cx="85200" cy="40700"/>
                <a:chOff x="308875" y="2087000"/>
                <a:chExt cx="85200" cy="40700"/>
              </a:xfrm>
            </p:grpSpPr>
            <p:cxnSp>
              <p:nvCxnSpPr>
                <p:cNvPr id="1110" name="Google Shape;1110;p5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111" name="Google Shape;1111;p5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12" name="Google Shape;1112;p57"/>
            <p:cNvGrpSpPr/>
            <p:nvPr/>
          </p:nvGrpSpPr>
          <p:grpSpPr>
            <a:xfrm>
              <a:off x="286625" y="3923799"/>
              <a:ext cx="133200" cy="133200"/>
              <a:chOff x="286625" y="3648899"/>
              <a:chExt cx="133200" cy="133200"/>
            </a:xfrm>
          </p:grpSpPr>
          <p:sp>
            <p:nvSpPr>
              <p:cNvPr id="1113" name="Google Shape;1113;p5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14" name="Google Shape;1114;p5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1116" name="Google Shape;1116;p57"/>
          <p:cNvSpPr txBox="1">
            <a:spLocks noGrp="1"/>
          </p:cNvSpPr>
          <p:nvPr>
            <p:ph type="title"/>
          </p:nvPr>
        </p:nvSpPr>
        <p:spPr>
          <a:xfrm>
            <a:off x="2808131" y="2324775"/>
            <a:ext cx="4806807" cy="9420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sz="5400"/>
              <a:t>&lt;NETWORK FORENSICS&gt;</a:t>
            </a:r>
            <a:endParaRPr sz="5400"/>
          </a:p>
        </p:txBody>
      </p:sp>
      <p:sp>
        <p:nvSpPr>
          <p:cNvPr id="1117" name="Google Shape;1117;p57"/>
          <p:cNvSpPr txBox="1">
            <a:spLocks noGrp="1"/>
          </p:cNvSpPr>
          <p:nvPr>
            <p:ph type="title" idx="2"/>
          </p:nvPr>
        </p:nvSpPr>
        <p:spPr>
          <a:xfrm>
            <a:off x="2550381" y="1176575"/>
            <a:ext cx="1584600" cy="7995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/03</a:t>
            </a:r>
            <a:endParaRPr/>
          </a:p>
        </p:txBody>
      </p:sp>
      <p:sp>
        <p:nvSpPr>
          <p:cNvPr id="1119" name="Google Shape;1119;p57">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cxnSp>
        <p:nvCxnSpPr>
          <p:cNvPr id="1120" name="Google Shape;1120;p57">
            <a:hlinkClick action="ppaction://hlinkshowjump?jump=nextslide"/>
          </p:cNvPr>
          <p:cNvCxnSpPr/>
          <p:nvPr/>
        </p:nvCxnSpPr>
        <p:spPr>
          <a:xfrm>
            <a:off x="7455950" y="4010363"/>
            <a:ext cx="792600" cy="0"/>
          </a:xfrm>
          <a:prstGeom prst="straightConnector1">
            <a:avLst/>
          </a:prstGeom>
          <a:noFill/>
          <a:ln w="9525" cap="flat" cmpd="sng">
            <a:solidFill>
              <a:schemeClr val="dk2"/>
            </a:solidFill>
            <a:prstDash val="solid"/>
            <a:round/>
            <a:headEnd type="none" w="med" len="med"/>
            <a:tailEnd type="stealth" w="med" len="med"/>
          </a:ln>
        </p:spPr>
      </p:cxnSp>
      <p:sp>
        <p:nvSpPr>
          <p:cNvPr id="1121" name="Google Shape;1121;p57">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22" name="Google Shape;1122;p57">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23" name="Google Shape;1123;p57">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124" name="Google Shape;1124;p57"/>
          <p:cNvGrpSpPr/>
          <p:nvPr/>
        </p:nvGrpSpPr>
        <p:grpSpPr>
          <a:xfrm rot="10800000">
            <a:off x="9176875" y="3209800"/>
            <a:ext cx="145800" cy="517100"/>
            <a:chOff x="5691750" y="2376338"/>
            <a:chExt cx="145800" cy="517100"/>
          </a:xfrm>
        </p:grpSpPr>
        <p:sp>
          <p:nvSpPr>
            <p:cNvPr id="1125" name="Google Shape;1125;p57"/>
            <p:cNvSpPr/>
            <p:nvPr/>
          </p:nvSpPr>
          <p:spPr>
            <a:xfrm rot="10800000">
              <a:off x="5691750" y="23763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126" name="Google Shape;1126;p57"/>
            <p:cNvGrpSpPr/>
            <p:nvPr/>
          </p:nvGrpSpPr>
          <p:grpSpPr>
            <a:xfrm>
              <a:off x="5691750" y="2571738"/>
              <a:ext cx="145800" cy="321700"/>
              <a:chOff x="5691750" y="2571738"/>
              <a:chExt cx="145800" cy="321700"/>
            </a:xfrm>
          </p:grpSpPr>
          <p:sp>
            <p:nvSpPr>
              <p:cNvPr id="1127" name="Google Shape;1127;p57"/>
              <p:cNvSpPr/>
              <p:nvPr/>
            </p:nvSpPr>
            <p:spPr>
              <a:xfrm rot="10800000">
                <a:off x="5691750" y="25717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28" name="Google Shape;1128;p57"/>
              <p:cNvSpPr/>
              <p:nvPr/>
            </p:nvSpPr>
            <p:spPr>
              <a:xfrm rot="10800000">
                <a:off x="5691750" y="27671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1129" name="Google Shape;1129;p57"/>
          <p:cNvGrpSpPr/>
          <p:nvPr/>
        </p:nvGrpSpPr>
        <p:grpSpPr>
          <a:xfrm>
            <a:off x="1023953" y="1144345"/>
            <a:ext cx="1445400" cy="2767200"/>
            <a:chOff x="1251400" y="1099325"/>
            <a:chExt cx="1445400" cy="2767200"/>
          </a:xfrm>
        </p:grpSpPr>
        <p:sp>
          <p:nvSpPr>
            <p:cNvPr id="1130" name="Google Shape;1130;p57"/>
            <p:cNvSpPr/>
            <p:nvPr/>
          </p:nvSpPr>
          <p:spPr>
            <a:xfrm>
              <a:off x="1251400" y="1099325"/>
              <a:ext cx="1445400" cy="2767200"/>
            </a:xfrm>
            <a:prstGeom prst="roundRect">
              <a:avLst>
                <a:gd name="adj" fmla="val 5301"/>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31" name="Google Shape;1131;p57"/>
            <p:cNvSpPr/>
            <p:nvPr/>
          </p:nvSpPr>
          <p:spPr>
            <a:xfrm>
              <a:off x="1306150" y="1377735"/>
              <a:ext cx="1335900" cy="22467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32" name="Google Shape;1132;p57"/>
            <p:cNvSpPr/>
            <p:nvPr/>
          </p:nvSpPr>
          <p:spPr>
            <a:xfrm>
              <a:off x="1396696" y="1472575"/>
              <a:ext cx="1156800" cy="5172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33" name="Google Shape;1133;p57"/>
            <p:cNvSpPr/>
            <p:nvPr/>
          </p:nvSpPr>
          <p:spPr>
            <a:xfrm>
              <a:off x="1489508" y="1623667"/>
              <a:ext cx="211691" cy="215028"/>
            </a:xfrm>
            <a:custGeom>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34" name="Google Shape;1134;p57"/>
            <p:cNvSpPr/>
            <p:nvPr/>
          </p:nvSpPr>
          <p:spPr>
            <a:xfrm>
              <a:off x="1394700" y="2111750"/>
              <a:ext cx="1156800" cy="13872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35" name="Google Shape;1135;p57"/>
            <p:cNvSpPr/>
            <p:nvPr/>
          </p:nvSpPr>
          <p:spPr>
            <a:xfrm>
              <a:off x="1805690" y="1685266"/>
              <a:ext cx="640200" cy="91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36" name="Google Shape;1136;p57"/>
            <p:cNvSpPr/>
            <p:nvPr/>
          </p:nvSpPr>
          <p:spPr>
            <a:xfrm>
              <a:off x="1805690" y="1685275"/>
              <a:ext cx="456900" cy="91800"/>
            </a:xfrm>
            <a:prstGeom prst="roundRect">
              <a:avLst>
                <a:gd name="adj" fmla="val 50000"/>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37" name="Google Shape;1137;p57"/>
            <p:cNvSpPr/>
            <p:nvPr/>
          </p:nvSpPr>
          <p:spPr>
            <a:xfrm rot="-5400000">
              <a:off x="109149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38" name="Google Shape;1138;p57"/>
            <p:cNvSpPr/>
            <p:nvPr/>
          </p:nvSpPr>
          <p:spPr>
            <a:xfrm rot="-5400000">
              <a:off x="1235652" y="2907549"/>
              <a:ext cx="7194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39" name="Google Shape;1139;p57"/>
            <p:cNvSpPr/>
            <p:nvPr/>
          </p:nvSpPr>
          <p:spPr>
            <a:xfrm rot="-5400000">
              <a:off x="1288941"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40" name="Google Shape;1140;p57"/>
            <p:cNvSpPr/>
            <p:nvPr/>
          </p:nvSpPr>
          <p:spPr>
            <a:xfrm rot="-5400000">
              <a:off x="1516191" y="2990649"/>
              <a:ext cx="5532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41" name="Google Shape;1141;p57"/>
            <p:cNvSpPr/>
            <p:nvPr/>
          </p:nvSpPr>
          <p:spPr>
            <a:xfrm rot="-5400000">
              <a:off x="148823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42" name="Google Shape;1142;p57"/>
            <p:cNvSpPr/>
            <p:nvPr/>
          </p:nvSpPr>
          <p:spPr>
            <a:xfrm rot="-5400000">
              <a:off x="1802333" y="3077499"/>
              <a:ext cx="3795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43" name="Google Shape;1143;p57"/>
            <p:cNvSpPr/>
            <p:nvPr/>
          </p:nvSpPr>
          <p:spPr>
            <a:xfrm rot="-5400000">
              <a:off x="168660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44" name="Google Shape;1144;p57"/>
            <p:cNvSpPr/>
            <p:nvPr/>
          </p:nvSpPr>
          <p:spPr>
            <a:xfrm rot="-5400000">
              <a:off x="1787103" y="2863899"/>
              <a:ext cx="8067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45" name="Google Shape;1145;p57"/>
            <p:cNvSpPr/>
            <p:nvPr/>
          </p:nvSpPr>
          <p:spPr>
            <a:xfrm rot="-5400000">
              <a:off x="188497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46" name="Google Shape;1146;p57"/>
            <p:cNvSpPr/>
            <p:nvPr/>
          </p:nvSpPr>
          <p:spPr>
            <a:xfrm rot="-5400000">
              <a:off x="1973923" y="2852349"/>
              <a:ext cx="8298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47" name="Google Shape;1147;p57"/>
            <p:cNvSpPr/>
            <p:nvPr/>
          </p:nvSpPr>
          <p:spPr>
            <a:xfrm>
              <a:off x="1736187" y="1182137"/>
              <a:ext cx="79572" cy="79606"/>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48" name="Google Shape;1148;p57"/>
            <p:cNvSpPr/>
            <p:nvPr/>
          </p:nvSpPr>
          <p:spPr>
            <a:xfrm>
              <a:off x="1882604" y="3674531"/>
              <a:ext cx="133224" cy="133316"/>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3DB0FD"/>
                </a:gs>
                <a:gs pos="100000">
                  <a:srgbClr val="308EF7"/>
                </a:gs>
              </a:gsLst>
              <a:lin ang="2698631"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49" name="Google Shape;1149;p57"/>
            <p:cNvSpPr/>
            <p:nvPr/>
          </p:nvSpPr>
          <p:spPr>
            <a:xfrm>
              <a:off x="1936013" y="1206042"/>
              <a:ext cx="276000" cy="31800"/>
            </a:xfrm>
            <a:prstGeom prst="roundRect">
              <a:avLst>
                <a:gd name="adj" fmla="val 50000"/>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1150" name="Google Shape;1150;p57"/>
          <p:cNvGrpSpPr/>
          <p:nvPr/>
        </p:nvGrpSpPr>
        <p:grpSpPr>
          <a:xfrm>
            <a:off x="6614705" y="1629190"/>
            <a:ext cx="1707762" cy="2282375"/>
            <a:chOff x="6346250" y="1633750"/>
            <a:chExt cx="1707762" cy="2282375"/>
          </a:xfrm>
        </p:grpSpPr>
        <p:grpSp>
          <p:nvGrpSpPr>
            <p:cNvPr id="1151" name="Google Shape;1151;p57"/>
            <p:cNvGrpSpPr/>
            <p:nvPr/>
          </p:nvGrpSpPr>
          <p:grpSpPr>
            <a:xfrm>
              <a:off x="6592500" y="3399025"/>
              <a:ext cx="145800" cy="517100"/>
              <a:chOff x="5691750" y="2376338"/>
              <a:chExt cx="145800" cy="517100"/>
            </a:xfrm>
          </p:grpSpPr>
          <p:sp>
            <p:nvSpPr>
              <p:cNvPr id="1152" name="Google Shape;1152;p57"/>
              <p:cNvSpPr/>
              <p:nvPr/>
            </p:nvSpPr>
            <p:spPr>
              <a:xfrm rot="10800000">
                <a:off x="5691750" y="23763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153" name="Google Shape;1153;p57"/>
              <p:cNvGrpSpPr/>
              <p:nvPr/>
            </p:nvGrpSpPr>
            <p:grpSpPr>
              <a:xfrm>
                <a:off x="5691750" y="2571738"/>
                <a:ext cx="145800" cy="321700"/>
                <a:chOff x="5691750" y="2571738"/>
                <a:chExt cx="145800" cy="321700"/>
              </a:xfrm>
            </p:grpSpPr>
            <p:sp>
              <p:nvSpPr>
                <p:cNvPr id="1154" name="Google Shape;1154;p57"/>
                <p:cNvSpPr/>
                <p:nvPr/>
              </p:nvSpPr>
              <p:spPr>
                <a:xfrm rot="10800000">
                  <a:off x="5691750" y="25717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55" name="Google Shape;1155;p57"/>
                <p:cNvSpPr/>
                <p:nvPr/>
              </p:nvSpPr>
              <p:spPr>
                <a:xfrm rot="10800000">
                  <a:off x="5691750" y="27671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1156" name="Google Shape;1156;p57"/>
            <p:cNvGrpSpPr/>
            <p:nvPr/>
          </p:nvGrpSpPr>
          <p:grpSpPr>
            <a:xfrm rot="5400000">
              <a:off x="7641600" y="1448100"/>
              <a:ext cx="145800" cy="517100"/>
              <a:chOff x="5691750" y="2376338"/>
              <a:chExt cx="145800" cy="517100"/>
            </a:xfrm>
          </p:grpSpPr>
          <p:sp>
            <p:nvSpPr>
              <p:cNvPr id="1157" name="Google Shape;1157;p57"/>
              <p:cNvSpPr/>
              <p:nvPr/>
            </p:nvSpPr>
            <p:spPr>
              <a:xfrm rot="10800000">
                <a:off x="5691750" y="23763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158" name="Google Shape;1158;p57"/>
              <p:cNvGrpSpPr/>
              <p:nvPr/>
            </p:nvGrpSpPr>
            <p:grpSpPr>
              <a:xfrm>
                <a:off x="5691750" y="2571738"/>
                <a:ext cx="145800" cy="321700"/>
                <a:chOff x="5691750" y="2571738"/>
                <a:chExt cx="145800" cy="321700"/>
              </a:xfrm>
            </p:grpSpPr>
            <p:sp>
              <p:nvSpPr>
                <p:cNvPr id="1159" name="Google Shape;1159;p57"/>
                <p:cNvSpPr/>
                <p:nvPr/>
              </p:nvSpPr>
              <p:spPr>
                <a:xfrm rot="10800000">
                  <a:off x="5691750" y="25717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60" name="Google Shape;1160;p57"/>
                <p:cNvSpPr/>
                <p:nvPr/>
              </p:nvSpPr>
              <p:spPr>
                <a:xfrm rot="10800000">
                  <a:off x="5691750" y="27671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1161" name="Google Shape;1161;p57"/>
            <p:cNvGrpSpPr/>
            <p:nvPr/>
          </p:nvGrpSpPr>
          <p:grpSpPr>
            <a:xfrm>
              <a:off x="6346250" y="2102125"/>
              <a:ext cx="1707762" cy="719400"/>
              <a:chOff x="6346250" y="2102125"/>
              <a:chExt cx="1707762" cy="719400"/>
            </a:xfrm>
          </p:grpSpPr>
          <p:sp>
            <p:nvSpPr>
              <p:cNvPr id="1162" name="Google Shape;1162;p57"/>
              <p:cNvSpPr/>
              <p:nvPr/>
            </p:nvSpPr>
            <p:spPr>
              <a:xfrm>
                <a:off x="6346250" y="2102125"/>
                <a:ext cx="719400" cy="719400"/>
              </a:xfrm>
              <a:prstGeom prst="blockArc">
                <a:avLst>
                  <a:gd name="adj1" fmla="val 16541852"/>
                  <a:gd name="adj2" fmla="val 16420801"/>
                  <a:gd name="adj3" fmla="val 597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63" name="Google Shape;1163;p57"/>
              <p:cNvSpPr/>
              <p:nvPr/>
            </p:nvSpPr>
            <p:spPr>
              <a:xfrm>
                <a:off x="6475324" y="2231111"/>
                <a:ext cx="461242" cy="461437"/>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64" name="Google Shape;1164;p57"/>
              <p:cNvSpPr/>
              <p:nvPr/>
            </p:nvSpPr>
            <p:spPr>
              <a:xfrm>
                <a:off x="7188200" y="2625474"/>
                <a:ext cx="125803" cy="125856"/>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65" name="Google Shape;1165;p57"/>
              <p:cNvSpPr/>
              <p:nvPr/>
            </p:nvSpPr>
            <p:spPr>
              <a:xfrm>
                <a:off x="6346250" y="2102125"/>
                <a:ext cx="719400" cy="719400"/>
              </a:xfrm>
              <a:prstGeom prst="blockArc">
                <a:avLst>
                  <a:gd name="adj1" fmla="val 16135655"/>
                  <a:gd name="adj2" fmla="val 8050865"/>
                  <a:gd name="adj3" fmla="val 6217"/>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66" name="Google Shape;1166;p57"/>
              <p:cNvSpPr/>
              <p:nvPr/>
            </p:nvSpPr>
            <p:spPr>
              <a:xfrm>
                <a:off x="6346250" y="2102125"/>
                <a:ext cx="719400" cy="719400"/>
              </a:xfrm>
              <a:prstGeom prst="blockArc">
                <a:avLst>
                  <a:gd name="adj1" fmla="val 16135655"/>
                  <a:gd name="adj2" fmla="val 1663353"/>
                  <a:gd name="adj3" fmla="val 6702"/>
                </a:avLst>
              </a:pr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67" name="Google Shape;1167;p57"/>
              <p:cNvSpPr/>
              <p:nvPr/>
            </p:nvSpPr>
            <p:spPr>
              <a:xfrm>
                <a:off x="7188200" y="2252938"/>
                <a:ext cx="417000" cy="627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68" name="Google Shape;1168;p57"/>
              <p:cNvSpPr/>
              <p:nvPr/>
            </p:nvSpPr>
            <p:spPr>
              <a:xfrm>
                <a:off x="7188200" y="2440063"/>
                <a:ext cx="865800" cy="627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69" name="Google Shape;1169;p57"/>
              <p:cNvSpPr/>
              <p:nvPr/>
            </p:nvSpPr>
            <p:spPr>
              <a:xfrm>
                <a:off x="7373202" y="2625474"/>
                <a:ext cx="125803" cy="125856"/>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70" name="Google Shape;1170;p57"/>
              <p:cNvSpPr/>
              <p:nvPr/>
            </p:nvSpPr>
            <p:spPr>
              <a:xfrm>
                <a:off x="7558204" y="2625474"/>
                <a:ext cx="125803" cy="125856"/>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71" name="Google Shape;1171;p57"/>
              <p:cNvSpPr/>
              <p:nvPr/>
            </p:nvSpPr>
            <p:spPr>
              <a:xfrm>
                <a:off x="7743207" y="2221374"/>
                <a:ext cx="125803" cy="125856"/>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57C85"/>
                  </a:gs>
                  <a:gs pos="100000">
                    <a:schemeClr val="accent6"/>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72" name="Google Shape;1172;p57"/>
              <p:cNvSpPr/>
              <p:nvPr/>
            </p:nvSpPr>
            <p:spPr>
              <a:xfrm>
                <a:off x="7928209" y="2221374"/>
                <a:ext cx="125803" cy="125856"/>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57C85"/>
                  </a:gs>
                  <a:gs pos="100000">
                    <a:schemeClr val="accent6"/>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4" name="Google Shape;749;p50">
            <a:extLst>
              <a:ext uri="{FF2B5EF4-FFF2-40B4-BE49-F238E27FC236}">
                <a16:creationId xmlns:a16="http://schemas.microsoft.com/office/drawing/2014/main" id="{6BAD248F-7F86-9DC5-40AE-517EA7CC3754}"/>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ctr" rtl="0">
              <a:lnSpc>
                <a:spcPct val="100000"/>
              </a:lnSpc>
              <a:spcBef>
                <a:spcPct val="0"/>
              </a:spcBef>
              <a:spcAft>
                <a:spcPct val="0"/>
              </a:spcAft>
              <a:buClr>
                <a:schemeClr val="dk2"/>
              </a:buClr>
              <a:buSzPts val="1400"/>
              <a:buFont typeface="Fira Code"/>
              <a:buNone/>
              <a:defRPr sz="16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r"/>
            <a:r>
              <a:rPr lang="en-SG" sz="1000">
                <a:latin typeface="Oswald"/>
                <a:ea typeface="Oswald"/>
                <a:cs typeface="Oswald"/>
                <a:sym typeface="Oswald"/>
              </a:rPr>
              <a:t>DIGITAL-FORENSICS.HTML</a:t>
            </a:r>
          </a:p>
        </p:txBody>
      </p:sp>
      <p:sp>
        <p:nvSpPr>
          <p:cNvPr id="6" name="TextBox 5">
            <a:extLst>
              <a:ext uri="{FF2B5EF4-FFF2-40B4-BE49-F238E27FC236}">
                <a16:creationId xmlns:a16="http://schemas.microsoft.com/office/drawing/2014/main" id="{5437E594-AE04-A404-908E-346C61EBFB9A}"/>
              </a:ext>
            </a:extLst>
          </p:cNvPr>
          <p:cNvSpPr txBox="1"/>
          <p:nvPr/>
        </p:nvSpPr>
        <p:spPr>
          <a:xfrm>
            <a:off x="2195069" y="3761429"/>
            <a:ext cx="4693920" cy="523220"/>
          </a:xfrm>
          <a:prstGeom prst="rect">
            <a:avLst/>
          </a:prstGeom>
          <a:noFill/>
        </p:spPr>
        <p:txBody>
          <a:bodyPr wrap="square">
            <a:spAutoFit/>
          </a:bodyPr>
          <a:lstStyle/>
          <a:p>
            <a:pPr marL="596900" lvl="1" algn="l"/>
            <a:r>
              <a:rPr lang="en-SG">
                <a:solidFill>
                  <a:schemeClr val="bg1"/>
                </a:solidFill>
                <a:latin typeface="Fira Code" panose="020b0809050000020004" pitchFamily="49" charset="0"/>
                <a:ea typeface="Fira Code" panose="020b0809050000020004" pitchFamily="49" charset="0"/>
                <a:cs typeface="Fira Code" panose="020b0809050000020004" pitchFamily="49" charset="0"/>
              </a:rPr>
              <a:t>Analysing data from network devices like routers</a:t>
            </a:r>
          </a:p>
        </p:txBody>
      </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1117"/>
                                        </p:tgtEl>
                                        <p:attrNameLst>
                                          <p:attrName>style.visibility</p:attrName>
                                        </p:attrNameLst>
                                      </p:cBhvr>
                                      <p:to>
                                        <p:strVal val="visible"/>
                                      </p:to>
                                    </p:set>
                                    <p:animEffect transition="in" filter="fade">
                                      <p:cBhvr>
                                        <p:cTn id="7" dur="1000"/>
                                        <p:tgtEl>
                                          <p:spTgt spid="1117"/>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1116"/>
                                        </p:tgtEl>
                                        <p:attrNameLst>
                                          <p:attrName>style.visibility</p:attrName>
                                        </p:attrNameLst>
                                      </p:cBhvr>
                                      <p:to>
                                        <p:strVal val="visible"/>
                                      </p:to>
                                    </p:set>
                                    <p:animEffect transition="in" filter="fade">
                                      <p:cBhvr>
                                        <p:cTn id="11" dur="1000"/>
                                        <p:tgtEl>
                                          <p:spTgt spid="1116"/>
                                        </p:tgtEl>
                                      </p:cBhvr>
                                    </p:animEffect>
                                  </p:childTnLst>
                                </p:cTn>
                              </p:par>
                            </p:childTnLst>
                          </p:cTn>
                        </p:par>
                        <p:par>
                          <p:cTn id="12" fill="hold" nodeType="afterGroup">
                            <p:stCondLst>
                              <p:cond delay="2000"/>
                            </p:stCondLst>
                            <p:childTnLst>
                              <p:par>
                                <p:cTn id="13" presetID="10" presetClass="entr" presetSubtype="0" fill="hold" nodeType="afterEffect">
                                  <p:stCondLst>
                                    <p:cond delay="0"/>
                                  </p:stCondLst>
                                  <p:childTnLst>
                                    <p:set>
                                      <p:cBhvr>
                                        <p:cTn id="14" dur="1" fill="hold">
                                          <p:stCondLst>
                                            <p:cond delay="0"/>
                                          </p:stCondLst>
                                        </p:cTn>
                                        <p:tgtEl>
                                          <p:spTgt spid="1150"/>
                                        </p:tgtEl>
                                        <p:attrNameLst>
                                          <p:attrName>style.visibility</p:attrName>
                                        </p:attrNameLst>
                                      </p:cBhvr>
                                      <p:to>
                                        <p:strVal val="visible"/>
                                      </p:to>
                                    </p:set>
                                    <p:animEffect transition="in" filter="fade">
                                      <p:cBhvr>
                                        <p:cTn id="15" dur="1000"/>
                                        <p:tgtEl>
                                          <p:spTgt spid="1150"/>
                                        </p:tgtEl>
                                      </p:cBhvr>
                                    </p:animEffect>
                                  </p:childTnLst>
                                </p:cTn>
                              </p:par>
                              <p:par>
                                <p:cTn id="16" presetID="10" presetClass="entr" presetSubtype="0" fill="hold" nodeType="withEffect">
                                  <p:stCondLst>
                                    <p:cond delay="0"/>
                                  </p:stCondLst>
                                  <p:childTnLst>
                                    <p:set>
                                      <p:cBhvr>
                                        <p:cTn id="17" dur="1" fill="hold">
                                          <p:stCondLst>
                                            <p:cond delay="0"/>
                                          </p:stCondLst>
                                        </p:cTn>
                                        <p:tgtEl>
                                          <p:spTgt spid="1129"/>
                                        </p:tgtEl>
                                        <p:attrNameLst>
                                          <p:attrName>style.visibility</p:attrName>
                                        </p:attrNameLst>
                                      </p:cBhvr>
                                      <p:to>
                                        <p:strVal val="visible"/>
                                      </p:to>
                                    </p:set>
                                    <p:animEffect transition="in" filter="fade">
                                      <p:cBhvr>
                                        <p:cTn id="18" dur="1000"/>
                                        <p:tgtEl>
                                          <p:spTgt spid="1129"/>
                                        </p:tgtEl>
                                      </p:cBhvr>
                                    </p:animEffect>
                                  </p:childTnLst>
                                </p:cTn>
                              </p:par>
                            </p:childTnLst>
                          </p:cTn>
                        </p:par>
                        <p:par>
                          <p:cTn id="19" fill="hold" nodeType="afterGroup">
                            <p:stCondLst>
                              <p:cond delay="3000"/>
                            </p:stCondLst>
                            <p:childTnLst>
                              <p:par>
                                <p:cTn id="20" presetID="10" presetClass="entr" presetSubtype="0" fill="hold" nodeType="afterEffect">
                                  <p:stCondLst>
                                    <p:cond delay="0"/>
                                  </p:stCondLst>
                                  <p:childTnLst>
                                    <p:set>
                                      <p:cBhvr>
                                        <p:cTn id="21" dur="1" fill="hold">
                                          <p:stCondLst>
                                            <p:cond delay="0"/>
                                          </p:stCondLst>
                                        </p:cTn>
                                        <p:tgtEl>
                                          <p:spTgt spid="1120"/>
                                        </p:tgtEl>
                                        <p:attrNameLst>
                                          <p:attrName>style.visibility</p:attrName>
                                        </p:attrNameLst>
                                      </p:cBhvr>
                                      <p:to>
                                        <p:strVal val="visible"/>
                                      </p:to>
                                    </p:set>
                                    <p:animEffect transition="in" filter="fade">
                                      <p:cBhvr>
                                        <p:cTn id="22" dur="1000"/>
                                        <p:tgtEl>
                                          <p:spTgt spid="1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2895"/>
        <p:cNvGrpSpPr/>
        <p:nvPr/>
      </p:nvGrpSpPr>
      <p:grpSpPr>
        <a:xfrm>
          <a:off x="0" y="0"/>
          <a:ext cx="0" cy="0"/>
        </a:xfrm>
      </p:grpSpPr>
      <p:grpSp>
        <p:nvGrpSpPr>
          <p:cNvPr id="2909" name="Google Shape;2909;p85"/>
          <p:cNvGrpSpPr/>
          <p:nvPr/>
        </p:nvGrpSpPr>
        <p:grpSpPr>
          <a:xfrm>
            <a:off x="299286" y="189025"/>
            <a:ext cx="133205" cy="119344"/>
            <a:chOff x="222150" y="185025"/>
            <a:chExt cx="170100" cy="152400"/>
          </a:xfrm>
        </p:grpSpPr>
        <p:cxnSp>
          <p:nvCxnSpPr>
            <p:cNvPr id="2910" name="Google Shape;2910;p8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1" name="Google Shape;2911;p8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2" name="Google Shape;2912;p8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2913" name="Google Shape;2913;p85"/>
          <p:cNvGrpSpPr/>
          <p:nvPr/>
        </p:nvGrpSpPr>
        <p:grpSpPr>
          <a:xfrm>
            <a:off x="286625" y="3999999"/>
            <a:ext cx="145867" cy="958251"/>
            <a:chOff x="286625" y="3923799"/>
            <a:chExt cx="145867" cy="958251"/>
          </a:xfrm>
        </p:grpSpPr>
        <p:sp>
          <p:nvSpPr>
            <p:cNvPr id="2914" name="Google Shape;2914;p8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5" name="Google Shape;2915;p85"/>
            <p:cNvGrpSpPr/>
            <p:nvPr/>
          </p:nvGrpSpPr>
          <p:grpSpPr>
            <a:xfrm>
              <a:off x="298112" y="4342643"/>
              <a:ext cx="110182" cy="126862"/>
              <a:chOff x="281100" y="2027800"/>
              <a:chExt cx="140700" cy="162000"/>
            </a:xfrm>
          </p:grpSpPr>
          <p:sp>
            <p:nvSpPr>
              <p:cNvPr id="2916" name="Google Shape;2916;p8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7" name="Google Shape;2917;p85"/>
              <p:cNvGrpSpPr/>
              <p:nvPr/>
            </p:nvGrpSpPr>
            <p:grpSpPr>
              <a:xfrm>
                <a:off x="308875" y="2088450"/>
                <a:ext cx="85200" cy="40700"/>
                <a:chOff x="308875" y="2087000"/>
                <a:chExt cx="85200" cy="40700"/>
              </a:xfrm>
            </p:grpSpPr>
            <p:cxnSp>
              <p:nvCxnSpPr>
                <p:cNvPr id="2918" name="Google Shape;2918;p8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19" name="Google Shape;2919;p8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20" name="Google Shape;2920;p85"/>
            <p:cNvGrpSpPr/>
            <p:nvPr/>
          </p:nvGrpSpPr>
          <p:grpSpPr>
            <a:xfrm>
              <a:off x="286625" y="3923799"/>
              <a:ext cx="133200" cy="133200"/>
              <a:chOff x="286625" y="3648899"/>
              <a:chExt cx="133200" cy="133200"/>
            </a:xfrm>
          </p:grpSpPr>
          <p:sp>
            <p:nvSpPr>
              <p:cNvPr id="2921" name="Google Shape;2921;p8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2" name="Google Shape;2922;p8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2924" name="Google Shape;2924;p85"/>
          <p:cNvSpPr txBox="1">
            <a:spLocks noGrp="1"/>
          </p:cNvSpPr>
          <p:nvPr>
            <p:ph type="title"/>
          </p:nvPr>
        </p:nvSpPr>
        <p:spPr>
          <a:xfrm>
            <a:off x="720000" y="385889"/>
            <a:ext cx="7704000" cy="1463461"/>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/INTRODUCTION </a:t>
            </a:r>
            <a:r>
              <a:rPr lang="en" sz="2400"/>
              <a:t>TO NETWORKING</a:t>
            </a:r>
            <a:br>
              <a:rPr lang="en" sz="2400"/>
            </a:br>
            <a:endParaRPr/>
          </a:p>
        </p:txBody>
      </p:sp>
      <p:sp>
        <p:nvSpPr>
          <p:cNvPr id="2925" name="Google Shape;2925;p8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6" name="Google Shape;2926;p8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7" name="Google Shape;2927;p8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8" name="Google Shape;2928;p85">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29" name="Google Shape;2929;p85"/>
          <p:cNvGrpSpPr/>
          <p:nvPr/>
        </p:nvGrpSpPr>
        <p:grpSpPr>
          <a:xfrm>
            <a:off x="7819199" y="752550"/>
            <a:ext cx="604800" cy="147600"/>
            <a:chOff x="7688649" y="828750"/>
            <a:chExt cx="604800" cy="147600"/>
          </a:xfrm>
        </p:grpSpPr>
        <p:sp>
          <p:nvSpPr>
            <p:cNvPr id="2930" name="Google Shape;2930;p8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1" name="Google Shape;2931;p8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2" name="Google Shape;2932;p8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749;p50">
            <a:extLst>
              <a:ext uri="{FF2B5EF4-FFF2-40B4-BE49-F238E27FC236}">
                <a16:creationId xmlns:a16="http://schemas.microsoft.com/office/drawing/2014/main" id="{667E5C88-9650-46B8-1D8C-8D370284C7AA}"/>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2500"/>
              <a:buFont typeface="Bebas Neue"/>
              <a:buNone/>
              <a:defRPr sz="2000" b="1" i="0" u="none" strike="noStrike" cap="none">
                <a:solidFill>
                  <a:schemeClr val="dk2"/>
                </a:solidFill>
                <a:latin typeface="Oswald"/>
                <a:ea typeface="Oswald"/>
                <a:cs typeface="Oswald"/>
                <a:sym typeface="Oswald"/>
              </a:defRPr>
            </a:lvl1pPr>
            <a:lvl2pPr marL="914400" marR="0" lvl="1"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r"/>
            <a:r>
              <a:rPr lang="en-SG" sz="1000" b="0"/>
              <a:t>DIGITAL-FORENSICS.HTML</a:t>
            </a:r>
          </a:p>
        </p:txBody>
      </p:sp>
      <p:sp>
        <p:nvSpPr>
          <p:cNvPr id="3" name="Google Shape;1810;p68">
            <a:extLst>
              <a:ext uri="{FF2B5EF4-FFF2-40B4-BE49-F238E27FC236}">
                <a16:creationId xmlns:a16="http://schemas.microsoft.com/office/drawing/2014/main" id="{2653E87D-AE2E-A640-0C8D-F8266EE92E60}"/>
              </a:ext>
            </a:extLst>
          </p:cNvPr>
          <p:cNvSpPr txBox="1"/>
          <p:nvPr/>
        </p:nvSpPr>
        <p:spPr>
          <a:xfrm>
            <a:off x="824975" y="1529270"/>
            <a:ext cx="7141824" cy="811570"/>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1"/>
                </a:solidFill>
                <a:latin typeface="Fira Code" panose="020b0809050000020004" pitchFamily="49" charset="0"/>
                <a:ea typeface="Fira Code" panose="020b0809050000020004" pitchFamily="49" charset="0"/>
                <a:cs typeface="Fira Code" panose="020b0809050000020004" pitchFamily="49" charset="0"/>
              </a:rPr>
              <a:t>These communications are </a:t>
            </a:r>
            <a:r>
              <a:rPr lang="en-US" i="1">
                <a:solidFill>
                  <a:schemeClr val="bg1"/>
                </a:solidFill>
                <a:latin typeface="Fira Code" panose="020b0809050000020004" pitchFamily="49" charset="0"/>
                <a:ea typeface="Fira Code" panose="020b0809050000020004" pitchFamily="49" charset="0"/>
                <a:cs typeface="Fira Code" panose="020b0809050000020004" pitchFamily="49" charset="0"/>
              </a:rPr>
              <a:t>governed</a:t>
            </a:r>
            <a:r>
              <a:rPr lang="en-US">
                <a:solidFill>
                  <a:schemeClr val="bg1"/>
                </a:solidFill>
                <a:latin typeface="Fira Code" panose="020b0809050000020004" pitchFamily="49" charset="0"/>
                <a:ea typeface="Fira Code" panose="020b0809050000020004" pitchFamily="49" charset="0"/>
                <a:cs typeface="Fira Code" panose="020b0809050000020004" pitchFamily="49" charset="0"/>
              </a:rPr>
              <a:t> by a set of rules called </a:t>
            </a:r>
            <a:r>
              <a:rPr lang="en-US" b="1">
                <a:solidFill>
                  <a:schemeClr val="bg1"/>
                </a:solidFill>
                <a:latin typeface="Fira Code" panose="020b0809050000020004" pitchFamily="49" charset="0"/>
                <a:ea typeface="Fira Code" panose="020b0809050000020004" pitchFamily="49" charset="0"/>
                <a:cs typeface="Fira Code" panose="020b0809050000020004" pitchFamily="49" charset="0"/>
              </a:rPr>
              <a:t>protocols</a:t>
            </a:r>
            <a:r>
              <a:rPr lang="en-US">
                <a:solidFill>
                  <a:schemeClr val="bg1"/>
                </a:solidFill>
                <a:latin typeface="Fira Code" panose="020b0809050000020004" pitchFamily="49" charset="0"/>
                <a:ea typeface="Fira Code" panose="020b0809050000020004" pitchFamily="49" charset="0"/>
                <a:cs typeface="Fira Code" panose="020b0809050000020004" pitchFamily="49" charset="0"/>
              </a:rPr>
              <a:t>. E.g. HTTP, FTP, and many others</a:t>
            </a:r>
            <a:endParaRPr lang="en-US" b="1">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4" name="Google Shape;1810;p68">
            <a:extLst>
              <a:ext uri="{FF2B5EF4-FFF2-40B4-BE49-F238E27FC236}">
                <a16:creationId xmlns:a16="http://schemas.microsoft.com/office/drawing/2014/main" id="{EFDA7A0A-708D-3308-00EF-67631E22E270}"/>
              </a:ext>
            </a:extLst>
          </p:cNvPr>
          <p:cNvSpPr txBox="1"/>
          <p:nvPr/>
        </p:nvSpPr>
        <p:spPr>
          <a:xfrm>
            <a:off x="824975" y="1191081"/>
            <a:ext cx="7451424" cy="444909"/>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1"/>
                </a:solidFill>
                <a:latin typeface="Fira Code" panose="020b0809050000020004" pitchFamily="49" charset="0"/>
                <a:ea typeface="Fira Code" panose="020b0809050000020004" pitchFamily="49" charset="0"/>
                <a:cs typeface="Fira Code" panose="020b0809050000020004" pitchFamily="49" charset="0"/>
              </a:rPr>
              <a:t>Connecting multiple devices to allow them to communicate</a:t>
            </a:r>
          </a:p>
        </p:txBody>
      </p:sp>
      <p:sp>
        <p:nvSpPr>
          <p:cNvPr id="5" name="Google Shape;1810;p68">
            <a:extLst>
              <a:ext uri="{FF2B5EF4-FFF2-40B4-BE49-F238E27FC236}">
                <a16:creationId xmlns:a16="http://schemas.microsoft.com/office/drawing/2014/main" id="{6D130432-A886-42F5-1276-6F1EF73C60ED}"/>
              </a:ext>
            </a:extLst>
          </p:cNvPr>
          <p:cNvSpPr txBox="1"/>
          <p:nvPr/>
        </p:nvSpPr>
        <p:spPr>
          <a:xfrm>
            <a:off x="824975" y="2101261"/>
            <a:ext cx="7141824" cy="811570"/>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1"/>
                </a:solidFill>
                <a:latin typeface="Fira Code" panose="020b0809050000020004" pitchFamily="49" charset="0"/>
                <a:ea typeface="Fira Code" panose="020b0809050000020004" pitchFamily="49" charset="0"/>
                <a:cs typeface="Fira Code" panose="020b0809050000020004" pitchFamily="49" charset="0"/>
              </a:rPr>
              <a:t>Information transmitted over networks are divided into small chunks called </a:t>
            </a:r>
            <a:r>
              <a:rPr lang="en-US" b="1">
                <a:solidFill>
                  <a:schemeClr val="bg1"/>
                </a:solidFill>
                <a:latin typeface="Fira Code" panose="020b0809050000020004" pitchFamily="49" charset="0"/>
                <a:ea typeface="Fira Code" panose="020b0809050000020004" pitchFamily="49" charset="0"/>
                <a:cs typeface="Fira Code" panose="020b0809050000020004" pitchFamily="49" charset="0"/>
              </a:rPr>
              <a:t>packets</a:t>
            </a:r>
          </a:p>
        </p:txBody>
      </p:sp>
      <p:sp>
        <p:nvSpPr>
          <p:cNvPr id="8" name="Rectangle: Rounded Corners 7">
            <a:extLst>
              <a:ext uri="{FF2B5EF4-FFF2-40B4-BE49-F238E27FC236}">
                <a16:creationId xmlns:a16="http://schemas.microsoft.com/office/drawing/2014/main" id="{0F9F7551-7BA9-E632-0BDF-A7C731B0F696}"/>
              </a:ext>
            </a:extLst>
          </p:cNvPr>
          <p:cNvSpPr/>
          <p:nvPr/>
        </p:nvSpPr>
        <p:spPr>
          <a:xfrm>
            <a:off x="824975" y="2748754"/>
            <a:ext cx="7370424" cy="1402321"/>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SG">
              <a:solidFill>
                <a:schemeClr val="tx1"/>
              </a:solidFill>
              <a:latin typeface="Oswald" panose="00000500000000000000" pitchFamily="2" charset="0"/>
            </a:endParaRPr>
          </a:p>
        </p:txBody>
      </p:sp>
      <p:sp>
        <p:nvSpPr>
          <p:cNvPr id="9" name="Rectangle: Rounded Corners 8">
            <a:extLst>
              <a:ext uri="{FF2B5EF4-FFF2-40B4-BE49-F238E27FC236}">
                <a16:creationId xmlns:a16="http://schemas.microsoft.com/office/drawing/2014/main" id="{A52810D6-451B-C96E-A7BF-7DF10E42BE36}"/>
              </a:ext>
            </a:extLst>
          </p:cNvPr>
          <p:cNvSpPr/>
          <p:nvPr/>
        </p:nvSpPr>
        <p:spPr>
          <a:xfrm>
            <a:off x="2385377" y="2825238"/>
            <a:ext cx="1207860" cy="1271830"/>
          </a:xfrm>
          <a:prstGeom prst="round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SG">
                <a:solidFill>
                  <a:schemeClr val="tx1"/>
                </a:solidFill>
                <a:latin typeface="Oswald" panose="00000500000000000000" pitchFamily="2" charset="0"/>
              </a:rPr>
              <a:t>Source Addr</a:t>
            </a:r>
            <a:endParaRPr lang="en-SG" sz="1050">
              <a:solidFill>
                <a:schemeClr val="tx1"/>
              </a:solidFill>
              <a:latin typeface="Oswald" panose="00000500000000000000" pitchFamily="2" charset="0"/>
            </a:endParaRPr>
          </a:p>
          <a:p>
            <a:endParaRPr lang="en-SG" sz="1100">
              <a:solidFill>
                <a:schemeClr val="tx1"/>
              </a:solidFill>
              <a:latin typeface="Oswald" panose="00000500000000000000" pitchFamily="2" charset="0"/>
            </a:endParaRPr>
          </a:p>
          <a:p>
            <a:r>
              <a:rPr lang="en-SG" sz="1100">
                <a:solidFill>
                  <a:schemeClr val="tx1"/>
                </a:solidFill>
                <a:latin typeface="Oswald" panose="00000500000000000000" pitchFamily="2" charset="0"/>
              </a:rPr>
              <a:t>Source IP Addr</a:t>
            </a:r>
            <a:endParaRPr lang="en-SG" sz="1100">
              <a:solidFill>
                <a:schemeClr val="tx1"/>
              </a:solidFill>
              <a:latin typeface="Oswald" panose="00000500000000000000" pitchFamily="2" charset="0"/>
            </a:endParaRPr>
          </a:p>
          <a:p>
            <a:r>
              <a:rPr lang="en-SG" sz="1100">
                <a:solidFill>
                  <a:schemeClr val="tx1"/>
                </a:solidFill>
                <a:latin typeface="Oswald" panose="00000500000000000000" pitchFamily="2" charset="0"/>
              </a:rPr>
              <a:t>Source MAC Addr</a:t>
            </a:r>
            <a:endParaRPr lang="en-SG" sz="1100">
              <a:solidFill>
                <a:schemeClr val="tx1"/>
              </a:solidFill>
              <a:latin typeface="Oswald" panose="00000500000000000000" pitchFamily="2" charset="0"/>
            </a:endParaRPr>
          </a:p>
          <a:p>
            <a:r>
              <a:rPr lang="en-SG" sz="1100">
                <a:solidFill>
                  <a:schemeClr val="tx1"/>
                </a:solidFill>
                <a:latin typeface="Oswald" panose="00000500000000000000" pitchFamily="2" charset="0"/>
              </a:rPr>
              <a:t>Source Port No.</a:t>
            </a:r>
          </a:p>
          <a:p>
            <a:endParaRPr lang="en-SG">
              <a:solidFill>
                <a:schemeClr val="tx1"/>
              </a:solidFill>
              <a:latin typeface="Oswald" panose="00000500000000000000" pitchFamily="2" charset="0"/>
            </a:endParaRPr>
          </a:p>
        </p:txBody>
      </p:sp>
      <p:sp>
        <p:nvSpPr>
          <p:cNvPr id="10" name="Rectangle: Rounded Corners 9">
            <a:extLst>
              <a:ext uri="{FF2B5EF4-FFF2-40B4-BE49-F238E27FC236}">
                <a16:creationId xmlns:a16="http://schemas.microsoft.com/office/drawing/2014/main" id="{9D402525-337E-4641-957F-04760F27044A}"/>
              </a:ext>
            </a:extLst>
          </p:cNvPr>
          <p:cNvSpPr/>
          <p:nvPr/>
        </p:nvSpPr>
        <p:spPr>
          <a:xfrm>
            <a:off x="3691800" y="2825238"/>
            <a:ext cx="1207860" cy="1271830"/>
          </a:xfrm>
          <a:prstGeom prst="round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SG" err="1">
                <a:solidFill>
                  <a:schemeClr val="tx1"/>
                </a:solidFill>
                <a:latin typeface="Oswald" panose="00000500000000000000" pitchFamily="2" charset="0"/>
              </a:rPr>
              <a:t>Dest. Addr</a:t>
            </a:r>
            <a:endParaRPr lang="en-SG" sz="1050">
              <a:solidFill>
                <a:schemeClr val="tx1"/>
              </a:solidFill>
              <a:latin typeface="Oswald" panose="00000500000000000000" pitchFamily="2" charset="0"/>
            </a:endParaRPr>
          </a:p>
          <a:p>
            <a:endParaRPr lang="en-SG" sz="1100">
              <a:solidFill>
                <a:schemeClr val="tx1"/>
              </a:solidFill>
              <a:latin typeface="Oswald" panose="00000500000000000000" pitchFamily="2" charset="0"/>
            </a:endParaRPr>
          </a:p>
          <a:p>
            <a:r>
              <a:rPr lang="en-SG" sz="1100" err="1">
                <a:solidFill>
                  <a:schemeClr val="tx1"/>
                </a:solidFill>
                <a:latin typeface="Oswald" panose="00000500000000000000" pitchFamily="2" charset="0"/>
              </a:rPr>
              <a:t>Dest. IP Addr</a:t>
            </a:r>
            <a:endParaRPr lang="en-SG" sz="1100">
              <a:solidFill>
                <a:schemeClr val="tx1"/>
              </a:solidFill>
              <a:latin typeface="Oswald" panose="00000500000000000000" pitchFamily="2" charset="0"/>
            </a:endParaRPr>
          </a:p>
          <a:p>
            <a:r>
              <a:rPr lang="en-SG" sz="1100" err="1">
                <a:solidFill>
                  <a:schemeClr val="tx1"/>
                </a:solidFill>
                <a:latin typeface="Oswald" panose="00000500000000000000" pitchFamily="2" charset="0"/>
              </a:rPr>
              <a:t>Dest. MAC Addr</a:t>
            </a:r>
            <a:endParaRPr lang="en-SG" sz="1100">
              <a:solidFill>
                <a:schemeClr val="tx1"/>
              </a:solidFill>
              <a:latin typeface="Oswald" panose="00000500000000000000" pitchFamily="2" charset="0"/>
            </a:endParaRPr>
          </a:p>
          <a:p>
            <a:r>
              <a:rPr lang="en-SG" sz="1100" err="1">
                <a:solidFill>
                  <a:schemeClr val="tx1"/>
                </a:solidFill>
                <a:latin typeface="Oswald" panose="00000500000000000000" pitchFamily="2" charset="0"/>
              </a:rPr>
              <a:t>Dest. Port No.</a:t>
            </a:r>
          </a:p>
          <a:p>
            <a:endParaRPr lang="en-SG">
              <a:solidFill>
                <a:schemeClr val="tx1"/>
              </a:solidFill>
              <a:latin typeface="Oswald" panose="00000500000000000000" pitchFamily="2" charset="0"/>
            </a:endParaRPr>
          </a:p>
        </p:txBody>
      </p:sp>
      <p:sp>
        <p:nvSpPr>
          <p:cNvPr id="11" name="Rectangle: Rounded Corners 10">
            <a:extLst>
              <a:ext uri="{FF2B5EF4-FFF2-40B4-BE49-F238E27FC236}">
                <a16:creationId xmlns:a16="http://schemas.microsoft.com/office/drawing/2014/main" id="{899FA983-446A-F287-C82A-9BD14BF17A0D}"/>
              </a:ext>
            </a:extLst>
          </p:cNvPr>
          <p:cNvSpPr/>
          <p:nvPr/>
        </p:nvSpPr>
        <p:spPr>
          <a:xfrm>
            <a:off x="1078954" y="2827022"/>
            <a:ext cx="1207860" cy="1271830"/>
          </a:xfrm>
          <a:prstGeom prst="round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SG">
                <a:solidFill>
                  <a:schemeClr val="tx1"/>
                </a:solidFill>
                <a:latin typeface="Oswald" panose="00000500000000000000" pitchFamily="2" charset="0"/>
              </a:rPr>
              <a:t>Protocol Info</a:t>
            </a:r>
            <a:endParaRPr lang="en-SG" sz="1050">
              <a:solidFill>
                <a:schemeClr val="tx1"/>
              </a:solidFill>
              <a:latin typeface="Oswald" panose="00000500000000000000" pitchFamily="2" charset="0"/>
            </a:endParaRPr>
          </a:p>
          <a:p>
            <a:endParaRPr lang="en-SG" sz="1100">
              <a:solidFill>
                <a:schemeClr val="tx1"/>
              </a:solidFill>
              <a:latin typeface="Oswald" panose="00000500000000000000" pitchFamily="2" charset="0"/>
            </a:endParaRPr>
          </a:p>
          <a:p>
            <a:r>
              <a:rPr lang="en-SG" sz="1100">
                <a:solidFill>
                  <a:schemeClr val="tx1"/>
                </a:solidFill>
                <a:latin typeface="Oswald" panose="00000500000000000000" pitchFamily="2" charset="0"/>
              </a:rPr>
              <a:t>Protocol Type</a:t>
            </a:r>
          </a:p>
          <a:p>
            <a:endParaRPr lang="en-SG">
              <a:solidFill>
                <a:schemeClr val="tx1"/>
              </a:solidFill>
              <a:latin typeface="Oswald" panose="00000500000000000000" pitchFamily="2" charset="0"/>
            </a:endParaRPr>
          </a:p>
        </p:txBody>
      </p:sp>
      <p:sp>
        <p:nvSpPr>
          <p:cNvPr id="12" name="Rectangle: Rounded Corners 11">
            <a:extLst>
              <a:ext uri="{FF2B5EF4-FFF2-40B4-BE49-F238E27FC236}">
                <a16:creationId xmlns:a16="http://schemas.microsoft.com/office/drawing/2014/main" id="{3BC86497-051E-CDF2-2970-C0CE27089599}"/>
              </a:ext>
            </a:extLst>
          </p:cNvPr>
          <p:cNvSpPr/>
          <p:nvPr/>
        </p:nvSpPr>
        <p:spPr>
          <a:xfrm>
            <a:off x="4998223" y="2825238"/>
            <a:ext cx="2968576" cy="1271830"/>
          </a:xfrm>
          <a:prstGeom prst="round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SG">
                <a:solidFill>
                  <a:schemeClr val="tx1"/>
                </a:solidFill>
                <a:latin typeface="Oswald" panose="00000500000000000000" pitchFamily="2" charset="0"/>
              </a:rPr>
              <a:t>Data</a:t>
            </a:r>
            <a:endParaRPr lang="en-SG" sz="1050">
              <a:solidFill>
                <a:schemeClr val="tx1"/>
              </a:solidFill>
              <a:latin typeface="Oswald" panose="00000500000000000000" pitchFamily="2" charset="0"/>
            </a:endParaRPr>
          </a:p>
          <a:p>
            <a:endParaRPr lang="en-SG" sz="1100">
              <a:solidFill>
                <a:schemeClr val="tx1"/>
              </a:solidFill>
              <a:latin typeface="Oswald" panose="00000500000000000000" pitchFamily="2" charset="0"/>
            </a:endParaRPr>
          </a:p>
          <a:p>
            <a:r>
              <a:rPr lang="en-SG" sz="1100">
                <a:solidFill>
                  <a:schemeClr val="tx1"/>
                </a:solidFill>
                <a:latin typeface="Oswald" panose="00000500000000000000" pitchFamily="2" charset="0"/>
              </a:rPr>
              <a:t>Actual data!</a:t>
            </a:r>
          </a:p>
          <a:p>
            <a:endParaRPr lang="en-SG">
              <a:solidFill>
                <a:schemeClr val="tx1"/>
              </a:solidFill>
              <a:latin typeface="Oswald" panose="00000500000000000000" pitchFamily="2" charset="0"/>
            </a:endParaRPr>
          </a:p>
        </p:txBody>
      </p:sp>
      <p:cxnSp>
        <p:nvCxnSpPr>
          <p:cNvPr id="14" name="Straight Arrow Connector 13">
            <a:extLst>
              <a:ext uri="{FF2B5EF4-FFF2-40B4-BE49-F238E27FC236}">
                <a16:creationId xmlns:a16="http://schemas.microsoft.com/office/drawing/2014/main" id="{935CD40D-ABD8-F638-BD6D-FA8AA5D9301C}"/>
              </a:ext>
            </a:extLst>
          </p:cNvPr>
          <p:cNvCxnSpPr/>
          <p:nvPr/>
        </p:nvCxnSpPr>
        <p:spPr>
          <a:xfrm flipH="1">
            <a:off x="1447800" y="3549650"/>
            <a:ext cx="1047750" cy="7493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5" name="Google Shape;1810;p68">
            <a:extLst>
              <a:ext uri="{FF2B5EF4-FFF2-40B4-BE49-F238E27FC236}">
                <a16:creationId xmlns:a16="http://schemas.microsoft.com/office/drawing/2014/main" id="{07B26638-2646-335A-5B85-4A6E4872DDD0}"/>
              </a:ext>
            </a:extLst>
          </p:cNvPr>
          <p:cNvSpPr txBox="1"/>
          <p:nvPr/>
        </p:nvSpPr>
        <p:spPr>
          <a:xfrm>
            <a:off x="898775" y="4275755"/>
            <a:ext cx="1863475" cy="444909"/>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a:solidFill>
                  <a:schemeClr val="bg1"/>
                </a:solidFill>
                <a:latin typeface="Fira Code" panose="020b0809050000020004" pitchFamily="49" charset="0"/>
                <a:ea typeface="Fira Code" panose="020b0809050000020004" pitchFamily="49" charset="0"/>
                <a:cs typeface="Fira Code" panose="020b0809050000020004" pitchFamily="49" charset="0"/>
              </a:rPr>
              <a:t>Unique hardware address assigned to a device</a:t>
            </a:r>
          </a:p>
        </p:txBody>
      </p:sp>
      <p:cxnSp>
        <p:nvCxnSpPr>
          <p:cNvPr id="16" name="Straight Arrow Connector 15">
            <a:extLst>
              <a:ext uri="{FF2B5EF4-FFF2-40B4-BE49-F238E27FC236}">
                <a16:creationId xmlns:a16="http://schemas.microsoft.com/office/drawing/2014/main" id="{0E1EB208-FA66-69DA-9C37-D58E22E338B3}"/>
              </a:ext>
            </a:extLst>
          </p:cNvPr>
          <p:cNvCxnSpPr>
            <a:endCxn id="17" idx="1"/>
          </p:cNvCxnSpPr>
          <p:nvPr/>
        </p:nvCxnSpPr>
        <p:spPr>
          <a:xfrm>
            <a:off x="3003524" y="3860011"/>
            <a:ext cx="460625" cy="5588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Google Shape;1810;p68">
            <a:extLst>
              <a:ext uri="{FF2B5EF4-FFF2-40B4-BE49-F238E27FC236}">
                <a16:creationId xmlns:a16="http://schemas.microsoft.com/office/drawing/2014/main" id="{3E7E3544-D69C-B8C1-B3B4-334831771D72}"/>
              </a:ext>
            </a:extLst>
          </p:cNvPr>
          <p:cNvSpPr txBox="1"/>
          <p:nvPr/>
        </p:nvSpPr>
        <p:spPr>
          <a:xfrm>
            <a:off x="3464149" y="4196388"/>
            <a:ext cx="1863475" cy="444909"/>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a:solidFill>
                  <a:schemeClr val="bg1"/>
                </a:solidFill>
                <a:latin typeface="Fira Code" panose="020b0809050000020004" pitchFamily="49" charset="0"/>
                <a:ea typeface="Fira Code" panose="020b0809050000020004" pitchFamily="49" charset="0"/>
                <a:cs typeface="Fira Code" panose="020b0809050000020004" pitchFamily="49" charset="0"/>
              </a:rPr>
              <a:t>Direct data to/from a specific service</a:t>
            </a:r>
          </a:p>
        </p:txBody>
      </p:sp>
    </p:spTree>
    <p:extLst>
      <p:ext uri="{BB962C8B-B14F-4D97-AF65-F5344CB8AC3E}">
        <p14:creationId val="383778348"/>
      </p:ext>
    </p:extLst>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childTnLst>
                          </p:cTn>
                        </p:par>
                      </p:childTnLst>
                    </p:cTn>
                  </p:par>
                  <p:par>
                    <p:cTn id="19" fill="hold" nodeType="clickPar">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nodeType="clickPar">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nodeType="clickPar">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nodeType="clickPar">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par>
                    <p:cTn id="47" fill="hold" nodeType="clickPar">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childTnLst>
                    </p:cTn>
                  </p:par>
                  <p:par>
                    <p:cTn id="52" fill="hold" nodeType="clickPar">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par>
                    <p:cTn id="60" fill="hold" nodeType="clickPar">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5" grpId="0"/>
      <p:bldP spid="17" grpId="0"/>
    </p:bld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2895"/>
        <p:cNvGrpSpPr/>
        <p:nvPr/>
      </p:nvGrpSpPr>
      <p:grpSpPr>
        <a:xfrm>
          <a:off x="0" y="0"/>
          <a:ext cx="0" cy="0"/>
        </a:xfrm>
      </p:grpSpPr>
      <p:grpSp>
        <p:nvGrpSpPr>
          <p:cNvPr id="2909" name="Google Shape;2909;p85"/>
          <p:cNvGrpSpPr/>
          <p:nvPr/>
        </p:nvGrpSpPr>
        <p:grpSpPr>
          <a:xfrm>
            <a:off x="299286" y="189025"/>
            <a:ext cx="133205" cy="119344"/>
            <a:chOff x="222150" y="185025"/>
            <a:chExt cx="170100" cy="152400"/>
          </a:xfrm>
        </p:grpSpPr>
        <p:cxnSp>
          <p:nvCxnSpPr>
            <p:cNvPr id="2910" name="Google Shape;2910;p8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1" name="Google Shape;2911;p8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2" name="Google Shape;2912;p8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2913" name="Google Shape;2913;p85"/>
          <p:cNvGrpSpPr/>
          <p:nvPr/>
        </p:nvGrpSpPr>
        <p:grpSpPr>
          <a:xfrm>
            <a:off x="286625" y="3999999"/>
            <a:ext cx="145867" cy="958251"/>
            <a:chOff x="286625" y="3923799"/>
            <a:chExt cx="145867" cy="958251"/>
          </a:xfrm>
        </p:grpSpPr>
        <p:sp>
          <p:nvSpPr>
            <p:cNvPr id="2914" name="Google Shape;2914;p8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5" name="Google Shape;2915;p85"/>
            <p:cNvGrpSpPr/>
            <p:nvPr/>
          </p:nvGrpSpPr>
          <p:grpSpPr>
            <a:xfrm>
              <a:off x="298112" y="4342643"/>
              <a:ext cx="110182" cy="126862"/>
              <a:chOff x="281100" y="2027800"/>
              <a:chExt cx="140700" cy="162000"/>
            </a:xfrm>
          </p:grpSpPr>
          <p:sp>
            <p:nvSpPr>
              <p:cNvPr id="2916" name="Google Shape;2916;p8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7" name="Google Shape;2917;p85"/>
              <p:cNvGrpSpPr/>
              <p:nvPr/>
            </p:nvGrpSpPr>
            <p:grpSpPr>
              <a:xfrm>
                <a:off x="308875" y="2088450"/>
                <a:ext cx="85200" cy="40700"/>
                <a:chOff x="308875" y="2087000"/>
                <a:chExt cx="85200" cy="40700"/>
              </a:xfrm>
            </p:grpSpPr>
            <p:cxnSp>
              <p:nvCxnSpPr>
                <p:cNvPr id="2918" name="Google Shape;2918;p8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19" name="Google Shape;2919;p8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20" name="Google Shape;2920;p85"/>
            <p:cNvGrpSpPr/>
            <p:nvPr/>
          </p:nvGrpSpPr>
          <p:grpSpPr>
            <a:xfrm>
              <a:off x="286625" y="3923799"/>
              <a:ext cx="133200" cy="133200"/>
              <a:chOff x="286625" y="3648899"/>
              <a:chExt cx="133200" cy="133200"/>
            </a:xfrm>
          </p:grpSpPr>
          <p:sp>
            <p:nvSpPr>
              <p:cNvPr id="2921" name="Google Shape;2921;p8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2" name="Google Shape;2922;p8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2924" name="Google Shape;2924;p85"/>
          <p:cNvSpPr txBox="1">
            <a:spLocks noGrp="1"/>
          </p:cNvSpPr>
          <p:nvPr>
            <p:ph type="title"/>
          </p:nvPr>
        </p:nvSpPr>
        <p:spPr>
          <a:xfrm>
            <a:off x="720000" y="385889"/>
            <a:ext cx="7704000" cy="1463461"/>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/INTRODUCTION </a:t>
            </a:r>
            <a:r>
              <a:rPr lang="en" sz="2400"/>
              <a:t>TO WIRESHARK</a:t>
            </a:r>
            <a:br>
              <a:rPr lang="en" sz="2400"/>
            </a:br>
            <a:endParaRPr/>
          </a:p>
        </p:txBody>
      </p:sp>
      <p:sp>
        <p:nvSpPr>
          <p:cNvPr id="2925" name="Google Shape;2925;p8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6" name="Google Shape;2926;p8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7" name="Google Shape;2927;p8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8" name="Google Shape;2928;p85">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29" name="Google Shape;2929;p85"/>
          <p:cNvGrpSpPr/>
          <p:nvPr/>
        </p:nvGrpSpPr>
        <p:grpSpPr>
          <a:xfrm>
            <a:off x="7819199" y="752550"/>
            <a:ext cx="604800" cy="147600"/>
            <a:chOff x="7688649" y="828750"/>
            <a:chExt cx="604800" cy="147600"/>
          </a:xfrm>
        </p:grpSpPr>
        <p:sp>
          <p:nvSpPr>
            <p:cNvPr id="2930" name="Google Shape;2930;p8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1" name="Google Shape;2931;p8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2" name="Google Shape;2932;p8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749;p50">
            <a:extLst>
              <a:ext uri="{FF2B5EF4-FFF2-40B4-BE49-F238E27FC236}">
                <a16:creationId xmlns:a16="http://schemas.microsoft.com/office/drawing/2014/main" id="{667E5C88-9650-46B8-1D8C-8D370284C7AA}"/>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2500"/>
              <a:buFont typeface="Bebas Neue"/>
              <a:buNone/>
              <a:defRPr sz="2000" b="1" i="0" u="none" strike="noStrike" cap="none">
                <a:solidFill>
                  <a:schemeClr val="dk2"/>
                </a:solidFill>
                <a:latin typeface="Oswald"/>
                <a:ea typeface="Oswald"/>
                <a:cs typeface="Oswald"/>
                <a:sym typeface="Oswald"/>
              </a:defRPr>
            </a:lvl1pPr>
            <a:lvl2pPr marL="914400" marR="0" lvl="1"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r"/>
            <a:r>
              <a:rPr lang="en-SG" sz="1000" b="0"/>
              <a:t>DIGITAL-FORENSICS.HTML</a:t>
            </a:r>
          </a:p>
        </p:txBody>
      </p:sp>
      <p:sp>
        <p:nvSpPr>
          <p:cNvPr id="3" name="Google Shape;1810;p68">
            <a:extLst>
              <a:ext uri="{FF2B5EF4-FFF2-40B4-BE49-F238E27FC236}">
                <a16:creationId xmlns:a16="http://schemas.microsoft.com/office/drawing/2014/main" id="{3B3383E3-9A8E-1363-BA9E-09B545481E36}"/>
              </a:ext>
            </a:extLst>
          </p:cNvPr>
          <p:cNvSpPr txBox="1"/>
          <p:nvPr/>
        </p:nvSpPr>
        <p:spPr>
          <a:xfrm>
            <a:off x="824975" y="1345788"/>
            <a:ext cx="7451424" cy="444909"/>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1"/>
                </a:solidFill>
                <a:latin typeface="Fira Code" panose="020b0809050000020004" pitchFamily="49" charset="0"/>
                <a:ea typeface="Fira Code" panose="020b0809050000020004" pitchFamily="49" charset="0"/>
                <a:cs typeface="Fira Code" panose="020b0809050000020004" pitchFamily="49" charset="0"/>
              </a:rPr>
              <a:t>Packet analyser/capturing tool</a:t>
            </a:r>
          </a:p>
        </p:txBody>
      </p:sp>
      <p:sp>
        <p:nvSpPr>
          <p:cNvPr id="4" name="Google Shape;1810;p68">
            <a:extLst>
              <a:ext uri="{FF2B5EF4-FFF2-40B4-BE49-F238E27FC236}">
                <a16:creationId xmlns:a16="http://schemas.microsoft.com/office/drawing/2014/main" id="{22EC4CF9-465F-0B0B-8A1A-740918C4711B}"/>
              </a:ext>
            </a:extLst>
          </p:cNvPr>
          <p:cNvSpPr txBox="1"/>
          <p:nvPr/>
        </p:nvSpPr>
        <p:spPr>
          <a:xfrm>
            <a:off x="824975" y="1790697"/>
            <a:ext cx="7451424" cy="444909"/>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1"/>
                </a:solidFill>
                <a:latin typeface="Fira Code" panose="020b0809050000020004" pitchFamily="49" charset="0"/>
                <a:ea typeface="Fira Code" panose="020b0809050000020004" pitchFamily="49" charset="0"/>
                <a:cs typeface="Fira Code" panose="020b0809050000020004" pitchFamily="49" charset="0"/>
              </a:rPr>
              <a:t>Intercept data packets as they traverse a network</a:t>
            </a:r>
          </a:p>
        </p:txBody>
      </p:sp>
      <p:sp>
        <p:nvSpPr>
          <p:cNvPr id="5" name="Google Shape;1810;p68">
            <a:extLst>
              <a:ext uri="{FF2B5EF4-FFF2-40B4-BE49-F238E27FC236}">
                <a16:creationId xmlns:a16="http://schemas.microsoft.com/office/drawing/2014/main" id="{27FE407C-DCA1-F410-6B22-B76206944E51}"/>
              </a:ext>
            </a:extLst>
          </p:cNvPr>
          <p:cNvSpPr txBox="1"/>
          <p:nvPr/>
        </p:nvSpPr>
        <p:spPr>
          <a:xfrm>
            <a:off x="824975" y="2149522"/>
            <a:ext cx="7451424" cy="444909"/>
          </a:xfrm>
          <a:prstGeom prst="rect">
            <a:avLst/>
          </a:prstGeom>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1"/>
                </a:solidFill>
                <a:latin typeface="Fira Code" panose="020b0809050000020004" pitchFamily="49" charset="0"/>
                <a:ea typeface="Fira Code" panose="020b0809050000020004" pitchFamily="49" charset="0"/>
                <a:cs typeface="Fira Code" panose="020b0809050000020004" pitchFamily="49" charset="0"/>
              </a:rPr>
              <a:t>Monitors and analyses computer network traffic to gather information, legal evidence, etc.</a:t>
            </a:r>
          </a:p>
        </p:txBody>
      </p:sp>
      <p:pic>
        <p:nvPicPr>
          <p:cNvPr id="7" name="Picture 6" descr="A blue and white shark fin&#10;&#10;Description automatically generated">
            <a:extLst>
              <a:ext uri="{FF2B5EF4-FFF2-40B4-BE49-F238E27FC236}">
                <a16:creationId xmlns:a16="http://schemas.microsoft.com/office/drawing/2014/main" id="{0074E3AD-B077-2A6B-EB5D-CC627058F419}"/>
              </a:ext>
            </a:extLst>
          </p:cNvPr>
          <p:cNvPicPr>
            <a:picLocks noChangeAspect="1"/>
          </p:cNvPicPr>
          <p:nvPr/>
        </p:nvPicPr>
        <p:blipFill>
          <a:blip r:embed="rId5"/>
          <a:stretch>
            <a:fillRect/>
          </a:stretch>
        </p:blipFill>
        <p:spPr>
          <a:xfrm>
            <a:off x="5511524" y="404306"/>
            <a:ext cx="801038" cy="801038"/>
          </a:xfrm>
          <a:prstGeom prst="rect">
            <a:avLst/>
          </a:prstGeom>
        </p:spPr>
      </p:pic>
    </p:spTree>
    <p:extLst>
      <p:ext uri="{BB962C8B-B14F-4D97-AF65-F5344CB8AC3E}">
        <p14:creationId val="3104026095"/>
      </p:ext>
    </p:extLst>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childTnLst>
                          </p:cTn>
                        </p:par>
                      </p:childTnLst>
                    </p:cTn>
                  </p:par>
                  <p:par>
                    <p:cTn id="19" fill="hold" nodeType="clickPar">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948"/>
        <p:cNvGrpSpPr/>
        <p:nvPr/>
      </p:nvGrpSpPr>
      <p:grpSpPr>
        <a:xfrm>
          <a:off x="0" y="0"/>
          <a:ext cx="0" cy="0"/>
        </a:xfrm>
      </p:grpSpPr>
      <p:grpSp>
        <p:nvGrpSpPr>
          <p:cNvPr id="949" name="Google Shape;949;p55"/>
          <p:cNvGrpSpPr/>
          <p:nvPr/>
        </p:nvGrpSpPr>
        <p:grpSpPr>
          <a:xfrm>
            <a:off x="299286" y="189025"/>
            <a:ext cx="133205" cy="119344"/>
            <a:chOff x="222150" y="185025"/>
            <a:chExt cx="170100" cy="152400"/>
          </a:xfrm>
        </p:grpSpPr>
        <p:cxnSp>
          <p:nvCxnSpPr>
            <p:cNvPr id="950" name="Google Shape;950;p5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51" name="Google Shape;951;p5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52" name="Google Shape;952;p5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53" name="Google Shape;953;p55"/>
          <p:cNvGrpSpPr/>
          <p:nvPr/>
        </p:nvGrpSpPr>
        <p:grpSpPr>
          <a:xfrm>
            <a:off x="286625" y="3999999"/>
            <a:ext cx="145867" cy="958251"/>
            <a:chOff x="286625" y="3923799"/>
            <a:chExt cx="145867" cy="958251"/>
          </a:xfrm>
        </p:grpSpPr>
        <p:sp>
          <p:nvSpPr>
            <p:cNvPr id="954" name="Google Shape;954;p5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955" name="Google Shape;955;p55"/>
            <p:cNvGrpSpPr/>
            <p:nvPr/>
          </p:nvGrpSpPr>
          <p:grpSpPr>
            <a:xfrm>
              <a:off x="298112" y="4342643"/>
              <a:ext cx="110182" cy="126862"/>
              <a:chOff x="281100" y="2027800"/>
              <a:chExt cx="140700" cy="162000"/>
            </a:xfrm>
          </p:grpSpPr>
          <p:sp>
            <p:nvSpPr>
              <p:cNvPr id="956" name="Google Shape;956;p5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957" name="Google Shape;957;p55"/>
              <p:cNvGrpSpPr/>
              <p:nvPr/>
            </p:nvGrpSpPr>
            <p:grpSpPr>
              <a:xfrm>
                <a:off x="308875" y="2088450"/>
                <a:ext cx="85200" cy="40700"/>
                <a:chOff x="308875" y="2087000"/>
                <a:chExt cx="85200" cy="40700"/>
              </a:xfrm>
            </p:grpSpPr>
            <p:cxnSp>
              <p:nvCxnSpPr>
                <p:cNvPr id="958" name="Google Shape;958;p5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59" name="Google Shape;959;p5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60" name="Google Shape;960;p55"/>
            <p:cNvGrpSpPr/>
            <p:nvPr/>
          </p:nvGrpSpPr>
          <p:grpSpPr>
            <a:xfrm>
              <a:off x="286625" y="3923799"/>
              <a:ext cx="133200" cy="133200"/>
              <a:chOff x="286625" y="3648899"/>
              <a:chExt cx="133200" cy="133200"/>
            </a:xfrm>
          </p:grpSpPr>
          <p:sp>
            <p:nvSpPr>
              <p:cNvPr id="961" name="Google Shape;961;p5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62" name="Google Shape;962;p5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964" name="Google Shape;964;p55"/>
          <p:cNvSpPr txBox="1">
            <a:spLocks noGrp="1"/>
          </p:cNvSpPr>
          <p:nvPr>
            <p:ph type="title"/>
          </p:nvPr>
        </p:nvSpPr>
        <p:spPr>
          <a:xfrm>
            <a:off x="948600" y="1893800"/>
            <a:ext cx="4930734" cy="1499100"/>
          </a:xfrm>
          <a:prstGeom prst="rect">
            <a:avLst/>
          </a:prstGeom>
        </p:spPr>
        <p:txBody>
          <a:bodyPr spcFirstLastPara="1" wrap="square" lIns="91425" tIns="91425" rIns="91425" bIns="91425" anchor="ctr" anchorCtr="0">
            <a:noAutofit/>
          </a:bodyPr>
          <a:lstStyle/>
          <a:p>
            <a:r>
              <a:rPr lang="en"/>
              <a:t>/CTF Time!!!</a:t>
            </a:r>
            <a:endParaRPr lang="en" sz="4000"/>
          </a:p>
        </p:txBody>
      </p:sp>
      <p:sp>
        <p:nvSpPr>
          <p:cNvPr id="965" name="Google Shape;965;p55"/>
          <p:cNvSpPr txBox="1">
            <a:spLocks noGrp="1"/>
          </p:cNvSpPr>
          <p:nvPr>
            <p:ph type="title" idx="2"/>
          </p:nvPr>
        </p:nvSpPr>
        <p:spPr>
          <a:xfrm>
            <a:off x="948600" y="1052000"/>
            <a:ext cx="1625400" cy="8418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/04</a:t>
            </a:r>
            <a:endParaRPr/>
          </a:p>
        </p:txBody>
      </p:sp>
      <p:sp>
        <p:nvSpPr>
          <p:cNvPr id="967" name="Google Shape;967;p5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969" name="Google Shape;969;p55"/>
          <p:cNvGrpSpPr/>
          <p:nvPr/>
        </p:nvGrpSpPr>
        <p:grpSpPr>
          <a:xfrm>
            <a:off x="5380450" y="1070563"/>
            <a:ext cx="2867518" cy="3002387"/>
            <a:chOff x="5380450" y="1070563"/>
            <a:chExt cx="2867518" cy="3002387"/>
          </a:xfrm>
        </p:grpSpPr>
        <p:sp>
          <p:nvSpPr>
            <p:cNvPr id="970" name="Google Shape;970;p55"/>
            <p:cNvSpPr/>
            <p:nvPr/>
          </p:nvSpPr>
          <p:spPr>
            <a:xfrm>
              <a:off x="6164625" y="1344650"/>
              <a:ext cx="1334100" cy="2405100"/>
            </a:xfrm>
            <a:prstGeom prst="roundRect">
              <a:avLst>
                <a:gd name="adj" fmla="val 0"/>
              </a:avLst>
            </a:pr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71" name="Google Shape;971;p55"/>
            <p:cNvSpPr/>
            <p:nvPr/>
          </p:nvSpPr>
          <p:spPr>
            <a:xfrm>
              <a:off x="6298575" y="1546875"/>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72" name="Google Shape;972;p55"/>
            <p:cNvSpPr/>
            <p:nvPr/>
          </p:nvSpPr>
          <p:spPr>
            <a:xfrm>
              <a:off x="6298575" y="2078800"/>
              <a:ext cx="1066200" cy="9999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73" name="Google Shape;973;p55"/>
            <p:cNvSpPr/>
            <p:nvPr/>
          </p:nvSpPr>
          <p:spPr>
            <a:xfrm>
              <a:off x="6298575" y="3140800"/>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74" name="Google Shape;974;p55"/>
            <p:cNvSpPr/>
            <p:nvPr/>
          </p:nvSpPr>
          <p:spPr>
            <a:xfrm>
              <a:off x="6146677" y="1070563"/>
              <a:ext cx="1369987" cy="3002387"/>
            </a:xfrm>
            <a:custGeom>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975" name="Google Shape;975;p55"/>
            <p:cNvGrpSpPr/>
            <p:nvPr/>
          </p:nvGrpSpPr>
          <p:grpSpPr>
            <a:xfrm>
              <a:off x="5380450" y="1200275"/>
              <a:ext cx="1386600" cy="449700"/>
              <a:chOff x="5270675" y="1411375"/>
              <a:chExt cx="1386600" cy="449700"/>
            </a:xfrm>
          </p:grpSpPr>
          <p:sp>
            <p:nvSpPr>
              <p:cNvPr id="976" name="Google Shape;976;p55"/>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77" name="Google Shape;977;p55"/>
              <p:cNvSpPr/>
              <p:nvPr/>
            </p:nvSpPr>
            <p:spPr>
              <a:xfrm>
                <a:off x="5370729" y="1459698"/>
                <a:ext cx="336576" cy="336718"/>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78" name="Google Shape;978;p55"/>
              <p:cNvSpPr/>
              <p:nvPr/>
            </p:nvSpPr>
            <p:spPr>
              <a:xfrm>
                <a:off x="5433171" y="1520542"/>
                <a:ext cx="211691" cy="215028"/>
              </a:xfrm>
              <a:custGeom>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979" name="Google Shape;979;p55"/>
              <p:cNvGrpSpPr/>
              <p:nvPr/>
            </p:nvGrpSpPr>
            <p:grpSpPr>
              <a:xfrm>
                <a:off x="5794626" y="1542600"/>
                <a:ext cx="706512" cy="187247"/>
                <a:chOff x="5784976" y="732725"/>
                <a:chExt cx="706512" cy="187247"/>
              </a:xfrm>
            </p:grpSpPr>
            <p:sp>
              <p:nvSpPr>
                <p:cNvPr id="980" name="Google Shape;980;p55"/>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81" name="Google Shape;981;p55"/>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82" name="Google Shape;982;p55"/>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983" name="Google Shape;983;p55"/>
            <p:cNvGrpSpPr/>
            <p:nvPr/>
          </p:nvGrpSpPr>
          <p:grpSpPr>
            <a:xfrm>
              <a:off x="6533820" y="2611181"/>
              <a:ext cx="1714149" cy="744321"/>
              <a:chOff x="6709845" y="3859168"/>
              <a:chExt cx="1714149" cy="744321"/>
            </a:xfrm>
          </p:grpSpPr>
          <p:grpSp>
            <p:nvGrpSpPr>
              <p:cNvPr id="984" name="Google Shape;984;p55"/>
              <p:cNvGrpSpPr/>
              <p:nvPr/>
            </p:nvGrpSpPr>
            <p:grpSpPr>
              <a:xfrm>
                <a:off x="6709845" y="3859168"/>
                <a:ext cx="1714149" cy="744321"/>
                <a:chOff x="6709845" y="3859168"/>
                <a:chExt cx="1714149" cy="744321"/>
              </a:xfrm>
            </p:grpSpPr>
            <p:sp>
              <p:nvSpPr>
                <p:cNvPr id="985" name="Google Shape;985;p55"/>
                <p:cNvSpPr/>
                <p:nvPr/>
              </p:nvSpPr>
              <p:spPr>
                <a:xfrm>
                  <a:off x="6709845" y="3859168"/>
                  <a:ext cx="1714149" cy="744321"/>
                </a:xfrm>
                <a:custGeom>
                  <a:rect l="l" t="t" r="r" b="b"/>
                  <a:pathLst>
                    <a:path w="30618" h="13295" extrusionOk="0">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86" name="Google Shape;986;p55"/>
                <p:cNvSpPr/>
                <p:nvPr/>
              </p:nvSpPr>
              <p:spPr>
                <a:xfrm>
                  <a:off x="6913802" y="4007811"/>
                  <a:ext cx="309765" cy="164260"/>
                </a:xfrm>
                <a:custGeom>
                  <a:rect l="l" t="t" r="r" b="b"/>
                  <a:pathLst>
                    <a:path w="5533" h="2934" extrusionOk="0">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87" name="Google Shape;987;p55"/>
                <p:cNvSpPr/>
                <p:nvPr/>
              </p:nvSpPr>
              <p:spPr>
                <a:xfrm>
                  <a:off x="6899134" y="3993367"/>
                  <a:ext cx="193092" cy="193484"/>
                </a:xfrm>
                <a:custGeom>
                  <a:rect l="l" t="t" r="r" b="b"/>
                  <a:pathLst>
                    <a:path w="3449" h="3456" extrusionOk="0">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l="50000" t="50000" r="50000" b="50000"/>
                  </a:path>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88" name="Google Shape;988;p55"/>
                <p:cNvSpPr/>
                <p:nvPr/>
              </p:nvSpPr>
              <p:spPr>
                <a:xfrm>
                  <a:off x="6927239" y="4021584"/>
                  <a:ext cx="136883" cy="136771"/>
                </a:xfrm>
                <a:custGeom>
                  <a:rect l="l" t="t" r="r" b="b"/>
                  <a:pathLst>
                    <a:path w="2445" h="2443" extrusionOk="0">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89" name="Google Shape;989;p55"/>
                <p:cNvSpPr/>
                <p:nvPr/>
              </p:nvSpPr>
              <p:spPr>
                <a:xfrm>
                  <a:off x="6913802" y="4290541"/>
                  <a:ext cx="309765" cy="164316"/>
                </a:xfrm>
                <a:custGeom>
                  <a:rect l="l" t="t" r="r" b="b"/>
                  <a:pathLst>
                    <a:path w="5533" h="2935" extrusionOk="0">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0" name="Google Shape;990;p55"/>
                <p:cNvSpPr/>
                <p:nvPr/>
              </p:nvSpPr>
              <p:spPr>
                <a:xfrm>
                  <a:off x="7041282" y="4276097"/>
                  <a:ext cx="193428" cy="193484"/>
                </a:xfrm>
                <a:custGeom>
                  <a:rect l="l" t="t" r="r" b="b"/>
                  <a:pathLst>
                    <a:path w="3455" h="3456" extrusionOk="0">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1" name="Google Shape;991;p55"/>
                <p:cNvSpPr/>
                <p:nvPr/>
              </p:nvSpPr>
              <p:spPr>
                <a:xfrm>
                  <a:off x="7069779" y="4304314"/>
                  <a:ext cx="136491" cy="136771"/>
                </a:xfrm>
                <a:custGeom>
                  <a:rect l="l" t="t" r="r" b="b"/>
                  <a:pathLst>
                    <a:path w="2438" h="2443" extrusionOk="0">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2" name="Google Shape;992;p55"/>
                <p:cNvSpPr/>
                <p:nvPr/>
              </p:nvSpPr>
              <p:spPr>
                <a:xfrm>
                  <a:off x="7455972" y="4025727"/>
                  <a:ext cx="115385" cy="114993"/>
                </a:xfrm>
                <a:custGeom>
                  <a:rect l="l" t="t" r="r" b="b"/>
                  <a:pathLst>
                    <a:path w="2061" h="2054" extrusionOk="0">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l="50000" t="50000" r="50000" b="50000"/>
                  </a:path>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3" name="Google Shape;993;p55"/>
                <p:cNvSpPr/>
                <p:nvPr/>
              </p:nvSpPr>
              <p:spPr>
                <a:xfrm>
                  <a:off x="7455972" y="4315231"/>
                  <a:ext cx="115385" cy="114993"/>
                </a:xfrm>
                <a:custGeom>
                  <a:rect l="l" t="t" r="r" b="b"/>
                  <a:pathLst>
                    <a:path w="2061" h="2054" extrusionOk="0">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994" name="Google Shape;994;p55"/>
              <p:cNvGrpSpPr/>
              <p:nvPr/>
            </p:nvGrpSpPr>
            <p:grpSpPr>
              <a:xfrm>
                <a:off x="7629944" y="4025885"/>
                <a:ext cx="545407" cy="410286"/>
                <a:chOff x="7629944" y="4025885"/>
                <a:chExt cx="545407" cy="410286"/>
              </a:xfrm>
            </p:grpSpPr>
            <p:sp>
              <p:nvSpPr>
                <p:cNvPr id="995" name="Google Shape;995;p55"/>
                <p:cNvSpPr/>
                <p:nvPr/>
              </p:nvSpPr>
              <p:spPr>
                <a:xfrm>
                  <a:off x="7629952" y="4025885"/>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6" name="Google Shape;996;p55"/>
                <p:cNvSpPr/>
                <p:nvPr/>
              </p:nvSpPr>
              <p:spPr>
                <a:xfrm>
                  <a:off x="7629952" y="4309442"/>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7" name="Google Shape;997;p55"/>
                <p:cNvSpPr/>
                <p:nvPr/>
              </p:nvSpPr>
              <p:spPr>
                <a:xfrm>
                  <a:off x="7629944" y="4107719"/>
                  <a:ext cx="367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8" name="Google Shape;998;p55"/>
                <p:cNvSpPr/>
                <p:nvPr/>
              </p:nvSpPr>
              <p:spPr>
                <a:xfrm>
                  <a:off x="7629945" y="4389971"/>
                  <a:ext cx="460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999" name="Google Shape;999;p55"/>
            <p:cNvGrpSpPr/>
            <p:nvPr/>
          </p:nvGrpSpPr>
          <p:grpSpPr>
            <a:xfrm>
              <a:off x="5573850" y="3355500"/>
              <a:ext cx="381600" cy="356700"/>
              <a:chOff x="1062200" y="3366813"/>
              <a:chExt cx="381600" cy="356700"/>
            </a:xfrm>
          </p:grpSpPr>
          <p:sp>
            <p:nvSpPr>
              <p:cNvPr id="1000" name="Google Shape;1000;p55"/>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001" name="Google Shape;1001;p55"/>
              <p:cNvGrpSpPr/>
              <p:nvPr/>
            </p:nvGrpSpPr>
            <p:grpSpPr>
              <a:xfrm>
                <a:off x="1138484" y="3433275"/>
                <a:ext cx="229200" cy="229200"/>
                <a:chOff x="955447" y="3891500"/>
                <a:chExt cx="229200" cy="229200"/>
              </a:xfrm>
            </p:grpSpPr>
            <p:sp>
              <p:nvSpPr>
                <p:cNvPr id="1002" name="Google Shape;1002;p55"/>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03" name="Google Shape;1003;p55"/>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1004" name="Google Shape;1004;p55"/>
            <p:cNvGrpSpPr/>
            <p:nvPr/>
          </p:nvGrpSpPr>
          <p:grpSpPr>
            <a:xfrm rot="5400000">
              <a:off x="5462261" y="2839775"/>
              <a:ext cx="604800" cy="147600"/>
              <a:chOff x="7688649" y="828750"/>
              <a:chExt cx="604800" cy="147600"/>
            </a:xfrm>
          </p:grpSpPr>
          <p:sp>
            <p:nvSpPr>
              <p:cNvPr id="1005" name="Google Shape;1005;p5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06" name="Google Shape;1006;p5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07" name="Google Shape;1007;p5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1008" name="Google Shape;1008;p5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09" name="Google Shape;1009;p5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10" name="Google Shape;1010;p55">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4" name="Google Shape;749;p50">
            <a:extLst>
              <a:ext uri="{FF2B5EF4-FFF2-40B4-BE49-F238E27FC236}">
                <a16:creationId xmlns:a16="http://schemas.microsoft.com/office/drawing/2014/main" id="{34CC288C-B7E2-2610-D533-42A7ED885AA8}"/>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1400"/>
              <a:buFont typeface="Fira Code"/>
              <a:buNone/>
              <a:defRPr sz="16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r"/>
            <a:r>
              <a:rPr lang="en-SG" sz="1000">
                <a:latin typeface="Oswald"/>
                <a:ea typeface="Oswald"/>
                <a:cs typeface="Oswald"/>
                <a:sym typeface="Oswald"/>
              </a:rPr>
              <a:t>DIGITAL-FORENSICS.HTML</a:t>
            </a:r>
          </a:p>
        </p:txBody>
      </p:sp>
    </p:spTree>
    <p:extLst>
      <p:ext uri="{BB962C8B-B14F-4D97-AF65-F5344CB8AC3E}">
        <p14:creationId val="783305454"/>
      </p:ext>
    </p:extLst>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964"/>
                                        </p:tgtEl>
                                        <p:attrNameLst>
                                          <p:attrName>style.visibility</p:attrName>
                                        </p:attrNameLst>
                                      </p:cBhvr>
                                      <p:to>
                                        <p:strVal val="visible"/>
                                      </p:to>
                                    </p:set>
                                    <p:animEffect transition="in" filter="fade">
                                      <p:cBhvr>
                                        <p:cTn id="7" dur="1000"/>
                                        <p:tgtEl>
                                          <p:spTgt spid="964"/>
                                        </p:tgtEl>
                                      </p:cBhvr>
                                    </p:animEffect>
                                  </p:childTnLst>
                                </p:cTn>
                              </p:par>
                              <p:par>
                                <p:cTn id="8" presetID="10" presetClass="entr" presetSubtype="0" fill="hold" nodeType="withEffect">
                                  <p:stCondLst>
                                    <p:cond delay="0"/>
                                  </p:stCondLst>
                                  <p:childTnLst>
                                    <p:set>
                                      <p:cBhvr>
                                        <p:cTn id="9" dur="1" fill="hold">
                                          <p:stCondLst>
                                            <p:cond delay="0"/>
                                          </p:stCondLst>
                                        </p:cTn>
                                        <p:tgtEl>
                                          <p:spTgt spid="965"/>
                                        </p:tgtEl>
                                        <p:attrNameLst>
                                          <p:attrName>style.visibility</p:attrName>
                                        </p:attrNameLst>
                                      </p:cBhvr>
                                      <p:to>
                                        <p:strVal val="visible"/>
                                      </p:to>
                                    </p:set>
                                    <p:animEffect transition="in" filter="fade">
                                      <p:cBhvr>
                                        <p:cTn id="10" dur="1000"/>
                                        <p:tgtEl>
                                          <p:spTgt spid="965"/>
                                        </p:tgtEl>
                                      </p:cBhvr>
                                    </p:animEffect>
                                  </p:childTnLst>
                                </p:cTn>
                              </p:par>
                            </p:childTnLst>
                          </p:cTn>
                        </p:par>
                        <p:par>
                          <p:cTn id="11" fill="hold" nodeType="afterGroup">
                            <p:stCondLst>
                              <p:cond delay="1000"/>
                            </p:stCondLst>
                            <p:childTnLst>
                              <p:par>
                                <p:cTn id="12" presetID="10" presetClass="entr" presetSubtype="0" fill="hold" nodeType="afterEffect">
                                  <p:stCondLst>
                                    <p:cond delay="0"/>
                                  </p:stCondLst>
                                  <p:childTnLst>
                                    <p:set>
                                      <p:cBhvr>
                                        <p:cTn id="13" dur="1" fill="hold">
                                          <p:stCondLst>
                                            <p:cond delay="0"/>
                                          </p:stCondLst>
                                        </p:cTn>
                                        <p:tgtEl>
                                          <p:spTgt spid="969"/>
                                        </p:tgtEl>
                                        <p:attrNameLst>
                                          <p:attrName>style.visibility</p:attrName>
                                        </p:attrNameLst>
                                      </p:cBhvr>
                                      <p:to>
                                        <p:strVal val="visible"/>
                                      </p:to>
                                    </p:set>
                                    <p:animEffect transition="in" filter="fade">
                                      <p:cBhvr>
                                        <p:cTn id="14" dur="1000"/>
                                        <p:tgtEl>
                                          <p:spTgt spid="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2864"/>
        <p:cNvGrpSpPr/>
        <p:nvPr/>
      </p:nvGrpSpPr>
      <p:grpSpPr>
        <a:xfrm>
          <a:off x="0" y="0"/>
          <a:ext cx="0" cy="0"/>
        </a:xfrm>
      </p:grpSpPr>
      <p:grpSp>
        <p:nvGrpSpPr>
          <p:cNvPr id="2865" name="Google Shape;2865;p84"/>
          <p:cNvGrpSpPr/>
          <p:nvPr/>
        </p:nvGrpSpPr>
        <p:grpSpPr>
          <a:xfrm>
            <a:off x="299286" y="189025"/>
            <a:ext cx="133205" cy="119344"/>
            <a:chOff x="222150" y="185025"/>
            <a:chExt cx="170100" cy="152400"/>
          </a:xfrm>
        </p:grpSpPr>
        <p:cxnSp>
          <p:nvCxnSpPr>
            <p:cNvPr id="2866" name="Google Shape;2866;p84"/>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867" name="Google Shape;2867;p84"/>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868" name="Google Shape;2868;p84"/>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2869" name="Google Shape;2869;p84"/>
          <p:cNvGrpSpPr/>
          <p:nvPr/>
        </p:nvGrpSpPr>
        <p:grpSpPr>
          <a:xfrm>
            <a:off x="286625" y="3999999"/>
            <a:ext cx="145867" cy="958251"/>
            <a:chOff x="286625" y="3923799"/>
            <a:chExt cx="145867" cy="958251"/>
          </a:xfrm>
        </p:grpSpPr>
        <p:sp>
          <p:nvSpPr>
            <p:cNvPr id="2870" name="Google Shape;2870;p84"/>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871" name="Google Shape;2871;p84"/>
            <p:cNvGrpSpPr/>
            <p:nvPr/>
          </p:nvGrpSpPr>
          <p:grpSpPr>
            <a:xfrm>
              <a:off x="298112" y="4342643"/>
              <a:ext cx="110182" cy="126862"/>
              <a:chOff x="281100" y="2027800"/>
              <a:chExt cx="140700" cy="162000"/>
            </a:xfrm>
          </p:grpSpPr>
          <p:sp>
            <p:nvSpPr>
              <p:cNvPr id="2872" name="Google Shape;2872;p84"/>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873" name="Google Shape;2873;p84"/>
              <p:cNvGrpSpPr/>
              <p:nvPr/>
            </p:nvGrpSpPr>
            <p:grpSpPr>
              <a:xfrm>
                <a:off x="308875" y="2088450"/>
                <a:ext cx="85200" cy="40700"/>
                <a:chOff x="308875" y="2087000"/>
                <a:chExt cx="85200" cy="40700"/>
              </a:xfrm>
            </p:grpSpPr>
            <p:cxnSp>
              <p:nvCxnSpPr>
                <p:cNvPr id="2874" name="Google Shape;2874;p84"/>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875" name="Google Shape;2875;p84"/>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876" name="Google Shape;2876;p84"/>
            <p:cNvGrpSpPr/>
            <p:nvPr/>
          </p:nvGrpSpPr>
          <p:grpSpPr>
            <a:xfrm>
              <a:off x="286625" y="3923799"/>
              <a:ext cx="133200" cy="133200"/>
              <a:chOff x="286625" y="3648899"/>
              <a:chExt cx="133200" cy="133200"/>
            </a:xfrm>
          </p:grpSpPr>
          <p:sp>
            <p:nvSpPr>
              <p:cNvPr id="2877" name="Google Shape;2877;p84"/>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878" name="Google Shape;2878;p84"/>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2879" name="Google Shape;2879;p84">
            <a:hlinkClick r:id="rId3" action="ppaction://hlinksldjump"/>
          </p:cNvPr>
          <p:cNvSpPr txBox="1">
            <a:spLocks noGrp="1"/>
          </p:cNvSpPr>
          <p:nvPr>
            <p:ph type="subTitle" id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ct val="0"/>
              </a:spcBef>
              <a:spcAft>
                <a:spcPct val="0"/>
              </a:spcAft>
              <a:buNone/>
            </a:pPr>
            <a:r>
              <a:rPr lang="en" sz="1000">
                <a:solidFill>
                  <a:schemeClr val="dk2"/>
                </a:solidFill>
                <a:latin typeface="Oswald"/>
                <a:ea typeface="Oswald"/>
                <a:cs typeface="Oswald"/>
                <a:sym typeface="Oswald"/>
              </a:rPr>
              <a:t>WORKSHOP.HTML</a:t>
            </a:r>
            <a:endParaRPr sz="1000">
              <a:solidFill>
                <a:schemeClr val="dk2"/>
              </a:solidFill>
              <a:latin typeface="Oswald"/>
              <a:ea typeface="Oswald"/>
              <a:cs typeface="Oswald"/>
              <a:sym typeface="Oswald"/>
            </a:endParaRPr>
          </a:p>
        </p:txBody>
      </p:sp>
      <p:sp>
        <p:nvSpPr>
          <p:cNvPr id="2880" name="Google Shape;2880;p84"/>
          <p:cNvSpPr txBox="1">
            <a:spLocks noGrp="1"/>
          </p:cNvSpPr>
          <p:nvPr>
            <p:ph type="title"/>
          </p:nvPr>
        </p:nvSpPr>
        <p:spPr>
          <a:xfrm>
            <a:off x="2661479" y="928823"/>
            <a:ext cx="3447600" cy="713700"/>
          </a:xfrm>
          <a:prstGeom prst="rect">
            <a:avLst/>
          </a:prstGeom>
        </p:spPr>
        <p:txBody>
          <a:bodyPr spcFirstLastPara="1" wrap="square" lIns="91425" tIns="91425" rIns="91425" bIns="91425" anchor="ctr" anchorCtr="0">
            <a:noAutofit/>
          </a:bodyPr>
          <a:lstStyle/>
          <a:p>
            <a:pPr algn="ctr"/>
            <a:r>
              <a:rPr lang="en">
                <a:solidFill>
                  <a:srgbClr val="00B050"/>
                </a:solidFill>
              </a:rPr>
              <a:t>~$ man CTF</a:t>
            </a:r>
            <a:endParaRPr lang="en-US"/>
          </a:p>
        </p:txBody>
      </p:sp>
      <p:sp>
        <p:nvSpPr>
          <p:cNvPr id="2881" name="Google Shape;2881;p84"/>
          <p:cNvSpPr txBox="1">
            <a:spLocks noGrp="1"/>
          </p:cNvSpPr>
          <p:nvPr>
            <p:ph type="subTitle" idx="1"/>
          </p:nvPr>
        </p:nvSpPr>
        <p:spPr>
          <a:xfrm>
            <a:off x="1027813" y="1859258"/>
            <a:ext cx="6711625" cy="1033500"/>
          </a:xfrm>
          <a:prstGeom prst="rect">
            <a:avLst/>
          </a:prstGeom>
        </p:spPr>
        <p:txBody>
          <a:bodyPr spcFirstLastPara="1" wrap="square" lIns="91425" tIns="91425" rIns="91425" bIns="91425" anchor="ctr" anchorCtr="0">
            <a:noAutofit/>
          </a:bodyPr>
          <a:lstStyle/>
          <a:p>
            <a:pPr marL="0" indent="0" algn="ctr"/>
            <a:r>
              <a:rPr lang="en"/>
              <a:t>A competition that challenges YOUR ability to solve a variety of tasks hidden in vulnerable programs, websites, etc.</a:t>
            </a:r>
            <a:endParaRPr lang="en-US"/>
          </a:p>
          <a:p>
            <a:pPr marL="0" indent="0" algn="ctr"/>
            <a:endParaRPr lang="en-US"/>
          </a:p>
          <a:p>
            <a:pPr marL="0" indent="0" algn="ctr"/>
            <a:r>
              <a:rPr lang="en-US"/>
              <a:t>You will receive a text string (AKA a flag) when you successfully exploit the challenge.</a:t>
            </a:r>
          </a:p>
        </p:txBody>
      </p:sp>
      <p:sp>
        <p:nvSpPr>
          <p:cNvPr id="2883" name="Google Shape;2883;p84">
            <a:hlinkClick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884" name="Google Shape;2884;p84">
            <a:hlinkClick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885" name="Google Shape;2885;p84">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886" name="Google Shape;2886;p84">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pic>
        <p:nvPicPr>
          <p:cNvPr id="2" name="Picture 1" descr="Top TOOLS for Web Application CTF (Capture the Flag)">
            <a:extLst>
              <a:ext uri="{FF2B5EF4-FFF2-40B4-BE49-F238E27FC236}">
                <a16:creationId xmlns:a16="http://schemas.microsoft.com/office/drawing/2014/main" id="{789553E1-DFAD-FF2D-67D4-87D656AA1ACF}"/>
              </a:ext>
            </a:extLst>
          </p:cNvPr>
          <p:cNvPicPr>
            <a:picLocks noChangeAspect="1"/>
          </p:cNvPicPr>
          <p:nvPr/>
        </p:nvPicPr>
        <p:blipFill>
          <a:blip r:embed="rId5"/>
          <a:stretch>
            <a:fillRect/>
          </a:stretch>
        </p:blipFill>
        <p:spPr>
          <a:xfrm>
            <a:off x="5878286" y="2927549"/>
            <a:ext cx="2446164" cy="1630776"/>
          </a:xfrm>
          <a:prstGeom prst="rect">
            <a:avLst/>
          </a:prstGeom>
        </p:spPr>
      </p:pic>
      <p:sp>
        <p:nvSpPr>
          <p:cNvPr id="5" name="Google Shape;2881;p84">
            <a:extLst>
              <a:ext uri="{FF2B5EF4-FFF2-40B4-BE49-F238E27FC236}">
                <a16:creationId xmlns:a16="http://schemas.microsoft.com/office/drawing/2014/main" id="{864ABD96-8B71-F333-8211-995CE1B1A76B}"/>
              </a:ext>
            </a:extLst>
          </p:cNvPr>
          <p:cNvSpPr txBox="1"/>
          <p:nvPr/>
        </p:nvSpPr>
        <p:spPr>
          <a:xfrm>
            <a:off x="-908703" y="2999036"/>
            <a:ext cx="6711625" cy="103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ctr"/>
            <a:r>
              <a:rPr lang="en"/>
              <a:t>NULL{7h1s_i5_4n_3x4mp13}</a:t>
            </a:r>
          </a:p>
        </p:txBody>
      </p:sp>
      <p:sp>
        <p:nvSpPr>
          <p:cNvPr id="3" name="Google Shape;2881;p84">
            <a:extLst>
              <a:ext uri="{FF2B5EF4-FFF2-40B4-BE49-F238E27FC236}">
                <a16:creationId xmlns:a16="http://schemas.microsoft.com/office/drawing/2014/main" id="{60E17853-98C5-E739-8AF4-BA5FECAC3AA9}"/>
              </a:ext>
            </a:extLst>
          </p:cNvPr>
          <p:cNvSpPr txBox="1"/>
          <p:nvPr/>
        </p:nvSpPr>
        <p:spPr>
          <a:xfrm>
            <a:off x="1027813" y="3616449"/>
            <a:ext cx="4685507" cy="103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r>
              <a:rPr lang="en"/>
              <a:t>CTF will be live on ctf.nullsec.com at 7.50pm sharp!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2880"/>
                                        </p:tgtEl>
                                        <p:attrNameLst>
                                          <p:attrName>style.visibility</p:attrName>
                                        </p:attrNameLst>
                                      </p:cBhvr>
                                      <p:to>
                                        <p:strVal val="visible"/>
                                      </p:to>
                                    </p:set>
                                    <p:animEffect transition="in" filter="fade">
                                      <p:cBhvr>
                                        <p:cTn id="7" dur="1000"/>
                                        <p:tgtEl>
                                          <p:spTgt spid="2880"/>
                                        </p:tgtEl>
                                      </p:cBhvr>
                                    </p:animEffect>
                                  </p:childTnLst>
                                </p:cTn>
                              </p:par>
                              <p:par>
                                <p:cTn id="8" presetID="10" presetClass="entr" presetSubtype="0" fill="hold" nodeType="withEffect">
                                  <p:stCondLst>
                                    <p:cond delay="0"/>
                                  </p:stCondLst>
                                  <p:childTnLst>
                                    <p:set>
                                      <p:cBhvr>
                                        <p:cTn id="9" dur="1" fill="hold">
                                          <p:stCondLst>
                                            <p:cond delay="0"/>
                                          </p:stCondLst>
                                        </p:cTn>
                                        <p:tgtEl>
                                          <p:spTgt spid="2881"/>
                                        </p:tgtEl>
                                        <p:attrNameLst>
                                          <p:attrName>style.visibility</p:attrName>
                                        </p:attrNameLst>
                                      </p:cBhvr>
                                      <p:to>
                                        <p:strVal val="visible"/>
                                      </p:to>
                                    </p:set>
                                    <p:animEffect transition="in" filter="fade">
                                      <p:cBhvr>
                                        <p:cTn id="10" dur="1000"/>
                                        <p:tgtEl>
                                          <p:spTgt spid="2881"/>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itle 2">
            <a:extLst>
              <a:ext uri="{FF2B5EF4-FFF2-40B4-BE49-F238E27FC236}">
                <a16:creationId xmlns:a16="http://schemas.microsoft.com/office/drawing/2014/main" id="{25629364-5403-09F9-0FA7-A4A81CEE4053}"/>
              </a:ext>
            </a:extLst>
          </p:cNvPr>
          <p:cNvSpPr>
            <a:spLocks noGrp="1"/>
          </p:cNvSpPr>
          <p:nvPr>
            <p:ph type="title" idx="2"/>
          </p:nvPr>
        </p:nvSpPr>
        <p:spPr>
          <a:xfrm>
            <a:off x="948600" y="1052000"/>
            <a:ext cx="6023700" cy="841800"/>
          </a:xfrm>
        </p:spPr>
        <p:txBody>
          <a:bodyPr/>
          <a:lstStyle/>
          <a:p>
            <a:r>
              <a:rPr lang="en-SG"/>
              <a:t>ATTENDANCE!!</a:t>
            </a:r>
          </a:p>
        </p:txBody>
      </p:sp>
    </p:spTree>
    <p:extLst>
      <p:ext uri="{BB962C8B-B14F-4D97-AF65-F5344CB8AC3E}">
        <p14:creationId val="3089750885"/>
      </p:ext>
    </p:extLst>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6012"/>
        <p:cNvGrpSpPr/>
        <p:nvPr/>
      </p:nvGrpSpPr>
      <p:grpSpPr>
        <a:xfrm>
          <a:off x="0" y="0"/>
          <a:ext cx="0" cy="0"/>
        </a:xfrm>
      </p:grpSpPr>
      <p:sp>
        <p:nvSpPr>
          <p:cNvPr id="6013" name="Google Shape;6013;p108"/>
          <p:cNvSpPr/>
          <p:nvPr/>
        </p:nvSpPr>
        <p:spPr>
          <a:xfrm>
            <a:off x="1648762" y="2954550"/>
            <a:ext cx="535200" cy="53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14" name="Google Shape;6014;p108"/>
          <p:cNvSpPr/>
          <p:nvPr/>
        </p:nvSpPr>
        <p:spPr>
          <a:xfrm>
            <a:off x="2249575" y="2954550"/>
            <a:ext cx="535200" cy="53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15" name="Google Shape;6015;p108"/>
          <p:cNvSpPr/>
          <p:nvPr/>
        </p:nvSpPr>
        <p:spPr>
          <a:xfrm>
            <a:off x="1047950" y="2954550"/>
            <a:ext cx="535200" cy="53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016" name="Google Shape;6016;p108"/>
          <p:cNvGrpSpPr/>
          <p:nvPr/>
        </p:nvGrpSpPr>
        <p:grpSpPr>
          <a:xfrm>
            <a:off x="299286" y="189025"/>
            <a:ext cx="133205" cy="119344"/>
            <a:chOff x="222150" y="185025"/>
            <a:chExt cx="170100" cy="152400"/>
          </a:xfrm>
        </p:grpSpPr>
        <p:cxnSp>
          <p:nvCxnSpPr>
            <p:cNvPr id="6017" name="Google Shape;6017;p10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018" name="Google Shape;6018;p10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019" name="Google Shape;6019;p10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020" name="Google Shape;6020;p108"/>
          <p:cNvGrpSpPr/>
          <p:nvPr/>
        </p:nvGrpSpPr>
        <p:grpSpPr>
          <a:xfrm>
            <a:off x="286625" y="3999999"/>
            <a:ext cx="145867" cy="958251"/>
            <a:chOff x="286625" y="3923799"/>
            <a:chExt cx="145867" cy="958251"/>
          </a:xfrm>
        </p:grpSpPr>
        <p:sp>
          <p:nvSpPr>
            <p:cNvPr id="6021" name="Google Shape;6021;p10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022" name="Google Shape;6022;p108"/>
            <p:cNvGrpSpPr/>
            <p:nvPr/>
          </p:nvGrpSpPr>
          <p:grpSpPr>
            <a:xfrm>
              <a:off x="298112" y="4342643"/>
              <a:ext cx="110182" cy="126862"/>
              <a:chOff x="281100" y="2027800"/>
              <a:chExt cx="140700" cy="162000"/>
            </a:xfrm>
          </p:grpSpPr>
          <p:sp>
            <p:nvSpPr>
              <p:cNvPr id="6023" name="Google Shape;6023;p10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024" name="Google Shape;6024;p108"/>
              <p:cNvGrpSpPr/>
              <p:nvPr/>
            </p:nvGrpSpPr>
            <p:grpSpPr>
              <a:xfrm>
                <a:off x="308875" y="2088450"/>
                <a:ext cx="85200" cy="40700"/>
                <a:chOff x="308875" y="2087000"/>
                <a:chExt cx="85200" cy="40700"/>
              </a:xfrm>
            </p:grpSpPr>
            <p:cxnSp>
              <p:nvCxnSpPr>
                <p:cNvPr id="6025" name="Google Shape;6025;p10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026" name="Google Shape;6026;p10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027" name="Google Shape;6027;p108"/>
            <p:cNvGrpSpPr/>
            <p:nvPr/>
          </p:nvGrpSpPr>
          <p:grpSpPr>
            <a:xfrm>
              <a:off x="286625" y="3923799"/>
              <a:ext cx="133200" cy="133200"/>
              <a:chOff x="286625" y="3648899"/>
              <a:chExt cx="133200" cy="133200"/>
            </a:xfrm>
          </p:grpSpPr>
          <p:sp>
            <p:nvSpPr>
              <p:cNvPr id="6028" name="Google Shape;6028;p10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29" name="Google Shape;6029;p10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6030" name="Google Shape;6030;p108">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31" name="Google Shape;6031;p108"/>
          <p:cNvSpPr txBox="1">
            <a:spLocks noGrp="1"/>
          </p:cNvSpPr>
          <p:nvPr>
            <p:ph type="ctrTitle"/>
          </p:nvPr>
        </p:nvSpPr>
        <p:spPr>
          <a:xfrm>
            <a:off x="948600" y="947473"/>
            <a:ext cx="4284000" cy="8595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/THANKS!</a:t>
            </a:r>
            <a:endParaRPr/>
          </a:p>
        </p:txBody>
      </p:sp>
      <p:sp>
        <p:nvSpPr>
          <p:cNvPr id="6032" name="Google Shape;6032;p108"/>
          <p:cNvSpPr txBox="1">
            <a:spLocks noGrp="1"/>
          </p:cNvSpPr>
          <p:nvPr>
            <p:ph type="subTitle" idx="1"/>
          </p:nvPr>
        </p:nvSpPr>
        <p:spPr>
          <a:xfrm>
            <a:off x="948600" y="1806966"/>
            <a:ext cx="4293900" cy="4578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Clr>
                <a:schemeClr val="lt1"/>
              </a:buClr>
              <a:buSzPts val="1100"/>
              <a:buFont typeface="Arial"/>
              <a:buNone/>
            </a:pPr>
            <a:r>
              <a:rPr lang="en"/>
              <a:t>/DO YOU HAVE ANY QUESTIONS?</a:t>
            </a:r>
            <a:endParaRPr/>
          </a:p>
        </p:txBody>
      </p:sp>
      <p:sp>
        <p:nvSpPr>
          <p:cNvPr id="6033" name="Google Shape;6033;p108"/>
          <p:cNvSpPr txBox="1">
            <a:spLocks noGrp="1"/>
          </p:cNvSpPr>
          <p:nvPr>
            <p:ph type="subTitle" idx="2"/>
          </p:nvPr>
        </p:nvSpPr>
        <p:spPr>
          <a:xfrm>
            <a:off x="948600" y="2264775"/>
            <a:ext cx="2698800" cy="6060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Clr>
                <a:schemeClr val="lt1"/>
              </a:buClr>
              <a:buSzPts val="1100"/>
              <a:buFont typeface="Arial"/>
              <a:buNone/>
            </a:pPr>
            <a:r>
              <a:rPr lang="en"/>
              <a:t>nullsec.sig@gmail.com</a:t>
            </a:r>
            <a:endParaRPr/>
          </a:p>
          <a:p>
            <a:pPr marL="0" lvl="0" indent="0" algn="l" rtl="0">
              <a:spcBef>
                <a:spcPct val="0"/>
              </a:spcBef>
              <a:spcAft>
                <a:spcPct val="0"/>
              </a:spcAft>
              <a:buNone/>
            </a:pPr>
            <a:r>
              <a:rPr lang="en"/>
              <a:t>https://nullsecsig.com/#/</a:t>
            </a:r>
            <a:endParaRPr/>
          </a:p>
        </p:txBody>
      </p:sp>
      <p:sp>
        <p:nvSpPr>
          <p:cNvPr id="6034" name="Google Shape;6034;p108"/>
          <p:cNvSpPr txBox="1">
            <a:spLocks noGrp="1"/>
          </p:cNvSpPr>
          <p:nvPr>
            <p:ph type="subTitle" idx="2"/>
          </p:nvPr>
        </p:nvSpPr>
        <p:spPr>
          <a:xfrm>
            <a:off x="1203850" y="4000000"/>
            <a:ext cx="3813300" cy="2778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sz="1200"/>
              <a:t>Please keep this slide for attribution</a:t>
            </a:r>
            <a:endParaRPr sz="1200"/>
          </a:p>
        </p:txBody>
      </p:sp>
      <p:grpSp>
        <p:nvGrpSpPr>
          <p:cNvPr id="6035" name="Google Shape;6035;p108"/>
          <p:cNvGrpSpPr/>
          <p:nvPr/>
        </p:nvGrpSpPr>
        <p:grpSpPr>
          <a:xfrm>
            <a:off x="2335518" y="3043862"/>
            <a:ext cx="363314" cy="356576"/>
            <a:chOff x="3763184" y="3817357"/>
            <a:chExt cx="363314" cy="356576"/>
          </a:xfrm>
        </p:grpSpPr>
        <p:sp>
          <p:nvSpPr>
            <p:cNvPr id="6036" name="Google Shape;6036;p108"/>
            <p:cNvSpPr/>
            <p:nvPr/>
          </p:nvSpPr>
          <p:spPr>
            <a:xfrm>
              <a:off x="3763184" y="3817357"/>
              <a:ext cx="356865" cy="356498"/>
            </a:xfrm>
            <a:custGeom>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37" name="Google Shape;6037;p108"/>
            <p:cNvSpPr/>
            <p:nvPr/>
          </p:nvSpPr>
          <p:spPr>
            <a:xfrm>
              <a:off x="3918324" y="3817357"/>
              <a:ext cx="208173" cy="356576"/>
            </a:xfrm>
            <a:custGeom>
              <a:rect l="l" t="t" r="r" b="b"/>
              <a:pathLst>
                <a:path w="7941" h="13601"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38" name="Google Shape;6038;p108"/>
            <p:cNvSpPr/>
            <p:nvPr/>
          </p:nvSpPr>
          <p:spPr>
            <a:xfrm>
              <a:off x="3848330" y="3964188"/>
              <a:ext cx="39375" cy="116945"/>
            </a:xfrm>
            <a:custGeom>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39" name="Google Shape;6039;p108"/>
            <p:cNvSpPr/>
            <p:nvPr/>
          </p:nvSpPr>
          <p:spPr>
            <a:xfrm>
              <a:off x="3832418" y="3894403"/>
              <a:ext cx="55287" cy="47475"/>
            </a:xfrm>
            <a:custGeom>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40" name="Google Shape;6040;p108"/>
            <p:cNvSpPr/>
            <p:nvPr/>
          </p:nvSpPr>
          <p:spPr>
            <a:xfrm>
              <a:off x="3925901" y="3964161"/>
              <a:ext cx="124914" cy="117365"/>
            </a:xfrm>
            <a:custGeom>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6041" name="Google Shape;6041;p108"/>
          <p:cNvGrpSpPr/>
          <p:nvPr/>
        </p:nvGrpSpPr>
        <p:grpSpPr>
          <a:xfrm>
            <a:off x="1734910" y="3043718"/>
            <a:ext cx="362920" cy="356865"/>
            <a:chOff x="3314750" y="3817357"/>
            <a:chExt cx="362920" cy="356865"/>
          </a:xfrm>
        </p:grpSpPr>
        <p:grpSp>
          <p:nvGrpSpPr>
            <p:cNvPr id="6042" name="Google Shape;6042;p108"/>
            <p:cNvGrpSpPr/>
            <p:nvPr/>
          </p:nvGrpSpPr>
          <p:grpSpPr>
            <a:xfrm>
              <a:off x="3314750" y="3817357"/>
              <a:ext cx="362920" cy="356865"/>
              <a:chOff x="3314750" y="3817357"/>
              <a:chExt cx="362920" cy="356865"/>
            </a:xfrm>
          </p:grpSpPr>
          <p:sp>
            <p:nvSpPr>
              <p:cNvPr id="6043" name="Google Shape;6043;p108"/>
              <p:cNvSpPr/>
              <p:nvPr/>
            </p:nvSpPr>
            <p:spPr>
              <a:xfrm>
                <a:off x="3314750" y="3817357"/>
                <a:ext cx="356865" cy="356498"/>
              </a:xfrm>
              <a:custGeom>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44" name="Google Shape;6044;p108"/>
              <p:cNvSpPr/>
              <p:nvPr/>
            </p:nvSpPr>
            <p:spPr>
              <a:xfrm>
                <a:off x="3469891" y="3817357"/>
                <a:ext cx="207780" cy="356865"/>
              </a:xfrm>
              <a:custGeom>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6045" name="Google Shape;6045;p108"/>
            <p:cNvGrpSpPr/>
            <p:nvPr/>
          </p:nvGrpSpPr>
          <p:grpSpPr>
            <a:xfrm>
              <a:off x="3394986" y="3894612"/>
              <a:ext cx="202339" cy="202323"/>
              <a:chOff x="935197" y="1793977"/>
              <a:chExt cx="256451" cy="256430"/>
            </a:xfrm>
          </p:grpSpPr>
          <p:sp>
            <p:nvSpPr>
              <p:cNvPr id="6046" name="Google Shape;6046;p108"/>
              <p:cNvSpPr/>
              <p:nvPr/>
            </p:nvSpPr>
            <p:spPr>
              <a:xfrm>
                <a:off x="935197" y="1793977"/>
                <a:ext cx="256451" cy="256430"/>
              </a:xfrm>
              <a:custGeom>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47" name="Google Shape;6047;p108"/>
              <p:cNvSpPr/>
              <p:nvPr/>
            </p:nvSpPr>
            <p:spPr>
              <a:xfrm>
                <a:off x="1005109" y="1863910"/>
                <a:ext cx="116622" cy="116559"/>
              </a:xfrm>
              <a:custGeom>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6048" name="Google Shape;6048;p108"/>
          <p:cNvGrpSpPr/>
          <p:nvPr/>
        </p:nvGrpSpPr>
        <p:grpSpPr>
          <a:xfrm>
            <a:off x="1134088" y="3043718"/>
            <a:ext cx="362920" cy="356865"/>
            <a:chOff x="2866317" y="3817357"/>
            <a:chExt cx="362920" cy="356865"/>
          </a:xfrm>
        </p:grpSpPr>
        <p:sp>
          <p:nvSpPr>
            <p:cNvPr id="6049" name="Google Shape;6049;p108"/>
            <p:cNvSpPr/>
            <p:nvPr/>
          </p:nvSpPr>
          <p:spPr>
            <a:xfrm>
              <a:off x="2866317" y="3817357"/>
              <a:ext cx="356865" cy="356498"/>
            </a:xfrm>
            <a:custGeom>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50" name="Google Shape;6050;p108"/>
            <p:cNvSpPr/>
            <p:nvPr/>
          </p:nvSpPr>
          <p:spPr>
            <a:xfrm>
              <a:off x="3021457" y="3817357"/>
              <a:ext cx="207780" cy="356576"/>
            </a:xfrm>
            <a:custGeom>
              <a:rect l="l" t="t" r="r" b="b"/>
              <a:pathLst>
                <a:path w="7926" h="13601"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51" name="Google Shape;6051;p108"/>
            <p:cNvSpPr/>
            <p:nvPr/>
          </p:nvSpPr>
          <p:spPr>
            <a:xfrm>
              <a:off x="2928367" y="3894561"/>
              <a:ext cx="194175" cy="279662"/>
            </a:xfrm>
            <a:custGeom>
              <a:rect l="l" t="t" r="r" b="b"/>
              <a:pathLst>
                <a:path w="7406"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cxnSp>
        <p:nvCxnSpPr>
          <p:cNvPr id="6052" name="Google Shape;6052;p108">
            <a:hlinkClick action="ppaction://hlinkshowjump?jump=nextslide"/>
          </p:cNvPr>
          <p:cNvCxnSpPr/>
          <p:nvPr/>
        </p:nvCxnSpPr>
        <p:spPr>
          <a:xfrm>
            <a:off x="4441163" y="1377213"/>
            <a:ext cx="740100" cy="0"/>
          </a:xfrm>
          <a:prstGeom prst="straightConnector1">
            <a:avLst/>
          </a:prstGeom>
          <a:noFill/>
          <a:ln w="9525" cap="flat" cmpd="sng">
            <a:solidFill>
              <a:schemeClr val="dk2"/>
            </a:solidFill>
            <a:prstDash val="solid"/>
            <a:round/>
            <a:headEnd type="none" w="med" len="med"/>
            <a:tailEnd type="stealth" w="med" len="med"/>
          </a:ln>
        </p:spPr>
      </p:cxnSp>
      <p:sp>
        <p:nvSpPr>
          <p:cNvPr id="6053" name="Google Shape;6053;p108"/>
          <p:cNvSpPr/>
          <p:nvPr/>
        </p:nvSpPr>
        <p:spPr>
          <a:xfrm>
            <a:off x="1047946" y="4062975"/>
            <a:ext cx="76322" cy="151849"/>
          </a:xfrm>
          <a:custGeom>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txBody>
          <a:bodyPr/>
          <a:lstStyle/>
          <a:p>
            <a:endParaRPr lang="en-SG"/>
          </a:p>
        </p:txBody>
      </p:sp>
      <p:grpSp>
        <p:nvGrpSpPr>
          <p:cNvPr id="6054" name="Google Shape;6054;p108"/>
          <p:cNvGrpSpPr/>
          <p:nvPr/>
        </p:nvGrpSpPr>
        <p:grpSpPr>
          <a:xfrm>
            <a:off x="4940950" y="1023666"/>
            <a:ext cx="3234210" cy="2296772"/>
            <a:chOff x="4940950" y="1023666"/>
            <a:chExt cx="3234210" cy="2296772"/>
          </a:xfrm>
        </p:grpSpPr>
        <p:grpSp>
          <p:nvGrpSpPr>
            <p:cNvPr id="6055" name="Google Shape;6055;p108"/>
            <p:cNvGrpSpPr/>
            <p:nvPr/>
          </p:nvGrpSpPr>
          <p:grpSpPr>
            <a:xfrm>
              <a:off x="5636554" y="1406013"/>
              <a:ext cx="2224161" cy="1914425"/>
              <a:chOff x="5830225" y="1638050"/>
              <a:chExt cx="2593773" cy="2232566"/>
            </a:xfrm>
          </p:grpSpPr>
          <p:sp>
            <p:nvSpPr>
              <p:cNvPr id="6056" name="Google Shape;6056;p108"/>
              <p:cNvSpPr/>
              <p:nvPr/>
            </p:nvSpPr>
            <p:spPr>
              <a:xfrm>
                <a:off x="5830225" y="1638050"/>
                <a:ext cx="2593773" cy="1503400"/>
              </a:xfrm>
              <a:custGeom>
                <a:rect l="l" t="t" r="r" b="b"/>
                <a:pathLst>
                  <a:path w="89564" h="51912" extrusionOk="0">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57" name="Google Shape;6057;p108"/>
              <p:cNvSpPr/>
              <p:nvPr/>
            </p:nvSpPr>
            <p:spPr>
              <a:xfrm>
                <a:off x="5830225" y="3141424"/>
                <a:ext cx="2593773" cy="254790"/>
              </a:xfrm>
              <a:custGeom>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58" name="Google Shape;6058;p108"/>
              <p:cNvSpPr/>
              <p:nvPr/>
            </p:nvSpPr>
            <p:spPr>
              <a:xfrm>
                <a:off x="5899411" y="1700198"/>
                <a:ext cx="2455374" cy="1366738"/>
              </a:xfrm>
              <a:custGeom>
                <a:rect l="l" t="t" r="r" b="b"/>
                <a:pathLst>
                  <a:path w="84785" h="47194" extrusionOk="0">
                    <a:moveTo>
                      <a:pt x="1" y="0"/>
                    </a:moveTo>
                    <a:lnTo>
                      <a:pt x="1" y="47193"/>
                    </a:lnTo>
                    <a:lnTo>
                      <a:pt x="84785" y="47193"/>
                    </a:lnTo>
                    <a:lnTo>
                      <a:pt x="84785" y="0"/>
                    </a:ln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59" name="Google Shape;6059;p108"/>
              <p:cNvSpPr/>
              <p:nvPr/>
            </p:nvSpPr>
            <p:spPr>
              <a:xfrm>
                <a:off x="6878530" y="3396186"/>
                <a:ext cx="497156" cy="462839"/>
              </a:xfrm>
              <a:custGeom>
                <a:rect l="l" t="t" r="r" b="b"/>
                <a:pathLst>
                  <a:path w="17167" h="15982" extrusionOk="0">
                    <a:moveTo>
                      <a:pt x="1" y="0"/>
                    </a:moveTo>
                    <a:lnTo>
                      <a:pt x="1" y="15982"/>
                    </a:lnTo>
                    <a:lnTo>
                      <a:pt x="17167" y="15982"/>
                    </a:lnTo>
                    <a:lnTo>
                      <a:pt x="17167" y="0"/>
                    </a:ln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60" name="Google Shape;6060;p108"/>
              <p:cNvSpPr/>
              <p:nvPr/>
            </p:nvSpPr>
            <p:spPr>
              <a:xfrm>
                <a:off x="6738767" y="3827176"/>
                <a:ext cx="776707" cy="43440"/>
              </a:xfrm>
              <a:custGeom>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61" name="Google Shape;6061;p108"/>
              <p:cNvSpPr/>
              <p:nvPr/>
            </p:nvSpPr>
            <p:spPr>
              <a:xfrm>
                <a:off x="6878530" y="3384595"/>
                <a:ext cx="497156" cy="147638"/>
              </a:xfrm>
              <a:custGeom>
                <a:rect l="l" t="t" r="r" b="b"/>
                <a:pathLst>
                  <a:path w="17167" h="5098" extrusionOk="0">
                    <a:moveTo>
                      <a:pt x="1" y="0"/>
                    </a:moveTo>
                    <a:lnTo>
                      <a:pt x="1" y="1156"/>
                    </a:lnTo>
                    <a:lnTo>
                      <a:pt x="17167" y="5097"/>
                    </a:lnTo>
                    <a:lnTo>
                      <a:pt x="171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62" name="Google Shape;6062;p108"/>
              <p:cNvSpPr/>
              <p:nvPr/>
            </p:nvSpPr>
            <p:spPr>
              <a:xfrm>
                <a:off x="6007752" y="1813287"/>
                <a:ext cx="790000" cy="555800"/>
              </a:xfrm>
              <a:custGeom>
                <a:rect l="l" t="t" r="r" b="b"/>
                <a:pathLst>
                  <a:path w="27278"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63" name="Google Shape;6063;p108"/>
              <p:cNvSpPr/>
              <p:nvPr/>
            </p:nvSpPr>
            <p:spPr>
              <a:xfrm>
                <a:off x="6007752" y="2430831"/>
                <a:ext cx="1641713" cy="555916"/>
              </a:xfrm>
              <a:custGeom>
                <a:rect l="l" t="t" r="r" b="b"/>
                <a:pathLst>
                  <a:path w="56688"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64" name="Google Shape;6064;p108"/>
              <p:cNvSpPr/>
              <p:nvPr/>
            </p:nvSpPr>
            <p:spPr>
              <a:xfrm>
                <a:off x="6859503" y="1813287"/>
                <a:ext cx="789971" cy="555800"/>
              </a:xfrm>
              <a:custGeom>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65" name="Google Shape;6065;p108"/>
              <p:cNvSpPr/>
              <p:nvPr/>
            </p:nvSpPr>
            <p:spPr>
              <a:xfrm>
                <a:off x="7728138" y="1813287"/>
                <a:ext cx="559247" cy="258120"/>
              </a:xfrm>
              <a:custGeom>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66" name="Google Shape;6066;p108"/>
              <p:cNvSpPr/>
              <p:nvPr/>
            </p:nvSpPr>
            <p:spPr>
              <a:xfrm>
                <a:off x="7728138" y="2131674"/>
                <a:ext cx="559247" cy="855073"/>
              </a:xfrm>
              <a:custGeom>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6067" name="Google Shape;6067;p108"/>
            <p:cNvGrpSpPr/>
            <p:nvPr/>
          </p:nvGrpSpPr>
          <p:grpSpPr>
            <a:xfrm>
              <a:off x="7379767" y="1023666"/>
              <a:ext cx="795392" cy="626115"/>
              <a:chOff x="7542675" y="1392460"/>
              <a:chExt cx="879178" cy="692069"/>
            </a:xfrm>
          </p:grpSpPr>
          <p:sp>
            <p:nvSpPr>
              <p:cNvPr id="6068" name="Google Shape;6068;p108"/>
              <p:cNvSpPr/>
              <p:nvPr/>
            </p:nvSpPr>
            <p:spPr>
              <a:xfrm>
                <a:off x="7542675" y="1392460"/>
                <a:ext cx="879178" cy="692069"/>
              </a:xfrm>
              <a:custGeom>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069" name="Google Shape;6069;p108"/>
              <p:cNvGrpSpPr/>
              <p:nvPr/>
            </p:nvGrpSpPr>
            <p:grpSpPr>
              <a:xfrm>
                <a:off x="7603656" y="1520706"/>
                <a:ext cx="657046" cy="305943"/>
                <a:chOff x="7603656" y="1520706"/>
                <a:chExt cx="657046" cy="305943"/>
              </a:xfrm>
            </p:grpSpPr>
            <p:sp>
              <p:nvSpPr>
                <p:cNvPr id="6070" name="Google Shape;6070;p108"/>
                <p:cNvSpPr/>
                <p:nvPr/>
              </p:nvSpPr>
              <p:spPr>
                <a:xfrm>
                  <a:off x="7603656" y="1520706"/>
                  <a:ext cx="296446" cy="38931"/>
                </a:xfrm>
                <a:custGeom>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71" name="Google Shape;6071;p108"/>
                <p:cNvSpPr/>
                <p:nvPr/>
              </p:nvSpPr>
              <p:spPr>
                <a:xfrm>
                  <a:off x="7603656" y="1611163"/>
                  <a:ext cx="657046" cy="38931"/>
                </a:xfrm>
                <a:custGeom>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72" name="Google Shape;6072;p108"/>
                <p:cNvSpPr/>
                <p:nvPr/>
              </p:nvSpPr>
              <p:spPr>
                <a:xfrm>
                  <a:off x="7603656" y="1699576"/>
                  <a:ext cx="657046" cy="38871"/>
                </a:xfrm>
                <a:custGeom>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73" name="Google Shape;6073;p108"/>
                <p:cNvSpPr/>
                <p:nvPr/>
              </p:nvSpPr>
              <p:spPr>
                <a:xfrm>
                  <a:off x="7603656" y="1787748"/>
                  <a:ext cx="549212" cy="38901"/>
                </a:xfrm>
                <a:custGeom>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6074" name="Google Shape;6074;p108"/>
            <p:cNvGrpSpPr/>
            <p:nvPr/>
          </p:nvGrpSpPr>
          <p:grpSpPr>
            <a:xfrm>
              <a:off x="4940950" y="2809425"/>
              <a:ext cx="1355700" cy="262500"/>
              <a:chOff x="1884725" y="2724775"/>
              <a:chExt cx="1355700" cy="262500"/>
            </a:xfrm>
          </p:grpSpPr>
          <p:sp>
            <p:nvSpPr>
              <p:cNvPr id="6075" name="Google Shape;6075;p108"/>
              <p:cNvSpPr/>
              <p:nvPr/>
            </p:nvSpPr>
            <p:spPr>
              <a:xfrm>
                <a:off x="1884725" y="2724775"/>
                <a:ext cx="1355700" cy="262500"/>
              </a:xfrm>
              <a:prstGeom prst="roundRect">
                <a:avLst>
                  <a:gd name="adj" fmla="val 23686"/>
                </a:avLst>
              </a:prstGeom>
              <a:gradFill>
                <a:gsLst>
                  <a:gs pos="0">
                    <a:schemeClr val="lt1"/>
                  </a:gs>
                  <a:gs pos="100000">
                    <a:schemeClr val="dk2"/>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76" name="Google Shape;6076;p108"/>
              <p:cNvSpPr/>
              <p:nvPr/>
            </p:nvSpPr>
            <p:spPr>
              <a:xfrm>
                <a:off x="2176700" y="2836550"/>
                <a:ext cx="964615" cy="38924"/>
              </a:xfrm>
              <a:custGeom>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77" name="Google Shape;6077;p108"/>
              <p:cNvSpPr/>
              <p:nvPr/>
            </p:nvSpPr>
            <p:spPr>
              <a:xfrm>
                <a:off x="2176700" y="2831500"/>
                <a:ext cx="463839" cy="49025"/>
              </a:xfrm>
              <a:custGeom>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78" name="Google Shape;6078;p108"/>
              <p:cNvSpPr/>
              <p:nvPr/>
            </p:nvSpPr>
            <p:spPr>
              <a:xfrm>
                <a:off x="1983825" y="2792040"/>
                <a:ext cx="133214" cy="127937"/>
              </a:xfrm>
              <a:custGeom>
                <a:rect l="l" t="t" r="r" b="b"/>
                <a:pathLst>
                  <a:path w="9517" h="9140" extrusionOk="0">
                    <a:moveTo>
                      <a:pt x="2167" y="1"/>
                    </a:moveTo>
                    <a:lnTo>
                      <a:pt x="2167" y="4844"/>
                    </a:lnTo>
                    <a:lnTo>
                      <a:pt x="0" y="4844"/>
                    </a:lnTo>
                    <a:lnTo>
                      <a:pt x="2167" y="6803"/>
                    </a:lnTo>
                    <a:lnTo>
                      <a:pt x="4761" y="9139"/>
                    </a:lnTo>
                    <a:lnTo>
                      <a:pt x="9517" y="4844"/>
                    </a:lnTo>
                    <a:lnTo>
                      <a:pt x="7348" y="4844"/>
                    </a:lnTo>
                    <a:lnTo>
                      <a:pt x="7348" y="1"/>
                    </a:ln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6079" name="Google Shape;6079;p108"/>
            <p:cNvGrpSpPr/>
            <p:nvPr/>
          </p:nvGrpSpPr>
          <p:grpSpPr>
            <a:xfrm>
              <a:off x="7343900" y="2825875"/>
              <a:ext cx="381600" cy="356700"/>
              <a:chOff x="1062200" y="3366813"/>
              <a:chExt cx="381600" cy="356700"/>
            </a:xfrm>
          </p:grpSpPr>
          <p:sp>
            <p:nvSpPr>
              <p:cNvPr id="6080" name="Google Shape;6080;p108"/>
              <p:cNvSpPr/>
              <p:nvPr/>
            </p:nvSpPr>
            <p:spPr>
              <a:xfrm>
                <a:off x="1062200" y="3366813"/>
                <a:ext cx="381600" cy="356700"/>
              </a:xfrm>
              <a:prstGeom prst="roundRect">
                <a:avLst>
                  <a:gd name="adj" fmla="val 18293"/>
                </a:avLst>
              </a:prstGeom>
              <a:gradFill>
                <a:gsLst>
                  <a:gs pos="0">
                    <a:srgbClr val="E9A984"/>
                  </a:gs>
                  <a:gs pos="100000">
                    <a:srgbClr val="E57C85"/>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081" name="Google Shape;6081;p108"/>
              <p:cNvGrpSpPr/>
              <p:nvPr/>
            </p:nvGrpSpPr>
            <p:grpSpPr>
              <a:xfrm>
                <a:off x="1138484" y="3433275"/>
                <a:ext cx="229200" cy="229200"/>
                <a:chOff x="955447" y="3891500"/>
                <a:chExt cx="229200" cy="229200"/>
              </a:xfrm>
            </p:grpSpPr>
            <p:sp>
              <p:nvSpPr>
                <p:cNvPr id="6082" name="Google Shape;6082;p108"/>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83" name="Google Shape;6083;p108"/>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6084" name="Google Shape;6084;p108"/>
            <p:cNvGrpSpPr/>
            <p:nvPr/>
          </p:nvGrpSpPr>
          <p:grpSpPr>
            <a:xfrm>
              <a:off x="6106102" y="1883169"/>
              <a:ext cx="767672" cy="251306"/>
              <a:chOff x="6394925" y="2541508"/>
              <a:chExt cx="736800" cy="241200"/>
            </a:xfrm>
          </p:grpSpPr>
          <p:sp>
            <p:nvSpPr>
              <p:cNvPr id="6085" name="Google Shape;6085;p108"/>
              <p:cNvSpPr/>
              <p:nvPr/>
            </p:nvSpPr>
            <p:spPr>
              <a:xfrm rot="-5400000">
                <a:off x="6642725" y="2293708"/>
                <a:ext cx="241200" cy="736800"/>
              </a:xfrm>
              <a:prstGeom prst="roundRect">
                <a:avLst>
                  <a:gd name="adj" fmla="val 7267"/>
                </a:avLst>
              </a:pr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86" name="Google Shape;6086;p108"/>
              <p:cNvSpPr/>
              <p:nvPr/>
            </p:nvSpPr>
            <p:spPr>
              <a:xfrm rot="-5400000">
                <a:off x="6465199" y="2584700"/>
                <a:ext cx="152700" cy="154800"/>
              </a:xfrm>
              <a:prstGeom prst="roundRect">
                <a:avLst>
                  <a:gd name="adj" fmla="val 7267"/>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87" name="Google Shape;6087;p108"/>
              <p:cNvSpPr/>
              <p:nvPr/>
            </p:nvSpPr>
            <p:spPr>
              <a:xfrm rot="-5400000">
                <a:off x="6686966" y="2584700"/>
                <a:ext cx="152700" cy="154800"/>
              </a:xfrm>
              <a:prstGeom prst="roundRect">
                <a:avLst>
                  <a:gd name="adj" fmla="val 7267"/>
                </a:avLst>
              </a:prstGeom>
              <a:gradFill>
                <a:gsLst>
                  <a:gs pos="0">
                    <a:srgbClr val="E57C85"/>
                  </a:gs>
                  <a:gs pos="100000">
                    <a:schemeClr val="accent6"/>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88" name="Google Shape;6088;p108"/>
              <p:cNvSpPr/>
              <p:nvPr/>
            </p:nvSpPr>
            <p:spPr>
              <a:xfrm rot="-5400000">
                <a:off x="6908732" y="2584700"/>
                <a:ext cx="152700" cy="154800"/>
              </a:xfrm>
              <a:prstGeom prst="roundRect">
                <a:avLst>
                  <a:gd name="adj" fmla="val 7267"/>
                </a:avLst>
              </a:prstGeom>
              <a:gradFill>
                <a:gsLst>
                  <a:gs pos="0">
                    <a:srgbClr val="80DFFF"/>
                  </a:gs>
                  <a:gs pos="100000">
                    <a:srgbClr val="318FFA">
                      <a:alpha val="71764"/>
                    </a:srgbClr>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6089" name="Google Shape;6089;p108"/>
            <p:cNvGrpSpPr/>
            <p:nvPr/>
          </p:nvGrpSpPr>
          <p:grpSpPr>
            <a:xfrm>
              <a:off x="5636550" y="1023675"/>
              <a:ext cx="1558800" cy="263700"/>
              <a:chOff x="2282900" y="800475"/>
              <a:chExt cx="1558800" cy="263700"/>
            </a:xfrm>
          </p:grpSpPr>
          <p:sp>
            <p:nvSpPr>
              <p:cNvPr id="6090" name="Google Shape;6090;p108"/>
              <p:cNvSpPr/>
              <p:nvPr/>
            </p:nvSpPr>
            <p:spPr>
              <a:xfrm>
                <a:off x="2282900" y="800475"/>
                <a:ext cx="15588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91" name="Google Shape;6091;p108"/>
              <p:cNvSpPr/>
              <p:nvPr/>
            </p:nvSpPr>
            <p:spPr>
              <a:xfrm>
                <a:off x="2375150" y="844350"/>
                <a:ext cx="177653" cy="175796"/>
              </a:xfrm>
              <a:custGeom>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92" name="Google Shape;6092;p108"/>
              <p:cNvSpPr/>
              <p:nvPr/>
            </p:nvSpPr>
            <p:spPr>
              <a:xfrm>
                <a:off x="2629264" y="865783"/>
                <a:ext cx="11454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6093" name="Google Shape;6093;p108">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94" name="Google Shape;6094;p108">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95" name="Google Shape;6095;p108">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6096" name="Google Shape;6096;p108"/>
          <p:cNvGrpSpPr/>
          <p:nvPr/>
        </p:nvGrpSpPr>
        <p:grpSpPr>
          <a:xfrm>
            <a:off x="5017161" y="2231002"/>
            <a:ext cx="440861" cy="441047"/>
            <a:chOff x="948586" y="2887902"/>
            <a:chExt cx="440861" cy="441047"/>
          </a:xfrm>
        </p:grpSpPr>
        <p:sp>
          <p:nvSpPr>
            <p:cNvPr id="6097" name="Google Shape;6097;p108"/>
            <p:cNvSpPr/>
            <p:nvPr/>
          </p:nvSpPr>
          <p:spPr>
            <a:xfrm>
              <a:off x="948586" y="2887902"/>
              <a:ext cx="440861" cy="441047"/>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57C85"/>
                </a:gs>
                <a:gs pos="100000">
                  <a:schemeClr val="accent6"/>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098" name="Google Shape;6098;p108"/>
            <p:cNvSpPr/>
            <p:nvPr/>
          </p:nvSpPr>
          <p:spPr>
            <a:xfrm>
              <a:off x="1037200" y="2982875"/>
              <a:ext cx="263625" cy="251100"/>
            </a:xfrm>
            <a:custGeom>
              <a:rect l="l" t="t" r="r" b="b"/>
              <a:pathLst>
                <a:path w="10545" h="10044" extrusionOk="0">
                  <a:moveTo>
                    <a:pt x="6464" y="1218"/>
                  </a:moveTo>
                  <a:lnTo>
                    <a:pt x="6464" y="1897"/>
                  </a:lnTo>
                  <a:lnTo>
                    <a:pt x="4082" y="1897"/>
                  </a:lnTo>
                  <a:lnTo>
                    <a:pt x="4082" y="1218"/>
                  </a:lnTo>
                  <a:close/>
                  <a:moveTo>
                    <a:pt x="1861" y="3953"/>
                  </a:moveTo>
                  <a:lnTo>
                    <a:pt x="1861" y="5651"/>
                  </a:lnTo>
                  <a:lnTo>
                    <a:pt x="3560" y="5651"/>
                  </a:lnTo>
                  <a:lnTo>
                    <a:pt x="3560" y="3953"/>
                  </a:lnTo>
                  <a:close/>
                  <a:moveTo>
                    <a:pt x="4424" y="3953"/>
                  </a:moveTo>
                  <a:lnTo>
                    <a:pt x="4424" y="5651"/>
                  </a:lnTo>
                  <a:lnTo>
                    <a:pt x="6121" y="5651"/>
                  </a:lnTo>
                  <a:lnTo>
                    <a:pt x="6121" y="3953"/>
                  </a:lnTo>
                  <a:close/>
                  <a:moveTo>
                    <a:pt x="6985" y="3953"/>
                  </a:moveTo>
                  <a:lnTo>
                    <a:pt x="6985" y="5651"/>
                  </a:lnTo>
                  <a:lnTo>
                    <a:pt x="8684" y="5651"/>
                  </a:lnTo>
                  <a:lnTo>
                    <a:pt x="8684" y="3953"/>
                  </a:lnTo>
                  <a:close/>
                  <a:moveTo>
                    <a:pt x="1861" y="6484"/>
                  </a:moveTo>
                  <a:lnTo>
                    <a:pt x="1861" y="8178"/>
                  </a:lnTo>
                  <a:lnTo>
                    <a:pt x="3560" y="8178"/>
                  </a:lnTo>
                  <a:lnTo>
                    <a:pt x="3560" y="6484"/>
                  </a:lnTo>
                  <a:close/>
                  <a:moveTo>
                    <a:pt x="4424" y="6484"/>
                  </a:moveTo>
                  <a:lnTo>
                    <a:pt x="4424" y="8178"/>
                  </a:lnTo>
                  <a:lnTo>
                    <a:pt x="6121" y="8178"/>
                  </a:lnTo>
                  <a:lnTo>
                    <a:pt x="6121" y="6484"/>
                  </a:lnTo>
                  <a:close/>
                  <a:moveTo>
                    <a:pt x="6985" y="6484"/>
                  </a:moveTo>
                  <a:lnTo>
                    <a:pt x="6985" y="8178"/>
                  </a:lnTo>
                  <a:lnTo>
                    <a:pt x="8684" y="8178"/>
                  </a:lnTo>
                  <a:lnTo>
                    <a:pt x="8684" y="6484"/>
                  </a:lnTo>
                  <a:close/>
                  <a:moveTo>
                    <a:pt x="9527" y="3109"/>
                  </a:moveTo>
                  <a:lnTo>
                    <a:pt x="9527" y="9026"/>
                  </a:lnTo>
                  <a:lnTo>
                    <a:pt x="1018" y="9026"/>
                  </a:lnTo>
                  <a:lnTo>
                    <a:pt x="1018" y="3109"/>
                  </a:lnTo>
                  <a:close/>
                  <a:moveTo>
                    <a:pt x="506" y="0"/>
                  </a:moveTo>
                  <a:cubicBezTo>
                    <a:pt x="230" y="0"/>
                    <a:pt x="1" y="231"/>
                    <a:pt x="1" y="507"/>
                  </a:cubicBezTo>
                  <a:lnTo>
                    <a:pt x="1" y="9533"/>
                  </a:lnTo>
                  <a:cubicBezTo>
                    <a:pt x="1" y="9819"/>
                    <a:pt x="230" y="10043"/>
                    <a:pt x="506" y="10043"/>
                  </a:cubicBezTo>
                  <a:lnTo>
                    <a:pt x="10034" y="10043"/>
                  </a:lnTo>
                  <a:cubicBezTo>
                    <a:pt x="10320" y="10043"/>
                    <a:pt x="10545" y="9819"/>
                    <a:pt x="10545" y="9533"/>
                  </a:cubicBezTo>
                  <a:lnTo>
                    <a:pt x="10545" y="507"/>
                  </a:lnTo>
                  <a:cubicBezTo>
                    <a:pt x="10545" y="231"/>
                    <a:pt x="10320" y="0"/>
                    <a:pt x="10034"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749;p50">
            <a:extLst>
              <a:ext uri="{FF2B5EF4-FFF2-40B4-BE49-F238E27FC236}">
                <a16:creationId xmlns:a16="http://schemas.microsoft.com/office/drawing/2014/main" id="{BBCD8D1C-357F-47F6-C0E7-A12B6F4BB70A}"/>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1400"/>
              <a:buFont typeface="Fira Code"/>
              <a:buNone/>
              <a:defRPr sz="2000" b="1" i="0" u="none" strike="noStrike" cap="none">
                <a:solidFill>
                  <a:schemeClr val="dk2"/>
                </a:solidFill>
                <a:latin typeface="Oswald"/>
                <a:ea typeface="Oswald"/>
                <a:cs typeface="Oswald"/>
                <a:sym typeface="Oswald"/>
              </a:defRPr>
            </a:lvl1pPr>
            <a:lvl2pPr marL="914400" marR="0" lvl="1" indent="-317500" algn="ctr" rtl="0">
              <a:lnSpc>
                <a:spcPct val="100000"/>
              </a:lnSpc>
              <a:spcBef>
                <a:spcPct val="0"/>
              </a:spcBef>
              <a:spcAft>
                <a:spcPct val="0"/>
              </a:spcAft>
              <a:buClr>
                <a:schemeClr val="dk2"/>
              </a:buClr>
              <a:buSzPts val="1800"/>
              <a:buFont typeface="Fira Code"/>
              <a:buNone/>
              <a:defRPr sz="1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ct val="0"/>
              </a:spcBef>
              <a:spcAft>
                <a:spcPct val="0"/>
              </a:spcAft>
              <a:buClr>
                <a:schemeClr val="dk2"/>
              </a:buClr>
              <a:buSzPts val="1800"/>
              <a:buFont typeface="Fira Code"/>
              <a:buNone/>
              <a:defRPr sz="1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ct val="0"/>
              </a:spcBef>
              <a:spcAft>
                <a:spcPct val="0"/>
              </a:spcAft>
              <a:buClr>
                <a:schemeClr val="dk2"/>
              </a:buClr>
              <a:buSzPts val="1800"/>
              <a:buFont typeface="Fira Code"/>
              <a:buNone/>
              <a:defRPr sz="1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ct val="0"/>
              </a:spcBef>
              <a:spcAft>
                <a:spcPct val="0"/>
              </a:spcAft>
              <a:buClr>
                <a:schemeClr val="dk2"/>
              </a:buClr>
              <a:buSzPts val="1800"/>
              <a:buFont typeface="Fira Code"/>
              <a:buNone/>
              <a:defRPr sz="1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ct val="0"/>
              </a:spcBef>
              <a:spcAft>
                <a:spcPct val="0"/>
              </a:spcAft>
              <a:buClr>
                <a:schemeClr val="dk2"/>
              </a:buClr>
              <a:buSzPts val="1800"/>
              <a:buFont typeface="Fira Code"/>
              <a:buNone/>
              <a:defRPr sz="1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ct val="0"/>
              </a:spcBef>
              <a:spcAft>
                <a:spcPct val="0"/>
              </a:spcAft>
              <a:buClr>
                <a:schemeClr val="dk2"/>
              </a:buClr>
              <a:buSzPts val="1800"/>
              <a:buFont typeface="Fira Code"/>
              <a:buNone/>
              <a:defRPr sz="1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ct val="0"/>
              </a:spcBef>
              <a:spcAft>
                <a:spcPct val="0"/>
              </a:spcAft>
              <a:buClr>
                <a:schemeClr val="dk2"/>
              </a:buClr>
              <a:buSzPts val="1800"/>
              <a:buFont typeface="Fira Code"/>
              <a:buNone/>
              <a:defRPr sz="1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ct val="0"/>
              </a:spcBef>
              <a:spcAft>
                <a:spcPct val="0"/>
              </a:spcAft>
              <a:buClr>
                <a:schemeClr val="dk2"/>
              </a:buClr>
              <a:buSzPts val="1800"/>
              <a:buFont typeface="Fira Code"/>
              <a:buNone/>
              <a:defRPr sz="1800" b="0" i="0" u="none" strike="noStrike" cap="none">
                <a:solidFill>
                  <a:schemeClr val="dk2"/>
                </a:solidFill>
                <a:latin typeface="Fira Code"/>
                <a:ea typeface="Fira Code"/>
                <a:cs typeface="Fira Code"/>
                <a:sym typeface="Fira Code"/>
              </a:defRPr>
            </a:lvl9pPr>
          </a:lstStyle>
          <a:p>
            <a:pPr marL="0" indent="0" algn="r"/>
            <a:r>
              <a:rPr lang="en-SG" sz="1000" b="0"/>
              <a:t>DIGITAL-FORENSICS.HTML</a:t>
            </a:r>
          </a:p>
        </p:txBody>
      </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6031"/>
                                        </p:tgtEl>
                                        <p:attrNameLst>
                                          <p:attrName>style.visibility</p:attrName>
                                        </p:attrNameLst>
                                      </p:cBhvr>
                                      <p:to>
                                        <p:strVal val="visible"/>
                                      </p:to>
                                    </p:set>
                                    <p:animEffect transition="in" filter="fade">
                                      <p:cBhvr>
                                        <p:cTn id="7" dur="1000"/>
                                        <p:tgtEl>
                                          <p:spTgt spid="6031"/>
                                        </p:tgtEl>
                                      </p:cBhvr>
                                    </p:animEffect>
                                  </p:childTnLst>
                                </p:cTn>
                              </p:par>
                              <p:par>
                                <p:cTn id="8" presetID="10" presetClass="entr" presetSubtype="0" fill="hold" nodeType="withEffect">
                                  <p:stCondLst>
                                    <p:cond delay="0"/>
                                  </p:stCondLst>
                                  <p:childTnLst>
                                    <p:set>
                                      <p:cBhvr>
                                        <p:cTn id="9" dur="1" fill="hold">
                                          <p:stCondLst>
                                            <p:cond delay="0"/>
                                          </p:stCondLst>
                                        </p:cTn>
                                        <p:tgtEl>
                                          <p:spTgt spid="6032"/>
                                        </p:tgtEl>
                                        <p:attrNameLst>
                                          <p:attrName>style.visibility</p:attrName>
                                        </p:attrNameLst>
                                      </p:cBhvr>
                                      <p:to>
                                        <p:strVal val="visible"/>
                                      </p:to>
                                    </p:set>
                                    <p:animEffect transition="in" filter="fade">
                                      <p:cBhvr>
                                        <p:cTn id="10" dur="1000"/>
                                        <p:tgtEl>
                                          <p:spTgt spid="6032"/>
                                        </p:tgtEl>
                                      </p:cBhvr>
                                    </p:animEffect>
                                  </p:childTnLst>
                                </p:cTn>
                              </p:par>
                              <p:par>
                                <p:cTn id="11" presetID="10" presetClass="entr" presetSubtype="0" fill="hold" nodeType="withEffect">
                                  <p:stCondLst>
                                    <p:cond delay="0"/>
                                  </p:stCondLst>
                                  <p:childTnLst>
                                    <p:set>
                                      <p:cBhvr>
                                        <p:cTn id="12" dur="1" fill="hold">
                                          <p:stCondLst>
                                            <p:cond delay="0"/>
                                          </p:stCondLst>
                                        </p:cTn>
                                        <p:tgtEl>
                                          <p:spTgt spid="6033"/>
                                        </p:tgtEl>
                                        <p:attrNameLst>
                                          <p:attrName>style.visibility</p:attrName>
                                        </p:attrNameLst>
                                      </p:cBhvr>
                                      <p:to>
                                        <p:strVal val="visible"/>
                                      </p:to>
                                    </p:set>
                                    <p:animEffect transition="in" filter="fade">
                                      <p:cBhvr>
                                        <p:cTn id="13" dur="1000"/>
                                        <p:tgtEl>
                                          <p:spTgt spid="6033"/>
                                        </p:tgtEl>
                                      </p:cBhvr>
                                    </p:animEffect>
                                  </p:childTnLst>
                                </p:cTn>
                              </p:par>
                            </p:childTnLst>
                          </p:cTn>
                        </p:par>
                        <p:par>
                          <p:cTn id="14" fill="hold" nodeType="afterGroup">
                            <p:stCondLst>
                              <p:cond delay="1000"/>
                            </p:stCondLst>
                            <p:childTnLst>
                              <p:par>
                                <p:cTn id="15" presetID="10" presetClass="entr" presetSubtype="0" fill="hold" nodeType="afterEffect">
                                  <p:stCondLst>
                                    <p:cond delay="0"/>
                                  </p:stCondLst>
                                  <p:childTnLst>
                                    <p:set>
                                      <p:cBhvr>
                                        <p:cTn id="16" dur="1" fill="hold">
                                          <p:stCondLst>
                                            <p:cond delay="0"/>
                                          </p:stCondLst>
                                        </p:cTn>
                                        <p:tgtEl>
                                          <p:spTgt spid="6054"/>
                                        </p:tgtEl>
                                        <p:attrNameLst>
                                          <p:attrName>style.visibility</p:attrName>
                                        </p:attrNameLst>
                                      </p:cBhvr>
                                      <p:to>
                                        <p:strVal val="visible"/>
                                      </p:to>
                                    </p:set>
                                    <p:animEffect transition="in" filter="fade">
                                      <p:cBhvr>
                                        <p:cTn id="17" dur="1000"/>
                                        <p:tgtEl>
                                          <p:spTgt spid="6054"/>
                                        </p:tgtEl>
                                      </p:cBhvr>
                                    </p:animEffect>
                                  </p:childTnLst>
                                </p:cTn>
                              </p:par>
                            </p:childTnLst>
                          </p:cTn>
                        </p:par>
                        <p:par>
                          <p:cTn id="18" fill="hold" nodeType="afterGroup">
                            <p:stCondLst>
                              <p:cond delay="2000"/>
                            </p:stCondLst>
                            <p:childTnLst>
                              <p:par>
                                <p:cTn id="19" presetID="10" presetClass="entr" presetSubtype="0" fill="hold" nodeType="afterEffect">
                                  <p:stCondLst>
                                    <p:cond delay="0"/>
                                  </p:stCondLst>
                                  <p:childTnLst>
                                    <p:set>
                                      <p:cBhvr>
                                        <p:cTn id="20" dur="1" fill="hold">
                                          <p:stCondLst>
                                            <p:cond delay="0"/>
                                          </p:stCondLst>
                                        </p:cTn>
                                        <p:tgtEl>
                                          <p:spTgt spid="6015"/>
                                        </p:tgtEl>
                                        <p:attrNameLst>
                                          <p:attrName>style.visibility</p:attrName>
                                        </p:attrNameLst>
                                      </p:cBhvr>
                                      <p:to>
                                        <p:strVal val="visible"/>
                                      </p:to>
                                    </p:set>
                                    <p:animEffect transition="in" filter="fade">
                                      <p:cBhvr>
                                        <p:cTn id="21" dur="1000"/>
                                        <p:tgtEl>
                                          <p:spTgt spid="6015"/>
                                        </p:tgtEl>
                                      </p:cBhvr>
                                    </p:animEffect>
                                  </p:childTnLst>
                                </p:cTn>
                              </p:par>
                              <p:par>
                                <p:cTn id="22" presetID="10" presetClass="entr" presetSubtype="0" fill="hold" nodeType="withEffect">
                                  <p:stCondLst>
                                    <p:cond delay="0"/>
                                  </p:stCondLst>
                                  <p:childTnLst>
                                    <p:set>
                                      <p:cBhvr>
                                        <p:cTn id="23" dur="1" fill="hold">
                                          <p:stCondLst>
                                            <p:cond delay="0"/>
                                          </p:stCondLst>
                                        </p:cTn>
                                        <p:tgtEl>
                                          <p:spTgt spid="6048"/>
                                        </p:tgtEl>
                                        <p:attrNameLst>
                                          <p:attrName>style.visibility</p:attrName>
                                        </p:attrNameLst>
                                      </p:cBhvr>
                                      <p:to>
                                        <p:strVal val="visible"/>
                                      </p:to>
                                    </p:set>
                                    <p:animEffect transition="in" filter="fade">
                                      <p:cBhvr>
                                        <p:cTn id="24" dur="1000"/>
                                        <p:tgtEl>
                                          <p:spTgt spid="6048"/>
                                        </p:tgtEl>
                                      </p:cBhvr>
                                    </p:animEffect>
                                  </p:childTnLst>
                                </p:cTn>
                              </p:par>
                            </p:childTnLst>
                          </p:cTn>
                        </p:par>
                        <p:par>
                          <p:cTn id="25" fill="hold" nodeType="afterGroup">
                            <p:stCondLst>
                              <p:cond delay="3000"/>
                            </p:stCondLst>
                            <p:childTnLst>
                              <p:par>
                                <p:cTn id="26" presetID="10" presetClass="entr" presetSubtype="0" fill="hold" nodeType="afterEffect">
                                  <p:stCondLst>
                                    <p:cond delay="0"/>
                                  </p:stCondLst>
                                  <p:childTnLst>
                                    <p:set>
                                      <p:cBhvr>
                                        <p:cTn id="27" dur="1" fill="hold">
                                          <p:stCondLst>
                                            <p:cond delay="0"/>
                                          </p:stCondLst>
                                        </p:cTn>
                                        <p:tgtEl>
                                          <p:spTgt spid="6013"/>
                                        </p:tgtEl>
                                        <p:attrNameLst>
                                          <p:attrName>style.visibility</p:attrName>
                                        </p:attrNameLst>
                                      </p:cBhvr>
                                      <p:to>
                                        <p:strVal val="visible"/>
                                      </p:to>
                                    </p:set>
                                    <p:animEffect transition="in" filter="fade">
                                      <p:cBhvr>
                                        <p:cTn id="28" dur="1000"/>
                                        <p:tgtEl>
                                          <p:spTgt spid="6013"/>
                                        </p:tgtEl>
                                      </p:cBhvr>
                                    </p:animEffect>
                                  </p:childTnLst>
                                </p:cTn>
                              </p:par>
                              <p:par>
                                <p:cTn id="29" presetID="10" presetClass="entr" presetSubtype="0" fill="hold" nodeType="withEffect">
                                  <p:stCondLst>
                                    <p:cond delay="0"/>
                                  </p:stCondLst>
                                  <p:childTnLst>
                                    <p:set>
                                      <p:cBhvr>
                                        <p:cTn id="30" dur="1" fill="hold">
                                          <p:stCondLst>
                                            <p:cond delay="0"/>
                                          </p:stCondLst>
                                        </p:cTn>
                                        <p:tgtEl>
                                          <p:spTgt spid="6041"/>
                                        </p:tgtEl>
                                        <p:attrNameLst>
                                          <p:attrName>style.visibility</p:attrName>
                                        </p:attrNameLst>
                                      </p:cBhvr>
                                      <p:to>
                                        <p:strVal val="visible"/>
                                      </p:to>
                                    </p:set>
                                    <p:animEffect transition="in" filter="fade">
                                      <p:cBhvr>
                                        <p:cTn id="31" dur="1000"/>
                                        <p:tgtEl>
                                          <p:spTgt spid="6041"/>
                                        </p:tgtEl>
                                      </p:cBhvr>
                                    </p:animEffect>
                                  </p:childTnLst>
                                </p:cTn>
                              </p:par>
                            </p:childTnLst>
                          </p:cTn>
                        </p:par>
                        <p:par>
                          <p:cTn id="32" fill="hold" nodeType="afterGroup">
                            <p:stCondLst>
                              <p:cond delay="4000"/>
                            </p:stCondLst>
                            <p:childTnLst>
                              <p:par>
                                <p:cTn id="33" presetID="10" presetClass="entr" presetSubtype="0" fill="hold" nodeType="afterEffect">
                                  <p:stCondLst>
                                    <p:cond delay="0"/>
                                  </p:stCondLst>
                                  <p:childTnLst>
                                    <p:set>
                                      <p:cBhvr>
                                        <p:cTn id="34" dur="1" fill="hold">
                                          <p:stCondLst>
                                            <p:cond delay="0"/>
                                          </p:stCondLst>
                                        </p:cTn>
                                        <p:tgtEl>
                                          <p:spTgt spid="6014"/>
                                        </p:tgtEl>
                                        <p:attrNameLst>
                                          <p:attrName>style.visibility</p:attrName>
                                        </p:attrNameLst>
                                      </p:cBhvr>
                                      <p:to>
                                        <p:strVal val="visible"/>
                                      </p:to>
                                    </p:set>
                                    <p:animEffect transition="in" filter="fade">
                                      <p:cBhvr>
                                        <p:cTn id="35" dur="1000"/>
                                        <p:tgtEl>
                                          <p:spTgt spid="6014"/>
                                        </p:tgtEl>
                                      </p:cBhvr>
                                    </p:animEffect>
                                  </p:childTnLst>
                                </p:cTn>
                              </p:par>
                              <p:par>
                                <p:cTn id="36" presetID="10" presetClass="entr" presetSubtype="0" fill="hold" nodeType="withEffect">
                                  <p:stCondLst>
                                    <p:cond delay="0"/>
                                  </p:stCondLst>
                                  <p:childTnLst>
                                    <p:set>
                                      <p:cBhvr>
                                        <p:cTn id="37" dur="1" fill="hold">
                                          <p:stCondLst>
                                            <p:cond delay="0"/>
                                          </p:stCondLst>
                                        </p:cTn>
                                        <p:tgtEl>
                                          <p:spTgt spid="6035"/>
                                        </p:tgtEl>
                                        <p:attrNameLst>
                                          <p:attrName>style.visibility</p:attrName>
                                        </p:attrNameLst>
                                      </p:cBhvr>
                                      <p:to>
                                        <p:strVal val="visible"/>
                                      </p:to>
                                    </p:set>
                                    <p:animEffect transition="in" filter="fade">
                                      <p:cBhvr>
                                        <p:cTn id="38" dur="1000"/>
                                        <p:tgtEl>
                                          <p:spTgt spid="6035"/>
                                        </p:tgtEl>
                                      </p:cBhvr>
                                    </p:animEffect>
                                  </p:childTnLst>
                                </p:cTn>
                              </p:par>
                            </p:childTnLst>
                          </p:cTn>
                        </p:par>
                        <p:par>
                          <p:cTn id="39" fill="hold" nodeType="afterGroup">
                            <p:stCondLst>
                              <p:cond delay="5000"/>
                            </p:stCondLst>
                            <p:childTnLst>
                              <p:par>
                                <p:cTn id="40" presetID="10" presetClass="entr" presetSubtype="0" fill="hold" nodeType="afterEffect">
                                  <p:stCondLst>
                                    <p:cond delay="0"/>
                                  </p:stCondLst>
                                  <p:childTnLst>
                                    <p:set>
                                      <p:cBhvr>
                                        <p:cTn id="41" dur="1" fill="hold">
                                          <p:stCondLst>
                                            <p:cond delay="0"/>
                                          </p:stCondLst>
                                        </p:cTn>
                                        <p:tgtEl>
                                          <p:spTgt spid="6052"/>
                                        </p:tgtEl>
                                        <p:attrNameLst>
                                          <p:attrName>style.visibility</p:attrName>
                                        </p:attrNameLst>
                                      </p:cBhvr>
                                      <p:to>
                                        <p:strVal val="visible"/>
                                      </p:to>
                                    </p:set>
                                    <p:animEffect transition="in" filter="fade">
                                      <p:cBhvr>
                                        <p:cTn id="42" dur="1000"/>
                                        <p:tgtEl>
                                          <p:spTgt spid="6052"/>
                                        </p:tgtEl>
                                      </p:cBhvr>
                                    </p:animEffect>
                                  </p:childTnLst>
                                </p:cTn>
                              </p:par>
                            </p:childTnLst>
                          </p:cTn>
                        </p:par>
                        <p:par>
                          <p:cTn id="43" fill="hold" nodeType="afterGroup">
                            <p:stCondLst>
                              <p:cond delay="6000"/>
                            </p:stCondLst>
                            <p:childTnLst>
                              <p:par>
                                <p:cTn id="44" presetID="10" presetClass="entr" presetSubtype="0" fill="hold" nodeType="afterEffect">
                                  <p:stCondLst>
                                    <p:cond delay="0"/>
                                  </p:stCondLst>
                                  <p:childTnLst>
                                    <p:set>
                                      <p:cBhvr>
                                        <p:cTn id="45" dur="1" fill="hold">
                                          <p:stCondLst>
                                            <p:cond delay="0"/>
                                          </p:stCondLst>
                                        </p:cTn>
                                        <p:tgtEl>
                                          <p:spTgt spid="6034"/>
                                        </p:tgtEl>
                                        <p:attrNameLst>
                                          <p:attrName>style.visibility</p:attrName>
                                        </p:attrNameLst>
                                      </p:cBhvr>
                                      <p:to>
                                        <p:strVal val="visible"/>
                                      </p:to>
                                    </p:set>
                                    <p:animEffect transition="in" filter="fade">
                                      <p:cBhvr>
                                        <p:cTn id="46" dur="1000"/>
                                        <p:tgtEl>
                                          <p:spTgt spid="6034"/>
                                        </p:tgtEl>
                                      </p:cBhvr>
                                    </p:animEffect>
                                  </p:childTnLst>
                                </p:cTn>
                              </p:par>
                              <p:par>
                                <p:cTn id="47" presetID="10" presetClass="entr" presetSubtype="0" fill="hold" nodeType="withEffect">
                                  <p:stCondLst>
                                    <p:cond delay="0"/>
                                  </p:stCondLst>
                                  <p:childTnLst>
                                    <p:set>
                                      <p:cBhvr>
                                        <p:cTn id="48" dur="1" fill="hold">
                                          <p:stCondLst>
                                            <p:cond delay="0"/>
                                          </p:stCondLst>
                                        </p:cTn>
                                        <p:tgtEl>
                                          <p:spTgt spid="6053"/>
                                        </p:tgtEl>
                                        <p:attrNameLst>
                                          <p:attrName>style.visibility</p:attrName>
                                        </p:attrNameLst>
                                      </p:cBhvr>
                                      <p:to>
                                        <p:strVal val="visible"/>
                                      </p:to>
                                    </p:set>
                                    <p:animEffect transition="in" filter="fade">
                                      <p:cBhvr>
                                        <p:cTn id="49" dur="1000"/>
                                        <p:tgtEl>
                                          <p:spTgt spid="6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71E7290-3DAE-0579-E114-04B3B2D8D526}"/>
              </a:ext>
            </a:extLst>
          </p:cNvPr>
          <p:cNvSpPr>
            <a:spLocks noGrp="1"/>
          </p:cNvSpPr>
          <p:nvPr>
            <p:ph type="title"/>
          </p:nvPr>
        </p:nvSpPr>
        <p:spPr/>
        <p:txBody>
          <a:bodyPr/>
          <a:lstStyle/>
          <a:p>
            <a:pPr algn="ctr"/>
            <a:r>
              <a:rPr lang="en-US">
                <a:solidFill>
                  <a:srgbClr val="FF0000"/>
                </a:solidFill>
              </a:rPr>
              <a:t>DISCLAIMER !!!</a:t>
            </a:r>
            <a:endParaRPr lang="en-US"/>
          </a:p>
        </p:txBody>
      </p:sp>
      <p:sp>
        <p:nvSpPr>
          <p:cNvPr id="7" name="Text Placeholder 6">
            <a:extLst>
              <a:ext uri="{FF2B5EF4-FFF2-40B4-BE49-F238E27FC236}">
                <a16:creationId xmlns:a16="http://schemas.microsoft.com/office/drawing/2014/main" id="{17D6D67B-ACB3-C0ED-7ED5-70816F177536}"/>
              </a:ext>
            </a:extLst>
          </p:cNvPr>
          <p:cNvSpPr>
            <a:spLocks noGrp="1"/>
          </p:cNvSpPr>
          <p:nvPr>
            <p:ph type="body" idx="1"/>
          </p:nvPr>
        </p:nvSpPr>
        <p:spPr>
          <a:xfrm>
            <a:off x="720000" y="1188900"/>
            <a:ext cx="7704000" cy="2875100"/>
          </a:xfrm>
        </p:spPr>
        <p:txBody>
          <a:bodyPr spcFirstLastPara="1" wrap="square" lIns="91425" tIns="91425" rIns="91425" bIns="91425" anchor="b" anchorCtr="0">
            <a:noAutofit/>
          </a:bodyPr>
          <a:lstStyle/>
          <a:p>
            <a:r>
              <a:rPr lang="en-US" sz="1800"/>
              <a:t>This workshop is intended for educational purposes only </a:t>
            </a:r>
          </a:p>
          <a:p>
            <a:r>
              <a:rPr lang="en-US" sz="1800" err="1"/>
              <a:t>NullSec will NOT be accountable if you use skills and knowledge shared to perform illegal or malicious attacks</a:t>
            </a:r>
          </a:p>
          <a:p>
            <a:pPr marL="158750" indent="0">
              <a:buNone/>
            </a:pPr>
            <a:endParaRPr lang="en-US" sz="1800"/>
          </a:p>
        </p:txBody>
      </p:sp>
      <p:pic>
        <p:nvPicPr>
          <p:cNvPr id="8" name="Picture 7" descr="A white bell in a circle&#10;&#10;Description automatically generated">
            <a:extLst>
              <a:ext uri="{FF2B5EF4-FFF2-40B4-BE49-F238E27FC236}">
                <a16:creationId xmlns:a16="http://schemas.microsoft.com/office/drawing/2014/main" id="{B84FD80D-36BE-8154-BE45-48108D0C80A3}"/>
              </a:ext>
            </a:extLst>
          </p:cNvPr>
          <p:cNvPicPr>
            <a:picLocks noChangeAspect="1"/>
          </p:cNvPicPr>
          <p:nvPr/>
        </p:nvPicPr>
        <p:blipFill>
          <a:blip r:embed="rId3"/>
          <a:stretch>
            <a:fillRect/>
          </a:stretch>
        </p:blipFill>
        <p:spPr>
          <a:xfrm>
            <a:off x="4243388" y="1519238"/>
            <a:ext cx="657225" cy="657225"/>
          </a:xfrm>
          <a:prstGeom prst="rect">
            <a:avLst/>
          </a:prstGeom>
        </p:spPr>
      </p:pic>
      <p:sp>
        <p:nvSpPr>
          <p:cNvPr id="3" name="Google Shape;749;p50">
            <a:extLst>
              <a:ext uri="{FF2B5EF4-FFF2-40B4-BE49-F238E27FC236}">
                <a16:creationId xmlns:a16="http://schemas.microsoft.com/office/drawing/2014/main" id="{224C4DA5-ACD2-6F4B-1814-688A720344B6}"/>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r"/>
            <a:r>
              <a:rPr lang="en-SG" sz="1000">
                <a:latin typeface="Oswald"/>
                <a:ea typeface="Oswald"/>
                <a:cs typeface="Oswald"/>
                <a:sym typeface="Oswald"/>
              </a:rPr>
              <a:t>DIGITAL-FORENSICS.HTML</a:t>
            </a:r>
          </a:p>
        </p:txBody>
      </p:sp>
    </p:spTree>
    <p:extLst>
      <p:ext uri="{BB962C8B-B14F-4D97-AF65-F5344CB8AC3E}">
        <p14:creationId val="162969031"/>
      </p:ext>
    </p:extLst>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948"/>
        <p:cNvGrpSpPr/>
        <p:nvPr/>
      </p:nvGrpSpPr>
      <p:grpSpPr>
        <a:xfrm>
          <a:off x="0" y="0"/>
          <a:ext cx="0" cy="0"/>
        </a:xfrm>
      </p:grpSpPr>
      <p:grpSp>
        <p:nvGrpSpPr>
          <p:cNvPr id="949" name="Google Shape;949;p55"/>
          <p:cNvGrpSpPr/>
          <p:nvPr/>
        </p:nvGrpSpPr>
        <p:grpSpPr>
          <a:xfrm>
            <a:off x="299286" y="189025"/>
            <a:ext cx="133205" cy="119344"/>
            <a:chOff x="222150" y="185025"/>
            <a:chExt cx="170100" cy="152400"/>
          </a:xfrm>
        </p:grpSpPr>
        <p:cxnSp>
          <p:nvCxnSpPr>
            <p:cNvPr id="950" name="Google Shape;950;p5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51" name="Google Shape;951;p5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52" name="Google Shape;952;p5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53" name="Google Shape;953;p55"/>
          <p:cNvGrpSpPr/>
          <p:nvPr/>
        </p:nvGrpSpPr>
        <p:grpSpPr>
          <a:xfrm>
            <a:off x="286625" y="3999999"/>
            <a:ext cx="145867" cy="958251"/>
            <a:chOff x="286625" y="3923799"/>
            <a:chExt cx="145867" cy="958251"/>
          </a:xfrm>
        </p:grpSpPr>
        <p:sp>
          <p:nvSpPr>
            <p:cNvPr id="954" name="Google Shape;954;p5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955" name="Google Shape;955;p55"/>
            <p:cNvGrpSpPr/>
            <p:nvPr/>
          </p:nvGrpSpPr>
          <p:grpSpPr>
            <a:xfrm>
              <a:off x="298112" y="4342643"/>
              <a:ext cx="110182" cy="126862"/>
              <a:chOff x="281100" y="2027800"/>
              <a:chExt cx="140700" cy="162000"/>
            </a:xfrm>
          </p:grpSpPr>
          <p:sp>
            <p:nvSpPr>
              <p:cNvPr id="956" name="Google Shape;956;p5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957" name="Google Shape;957;p55"/>
              <p:cNvGrpSpPr/>
              <p:nvPr/>
            </p:nvGrpSpPr>
            <p:grpSpPr>
              <a:xfrm>
                <a:off x="308875" y="2088450"/>
                <a:ext cx="85200" cy="40700"/>
                <a:chOff x="308875" y="2087000"/>
                <a:chExt cx="85200" cy="40700"/>
              </a:xfrm>
            </p:grpSpPr>
            <p:cxnSp>
              <p:nvCxnSpPr>
                <p:cNvPr id="958" name="Google Shape;958;p5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59" name="Google Shape;959;p5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60" name="Google Shape;960;p55"/>
            <p:cNvGrpSpPr/>
            <p:nvPr/>
          </p:nvGrpSpPr>
          <p:grpSpPr>
            <a:xfrm>
              <a:off x="286625" y="3923799"/>
              <a:ext cx="133200" cy="133200"/>
              <a:chOff x="286625" y="3648899"/>
              <a:chExt cx="133200" cy="133200"/>
            </a:xfrm>
          </p:grpSpPr>
          <p:sp>
            <p:nvSpPr>
              <p:cNvPr id="961" name="Google Shape;961;p5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62" name="Google Shape;962;p5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964" name="Google Shape;964;p55"/>
          <p:cNvSpPr txBox="1">
            <a:spLocks noGrp="1"/>
          </p:cNvSpPr>
          <p:nvPr>
            <p:ph type="title"/>
          </p:nvPr>
        </p:nvSpPr>
        <p:spPr>
          <a:xfrm>
            <a:off x="948600" y="1893800"/>
            <a:ext cx="4930734" cy="14991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/INTRODUCTION </a:t>
            </a:r>
            <a:r>
              <a:rPr lang="en" sz="4000"/>
              <a:t>TO FORENSICS</a:t>
            </a:r>
            <a:endParaRPr/>
          </a:p>
        </p:txBody>
      </p:sp>
      <p:sp>
        <p:nvSpPr>
          <p:cNvPr id="965" name="Google Shape;965;p55"/>
          <p:cNvSpPr txBox="1">
            <a:spLocks noGrp="1"/>
          </p:cNvSpPr>
          <p:nvPr>
            <p:ph type="title" idx="2"/>
          </p:nvPr>
        </p:nvSpPr>
        <p:spPr>
          <a:xfrm>
            <a:off x="948600" y="1052000"/>
            <a:ext cx="1625400" cy="8418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/01</a:t>
            </a:r>
            <a:endParaRPr/>
          </a:p>
        </p:txBody>
      </p:sp>
      <p:sp>
        <p:nvSpPr>
          <p:cNvPr id="967" name="Google Shape;967;p5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969" name="Google Shape;969;p55"/>
          <p:cNvGrpSpPr/>
          <p:nvPr/>
        </p:nvGrpSpPr>
        <p:grpSpPr>
          <a:xfrm>
            <a:off x="5380450" y="1070563"/>
            <a:ext cx="2867518" cy="3002387"/>
            <a:chOff x="5380450" y="1070563"/>
            <a:chExt cx="2867518" cy="3002387"/>
          </a:xfrm>
        </p:grpSpPr>
        <p:sp>
          <p:nvSpPr>
            <p:cNvPr id="970" name="Google Shape;970;p55"/>
            <p:cNvSpPr/>
            <p:nvPr/>
          </p:nvSpPr>
          <p:spPr>
            <a:xfrm>
              <a:off x="6164625" y="1344650"/>
              <a:ext cx="1334100" cy="2405100"/>
            </a:xfrm>
            <a:prstGeom prst="roundRect">
              <a:avLst>
                <a:gd name="adj" fmla="val 0"/>
              </a:avLst>
            </a:pr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71" name="Google Shape;971;p55"/>
            <p:cNvSpPr/>
            <p:nvPr/>
          </p:nvSpPr>
          <p:spPr>
            <a:xfrm>
              <a:off x="6298575" y="1546875"/>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72" name="Google Shape;972;p55"/>
            <p:cNvSpPr/>
            <p:nvPr/>
          </p:nvSpPr>
          <p:spPr>
            <a:xfrm>
              <a:off x="6298575" y="2078800"/>
              <a:ext cx="1066200" cy="9999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73" name="Google Shape;973;p55"/>
            <p:cNvSpPr/>
            <p:nvPr/>
          </p:nvSpPr>
          <p:spPr>
            <a:xfrm>
              <a:off x="6298575" y="3140800"/>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74" name="Google Shape;974;p55"/>
            <p:cNvSpPr/>
            <p:nvPr/>
          </p:nvSpPr>
          <p:spPr>
            <a:xfrm>
              <a:off x="6146677" y="1070563"/>
              <a:ext cx="1369987" cy="3002387"/>
            </a:xfrm>
            <a:custGeom>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975" name="Google Shape;975;p55"/>
            <p:cNvGrpSpPr/>
            <p:nvPr/>
          </p:nvGrpSpPr>
          <p:grpSpPr>
            <a:xfrm>
              <a:off x="5380450" y="1200275"/>
              <a:ext cx="1386600" cy="449700"/>
              <a:chOff x="5270675" y="1411375"/>
              <a:chExt cx="1386600" cy="449700"/>
            </a:xfrm>
          </p:grpSpPr>
          <p:sp>
            <p:nvSpPr>
              <p:cNvPr id="976" name="Google Shape;976;p55"/>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77" name="Google Shape;977;p55"/>
              <p:cNvSpPr/>
              <p:nvPr/>
            </p:nvSpPr>
            <p:spPr>
              <a:xfrm>
                <a:off x="5370729" y="1459698"/>
                <a:ext cx="336576" cy="336718"/>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78" name="Google Shape;978;p55"/>
              <p:cNvSpPr/>
              <p:nvPr/>
            </p:nvSpPr>
            <p:spPr>
              <a:xfrm>
                <a:off x="5433171" y="1520542"/>
                <a:ext cx="211691" cy="215028"/>
              </a:xfrm>
              <a:custGeom>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979" name="Google Shape;979;p55"/>
              <p:cNvGrpSpPr/>
              <p:nvPr/>
            </p:nvGrpSpPr>
            <p:grpSpPr>
              <a:xfrm>
                <a:off x="5794626" y="1542600"/>
                <a:ext cx="706512" cy="187247"/>
                <a:chOff x="5784976" y="732725"/>
                <a:chExt cx="706512" cy="187247"/>
              </a:xfrm>
            </p:grpSpPr>
            <p:sp>
              <p:nvSpPr>
                <p:cNvPr id="980" name="Google Shape;980;p55"/>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81" name="Google Shape;981;p55"/>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82" name="Google Shape;982;p55"/>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983" name="Google Shape;983;p55"/>
            <p:cNvGrpSpPr/>
            <p:nvPr/>
          </p:nvGrpSpPr>
          <p:grpSpPr>
            <a:xfrm>
              <a:off x="6533820" y="2611181"/>
              <a:ext cx="1714149" cy="744321"/>
              <a:chOff x="6709845" y="3859168"/>
              <a:chExt cx="1714149" cy="744321"/>
            </a:xfrm>
          </p:grpSpPr>
          <p:grpSp>
            <p:nvGrpSpPr>
              <p:cNvPr id="984" name="Google Shape;984;p55"/>
              <p:cNvGrpSpPr/>
              <p:nvPr/>
            </p:nvGrpSpPr>
            <p:grpSpPr>
              <a:xfrm>
                <a:off x="6709845" y="3859168"/>
                <a:ext cx="1714149" cy="744321"/>
                <a:chOff x="6709845" y="3859168"/>
                <a:chExt cx="1714149" cy="744321"/>
              </a:xfrm>
            </p:grpSpPr>
            <p:sp>
              <p:nvSpPr>
                <p:cNvPr id="985" name="Google Shape;985;p55"/>
                <p:cNvSpPr/>
                <p:nvPr/>
              </p:nvSpPr>
              <p:spPr>
                <a:xfrm>
                  <a:off x="6709845" y="3859168"/>
                  <a:ext cx="1714149" cy="744321"/>
                </a:xfrm>
                <a:custGeom>
                  <a:rect l="l" t="t" r="r" b="b"/>
                  <a:pathLst>
                    <a:path w="30618" h="13295" extrusionOk="0">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86" name="Google Shape;986;p55"/>
                <p:cNvSpPr/>
                <p:nvPr/>
              </p:nvSpPr>
              <p:spPr>
                <a:xfrm>
                  <a:off x="6913802" y="4007811"/>
                  <a:ext cx="309765" cy="164260"/>
                </a:xfrm>
                <a:custGeom>
                  <a:rect l="l" t="t" r="r" b="b"/>
                  <a:pathLst>
                    <a:path w="5533" h="2934" extrusionOk="0">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87" name="Google Shape;987;p55"/>
                <p:cNvSpPr/>
                <p:nvPr/>
              </p:nvSpPr>
              <p:spPr>
                <a:xfrm>
                  <a:off x="6899134" y="3993367"/>
                  <a:ext cx="193092" cy="193484"/>
                </a:xfrm>
                <a:custGeom>
                  <a:rect l="l" t="t" r="r" b="b"/>
                  <a:pathLst>
                    <a:path w="3449" h="3456" extrusionOk="0">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l="50000" t="50000" r="50000" b="50000"/>
                  </a:path>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88" name="Google Shape;988;p55"/>
                <p:cNvSpPr/>
                <p:nvPr/>
              </p:nvSpPr>
              <p:spPr>
                <a:xfrm>
                  <a:off x="6927239" y="4021584"/>
                  <a:ext cx="136883" cy="136771"/>
                </a:xfrm>
                <a:custGeom>
                  <a:rect l="l" t="t" r="r" b="b"/>
                  <a:pathLst>
                    <a:path w="2445" h="2443" extrusionOk="0">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89" name="Google Shape;989;p55"/>
                <p:cNvSpPr/>
                <p:nvPr/>
              </p:nvSpPr>
              <p:spPr>
                <a:xfrm>
                  <a:off x="6913802" y="4290541"/>
                  <a:ext cx="309765" cy="164316"/>
                </a:xfrm>
                <a:custGeom>
                  <a:rect l="l" t="t" r="r" b="b"/>
                  <a:pathLst>
                    <a:path w="5533" h="2935" extrusionOk="0">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0" name="Google Shape;990;p55"/>
                <p:cNvSpPr/>
                <p:nvPr/>
              </p:nvSpPr>
              <p:spPr>
                <a:xfrm>
                  <a:off x="7041282" y="4276097"/>
                  <a:ext cx="193428" cy="193484"/>
                </a:xfrm>
                <a:custGeom>
                  <a:rect l="l" t="t" r="r" b="b"/>
                  <a:pathLst>
                    <a:path w="3455" h="3456" extrusionOk="0">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1" name="Google Shape;991;p55"/>
                <p:cNvSpPr/>
                <p:nvPr/>
              </p:nvSpPr>
              <p:spPr>
                <a:xfrm>
                  <a:off x="7069779" y="4304314"/>
                  <a:ext cx="136491" cy="136771"/>
                </a:xfrm>
                <a:custGeom>
                  <a:rect l="l" t="t" r="r" b="b"/>
                  <a:pathLst>
                    <a:path w="2438" h="2443" extrusionOk="0">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2" name="Google Shape;992;p55"/>
                <p:cNvSpPr/>
                <p:nvPr/>
              </p:nvSpPr>
              <p:spPr>
                <a:xfrm>
                  <a:off x="7455972" y="4025727"/>
                  <a:ext cx="115385" cy="114993"/>
                </a:xfrm>
                <a:custGeom>
                  <a:rect l="l" t="t" r="r" b="b"/>
                  <a:pathLst>
                    <a:path w="2061" h="2054" extrusionOk="0">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l="50000" t="50000" r="50000" b="50000"/>
                  </a:path>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3" name="Google Shape;993;p55"/>
                <p:cNvSpPr/>
                <p:nvPr/>
              </p:nvSpPr>
              <p:spPr>
                <a:xfrm>
                  <a:off x="7455972" y="4315231"/>
                  <a:ext cx="115385" cy="114993"/>
                </a:xfrm>
                <a:custGeom>
                  <a:rect l="l" t="t" r="r" b="b"/>
                  <a:pathLst>
                    <a:path w="2061" h="2054" extrusionOk="0">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994" name="Google Shape;994;p55"/>
              <p:cNvGrpSpPr/>
              <p:nvPr/>
            </p:nvGrpSpPr>
            <p:grpSpPr>
              <a:xfrm>
                <a:off x="7629944" y="4025885"/>
                <a:ext cx="545407" cy="410286"/>
                <a:chOff x="7629944" y="4025885"/>
                <a:chExt cx="545407" cy="410286"/>
              </a:xfrm>
            </p:grpSpPr>
            <p:sp>
              <p:nvSpPr>
                <p:cNvPr id="995" name="Google Shape;995;p55"/>
                <p:cNvSpPr/>
                <p:nvPr/>
              </p:nvSpPr>
              <p:spPr>
                <a:xfrm>
                  <a:off x="7629952" y="4025885"/>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6" name="Google Shape;996;p55"/>
                <p:cNvSpPr/>
                <p:nvPr/>
              </p:nvSpPr>
              <p:spPr>
                <a:xfrm>
                  <a:off x="7629952" y="4309442"/>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7" name="Google Shape;997;p55"/>
                <p:cNvSpPr/>
                <p:nvPr/>
              </p:nvSpPr>
              <p:spPr>
                <a:xfrm>
                  <a:off x="7629944" y="4107719"/>
                  <a:ext cx="367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8" name="Google Shape;998;p55"/>
                <p:cNvSpPr/>
                <p:nvPr/>
              </p:nvSpPr>
              <p:spPr>
                <a:xfrm>
                  <a:off x="7629945" y="4389971"/>
                  <a:ext cx="460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999" name="Google Shape;999;p55"/>
            <p:cNvGrpSpPr/>
            <p:nvPr/>
          </p:nvGrpSpPr>
          <p:grpSpPr>
            <a:xfrm>
              <a:off x="5573850" y="3355500"/>
              <a:ext cx="381600" cy="356700"/>
              <a:chOff x="1062200" y="3366813"/>
              <a:chExt cx="381600" cy="356700"/>
            </a:xfrm>
          </p:grpSpPr>
          <p:sp>
            <p:nvSpPr>
              <p:cNvPr id="1000" name="Google Shape;1000;p55"/>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001" name="Google Shape;1001;p55"/>
              <p:cNvGrpSpPr/>
              <p:nvPr/>
            </p:nvGrpSpPr>
            <p:grpSpPr>
              <a:xfrm>
                <a:off x="1138484" y="3433275"/>
                <a:ext cx="229200" cy="229200"/>
                <a:chOff x="955447" y="3891500"/>
                <a:chExt cx="229200" cy="229200"/>
              </a:xfrm>
            </p:grpSpPr>
            <p:sp>
              <p:nvSpPr>
                <p:cNvPr id="1002" name="Google Shape;1002;p55"/>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03" name="Google Shape;1003;p55"/>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1004" name="Google Shape;1004;p55"/>
            <p:cNvGrpSpPr/>
            <p:nvPr/>
          </p:nvGrpSpPr>
          <p:grpSpPr>
            <a:xfrm rot="5400000">
              <a:off x="5462261" y="2839775"/>
              <a:ext cx="604800" cy="147600"/>
              <a:chOff x="7688649" y="828750"/>
              <a:chExt cx="604800" cy="147600"/>
            </a:xfrm>
          </p:grpSpPr>
          <p:sp>
            <p:nvSpPr>
              <p:cNvPr id="1005" name="Google Shape;1005;p5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06" name="Google Shape;1006;p5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07" name="Google Shape;1007;p5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1008" name="Google Shape;1008;p5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09" name="Google Shape;1009;p5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10" name="Google Shape;1010;p55">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4" name="Google Shape;749;p50">
            <a:extLst>
              <a:ext uri="{FF2B5EF4-FFF2-40B4-BE49-F238E27FC236}">
                <a16:creationId xmlns:a16="http://schemas.microsoft.com/office/drawing/2014/main" id="{34CC288C-B7E2-2610-D533-42A7ED885AA8}"/>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1400"/>
              <a:buFont typeface="Fira Code"/>
              <a:buNone/>
              <a:defRPr sz="16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r"/>
            <a:r>
              <a:rPr lang="en-SG" sz="1000">
                <a:latin typeface="Oswald"/>
                <a:ea typeface="Oswald"/>
                <a:cs typeface="Oswald"/>
                <a:sym typeface="Oswald"/>
              </a:rPr>
              <a:t>DIGITAL-FORENSICS.HTML</a:t>
            </a:r>
          </a:p>
        </p:txBody>
      </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964"/>
                                        </p:tgtEl>
                                        <p:attrNameLst>
                                          <p:attrName>style.visibility</p:attrName>
                                        </p:attrNameLst>
                                      </p:cBhvr>
                                      <p:to>
                                        <p:strVal val="visible"/>
                                      </p:to>
                                    </p:set>
                                    <p:animEffect transition="in" filter="fade">
                                      <p:cBhvr>
                                        <p:cTn id="7" dur="1000"/>
                                        <p:tgtEl>
                                          <p:spTgt spid="964"/>
                                        </p:tgtEl>
                                      </p:cBhvr>
                                    </p:animEffect>
                                  </p:childTnLst>
                                </p:cTn>
                              </p:par>
                              <p:par>
                                <p:cTn id="8" presetID="10" presetClass="entr" presetSubtype="0" fill="hold" nodeType="withEffect">
                                  <p:stCondLst>
                                    <p:cond delay="0"/>
                                  </p:stCondLst>
                                  <p:childTnLst>
                                    <p:set>
                                      <p:cBhvr>
                                        <p:cTn id="9" dur="1" fill="hold">
                                          <p:stCondLst>
                                            <p:cond delay="0"/>
                                          </p:stCondLst>
                                        </p:cTn>
                                        <p:tgtEl>
                                          <p:spTgt spid="965"/>
                                        </p:tgtEl>
                                        <p:attrNameLst>
                                          <p:attrName>style.visibility</p:attrName>
                                        </p:attrNameLst>
                                      </p:cBhvr>
                                      <p:to>
                                        <p:strVal val="visible"/>
                                      </p:to>
                                    </p:set>
                                    <p:animEffect transition="in" filter="fade">
                                      <p:cBhvr>
                                        <p:cTn id="10" dur="1000"/>
                                        <p:tgtEl>
                                          <p:spTgt spid="965"/>
                                        </p:tgtEl>
                                      </p:cBhvr>
                                    </p:animEffect>
                                  </p:childTnLst>
                                </p:cTn>
                              </p:par>
                            </p:childTnLst>
                          </p:cTn>
                        </p:par>
                        <p:par>
                          <p:cTn id="11" fill="hold" nodeType="afterGroup">
                            <p:stCondLst>
                              <p:cond delay="1000"/>
                            </p:stCondLst>
                            <p:childTnLst>
                              <p:par>
                                <p:cTn id="12" presetID="10" presetClass="entr" presetSubtype="0" fill="hold" nodeType="afterEffect">
                                  <p:stCondLst>
                                    <p:cond delay="0"/>
                                  </p:stCondLst>
                                  <p:childTnLst>
                                    <p:set>
                                      <p:cBhvr>
                                        <p:cTn id="13" dur="1" fill="hold">
                                          <p:stCondLst>
                                            <p:cond delay="0"/>
                                          </p:stCondLst>
                                        </p:cTn>
                                        <p:tgtEl>
                                          <p:spTgt spid="969"/>
                                        </p:tgtEl>
                                        <p:attrNameLst>
                                          <p:attrName>style.visibility</p:attrName>
                                        </p:attrNameLst>
                                      </p:cBhvr>
                                      <p:to>
                                        <p:strVal val="visible"/>
                                      </p:to>
                                    </p:set>
                                    <p:animEffect transition="in" filter="fade">
                                      <p:cBhvr>
                                        <p:cTn id="14" dur="1000"/>
                                        <p:tgtEl>
                                          <p:spTgt spid="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1176"/>
        <p:cNvGrpSpPr/>
        <p:nvPr/>
      </p:nvGrpSpPr>
      <p:grpSpPr>
        <a:xfrm>
          <a:off x="0" y="0"/>
          <a:ext cx="0" cy="0"/>
        </a:xfrm>
      </p:grpSpPr>
      <p:grpSp>
        <p:nvGrpSpPr>
          <p:cNvPr id="1177" name="Google Shape;1177;p58"/>
          <p:cNvGrpSpPr/>
          <p:nvPr/>
        </p:nvGrpSpPr>
        <p:grpSpPr>
          <a:xfrm>
            <a:off x="299286" y="189025"/>
            <a:ext cx="133205" cy="119344"/>
            <a:chOff x="222150" y="185025"/>
            <a:chExt cx="170100" cy="152400"/>
          </a:xfrm>
        </p:grpSpPr>
        <p:cxnSp>
          <p:nvCxnSpPr>
            <p:cNvPr id="1178" name="Google Shape;1178;p5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179" name="Google Shape;1179;p5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180" name="Google Shape;1180;p5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181" name="Google Shape;1181;p58"/>
          <p:cNvGrpSpPr/>
          <p:nvPr/>
        </p:nvGrpSpPr>
        <p:grpSpPr>
          <a:xfrm>
            <a:off x="286625" y="3999999"/>
            <a:ext cx="145867" cy="958251"/>
            <a:chOff x="286625" y="3923799"/>
            <a:chExt cx="145867" cy="958251"/>
          </a:xfrm>
        </p:grpSpPr>
        <p:sp>
          <p:nvSpPr>
            <p:cNvPr id="1182" name="Google Shape;1182;p5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183" name="Google Shape;1183;p58"/>
            <p:cNvGrpSpPr/>
            <p:nvPr/>
          </p:nvGrpSpPr>
          <p:grpSpPr>
            <a:xfrm>
              <a:off x="298112" y="4342643"/>
              <a:ext cx="110182" cy="126862"/>
              <a:chOff x="281100" y="2027800"/>
              <a:chExt cx="140700" cy="162000"/>
            </a:xfrm>
          </p:grpSpPr>
          <p:sp>
            <p:nvSpPr>
              <p:cNvPr id="1184" name="Google Shape;1184;p5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185" name="Google Shape;1185;p58"/>
              <p:cNvGrpSpPr/>
              <p:nvPr/>
            </p:nvGrpSpPr>
            <p:grpSpPr>
              <a:xfrm>
                <a:off x="308875" y="2088450"/>
                <a:ext cx="85200" cy="40700"/>
                <a:chOff x="308875" y="2087000"/>
                <a:chExt cx="85200" cy="40700"/>
              </a:xfrm>
            </p:grpSpPr>
            <p:cxnSp>
              <p:nvCxnSpPr>
                <p:cNvPr id="1186" name="Google Shape;1186;p5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187" name="Google Shape;1187;p5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88" name="Google Shape;1188;p58"/>
            <p:cNvGrpSpPr/>
            <p:nvPr/>
          </p:nvGrpSpPr>
          <p:grpSpPr>
            <a:xfrm>
              <a:off x="286625" y="3923799"/>
              <a:ext cx="133200" cy="133200"/>
              <a:chOff x="286625" y="3648899"/>
              <a:chExt cx="133200" cy="133200"/>
            </a:xfrm>
          </p:grpSpPr>
          <p:sp>
            <p:nvSpPr>
              <p:cNvPr id="1189" name="Google Shape;1189;p5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90" name="Google Shape;1190;p5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1192" name="Google Shape;1192;p58"/>
          <p:cNvSpPr txBox="1">
            <a:spLocks noGrp="1"/>
          </p:cNvSpPr>
          <p:nvPr>
            <p:ph type="title"/>
          </p:nvPr>
        </p:nvSpPr>
        <p:spPr>
          <a:xfrm>
            <a:off x="1555417" y="812770"/>
            <a:ext cx="6033165" cy="7974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/FORENSICS</a:t>
            </a:r>
            <a:endParaRPr/>
          </a:p>
        </p:txBody>
      </p:sp>
      <p:sp>
        <p:nvSpPr>
          <p:cNvPr id="1193" name="Google Shape;1193;p58"/>
          <p:cNvSpPr txBox="1">
            <a:spLocks noGrp="1"/>
          </p:cNvSpPr>
          <p:nvPr>
            <p:ph type="subTitle" idx="1"/>
          </p:nvPr>
        </p:nvSpPr>
        <p:spPr>
          <a:xfrm>
            <a:off x="1175836" y="1610170"/>
            <a:ext cx="6952427" cy="96158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The process of </a:t>
            </a:r>
            <a:r>
              <a:rPr lang="en" b="1"/>
              <a:t>collecting</a:t>
            </a:r>
            <a:r>
              <a:rPr lang="en"/>
              <a:t> and </a:t>
            </a:r>
            <a:r>
              <a:rPr lang="en" b="1"/>
              <a:t>analysing</a:t>
            </a:r>
            <a:r>
              <a:rPr lang="en"/>
              <a:t> digital evidence. The goal is to preserve evidence in its most original form and perform a structured investigation on it.</a:t>
            </a:r>
            <a:endParaRPr/>
          </a:p>
        </p:txBody>
      </p:sp>
      <p:sp>
        <p:nvSpPr>
          <p:cNvPr id="1233" name="Google Shape;1233;p58">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234" name="Google Shape;1234;p58">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235" name="Google Shape;1235;p58">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236" name="Google Shape;1236;p58">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4" name="Google Shape;749;p50">
            <a:extLst>
              <a:ext uri="{FF2B5EF4-FFF2-40B4-BE49-F238E27FC236}">
                <a16:creationId xmlns:a16="http://schemas.microsoft.com/office/drawing/2014/main" id="{E22C1CCB-15EF-CDD4-C84A-94938A169AF7}"/>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r"/>
            <a:r>
              <a:rPr lang="en-SG" sz="1000">
                <a:latin typeface="Oswald"/>
                <a:ea typeface="Oswald"/>
                <a:cs typeface="Oswald"/>
                <a:sym typeface="Oswald"/>
              </a:rPr>
              <a:t>DIGITAL-FORENSICS.HTML</a:t>
            </a:r>
          </a:p>
        </p:txBody>
      </p:sp>
      <p:sp>
        <p:nvSpPr>
          <p:cNvPr id="5" name="Google Shape;1221;p58">
            <a:extLst>
              <a:ext uri="{FF2B5EF4-FFF2-40B4-BE49-F238E27FC236}">
                <a16:creationId xmlns:a16="http://schemas.microsoft.com/office/drawing/2014/main" id="{98E0A846-C48C-A751-96D8-160BB7425AA8}"/>
              </a:ext>
            </a:extLst>
          </p:cNvPr>
          <p:cNvSpPr/>
          <p:nvPr/>
        </p:nvSpPr>
        <p:spPr>
          <a:xfrm rot="16198213">
            <a:off x="8161075" y="4068321"/>
            <a:ext cx="494692" cy="694575"/>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 name="Google Shape;1222;p58">
            <a:extLst>
              <a:ext uri="{FF2B5EF4-FFF2-40B4-BE49-F238E27FC236}">
                <a16:creationId xmlns:a16="http://schemas.microsoft.com/office/drawing/2014/main" id="{3AC07C36-9EA1-F596-6A49-AD2B92358DE4}"/>
              </a:ext>
            </a:extLst>
          </p:cNvPr>
          <p:cNvSpPr/>
          <p:nvPr/>
        </p:nvSpPr>
        <p:spPr>
          <a:xfrm>
            <a:off x="8128263" y="4382337"/>
            <a:ext cx="560573" cy="241052"/>
          </a:xfrm>
          <a:custGeom>
            <a:rect l="l" t="t" r="r" b="b"/>
            <a:pathLst>
              <a:path w="28015" h="14175"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7" name="Google Shape;1223;p58">
            <a:extLst>
              <a:ext uri="{FF2B5EF4-FFF2-40B4-BE49-F238E27FC236}">
                <a16:creationId xmlns:a16="http://schemas.microsoft.com/office/drawing/2014/main" id="{8EF7110D-0A5A-4427-107C-4E0A5CB771B8}"/>
              </a:ext>
            </a:extLst>
          </p:cNvPr>
          <p:cNvSpPr/>
          <p:nvPr/>
        </p:nvSpPr>
        <p:spPr>
          <a:xfrm>
            <a:off x="8500543" y="4227227"/>
            <a:ext cx="124186" cy="124224"/>
          </a:xfrm>
          <a:custGeom>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8" name="Google Shape;1216;p58">
            <a:extLst>
              <a:ext uri="{FF2B5EF4-FFF2-40B4-BE49-F238E27FC236}">
                <a16:creationId xmlns:a16="http://schemas.microsoft.com/office/drawing/2014/main" id="{00783BEF-E059-058C-1302-52D5F5F510DB}"/>
              </a:ext>
            </a:extLst>
          </p:cNvPr>
          <p:cNvSpPr/>
          <p:nvPr/>
        </p:nvSpPr>
        <p:spPr>
          <a:xfrm>
            <a:off x="6232882" y="1080144"/>
            <a:ext cx="1355700" cy="262500"/>
          </a:xfrm>
          <a:prstGeom prst="roundRect">
            <a:avLst>
              <a:gd name="adj" fmla="val 23686"/>
            </a:avLst>
          </a:prstGeom>
          <a:gradFill>
            <a:gsLst>
              <a:gs pos="0">
                <a:schemeClr val="lt1"/>
              </a:gs>
              <a:gs pos="100000">
                <a:schemeClr val="dk2"/>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 name="Google Shape;1217;p58">
            <a:extLst>
              <a:ext uri="{FF2B5EF4-FFF2-40B4-BE49-F238E27FC236}">
                <a16:creationId xmlns:a16="http://schemas.microsoft.com/office/drawing/2014/main" id="{0EC8AF2E-81D5-D8B9-BC46-FC2F2AEA4CF2}"/>
              </a:ext>
            </a:extLst>
          </p:cNvPr>
          <p:cNvSpPr/>
          <p:nvPr/>
        </p:nvSpPr>
        <p:spPr>
          <a:xfrm>
            <a:off x="6524857" y="1191919"/>
            <a:ext cx="964615" cy="38924"/>
          </a:xfrm>
          <a:custGeom>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 name="Google Shape;1218;p58">
            <a:extLst>
              <a:ext uri="{FF2B5EF4-FFF2-40B4-BE49-F238E27FC236}">
                <a16:creationId xmlns:a16="http://schemas.microsoft.com/office/drawing/2014/main" id="{61683582-A3B8-7D60-3CA4-270185632F0A}"/>
              </a:ext>
            </a:extLst>
          </p:cNvPr>
          <p:cNvSpPr/>
          <p:nvPr/>
        </p:nvSpPr>
        <p:spPr>
          <a:xfrm>
            <a:off x="6524857" y="1191919"/>
            <a:ext cx="463839" cy="38924"/>
          </a:xfrm>
          <a:custGeom>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 name="Google Shape;1219;p58">
            <a:extLst>
              <a:ext uri="{FF2B5EF4-FFF2-40B4-BE49-F238E27FC236}">
                <a16:creationId xmlns:a16="http://schemas.microsoft.com/office/drawing/2014/main" id="{7CA2CC1C-024B-812B-0640-A0DB1AD681FB}"/>
              </a:ext>
            </a:extLst>
          </p:cNvPr>
          <p:cNvSpPr/>
          <p:nvPr/>
        </p:nvSpPr>
        <p:spPr>
          <a:xfrm>
            <a:off x="6331982" y="1147409"/>
            <a:ext cx="133214" cy="127937"/>
          </a:xfrm>
          <a:custGeom>
            <a:rect l="l" t="t" r="r" b="b"/>
            <a:pathLst>
              <a:path w="9517" h="9140" extrusionOk="0">
                <a:moveTo>
                  <a:pt x="2167" y="1"/>
                </a:moveTo>
                <a:lnTo>
                  <a:pt x="2167" y="4844"/>
                </a:lnTo>
                <a:lnTo>
                  <a:pt x="0" y="4844"/>
                </a:lnTo>
                <a:lnTo>
                  <a:pt x="2167" y="6803"/>
                </a:lnTo>
                <a:lnTo>
                  <a:pt x="4761" y="9139"/>
                </a:lnTo>
                <a:lnTo>
                  <a:pt x="9517" y="4844"/>
                </a:lnTo>
                <a:lnTo>
                  <a:pt x="7348" y="4844"/>
                </a:lnTo>
                <a:lnTo>
                  <a:pt x="7348" y="1"/>
                </a:ln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2" name="Google Shape;1129;p57">
            <a:extLst>
              <a:ext uri="{FF2B5EF4-FFF2-40B4-BE49-F238E27FC236}">
                <a16:creationId xmlns:a16="http://schemas.microsoft.com/office/drawing/2014/main" id="{4FCC951F-1C48-1F0A-C2CE-824A868E71FE}"/>
              </a:ext>
            </a:extLst>
          </p:cNvPr>
          <p:cNvGrpSpPr/>
          <p:nvPr/>
        </p:nvGrpSpPr>
        <p:grpSpPr>
          <a:xfrm>
            <a:off x="270890" y="1759430"/>
            <a:ext cx="736888" cy="1410763"/>
            <a:chOff x="1251400" y="1099325"/>
            <a:chExt cx="1445400" cy="2767200"/>
          </a:xfrm>
        </p:grpSpPr>
        <p:sp>
          <p:nvSpPr>
            <p:cNvPr id="13" name="Google Shape;1130;p57">
              <a:extLst>
                <a:ext uri="{FF2B5EF4-FFF2-40B4-BE49-F238E27FC236}">
                  <a16:creationId xmlns:a16="http://schemas.microsoft.com/office/drawing/2014/main" id="{E582A5C1-7B7A-27F4-5B16-2B6770AA3B1E}"/>
                </a:ext>
              </a:extLst>
            </p:cNvPr>
            <p:cNvSpPr/>
            <p:nvPr/>
          </p:nvSpPr>
          <p:spPr>
            <a:xfrm>
              <a:off x="1251400" y="1099325"/>
              <a:ext cx="1445400" cy="2767200"/>
            </a:xfrm>
            <a:prstGeom prst="roundRect">
              <a:avLst>
                <a:gd name="adj" fmla="val 5301"/>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 name="Google Shape;1131;p57">
              <a:extLst>
                <a:ext uri="{FF2B5EF4-FFF2-40B4-BE49-F238E27FC236}">
                  <a16:creationId xmlns:a16="http://schemas.microsoft.com/office/drawing/2014/main" id="{276E53C2-56A2-75E7-6315-AD7239C2FA82}"/>
                </a:ext>
              </a:extLst>
            </p:cNvPr>
            <p:cNvSpPr/>
            <p:nvPr/>
          </p:nvSpPr>
          <p:spPr>
            <a:xfrm>
              <a:off x="1306150" y="1377735"/>
              <a:ext cx="1335900" cy="22467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 name="Google Shape;1132;p57">
              <a:extLst>
                <a:ext uri="{FF2B5EF4-FFF2-40B4-BE49-F238E27FC236}">
                  <a16:creationId xmlns:a16="http://schemas.microsoft.com/office/drawing/2014/main" id="{29F99D50-B0B5-1AC5-17BF-5D39F813B115}"/>
                </a:ext>
              </a:extLst>
            </p:cNvPr>
            <p:cNvSpPr/>
            <p:nvPr/>
          </p:nvSpPr>
          <p:spPr>
            <a:xfrm>
              <a:off x="1396696" y="1472575"/>
              <a:ext cx="1156800" cy="5172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 name="Google Shape;1133;p57">
              <a:extLst>
                <a:ext uri="{FF2B5EF4-FFF2-40B4-BE49-F238E27FC236}">
                  <a16:creationId xmlns:a16="http://schemas.microsoft.com/office/drawing/2014/main" id="{CC1CA361-984C-B00D-675B-673F732F0AC3}"/>
                </a:ext>
              </a:extLst>
            </p:cNvPr>
            <p:cNvSpPr/>
            <p:nvPr/>
          </p:nvSpPr>
          <p:spPr>
            <a:xfrm>
              <a:off x="1489508" y="1623667"/>
              <a:ext cx="211691" cy="215028"/>
            </a:xfrm>
            <a:custGeom>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7" name="Google Shape;1134;p57">
              <a:extLst>
                <a:ext uri="{FF2B5EF4-FFF2-40B4-BE49-F238E27FC236}">
                  <a16:creationId xmlns:a16="http://schemas.microsoft.com/office/drawing/2014/main" id="{E66D06F1-38B4-FB58-BEBF-2628E1089000}"/>
                </a:ext>
              </a:extLst>
            </p:cNvPr>
            <p:cNvSpPr/>
            <p:nvPr/>
          </p:nvSpPr>
          <p:spPr>
            <a:xfrm>
              <a:off x="1394700" y="2111750"/>
              <a:ext cx="1156800" cy="13872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8" name="Google Shape;1135;p57">
              <a:extLst>
                <a:ext uri="{FF2B5EF4-FFF2-40B4-BE49-F238E27FC236}">
                  <a16:creationId xmlns:a16="http://schemas.microsoft.com/office/drawing/2014/main" id="{B96CAD09-214C-5B67-2A3A-069F7E28D108}"/>
                </a:ext>
              </a:extLst>
            </p:cNvPr>
            <p:cNvSpPr/>
            <p:nvPr/>
          </p:nvSpPr>
          <p:spPr>
            <a:xfrm>
              <a:off x="1805690" y="1685266"/>
              <a:ext cx="640200" cy="91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9" name="Google Shape;1136;p57">
              <a:extLst>
                <a:ext uri="{FF2B5EF4-FFF2-40B4-BE49-F238E27FC236}">
                  <a16:creationId xmlns:a16="http://schemas.microsoft.com/office/drawing/2014/main" id="{F343022A-B44F-1951-2B0B-80C6BD8E15C8}"/>
                </a:ext>
              </a:extLst>
            </p:cNvPr>
            <p:cNvSpPr/>
            <p:nvPr/>
          </p:nvSpPr>
          <p:spPr>
            <a:xfrm>
              <a:off x="1805690" y="1685275"/>
              <a:ext cx="456900" cy="91800"/>
            </a:xfrm>
            <a:prstGeom prst="roundRect">
              <a:avLst>
                <a:gd name="adj" fmla="val 50000"/>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0" name="Google Shape;1137;p57">
              <a:extLst>
                <a:ext uri="{FF2B5EF4-FFF2-40B4-BE49-F238E27FC236}">
                  <a16:creationId xmlns:a16="http://schemas.microsoft.com/office/drawing/2014/main" id="{B0C3A393-B015-B9E5-965F-024C8F4F714D}"/>
                </a:ext>
              </a:extLst>
            </p:cNvPr>
            <p:cNvSpPr/>
            <p:nvPr/>
          </p:nvSpPr>
          <p:spPr>
            <a:xfrm rot="-5400000">
              <a:off x="109149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1" name="Google Shape;1138;p57">
              <a:extLst>
                <a:ext uri="{FF2B5EF4-FFF2-40B4-BE49-F238E27FC236}">
                  <a16:creationId xmlns:a16="http://schemas.microsoft.com/office/drawing/2014/main" id="{9A31C877-FF0B-6262-528B-2D4ECF5F4028}"/>
                </a:ext>
              </a:extLst>
            </p:cNvPr>
            <p:cNvSpPr/>
            <p:nvPr/>
          </p:nvSpPr>
          <p:spPr>
            <a:xfrm rot="-5400000">
              <a:off x="1235652" y="2907549"/>
              <a:ext cx="7194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2" name="Google Shape;1139;p57">
              <a:extLst>
                <a:ext uri="{FF2B5EF4-FFF2-40B4-BE49-F238E27FC236}">
                  <a16:creationId xmlns:a16="http://schemas.microsoft.com/office/drawing/2014/main" id="{61255283-7A55-59C5-8EE0-D0F606C9CBA0}"/>
                </a:ext>
              </a:extLst>
            </p:cNvPr>
            <p:cNvSpPr/>
            <p:nvPr/>
          </p:nvSpPr>
          <p:spPr>
            <a:xfrm rot="-5400000">
              <a:off x="1288941"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 name="Google Shape;1140;p57">
              <a:extLst>
                <a:ext uri="{FF2B5EF4-FFF2-40B4-BE49-F238E27FC236}">
                  <a16:creationId xmlns:a16="http://schemas.microsoft.com/office/drawing/2014/main" id="{B86C00DC-461B-5281-E5EC-06203C6702D8}"/>
                </a:ext>
              </a:extLst>
            </p:cNvPr>
            <p:cNvSpPr/>
            <p:nvPr/>
          </p:nvSpPr>
          <p:spPr>
            <a:xfrm rot="-5400000">
              <a:off x="1516191" y="2990649"/>
              <a:ext cx="5532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 name="Google Shape;1141;p57">
              <a:extLst>
                <a:ext uri="{FF2B5EF4-FFF2-40B4-BE49-F238E27FC236}">
                  <a16:creationId xmlns:a16="http://schemas.microsoft.com/office/drawing/2014/main" id="{3ED6AE95-4454-3CB9-8A19-B9B4504ADB1E}"/>
                </a:ext>
              </a:extLst>
            </p:cNvPr>
            <p:cNvSpPr/>
            <p:nvPr/>
          </p:nvSpPr>
          <p:spPr>
            <a:xfrm rot="-5400000">
              <a:off x="148823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 name="Google Shape;1142;p57">
              <a:extLst>
                <a:ext uri="{FF2B5EF4-FFF2-40B4-BE49-F238E27FC236}">
                  <a16:creationId xmlns:a16="http://schemas.microsoft.com/office/drawing/2014/main" id="{589A628D-E747-F39B-5093-8EA848FE98A1}"/>
                </a:ext>
              </a:extLst>
            </p:cNvPr>
            <p:cNvSpPr/>
            <p:nvPr/>
          </p:nvSpPr>
          <p:spPr>
            <a:xfrm rot="-5400000">
              <a:off x="1802333" y="3077499"/>
              <a:ext cx="3795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6" name="Google Shape;1143;p57">
              <a:extLst>
                <a:ext uri="{FF2B5EF4-FFF2-40B4-BE49-F238E27FC236}">
                  <a16:creationId xmlns:a16="http://schemas.microsoft.com/office/drawing/2014/main" id="{42436B94-0CC0-D531-B556-431C4A20BAD1}"/>
                </a:ext>
              </a:extLst>
            </p:cNvPr>
            <p:cNvSpPr/>
            <p:nvPr/>
          </p:nvSpPr>
          <p:spPr>
            <a:xfrm rot="-5400000">
              <a:off x="168660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7" name="Google Shape;1144;p57">
              <a:extLst>
                <a:ext uri="{FF2B5EF4-FFF2-40B4-BE49-F238E27FC236}">
                  <a16:creationId xmlns:a16="http://schemas.microsoft.com/office/drawing/2014/main" id="{0DC590D0-BC30-ECC5-6AC4-E8112006D74D}"/>
                </a:ext>
              </a:extLst>
            </p:cNvPr>
            <p:cNvSpPr/>
            <p:nvPr/>
          </p:nvSpPr>
          <p:spPr>
            <a:xfrm rot="-5400000">
              <a:off x="1787103" y="2863899"/>
              <a:ext cx="8067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8" name="Google Shape;1145;p57">
              <a:extLst>
                <a:ext uri="{FF2B5EF4-FFF2-40B4-BE49-F238E27FC236}">
                  <a16:creationId xmlns:a16="http://schemas.microsoft.com/office/drawing/2014/main" id="{DD87A47A-CDCA-22C2-5494-18EFBFE88E7E}"/>
                </a:ext>
              </a:extLst>
            </p:cNvPr>
            <p:cNvSpPr/>
            <p:nvPr/>
          </p:nvSpPr>
          <p:spPr>
            <a:xfrm rot="-5400000">
              <a:off x="188497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 name="Google Shape;1146;p57">
              <a:extLst>
                <a:ext uri="{FF2B5EF4-FFF2-40B4-BE49-F238E27FC236}">
                  <a16:creationId xmlns:a16="http://schemas.microsoft.com/office/drawing/2014/main" id="{D67B4325-1AF9-78D0-4259-62C97B0A1BE4}"/>
                </a:ext>
              </a:extLst>
            </p:cNvPr>
            <p:cNvSpPr/>
            <p:nvPr/>
          </p:nvSpPr>
          <p:spPr>
            <a:xfrm rot="-5400000">
              <a:off x="1973923" y="2852349"/>
              <a:ext cx="8298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0" name="Google Shape;1147;p57">
              <a:extLst>
                <a:ext uri="{FF2B5EF4-FFF2-40B4-BE49-F238E27FC236}">
                  <a16:creationId xmlns:a16="http://schemas.microsoft.com/office/drawing/2014/main" id="{7F55130B-9F88-E220-E58B-36FE28E0B10B}"/>
                </a:ext>
              </a:extLst>
            </p:cNvPr>
            <p:cNvSpPr/>
            <p:nvPr/>
          </p:nvSpPr>
          <p:spPr>
            <a:xfrm>
              <a:off x="1736187" y="1182137"/>
              <a:ext cx="79572" cy="79606"/>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1" name="Google Shape;1148;p57">
              <a:extLst>
                <a:ext uri="{FF2B5EF4-FFF2-40B4-BE49-F238E27FC236}">
                  <a16:creationId xmlns:a16="http://schemas.microsoft.com/office/drawing/2014/main" id="{FB991271-86D9-A75A-B457-EA6EB3A05C04}"/>
                </a:ext>
              </a:extLst>
            </p:cNvPr>
            <p:cNvSpPr/>
            <p:nvPr/>
          </p:nvSpPr>
          <p:spPr>
            <a:xfrm>
              <a:off x="1882604" y="3674531"/>
              <a:ext cx="133224" cy="133316"/>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3DB0FD"/>
                </a:gs>
                <a:gs pos="100000">
                  <a:srgbClr val="308EF7"/>
                </a:gs>
              </a:gsLst>
              <a:lin ang="2698631"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2" name="Google Shape;1149;p57">
              <a:extLst>
                <a:ext uri="{FF2B5EF4-FFF2-40B4-BE49-F238E27FC236}">
                  <a16:creationId xmlns:a16="http://schemas.microsoft.com/office/drawing/2014/main" id="{5C97F00A-A876-1C1D-7F13-7159527F05B8}"/>
                </a:ext>
              </a:extLst>
            </p:cNvPr>
            <p:cNvSpPr/>
            <p:nvPr/>
          </p:nvSpPr>
          <p:spPr>
            <a:xfrm>
              <a:off x="1936013" y="1206042"/>
              <a:ext cx="276000" cy="31800"/>
            </a:xfrm>
            <a:prstGeom prst="roundRect">
              <a:avLst>
                <a:gd name="adj" fmla="val 50000"/>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33" name="Google Shape;1192;p58">
            <a:extLst>
              <a:ext uri="{FF2B5EF4-FFF2-40B4-BE49-F238E27FC236}">
                <a16:creationId xmlns:a16="http://schemas.microsoft.com/office/drawing/2014/main" id="{E2033EC2-3B5E-B396-8D41-32E19F382232}"/>
              </a:ext>
            </a:extLst>
          </p:cNvPr>
          <p:cNvSpPr txBox="1"/>
          <p:nvPr/>
        </p:nvSpPr>
        <p:spPr>
          <a:xfrm>
            <a:off x="1555416" y="2572515"/>
            <a:ext cx="6033165" cy="79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ct val="0"/>
              </a:spcBef>
              <a:spcAft>
                <a:spcPct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ct val="0"/>
              </a:spcBef>
              <a:spcAft>
                <a:spcPct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ct val="0"/>
              </a:spcBef>
              <a:spcAft>
                <a:spcPct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ct val="0"/>
              </a:spcBef>
              <a:spcAft>
                <a:spcPct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ct val="0"/>
              </a:spcBef>
              <a:spcAft>
                <a:spcPct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ct val="0"/>
              </a:spcBef>
              <a:spcAft>
                <a:spcPct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ct val="0"/>
              </a:spcBef>
              <a:spcAft>
                <a:spcPct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ct val="0"/>
              </a:spcBef>
              <a:spcAft>
                <a:spcPct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SG" sz="2800"/>
              <a:t>What for?</a:t>
            </a:r>
          </a:p>
        </p:txBody>
      </p:sp>
      <p:sp>
        <p:nvSpPr>
          <p:cNvPr id="34" name="Google Shape;1193;p58">
            <a:extLst>
              <a:ext uri="{FF2B5EF4-FFF2-40B4-BE49-F238E27FC236}">
                <a16:creationId xmlns:a16="http://schemas.microsoft.com/office/drawing/2014/main" id="{2BAA53ED-6B66-F5AB-75B6-EDB731D82CC3}"/>
              </a:ext>
            </a:extLst>
          </p:cNvPr>
          <p:cNvSpPr txBox="1"/>
          <p:nvPr/>
        </p:nvSpPr>
        <p:spPr>
          <a:xfrm>
            <a:off x="4572000" y="3240640"/>
            <a:ext cx="3598026" cy="961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285750" indent="-285750">
              <a:buFont typeface="Arial" panose="020b0604020202020204" pitchFamily="34" charset="0"/>
              <a:buChar char="•"/>
            </a:pPr>
            <a:r>
              <a:rPr lang="en-US"/>
              <a:t>Cybercrime investigations</a:t>
            </a:r>
          </a:p>
          <a:p>
            <a:pPr marL="285750" indent="-285750">
              <a:buFont typeface="Arial" panose="020b0604020202020204" pitchFamily="34" charset="0"/>
              <a:buChar char="•"/>
            </a:pPr>
            <a:r>
              <a:rPr lang="en-US"/>
              <a:t>Legal proceedings</a:t>
            </a:r>
          </a:p>
          <a:p>
            <a:pPr marL="285750" indent="-285750">
              <a:buFont typeface="Arial" panose="020b0604020202020204" pitchFamily="34" charset="0"/>
              <a:buChar char="•"/>
            </a:pPr>
            <a:r>
              <a:rPr lang="en-US"/>
              <a:t>Data recovery</a:t>
            </a:r>
          </a:p>
        </p:txBody>
      </p:sp>
      <p:sp>
        <p:nvSpPr>
          <p:cNvPr id="35" name="Google Shape;1193;p58">
            <a:extLst>
              <a:ext uri="{FF2B5EF4-FFF2-40B4-BE49-F238E27FC236}">
                <a16:creationId xmlns:a16="http://schemas.microsoft.com/office/drawing/2014/main" id="{AA21C653-7E59-CE36-696B-188BA8C46F8C}"/>
              </a:ext>
            </a:extLst>
          </p:cNvPr>
          <p:cNvSpPr txBox="1"/>
          <p:nvPr/>
        </p:nvSpPr>
        <p:spPr>
          <a:xfrm>
            <a:off x="1175836" y="3365551"/>
            <a:ext cx="3598026" cy="961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r>
              <a:rPr lang="en-US"/>
              <a:t>More and more crimes involve digital devices, and these evidence must be handled properly.</a:t>
            </a:r>
          </a:p>
        </p:txBody>
      </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1192"/>
                                        </p:tgtEl>
                                        <p:attrNameLst>
                                          <p:attrName>style.visibility</p:attrName>
                                        </p:attrNameLst>
                                      </p:cBhvr>
                                      <p:to>
                                        <p:strVal val="visible"/>
                                      </p:to>
                                    </p:set>
                                    <p:animEffect transition="in" filter="fade">
                                      <p:cBhvr>
                                        <p:cTn id="7" dur="1000"/>
                                        <p:tgtEl>
                                          <p:spTgt spid="1192"/>
                                        </p:tgtEl>
                                      </p:cBhvr>
                                    </p:animEffect>
                                  </p:childTnLst>
                                </p:cTn>
                              </p:par>
                              <p:par>
                                <p:cTn id="8" presetID="10" presetClass="entr" presetSubtype="0" fill="hold" nodeType="withEffect">
                                  <p:stCondLst>
                                    <p:cond delay="0"/>
                                  </p:stCondLst>
                                  <p:childTnLst>
                                    <p:set>
                                      <p:cBhvr>
                                        <p:cTn id="9" dur="1" fill="hold">
                                          <p:stCondLst>
                                            <p:cond delay="0"/>
                                          </p:stCondLst>
                                        </p:cTn>
                                        <p:tgtEl>
                                          <p:spTgt spid="1193"/>
                                        </p:tgtEl>
                                        <p:attrNameLst>
                                          <p:attrName>style.visibility</p:attrName>
                                        </p:attrNameLst>
                                      </p:cBhvr>
                                      <p:to>
                                        <p:strVal val="visible"/>
                                      </p:to>
                                    </p:set>
                                    <p:animEffect transition="in" filter="fade">
                                      <p:cBhvr>
                                        <p:cTn id="10" dur="1000"/>
                                        <p:tgtEl>
                                          <p:spTgt spid="1193"/>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childTnLst>
                                </p:cTn>
                              </p:par>
                            </p:childTnLst>
                          </p:cTn>
                        </p:par>
                      </p:childTnLst>
                    </p:cTn>
                  </p:par>
                  <p:par>
                    <p:cTn id="14" fill="hold" nodeType="clickPar">
                      <p:stCondLst>
                        <p:cond delay="indefinite"/>
                        <p:cond evt="onBegin" delay="0">
                          <p:tn val="13"/>
                        </p:cond>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par>
                    <p:cTn id="19" fill="hold" nodeType="clickPar">
                      <p:stCondLst>
                        <p:cond delay="indefinite"/>
                        <p:cond evt="onBegin" delay="0">
                          <p:tn val="18"/>
                        </p:cond>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childTnLst>
                    </p:cTn>
                  </p:par>
                  <p:par>
                    <p:cTn id="24" fill="hold" nodeType="clickPar">
                      <p:stCondLst>
                        <p:cond delay="indefinite"/>
                        <p:cond evt="onBegin" delay="0">
                          <p:tn val="23"/>
                        </p:cond>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1240"/>
        <p:cNvGrpSpPr/>
        <p:nvPr/>
      </p:nvGrpSpPr>
      <p:grpSpPr>
        <a:xfrm>
          <a:off x="0" y="0"/>
          <a:ext cx="0" cy="0"/>
        </a:xfrm>
      </p:grpSpPr>
      <p:grpSp>
        <p:nvGrpSpPr>
          <p:cNvPr id="1241" name="Google Shape;1241;p59"/>
          <p:cNvGrpSpPr/>
          <p:nvPr/>
        </p:nvGrpSpPr>
        <p:grpSpPr>
          <a:xfrm>
            <a:off x="299286" y="189025"/>
            <a:ext cx="133205" cy="119344"/>
            <a:chOff x="222150" y="185025"/>
            <a:chExt cx="170100" cy="152400"/>
          </a:xfrm>
        </p:grpSpPr>
        <p:cxnSp>
          <p:nvCxnSpPr>
            <p:cNvPr id="1242" name="Google Shape;1242;p59"/>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243" name="Google Shape;1243;p59"/>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244" name="Google Shape;1244;p59"/>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245" name="Google Shape;1245;p59"/>
          <p:cNvGrpSpPr/>
          <p:nvPr/>
        </p:nvGrpSpPr>
        <p:grpSpPr>
          <a:xfrm>
            <a:off x="286625" y="3999999"/>
            <a:ext cx="145867" cy="958251"/>
            <a:chOff x="286625" y="3923799"/>
            <a:chExt cx="145867" cy="958251"/>
          </a:xfrm>
        </p:grpSpPr>
        <p:sp>
          <p:nvSpPr>
            <p:cNvPr id="1246" name="Google Shape;1246;p59"/>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247" name="Google Shape;1247;p59"/>
            <p:cNvGrpSpPr/>
            <p:nvPr/>
          </p:nvGrpSpPr>
          <p:grpSpPr>
            <a:xfrm>
              <a:off x="298112" y="4342643"/>
              <a:ext cx="110182" cy="126862"/>
              <a:chOff x="281100" y="2027800"/>
              <a:chExt cx="140700" cy="162000"/>
            </a:xfrm>
          </p:grpSpPr>
          <p:sp>
            <p:nvSpPr>
              <p:cNvPr id="1248" name="Google Shape;1248;p59"/>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249" name="Google Shape;1249;p59"/>
              <p:cNvGrpSpPr/>
              <p:nvPr/>
            </p:nvGrpSpPr>
            <p:grpSpPr>
              <a:xfrm>
                <a:off x="308875" y="2088450"/>
                <a:ext cx="85200" cy="40700"/>
                <a:chOff x="308875" y="2087000"/>
                <a:chExt cx="85200" cy="40700"/>
              </a:xfrm>
            </p:grpSpPr>
            <p:cxnSp>
              <p:nvCxnSpPr>
                <p:cNvPr id="1250" name="Google Shape;1250;p59"/>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251" name="Google Shape;1251;p59"/>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252" name="Google Shape;1252;p59"/>
            <p:cNvGrpSpPr/>
            <p:nvPr/>
          </p:nvGrpSpPr>
          <p:grpSpPr>
            <a:xfrm>
              <a:off x="286625" y="3923799"/>
              <a:ext cx="133200" cy="133200"/>
              <a:chOff x="286625" y="3648899"/>
              <a:chExt cx="133200" cy="133200"/>
            </a:xfrm>
          </p:grpSpPr>
          <p:sp>
            <p:nvSpPr>
              <p:cNvPr id="1253" name="Google Shape;1253;p59"/>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254" name="Google Shape;1254;p59"/>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1259" name="Google Shape;1259;p59">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260" name="Google Shape;1260;p59">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261" name="Google Shape;1261;p59">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262" name="Google Shape;1262;p59">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4" name="Google Shape;749;p50">
            <a:extLst>
              <a:ext uri="{FF2B5EF4-FFF2-40B4-BE49-F238E27FC236}">
                <a16:creationId xmlns:a16="http://schemas.microsoft.com/office/drawing/2014/main" id="{5D81219D-1C2E-39AD-8767-36E42515A38B}"/>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r"/>
            <a:r>
              <a:rPr lang="en-SG" sz="1000">
                <a:latin typeface="Oswald"/>
                <a:ea typeface="Oswald"/>
                <a:cs typeface="Oswald"/>
                <a:sym typeface="Oswald"/>
              </a:rPr>
              <a:t>DIGITAL-FORENSICS.HTML</a:t>
            </a:r>
          </a:p>
        </p:txBody>
      </p:sp>
      <p:sp>
        <p:nvSpPr>
          <p:cNvPr id="8" name="Subtitle 7">
            <a:extLst>
              <a:ext uri="{FF2B5EF4-FFF2-40B4-BE49-F238E27FC236}">
                <a16:creationId xmlns:a16="http://schemas.microsoft.com/office/drawing/2014/main" id="{DD8CBD03-6988-0DE1-306F-BA678A23795B}"/>
              </a:ext>
            </a:extLst>
          </p:cNvPr>
          <p:cNvSpPr>
            <a:spLocks noGrp="1"/>
          </p:cNvSpPr>
          <p:nvPr>
            <p:ph type="subTitle" idx="2"/>
          </p:nvPr>
        </p:nvSpPr>
        <p:spPr>
          <a:xfrm>
            <a:off x="1426464" y="1992060"/>
            <a:ext cx="6795631" cy="2938033"/>
          </a:xfrm>
        </p:spPr>
        <p:txBody>
          <a:bodyPr anchor="t"/>
          <a:lstStyle/>
          <a:p>
            <a:pPr marL="482600" indent="-342900">
              <a:buAutoNum type="arabicPeriod"/>
            </a:pPr>
            <a:r>
              <a:rPr lang="en-SG" b="1"/>
              <a:t>Multimedia Forensics AKA Steganography</a:t>
            </a:r>
          </a:p>
          <a:p>
            <a:pPr marL="482600" indent="-342900">
              <a:buAutoNum type="arabicPeriod"/>
            </a:pPr>
            <a:r>
              <a:rPr lang="en-SG" b="1"/>
              <a:t>Network Forensics</a:t>
            </a:r>
          </a:p>
          <a:p>
            <a:pPr marL="482600" indent="-342900">
              <a:buAutoNum type="arabicPeriod"/>
            </a:pPr>
            <a:r>
              <a:rPr lang="en-SG" b="1"/>
              <a:t>Computer Forensics</a:t>
            </a:r>
          </a:p>
          <a:p>
            <a:pPr marL="482600" indent="-342900">
              <a:buAutoNum type="arabicPeriod"/>
            </a:pPr>
            <a:r>
              <a:rPr lang="en-SG" b="1"/>
              <a:t>Mobile Forensics</a:t>
            </a:r>
          </a:p>
          <a:p>
            <a:pPr marL="139700" indent="0"/>
            <a:r>
              <a:rPr lang="en-SG">
                <a:solidFill>
                  <a:schemeClr val="tx2"/>
                </a:solidFill>
              </a:rPr>
              <a:t>And many more!</a:t>
            </a:r>
          </a:p>
        </p:txBody>
      </p:sp>
      <p:sp>
        <p:nvSpPr>
          <p:cNvPr id="11" name="Google Shape;1192;p58">
            <a:extLst>
              <a:ext uri="{FF2B5EF4-FFF2-40B4-BE49-F238E27FC236}">
                <a16:creationId xmlns:a16="http://schemas.microsoft.com/office/drawing/2014/main" id="{5BCE41AA-9008-6778-FD6E-6765D26BBF3B}"/>
              </a:ext>
            </a:extLst>
          </p:cNvPr>
          <p:cNvSpPr txBox="1">
            <a:spLocks noGrp="1"/>
          </p:cNvSpPr>
          <p:nvPr>
            <p:ph type="title"/>
          </p:nvPr>
        </p:nvSpPr>
        <p:spPr>
          <a:xfrm>
            <a:off x="1555417" y="812770"/>
            <a:ext cx="6033165" cy="7974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/BRANCHES </a:t>
            </a:r>
            <a:r>
              <a:rPr lang="en" sz="2800"/>
              <a:t>in Forensics</a:t>
            </a:r>
            <a:endParaRPr/>
          </a:p>
        </p:txBody>
      </p:sp>
      <p:grpSp>
        <p:nvGrpSpPr>
          <p:cNvPr id="2" name="Group 1">
            <a:extLst>
              <a:ext uri="{FF2B5EF4-FFF2-40B4-BE49-F238E27FC236}">
                <a16:creationId xmlns:a16="http://schemas.microsoft.com/office/drawing/2014/main" id="{65CE11A3-C131-051F-C6D1-3E6F13231C88}"/>
              </a:ext>
            </a:extLst>
          </p:cNvPr>
          <p:cNvGrpSpPr/>
          <p:nvPr/>
        </p:nvGrpSpPr>
        <p:grpSpPr>
          <a:xfrm>
            <a:off x="6332812" y="2015179"/>
            <a:ext cx="694575" cy="494692"/>
            <a:chOff x="6137740" y="1614165"/>
            <a:chExt cx="694575" cy="494692"/>
          </a:xfrm>
        </p:grpSpPr>
        <p:sp>
          <p:nvSpPr>
            <p:cNvPr id="13" name="Google Shape;1221;p58">
              <a:extLst>
                <a:ext uri="{FF2B5EF4-FFF2-40B4-BE49-F238E27FC236}">
                  <a16:creationId xmlns:a16="http://schemas.microsoft.com/office/drawing/2014/main" id="{CECE2AEE-E59E-2A1E-A99C-5F7866247630}"/>
                </a:ext>
              </a:extLst>
            </p:cNvPr>
            <p:cNvSpPr/>
            <p:nvPr/>
          </p:nvSpPr>
          <p:spPr>
            <a:xfrm rot="16198213">
              <a:off x="6237682" y="1514223"/>
              <a:ext cx="494692" cy="694575"/>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 name="Google Shape;1222;p58">
              <a:extLst>
                <a:ext uri="{FF2B5EF4-FFF2-40B4-BE49-F238E27FC236}">
                  <a16:creationId xmlns:a16="http://schemas.microsoft.com/office/drawing/2014/main" id="{29A2E343-C80C-CF69-3E6D-316EF8A4BCB8}"/>
                </a:ext>
              </a:extLst>
            </p:cNvPr>
            <p:cNvSpPr/>
            <p:nvPr/>
          </p:nvSpPr>
          <p:spPr>
            <a:xfrm>
              <a:off x="6204870" y="1828239"/>
              <a:ext cx="560573" cy="241052"/>
            </a:xfrm>
            <a:custGeom>
              <a:rect l="l" t="t" r="r" b="b"/>
              <a:pathLst>
                <a:path w="28015" h="14175"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 name="Google Shape;1223;p58">
              <a:extLst>
                <a:ext uri="{FF2B5EF4-FFF2-40B4-BE49-F238E27FC236}">
                  <a16:creationId xmlns:a16="http://schemas.microsoft.com/office/drawing/2014/main" id="{0F980BA3-A525-A29D-B71B-4105C831D346}"/>
                </a:ext>
              </a:extLst>
            </p:cNvPr>
            <p:cNvSpPr/>
            <p:nvPr/>
          </p:nvSpPr>
          <p:spPr>
            <a:xfrm>
              <a:off x="6577150" y="1673129"/>
              <a:ext cx="124186" cy="124224"/>
            </a:xfrm>
            <a:custGeom>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16" name="Google Shape;1045;p56">
            <a:extLst>
              <a:ext uri="{FF2B5EF4-FFF2-40B4-BE49-F238E27FC236}">
                <a16:creationId xmlns:a16="http://schemas.microsoft.com/office/drawing/2014/main" id="{D07B600C-8C35-0DAA-E331-ADC905BCF475}"/>
              </a:ext>
            </a:extLst>
          </p:cNvPr>
          <p:cNvSpPr/>
          <p:nvPr/>
        </p:nvSpPr>
        <p:spPr>
          <a:xfrm rot="10800000">
            <a:off x="667925" y="2003975"/>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7" name="Google Shape;1046;p56">
            <a:extLst>
              <a:ext uri="{FF2B5EF4-FFF2-40B4-BE49-F238E27FC236}">
                <a16:creationId xmlns:a16="http://schemas.microsoft.com/office/drawing/2014/main" id="{4D7E21AE-3E8B-B8A5-A3C6-496799FAF5C9}"/>
              </a:ext>
            </a:extLst>
          </p:cNvPr>
          <p:cNvSpPr/>
          <p:nvPr/>
        </p:nvSpPr>
        <p:spPr>
          <a:xfrm rot="10800000">
            <a:off x="667925" y="2199375"/>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9" name="Google Shape;1371;p60">
            <a:extLst>
              <a:ext uri="{FF2B5EF4-FFF2-40B4-BE49-F238E27FC236}">
                <a16:creationId xmlns:a16="http://schemas.microsoft.com/office/drawing/2014/main" id="{31051871-C6EC-042E-8F6D-B8D99CE14F78}"/>
              </a:ext>
            </a:extLst>
          </p:cNvPr>
          <p:cNvGrpSpPr/>
          <p:nvPr/>
        </p:nvGrpSpPr>
        <p:grpSpPr>
          <a:xfrm>
            <a:off x="4333496" y="2515124"/>
            <a:ext cx="650365" cy="557631"/>
            <a:chOff x="3159447" y="1439568"/>
            <a:chExt cx="385957" cy="330924"/>
          </a:xfrm>
        </p:grpSpPr>
        <p:sp>
          <p:nvSpPr>
            <p:cNvPr id="20" name="Google Shape;1372;p60">
              <a:extLst>
                <a:ext uri="{FF2B5EF4-FFF2-40B4-BE49-F238E27FC236}">
                  <a16:creationId xmlns:a16="http://schemas.microsoft.com/office/drawing/2014/main" id="{63C6FD77-CB2C-577E-A4FD-C9D89FF5073E}"/>
                </a:ext>
              </a:extLst>
            </p:cNvPr>
            <p:cNvSpPr/>
            <p:nvPr/>
          </p:nvSpPr>
          <p:spPr>
            <a:xfrm>
              <a:off x="3336474" y="1439568"/>
              <a:ext cx="208930" cy="221453"/>
            </a:xfrm>
            <a:custGeom>
              <a:rect l="l" t="t" r="r" b="b"/>
              <a:pathLst>
                <a:path w="7741" h="8205" extrusionOk="0">
                  <a:moveTo>
                    <a:pt x="579" y="1"/>
                  </a:moveTo>
                  <a:lnTo>
                    <a:pt x="0" y="8205"/>
                  </a:lnTo>
                  <a:lnTo>
                    <a:pt x="7741" y="7718"/>
                  </a:lnTo>
                  <a:lnTo>
                    <a:pt x="77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1" name="Google Shape;1373;p60">
              <a:extLst>
                <a:ext uri="{FF2B5EF4-FFF2-40B4-BE49-F238E27FC236}">
                  <a16:creationId xmlns:a16="http://schemas.microsoft.com/office/drawing/2014/main" id="{AA69AFA6-739C-2D7A-2DBD-3C85FD2172FD}"/>
                </a:ext>
              </a:extLst>
            </p:cNvPr>
            <p:cNvSpPr/>
            <p:nvPr/>
          </p:nvSpPr>
          <p:spPr>
            <a:xfrm>
              <a:off x="3159447" y="1439568"/>
              <a:ext cx="192682" cy="221453"/>
            </a:xfrm>
            <a:custGeom>
              <a:rect l="l" t="t" r="r" b="b"/>
              <a:pathLst>
                <a:path w="7139" h="8205" extrusionOk="0">
                  <a:moveTo>
                    <a:pt x="1" y="1"/>
                  </a:moveTo>
                  <a:lnTo>
                    <a:pt x="1" y="7718"/>
                  </a:lnTo>
                  <a:lnTo>
                    <a:pt x="7138" y="8205"/>
                  </a:lnTo>
                  <a:lnTo>
                    <a:pt x="71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2" name="Google Shape;1374;p60">
              <a:extLst>
                <a:ext uri="{FF2B5EF4-FFF2-40B4-BE49-F238E27FC236}">
                  <a16:creationId xmlns:a16="http://schemas.microsoft.com/office/drawing/2014/main" id="{AA74052E-186B-1A7D-80FC-034CC26BDA7A}"/>
                </a:ext>
              </a:extLst>
            </p:cNvPr>
            <p:cNvSpPr/>
            <p:nvPr/>
          </p:nvSpPr>
          <p:spPr>
            <a:xfrm>
              <a:off x="3336474" y="1694785"/>
              <a:ext cx="78190" cy="62563"/>
            </a:xfrm>
            <a:custGeom>
              <a:rect l="l" t="t" r="r" b="b"/>
              <a:pathLst>
                <a:path w="2897" h="2318" extrusionOk="0">
                  <a:moveTo>
                    <a:pt x="0" y="0"/>
                  </a:moveTo>
                  <a:lnTo>
                    <a:pt x="579" y="2318"/>
                  </a:lnTo>
                  <a:lnTo>
                    <a:pt x="2897" y="2318"/>
                  </a:lnTo>
                  <a:lnTo>
                    <a:pt x="2897" y="57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 name="Google Shape;1375;p60">
              <a:extLst>
                <a:ext uri="{FF2B5EF4-FFF2-40B4-BE49-F238E27FC236}">
                  <a16:creationId xmlns:a16="http://schemas.microsoft.com/office/drawing/2014/main" id="{C05CD1AD-FBF5-314B-9092-A1C372B72DDE}"/>
                </a:ext>
              </a:extLst>
            </p:cNvPr>
            <p:cNvSpPr/>
            <p:nvPr/>
          </p:nvSpPr>
          <p:spPr>
            <a:xfrm>
              <a:off x="3289538" y="1694785"/>
              <a:ext cx="62590" cy="62563"/>
            </a:xfrm>
            <a:custGeom>
              <a:rect l="l" t="t" r="r" b="b"/>
              <a:pathLst>
                <a:path w="2319" h="2318" extrusionOk="0">
                  <a:moveTo>
                    <a:pt x="2318" y="0"/>
                  </a:moveTo>
                  <a:lnTo>
                    <a:pt x="1" y="579"/>
                  </a:lnTo>
                  <a:lnTo>
                    <a:pt x="1" y="2318"/>
                  </a:lnTo>
                  <a:lnTo>
                    <a:pt x="2318" y="2318"/>
                  </a:lnTo>
                  <a:lnTo>
                    <a:pt x="2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 name="Google Shape;1376;p60">
              <a:extLst>
                <a:ext uri="{FF2B5EF4-FFF2-40B4-BE49-F238E27FC236}">
                  <a16:creationId xmlns:a16="http://schemas.microsoft.com/office/drawing/2014/main" id="{26D47A2C-5D28-CB8C-142C-6853D42B79CB}"/>
                </a:ext>
              </a:extLst>
            </p:cNvPr>
            <p:cNvSpPr/>
            <p:nvPr/>
          </p:nvSpPr>
          <p:spPr>
            <a:xfrm>
              <a:off x="3344598" y="1746687"/>
              <a:ext cx="106988" cy="23805"/>
            </a:xfrm>
            <a:custGeom>
              <a:rect l="l" t="t" r="r" b="b"/>
              <a:pathLst>
                <a:path w="3964" h="882" extrusionOk="0">
                  <a:moveTo>
                    <a:pt x="278" y="1"/>
                  </a:moveTo>
                  <a:lnTo>
                    <a:pt x="0" y="395"/>
                  </a:lnTo>
                  <a:lnTo>
                    <a:pt x="278" y="881"/>
                  </a:lnTo>
                  <a:lnTo>
                    <a:pt x="3963" y="881"/>
                  </a:lnTo>
                  <a:lnTo>
                    <a:pt x="39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 name="Google Shape;1377;p60">
              <a:extLst>
                <a:ext uri="{FF2B5EF4-FFF2-40B4-BE49-F238E27FC236}">
                  <a16:creationId xmlns:a16="http://schemas.microsoft.com/office/drawing/2014/main" id="{4FB5D4DE-156E-BB41-9522-6F0F2D7B41F6}"/>
                </a:ext>
              </a:extLst>
            </p:cNvPr>
            <p:cNvSpPr/>
            <p:nvPr/>
          </p:nvSpPr>
          <p:spPr>
            <a:xfrm>
              <a:off x="3253264" y="1746687"/>
              <a:ext cx="98864" cy="23805"/>
            </a:xfrm>
            <a:custGeom>
              <a:rect l="l" t="t" r="r" b="b"/>
              <a:pathLst>
                <a:path w="3663" h="882" extrusionOk="0">
                  <a:moveTo>
                    <a:pt x="1" y="1"/>
                  </a:moveTo>
                  <a:lnTo>
                    <a:pt x="1" y="881"/>
                  </a:lnTo>
                  <a:lnTo>
                    <a:pt x="3662" y="881"/>
                  </a:lnTo>
                  <a:lnTo>
                    <a:pt x="36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6" name="Google Shape;1378;p60">
              <a:extLst>
                <a:ext uri="{FF2B5EF4-FFF2-40B4-BE49-F238E27FC236}">
                  <a16:creationId xmlns:a16="http://schemas.microsoft.com/office/drawing/2014/main" id="{D6783F82-DB64-D4DB-96EB-F7DD0DEF9802}"/>
                </a:ext>
              </a:extLst>
            </p:cNvPr>
            <p:cNvSpPr/>
            <p:nvPr/>
          </p:nvSpPr>
          <p:spPr>
            <a:xfrm>
              <a:off x="3336474" y="1647850"/>
              <a:ext cx="208930" cy="62590"/>
            </a:xfrm>
            <a:custGeom>
              <a:rect l="l" t="t" r="r" b="b"/>
              <a:pathLst>
                <a:path w="7741" h="2319" extrusionOk="0">
                  <a:moveTo>
                    <a:pt x="579" y="1"/>
                  </a:moveTo>
                  <a:lnTo>
                    <a:pt x="0" y="1160"/>
                  </a:lnTo>
                  <a:lnTo>
                    <a:pt x="579" y="2318"/>
                  </a:lnTo>
                  <a:lnTo>
                    <a:pt x="7741" y="2318"/>
                  </a:lnTo>
                  <a:lnTo>
                    <a:pt x="77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7" name="Google Shape;1379;p60">
              <a:extLst>
                <a:ext uri="{FF2B5EF4-FFF2-40B4-BE49-F238E27FC236}">
                  <a16:creationId xmlns:a16="http://schemas.microsoft.com/office/drawing/2014/main" id="{E30AA495-78C0-7C8C-9867-60D06B199B08}"/>
                </a:ext>
              </a:extLst>
            </p:cNvPr>
            <p:cNvSpPr/>
            <p:nvPr/>
          </p:nvSpPr>
          <p:spPr>
            <a:xfrm>
              <a:off x="3159447" y="1647850"/>
              <a:ext cx="192682" cy="62590"/>
            </a:xfrm>
            <a:custGeom>
              <a:rect l="l" t="t" r="r" b="b"/>
              <a:pathLst>
                <a:path w="7139" h="2319" extrusionOk="0">
                  <a:moveTo>
                    <a:pt x="1" y="1"/>
                  </a:moveTo>
                  <a:lnTo>
                    <a:pt x="1" y="2318"/>
                  </a:lnTo>
                  <a:lnTo>
                    <a:pt x="7138" y="2318"/>
                  </a:lnTo>
                  <a:lnTo>
                    <a:pt x="71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8" name="Google Shape;1380;p60">
              <a:extLst>
                <a:ext uri="{FF2B5EF4-FFF2-40B4-BE49-F238E27FC236}">
                  <a16:creationId xmlns:a16="http://schemas.microsoft.com/office/drawing/2014/main" id="{86F113F2-3FD1-71DD-01C1-0D1843BDA4AD}"/>
                </a:ext>
              </a:extLst>
            </p:cNvPr>
            <p:cNvSpPr/>
            <p:nvPr/>
          </p:nvSpPr>
          <p:spPr>
            <a:xfrm>
              <a:off x="3365245" y="1533385"/>
              <a:ext cx="143263" cy="23184"/>
            </a:xfrm>
            <a:custGeom>
              <a:rect l="l" t="t" r="r" b="b"/>
              <a:pathLst>
                <a:path w="5308" h="859" extrusionOk="0">
                  <a:moveTo>
                    <a:pt x="0" y="1"/>
                  </a:moveTo>
                  <a:lnTo>
                    <a:pt x="0" y="858"/>
                  </a:lnTo>
                  <a:lnTo>
                    <a:pt x="5307" y="858"/>
                  </a:lnTo>
                  <a:lnTo>
                    <a:pt x="53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 name="Google Shape;1381;p60">
              <a:extLst>
                <a:ext uri="{FF2B5EF4-FFF2-40B4-BE49-F238E27FC236}">
                  <a16:creationId xmlns:a16="http://schemas.microsoft.com/office/drawing/2014/main" id="{1D777DAF-BFAC-7D20-D790-EFDD9BE28D5B}"/>
                </a:ext>
              </a:extLst>
            </p:cNvPr>
            <p:cNvSpPr/>
            <p:nvPr/>
          </p:nvSpPr>
          <p:spPr>
            <a:xfrm>
              <a:off x="3195721" y="1533385"/>
              <a:ext cx="143263" cy="23184"/>
            </a:xfrm>
            <a:custGeom>
              <a:rect l="l" t="t" r="r" b="b"/>
              <a:pathLst>
                <a:path w="5308" h="859" extrusionOk="0">
                  <a:moveTo>
                    <a:pt x="1" y="1"/>
                  </a:moveTo>
                  <a:lnTo>
                    <a:pt x="1" y="858"/>
                  </a:lnTo>
                  <a:lnTo>
                    <a:pt x="5308" y="858"/>
                  </a:lnTo>
                  <a:lnTo>
                    <a:pt x="53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0" name="Google Shape;1382;p60">
              <a:extLst>
                <a:ext uri="{FF2B5EF4-FFF2-40B4-BE49-F238E27FC236}">
                  <a16:creationId xmlns:a16="http://schemas.microsoft.com/office/drawing/2014/main" id="{4C0C2FB8-868F-F103-0361-76D1BFAF9C9C}"/>
                </a:ext>
              </a:extLst>
            </p:cNvPr>
            <p:cNvSpPr/>
            <p:nvPr/>
          </p:nvSpPr>
          <p:spPr>
            <a:xfrm>
              <a:off x="3195721" y="1486476"/>
              <a:ext cx="46936" cy="23184"/>
            </a:xfrm>
            <a:custGeom>
              <a:rect l="l" t="t" r="r" b="b"/>
              <a:pathLst>
                <a:path w="1739" h="859" extrusionOk="0">
                  <a:moveTo>
                    <a:pt x="1" y="1"/>
                  </a:moveTo>
                  <a:lnTo>
                    <a:pt x="1" y="858"/>
                  </a:lnTo>
                  <a:lnTo>
                    <a:pt x="1739" y="858"/>
                  </a:lnTo>
                  <a:lnTo>
                    <a:pt x="17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1" name="Google Shape;1383;p60">
              <a:extLst>
                <a:ext uri="{FF2B5EF4-FFF2-40B4-BE49-F238E27FC236}">
                  <a16:creationId xmlns:a16="http://schemas.microsoft.com/office/drawing/2014/main" id="{B86D8AA1-39D9-CA0C-EC09-C801940024A9}"/>
                </a:ext>
              </a:extLst>
            </p:cNvPr>
            <p:cNvSpPr/>
            <p:nvPr/>
          </p:nvSpPr>
          <p:spPr>
            <a:xfrm>
              <a:off x="3461573" y="1486476"/>
              <a:ext cx="46936" cy="23184"/>
            </a:xfrm>
            <a:custGeom>
              <a:rect l="l" t="t" r="r" b="b"/>
              <a:pathLst>
                <a:path w="1739" h="859" extrusionOk="0">
                  <a:moveTo>
                    <a:pt x="0" y="1"/>
                  </a:moveTo>
                  <a:lnTo>
                    <a:pt x="0" y="858"/>
                  </a:lnTo>
                  <a:lnTo>
                    <a:pt x="1738" y="858"/>
                  </a:lnTo>
                  <a:lnTo>
                    <a:pt x="1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2" name="Google Shape;1384;p60">
              <a:extLst>
                <a:ext uri="{FF2B5EF4-FFF2-40B4-BE49-F238E27FC236}">
                  <a16:creationId xmlns:a16="http://schemas.microsoft.com/office/drawing/2014/main" id="{229A13A6-49E1-3FDC-013B-1199EE0E4A2C}"/>
                </a:ext>
              </a:extLst>
            </p:cNvPr>
            <p:cNvSpPr/>
            <p:nvPr/>
          </p:nvSpPr>
          <p:spPr>
            <a:xfrm>
              <a:off x="3195721" y="1582804"/>
              <a:ext cx="46936" cy="20674"/>
            </a:xfrm>
            <a:custGeom>
              <a:rect l="l" t="t" r="r" b="b"/>
              <a:pathLst>
                <a:path w="1739" h="766" extrusionOk="0">
                  <a:moveTo>
                    <a:pt x="1" y="1"/>
                  </a:moveTo>
                  <a:lnTo>
                    <a:pt x="1" y="765"/>
                  </a:lnTo>
                  <a:lnTo>
                    <a:pt x="1739" y="765"/>
                  </a:lnTo>
                  <a:lnTo>
                    <a:pt x="17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3" name="Google Shape;1385;p60">
              <a:extLst>
                <a:ext uri="{FF2B5EF4-FFF2-40B4-BE49-F238E27FC236}">
                  <a16:creationId xmlns:a16="http://schemas.microsoft.com/office/drawing/2014/main" id="{E604B3D9-BA76-CF43-CE1B-CE377041E8EB}"/>
                </a:ext>
              </a:extLst>
            </p:cNvPr>
            <p:cNvSpPr/>
            <p:nvPr/>
          </p:nvSpPr>
          <p:spPr>
            <a:xfrm>
              <a:off x="3461573" y="1582804"/>
              <a:ext cx="46936" cy="20674"/>
            </a:xfrm>
            <a:custGeom>
              <a:rect l="l" t="t" r="r" b="b"/>
              <a:pathLst>
                <a:path w="1739" h="766" extrusionOk="0">
                  <a:moveTo>
                    <a:pt x="0" y="1"/>
                  </a:moveTo>
                  <a:lnTo>
                    <a:pt x="0" y="765"/>
                  </a:lnTo>
                  <a:lnTo>
                    <a:pt x="1738" y="765"/>
                  </a:lnTo>
                  <a:lnTo>
                    <a:pt x="1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4" name="Google Shape;1386;p60">
              <a:extLst>
                <a:ext uri="{FF2B5EF4-FFF2-40B4-BE49-F238E27FC236}">
                  <a16:creationId xmlns:a16="http://schemas.microsoft.com/office/drawing/2014/main" id="{30C2F471-7865-34B8-F459-BDD4B3489E87}"/>
                </a:ext>
              </a:extLst>
            </p:cNvPr>
            <p:cNvSpPr/>
            <p:nvPr/>
          </p:nvSpPr>
          <p:spPr>
            <a:xfrm>
              <a:off x="3344598" y="1486476"/>
              <a:ext cx="91334" cy="23184"/>
            </a:xfrm>
            <a:custGeom>
              <a:rect l="l" t="t" r="r" b="b"/>
              <a:pathLst>
                <a:path w="3383" h="859" extrusionOk="0">
                  <a:moveTo>
                    <a:pt x="278" y="1"/>
                  </a:moveTo>
                  <a:lnTo>
                    <a:pt x="0" y="372"/>
                  </a:lnTo>
                  <a:lnTo>
                    <a:pt x="278" y="858"/>
                  </a:lnTo>
                  <a:lnTo>
                    <a:pt x="3384" y="858"/>
                  </a:lnTo>
                  <a:lnTo>
                    <a:pt x="33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5" name="Google Shape;1387;p60">
              <a:extLst>
                <a:ext uri="{FF2B5EF4-FFF2-40B4-BE49-F238E27FC236}">
                  <a16:creationId xmlns:a16="http://schemas.microsoft.com/office/drawing/2014/main" id="{D2BE26B4-3B83-7E9B-52C4-F2F9A9F03911}"/>
                </a:ext>
              </a:extLst>
            </p:cNvPr>
            <p:cNvSpPr/>
            <p:nvPr/>
          </p:nvSpPr>
          <p:spPr>
            <a:xfrm>
              <a:off x="3344598" y="1582804"/>
              <a:ext cx="91334" cy="20674"/>
            </a:xfrm>
            <a:custGeom>
              <a:rect l="l" t="t" r="r" b="b"/>
              <a:pathLst>
                <a:path w="3383" h="766" extrusionOk="0">
                  <a:moveTo>
                    <a:pt x="278" y="1"/>
                  </a:moveTo>
                  <a:lnTo>
                    <a:pt x="0" y="372"/>
                  </a:lnTo>
                  <a:lnTo>
                    <a:pt x="278" y="765"/>
                  </a:lnTo>
                  <a:lnTo>
                    <a:pt x="3384" y="765"/>
                  </a:lnTo>
                  <a:lnTo>
                    <a:pt x="33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6" name="Google Shape;1388;p60">
              <a:extLst>
                <a:ext uri="{FF2B5EF4-FFF2-40B4-BE49-F238E27FC236}">
                  <a16:creationId xmlns:a16="http://schemas.microsoft.com/office/drawing/2014/main" id="{8510ECF0-4E32-058E-9690-5A49A0B3D23E}"/>
                </a:ext>
              </a:extLst>
            </p:cNvPr>
            <p:cNvSpPr/>
            <p:nvPr/>
          </p:nvSpPr>
          <p:spPr>
            <a:xfrm>
              <a:off x="3268918" y="1486476"/>
              <a:ext cx="83210" cy="23184"/>
            </a:xfrm>
            <a:custGeom>
              <a:rect l="l" t="t" r="r" b="b"/>
              <a:pathLst>
                <a:path w="3083" h="859" extrusionOk="0">
                  <a:moveTo>
                    <a:pt x="0" y="1"/>
                  </a:moveTo>
                  <a:lnTo>
                    <a:pt x="0" y="858"/>
                  </a:lnTo>
                  <a:lnTo>
                    <a:pt x="3082" y="858"/>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7" name="Google Shape;1389;p60">
              <a:extLst>
                <a:ext uri="{FF2B5EF4-FFF2-40B4-BE49-F238E27FC236}">
                  <a16:creationId xmlns:a16="http://schemas.microsoft.com/office/drawing/2014/main" id="{F1A88E4E-96E7-445C-C547-8BD2A3E7D8EB}"/>
                </a:ext>
              </a:extLst>
            </p:cNvPr>
            <p:cNvSpPr/>
            <p:nvPr/>
          </p:nvSpPr>
          <p:spPr>
            <a:xfrm>
              <a:off x="3268918" y="1582804"/>
              <a:ext cx="83210" cy="20674"/>
            </a:xfrm>
            <a:custGeom>
              <a:rect l="l" t="t" r="r" b="b"/>
              <a:pathLst>
                <a:path w="3083" h="766" extrusionOk="0">
                  <a:moveTo>
                    <a:pt x="0" y="1"/>
                  </a:moveTo>
                  <a:lnTo>
                    <a:pt x="0" y="765"/>
                  </a:lnTo>
                  <a:lnTo>
                    <a:pt x="3082" y="765"/>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Tree>
  </p:cSld>
  <p:clrMapOvr>
    <a:masterClrMapping/>
  </p:clrMapOvr>
  <mc:AlternateContent>
    <mc:Choice xmlns:p14="http://schemas.microsoft.com/office/powerpoint/2010/main" Requires="p14">
      <p:transition advClick="0" p14:dur="0"/>
    </mc:Choice>
    <mc:Fallback>
      <p:transition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1000"/>
                                        <p:tgtEl>
                                          <p:spTgt spid="19"/>
                                        </p:tgtEl>
                                      </p:cBhvr>
                                    </p:animEffect>
                                  </p:childTnLst>
                                </p:cTn>
                              </p:par>
                            </p:childTnLst>
                          </p:cTn>
                        </p:par>
                      </p:childTnLst>
                    </p:cTn>
                  </p:par>
                  <p:par>
                    <p:cTn id="11" fill="hold" nodeType="clickPar">
                      <p:stCondLst>
                        <p:cond delay="indefinite"/>
                        <p:cond evt="onBegin" delay="0">
                          <p:tn val="10"/>
                        </p:cond>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par>
                    <p:cTn id="16" fill="hold" nodeType="clickPar">
                      <p:stCondLst>
                        <p:cond delay="indefinite"/>
                        <p:cond evt="onBegin" delay="0">
                          <p:tn val="15"/>
                        </p:cond>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childTnLst>
                          </p:cTn>
                        </p:par>
                      </p:childTnLst>
                    </p:cTn>
                  </p:par>
                  <p:par>
                    <p:cTn id="21" fill="hold" nodeType="clickPar">
                      <p:stCondLst>
                        <p:cond delay="indefinite"/>
                        <p:cond evt="onBegin" delay="0">
                          <p:tn val="20"/>
                        </p:cond>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500"/>
                                        <p:tgtEl>
                                          <p:spTgt spid="8">
                                            <p:txEl>
                                              <p:pRg st="3" end="3"/>
                                            </p:txEl>
                                          </p:spTgt>
                                        </p:tgtEl>
                                      </p:cBhvr>
                                    </p:animEffect>
                                  </p:childTnLst>
                                </p:cTn>
                              </p:par>
                            </p:childTnLst>
                          </p:cTn>
                        </p:par>
                      </p:childTnLst>
                    </p:cTn>
                  </p:par>
                  <p:par>
                    <p:cTn id="26" fill="hold" nodeType="clickPar">
                      <p:stCondLst>
                        <p:cond delay="indefinite"/>
                        <p:cond evt="onBegin" delay="0">
                          <p:tn val="25"/>
                        </p:cond>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fade">
                                      <p:cBhvr>
                                        <p:cTn id="30"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1014"/>
        <p:cNvGrpSpPr/>
        <p:nvPr/>
      </p:nvGrpSpPr>
      <p:grpSpPr>
        <a:xfrm>
          <a:off x="0" y="0"/>
          <a:ext cx="0" cy="0"/>
        </a:xfrm>
      </p:grpSpPr>
      <p:grpSp>
        <p:nvGrpSpPr>
          <p:cNvPr id="1015" name="Google Shape;1015;p56"/>
          <p:cNvGrpSpPr/>
          <p:nvPr/>
        </p:nvGrpSpPr>
        <p:grpSpPr>
          <a:xfrm>
            <a:off x="299286" y="189025"/>
            <a:ext cx="133205" cy="119344"/>
            <a:chOff x="222150" y="185025"/>
            <a:chExt cx="170100" cy="152400"/>
          </a:xfrm>
        </p:grpSpPr>
        <p:cxnSp>
          <p:nvCxnSpPr>
            <p:cNvPr id="1016" name="Google Shape;1016;p5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017" name="Google Shape;1017;p5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018" name="Google Shape;1018;p5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019" name="Google Shape;1019;p56"/>
          <p:cNvGrpSpPr/>
          <p:nvPr/>
        </p:nvGrpSpPr>
        <p:grpSpPr>
          <a:xfrm>
            <a:off x="286625" y="3999999"/>
            <a:ext cx="145867" cy="958251"/>
            <a:chOff x="286625" y="3923799"/>
            <a:chExt cx="145867" cy="958251"/>
          </a:xfrm>
        </p:grpSpPr>
        <p:sp>
          <p:nvSpPr>
            <p:cNvPr id="1020" name="Google Shape;1020;p5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021" name="Google Shape;1021;p56"/>
            <p:cNvGrpSpPr/>
            <p:nvPr/>
          </p:nvGrpSpPr>
          <p:grpSpPr>
            <a:xfrm>
              <a:off x="298112" y="4342643"/>
              <a:ext cx="110182" cy="126862"/>
              <a:chOff x="281100" y="2027800"/>
              <a:chExt cx="140700" cy="162000"/>
            </a:xfrm>
          </p:grpSpPr>
          <p:sp>
            <p:nvSpPr>
              <p:cNvPr id="1022" name="Google Shape;1022;p5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023" name="Google Shape;1023;p56"/>
              <p:cNvGrpSpPr/>
              <p:nvPr/>
            </p:nvGrpSpPr>
            <p:grpSpPr>
              <a:xfrm>
                <a:off x="308875" y="2088450"/>
                <a:ext cx="85200" cy="40700"/>
                <a:chOff x="308875" y="2087000"/>
                <a:chExt cx="85200" cy="40700"/>
              </a:xfrm>
            </p:grpSpPr>
            <p:cxnSp>
              <p:nvCxnSpPr>
                <p:cNvPr id="1024" name="Google Shape;1024;p5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5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26" name="Google Shape;1026;p56"/>
            <p:cNvGrpSpPr/>
            <p:nvPr/>
          </p:nvGrpSpPr>
          <p:grpSpPr>
            <a:xfrm>
              <a:off x="286625" y="3923799"/>
              <a:ext cx="133200" cy="133200"/>
              <a:chOff x="286625" y="3648899"/>
              <a:chExt cx="133200" cy="133200"/>
            </a:xfrm>
          </p:grpSpPr>
          <p:sp>
            <p:nvSpPr>
              <p:cNvPr id="1027" name="Google Shape;1027;p5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28" name="Google Shape;1028;p5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1030" name="Google Shape;1030;p56"/>
          <p:cNvSpPr txBox="1">
            <a:spLocks noGrp="1"/>
          </p:cNvSpPr>
          <p:nvPr>
            <p:ph type="title"/>
          </p:nvPr>
        </p:nvSpPr>
        <p:spPr>
          <a:xfrm>
            <a:off x="2263950" y="3048492"/>
            <a:ext cx="5394150" cy="7995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/STEGANOGRAPHY</a:t>
            </a:r>
            <a:endParaRPr/>
          </a:p>
        </p:txBody>
      </p:sp>
      <p:sp>
        <p:nvSpPr>
          <p:cNvPr id="1031" name="Google Shape;1031;p56"/>
          <p:cNvSpPr txBox="1">
            <a:spLocks noGrp="1"/>
          </p:cNvSpPr>
          <p:nvPr>
            <p:ph type="title" idx="2"/>
          </p:nvPr>
        </p:nvSpPr>
        <p:spPr>
          <a:xfrm>
            <a:off x="1003650" y="3048492"/>
            <a:ext cx="1260300" cy="7995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/02</a:t>
            </a:r>
            <a:endParaRPr/>
          </a:p>
        </p:txBody>
      </p:sp>
      <p:sp>
        <p:nvSpPr>
          <p:cNvPr id="1033" name="Google Shape;1033;p56">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cxnSp>
        <p:nvCxnSpPr>
          <p:cNvPr id="1034" name="Google Shape;1034;p56">
            <a:hlinkClick action="ppaction://hlinkshowjump?jump=nextslide"/>
          </p:cNvPr>
          <p:cNvCxnSpPr/>
          <p:nvPr/>
        </p:nvCxnSpPr>
        <p:spPr>
          <a:xfrm>
            <a:off x="7455950" y="2047013"/>
            <a:ext cx="792600" cy="0"/>
          </a:xfrm>
          <a:prstGeom prst="straightConnector1">
            <a:avLst/>
          </a:prstGeom>
          <a:noFill/>
          <a:ln w="9525" cap="flat" cmpd="sng">
            <a:solidFill>
              <a:schemeClr val="dk2"/>
            </a:solidFill>
            <a:prstDash val="solid"/>
            <a:round/>
            <a:headEnd type="none" w="med" len="med"/>
            <a:tailEnd type="stealth" w="med" len="med"/>
          </a:ln>
        </p:spPr>
      </p:cxnSp>
      <p:sp>
        <p:nvSpPr>
          <p:cNvPr id="1035" name="Google Shape;1035;p56">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36" name="Google Shape;1036;p56">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37" name="Google Shape;1037;p56">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038" name="Google Shape;1038;p56"/>
          <p:cNvGrpSpPr/>
          <p:nvPr/>
        </p:nvGrpSpPr>
        <p:grpSpPr>
          <a:xfrm>
            <a:off x="1353725" y="811684"/>
            <a:ext cx="5962802" cy="2115750"/>
            <a:chOff x="1493150" y="904150"/>
            <a:chExt cx="5962802" cy="2115750"/>
          </a:xfrm>
        </p:grpSpPr>
        <p:sp>
          <p:nvSpPr>
            <p:cNvPr id="1039" name="Google Shape;1039;p56"/>
            <p:cNvSpPr/>
            <p:nvPr/>
          </p:nvSpPr>
          <p:spPr>
            <a:xfrm>
              <a:off x="2305750" y="904159"/>
              <a:ext cx="2598000" cy="12303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40" name="Google Shape;1040;p56"/>
            <p:cNvSpPr/>
            <p:nvPr/>
          </p:nvSpPr>
          <p:spPr>
            <a:xfrm rot="5400000">
              <a:off x="2817700" y="987813"/>
              <a:ext cx="547500" cy="686100"/>
            </a:xfrm>
            <a:prstGeom prst="roundRect">
              <a:avLst>
                <a:gd name="adj" fmla="val 21122"/>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41" name="Google Shape;1041;p56"/>
            <p:cNvSpPr/>
            <p:nvPr/>
          </p:nvSpPr>
          <p:spPr>
            <a:xfrm>
              <a:off x="3981525" y="1235338"/>
              <a:ext cx="397791" cy="397959"/>
            </a:xfrm>
            <a:custGeom>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042" name="Google Shape;1042;p56"/>
            <p:cNvGrpSpPr/>
            <p:nvPr/>
          </p:nvGrpSpPr>
          <p:grpSpPr>
            <a:xfrm>
              <a:off x="1493150" y="2018125"/>
              <a:ext cx="145800" cy="517100"/>
              <a:chOff x="5691750" y="2376338"/>
              <a:chExt cx="145800" cy="517100"/>
            </a:xfrm>
          </p:grpSpPr>
          <p:sp>
            <p:nvSpPr>
              <p:cNvPr id="1043" name="Google Shape;1043;p56"/>
              <p:cNvSpPr/>
              <p:nvPr/>
            </p:nvSpPr>
            <p:spPr>
              <a:xfrm rot="10800000">
                <a:off x="5691750" y="23763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044" name="Google Shape;1044;p56"/>
              <p:cNvGrpSpPr/>
              <p:nvPr/>
            </p:nvGrpSpPr>
            <p:grpSpPr>
              <a:xfrm>
                <a:off x="5691750" y="2571738"/>
                <a:ext cx="145800" cy="321700"/>
                <a:chOff x="5691750" y="2571738"/>
                <a:chExt cx="145800" cy="321700"/>
              </a:xfrm>
            </p:grpSpPr>
            <p:sp>
              <p:nvSpPr>
                <p:cNvPr id="1045" name="Google Shape;1045;p56"/>
                <p:cNvSpPr/>
                <p:nvPr/>
              </p:nvSpPr>
              <p:spPr>
                <a:xfrm rot="10800000">
                  <a:off x="5691750" y="25717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46" name="Google Shape;1046;p56"/>
                <p:cNvSpPr/>
                <p:nvPr/>
              </p:nvSpPr>
              <p:spPr>
                <a:xfrm rot="10800000">
                  <a:off x="5691750" y="27671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1047" name="Google Shape;1047;p56"/>
            <p:cNvSpPr/>
            <p:nvPr/>
          </p:nvSpPr>
          <p:spPr>
            <a:xfrm>
              <a:off x="2263950" y="2432375"/>
              <a:ext cx="1386600" cy="326700"/>
            </a:xfrm>
            <a:prstGeom prst="roundRect">
              <a:avLst>
                <a:gd name="adj" fmla="val 25222"/>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048" name="Google Shape;1048;p56"/>
            <p:cNvGrpSpPr/>
            <p:nvPr/>
          </p:nvGrpSpPr>
          <p:grpSpPr>
            <a:xfrm rot="10800000">
              <a:off x="6841675" y="2400550"/>
              <a:ext cx="145800" cy="517100"/>
              <a:chOff x="5691750" y="2376338"/>
              <a:chExt cx="145800" cy="517100"/>
            </a:xfrm>
          </p:grpSpPr>
          <p:sp>
            <p:nvSpPr>
              <p:cNvPr id="1049" name="Google Shape;1049;p56"/>
              <p:cNvSpPr/>
              <p:nvPr/>
            </p:nvSpPr>
            <p:spPr>
              <a:xfrm rot="10800000">
                <a:off x="5691750" y="23763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050" name="Google Shape;1050;p56"/>
              <p:cNvGrpSpPr/>
              <p:nvPr/>
            </p:nvGrpSpPr>
            <p:grpSpPr>
              <a:xfrm>
                <a:off x="5691750" y="2571738"/>
                <a:ext cx="145800" cy="321700"/>
                <a:chOff x="5691750" y="2571738"/>
                <a:chExt cx="145800" cy="321700"/>
              </a:xfrm>
            </p:grpSpPr>
            <p:sp>
              <p:nvSpPr>
                <p:cNvPr id="1051" name="Google Shape;1051;p56"/>
                <p:cNvSpPr/>
                <p:nvPr/>
              </p:nvSpPr>
              <p:spPr>
                <a:xfrm rot="10800000">
                  <a:off x="5691750" y="25717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52" name="Google Shape;1052;p56"/>
                <p:cNvSpPr/>
                <p:nvPr/>
              </p:nvSpPr>
              <p:spPr>
                <a:xfrm rot="10800000">
                  <a:off x="5691750" y="27671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1053" name="Google Shape;1053;p56"/>
            <p:cNvGrpSpPr/>
            <p:nvPr/>
          </p:nvGrpSpPr>
          <p:grpSpPr>
            <a:xfrm rot="10800000">
              <a:off x="5067638" y="904150"/>
              <a:ext cx="145800" cy="517100"/>
              <a:chOff x="5691750" y="2376338"/>
              <a:chExt cx="145800" cy="517100"/>
            </a:xfrm>
          </p:grpSpPr>
          <p:sp>
            <p:nvSpPr>
              <p:cNvPr id="1054" name="Google Shape;1054;p56"/>
              <p:cNvSpPr/>
              <p:nvPr/>
            </p:nvSpPr>
            <p:spPr>
              <a:xfrm rot="10800000">
                <a:off x="5691750" y="23763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055" name="Google Shape;1055;p56"/>
              <p:cNvGrpSpPr/>
              <p:nvPr/>
            </p:nvGrpSpPr>
            <p:grpSpPr>
              <a:xfrm>
                <a:off x="5691750" y="2571738"/>
                <a:ext cx="145800" cy="321700"/>
                <a:chOff x="5691750" y="2571738"/>
                <a:chExt cx="145800" cy="321700"/>
              </a:xfrm>
            </p:grpSpPr>
            <p:sp>
              <p:nvSpPr>
                <p:cNvPr id="1056" name="Google Shape;1056;p56"/>
                <p:cNvSpPr/>
                <p:nvPr/>
              </p:nvSpPr>
              <p:spPr>
                <a:xfrm rot="10800000">
                  <a:off x="5691750" y="25717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57" name="Google Shape;1057;p56"/>
                <p:cNvSpPr/>
                <p:nvPr/>
              </p:nvSpPr>
              <p:spPr>
                <a:xfrm rot="10800000">
                  <a:off x="5691750" y="27671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grpSp>
          <p:nvGrpSpPr>
            <p:cNvPr id="1058" name="Google Shape;1058;p56"/>
            <p:cNvGrpSpPr/>
            <p:nvPr/>
          </p:nvGrpSpPr>
          <p:grpSpPr>
            <a:xfrm>
              <a:off x="5377325" y="1387238"/>
              <a:ext cx="1386600" cy="1066200"/>
              <a:chOff x="5377325" y="1299875"/>
              <a:chExt cx="1386600" cy="1066200"/>
            </a:xfrm>
          </p:grpSpPr>
          <p:sp>
            <p:nvSpPr>
              <p:cNvPr id="1059" name="Google Shape;1059;p56"/>
              <p:cNvSpPr/>
              <p:nvPr/>
            </p:nvSpPr>
            <p:spPr>
              <a:xfrm rot="5400000">
                <a:off x="5537525" y="1139675"/>
                <a:ext cx="1066200" cy="13866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60" name="Google Shape;1060;p56"/>
              <p:cNvSpPr/>
              <p:nvPr/>
            </p:nvSpPr>
            <p:spPr>
              <a:xfrm>
                <a:off x="5566965" y="144622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61" name="Google Shape;1061;p56"/>
              <p:cNvSpPr/>
              <p:nvPr/>
            </p:nvSpPr>
            <p:spPr>
              <a:xfrm>
                <a:off x="5566965" y="1446233"/>
                <a:ext cx="7191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62" name="Google Shape;1062;p56"/>
              <p:cNvSpPr/>
              <p:nvPr/>
            </p:nvSpPr>
            <p:spPr>
              <a:xfrm>
                <a:off x="5566965" y="1628200"/>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63" name="Google Shape;1063;p56"/>
              <p:cNvSpPr/>
              <p:nvPr/>
            </p:nvSpPr>
            <p:spPr>
              <a:xfrm>
                <a:off x="5566965" y="1628200"/>
                <a:ext cx="5532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64" name="Google Shape;1064;p56"/>
              <p:cNvSpPr/>
              <p:nvPr/>
            </p:nvSpPr>
            <p:spPr>
              <a:xfrm>
                <a:off x="5566965" y="181187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65" name="Google Shape;1065;p56"/>
              <p:cNvSpPr/>
              <p:nvPr/>
            </p:nvSpPr>
            <p:spPr>
              <a:xfrm>
                <a:off x="5566965" y="1811875"/>
                <a:ext cx="3792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66" name="Google Shape;1066;p56"/>
              <p:cNvSpPr/>
              <p:nvPr/>
            </p:nvSpPr>
            <p:spPr>
              <a:xfrm>
                <a:off x="5566965" y="1994700"/>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67" name="Google Shape;1067;p56"/>
              <p:cNvSpPr/>
              <p:nvPr/>
            </p:nvSpPr>
            <p:spPr>
              <a:xfrm>
                <a:off x="5566965" y="1994700"/>
                <a:ext cx="8064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68" name="Google Shape;1068;p56"/>
              <p:cNvSpPr/>
              <p:nvPr/>
            </p:nvSpPr>
            <p:spPr>
              <a:xfrm>
                <a:off x="5566965" y="217752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69" name="Google Shape;1069;p56"/>
              <p:cNvSpPr/>
              <p:nvPr/>
            </p:nvSpPr>
            <p:spPr>
              <a:xfrm>
                <a:off x="5566965" y="2177525"/>
                <a:ext cx="8295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1070" name="Google Shape;1070;p56"/>
            <p:cNvGrpSpPr/>
            <p:nvPr/>
          </p:nvGrpSpPr>
          <p:grpSpPr>
            <a:xfrm>
              <a:off x="4158148" y="970287"/>
              <a:ext cx="610579" cy="145800"/>
              <a:chOff x="4275548" y="2366074"/>
              <a:chExt cx="610579" cy="145800"/>
            </a:xfrm>
          </p:grpSpPr>
          <p:sp>
            <p:nvSpPr>
              <p:cNvPr id="1071" name="Google Shape;1071;p56"/>
              <p:cNvSpPr/>
              <p:nvPr/>
            </p:nvSpPr>
            <p:spPr>
              <a:xfrm>
                <a:off x="4275548" y="2366074"/>
                <a:ext cx="145800" cy="145800"/>
              </a:xfrm>
              <a:prstGeom prst="roundRect">
                <a:avLst>
                  <a:gd name="adj" fmla="val 15356"/>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72" name="Google Shape;1072;p56"/>
              <p:cNvSpPr/>
              <p:nvPr/>
            </p:nvSpPr>
            <p:spPr>
              <a:xfrm>
                <a:off x="4507937" y="2366074"/>
                <a:ext cx="145800" cy="145800"/>
              </a:xfrm>
              <a:prstGeom prst="roundRect">
                <a:avLst>
                  <a:gd name="adj" fmla="val 15356"/>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73" name="Google Shape;1073;p56"/>
              <p:cNvSpPr/>
              <p:nvPr/>
            </p:nvSpPr>
            <p:spPr>
              <a:xfrm>
                <a:off x="4740327" y="2366074"/>
                <a:ext cx="145800" cy="145800"/>
              </a:xfrm>
              <a:prstGeom prst="roundRect">
                <a:avLst>
                  <a:gd name="adj" fmla="val 15356"/>
                </a:avLst>
              </a:prstGeom>
              <a:gradFill>
                <a:gsLst>
                  <a:gs pos="0">
                    <a:srgbClr val="FFF68E"/>
                  </a:gs>
                  <a:gs pos="100000">
                    <a:srgbClr val="FFD966"/>
                  </a:gs>
                </a:gsLst>
                <a:path path="circle">
                  <a:fillToRect l="50000" t="50000" r="50000" b="50000"/>
                </a:path>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1074" name="Google Shape;1074;p56"/>
            <p:cNvSpPr/>
            <p:nvPr/>
          </p:nvSpPr>
          <p:spPr>
            <a:xfrm rot="2700000">
              <a:off x="1948426" y="1263473"/>
              <a:ext cx="397960" cy="408142"/>
            </a:xfrm>
            <a:prstGeom prst="roundRect">
              <a:avLst>
                <a:gd name="adj" fmla="val 21122"/>
              </a:avLst>
            </a:prstGeom>
            <a:gradFill>
              <a:gsLst>
                <a:gs pos="0">
                  <a:srgbClr val="FFF68E"/>
                </a:gs>
                <a:gs pos="100000">
                  <a:srgbClr val="FFD966"/>
                </a:gs>
              </a:gsLst>
              <a:path path="circle">
                <a:fillToRect l="50000" t="50000" r="50000" b="50000"/>
              </a:path>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75" name="Google Shape;1075;p56"/>
            <p:cNvSpPr/>
            <p:nvPr/>
          </p:nvSpPr>
          <p:spPr>
            <a:xfrm rot="5400000">
              <a:off x="4181525" y="2163250"/>
              <a:ext cx="1386600" cy="326700"/>
            </a:xfrm>
            <a:prstGeom prst="roundRect">
              <a:avLst>
                <a:gd name="adj" fmla="val 25222"/>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076" name="Google Shape;1076;p56"/>
            <p:cNvGrpSpPr/>
            <p:nvPr/>
          </p:nvGrpSpPr>
          <p:grpSpPr>
            <a:xfrm>
              <a:off x="3839770" y="1752537"/>
              <a:ext cx="681305" cy="277817"/>
              <a:chOff x="5566965" y="1446225"/>
              <a:chExt cx="1007400" cy="442736"/>
            </a:xfrm>
          </p:grpSpPr>
          <p:sp>
            <p:nvSpPr>
              <p:cNvPr id="1077" name="Google Shape;1077;p56"/>
              <p:cNvSpPr/>
              <p:nvPr/>
            </p:nvSpPr>
            <p:spPr>
              <a:xfrm>
                <a:off x="5566965" y="144622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78" name="Google Shape;1078;p56"/>
              <p:cNvSpPr/>
              <p:nvPr/>
            </p:nvSpPr>
            <p:spPr>
              <a:xfrm>
                <a:off x="5566965" y="1628200"/>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79" name="Google Shape;1079;p56"/>
              <p:cNvSpPr/>
              <p:nvPr/>
            </p:nvSpPr>
            <p:spPr>
              <a:xfrm>
                <a:off x="5566965" y="1811861"/>
                <a:ext cx="55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1080" name="Google Shape;1080;p56"/>
            <p:cNvGrpSpPr/>
            <p:nvPr/>
          </p:nvGrpSpPr>
          <p:grpSpPr>
            <a:xfrm>
              <a:off x="2746295" y="1752537"/>
              <a:ext cx="681305" cy="277817"/>
              <a:chOff x="5566965" y="1446225"/>
              <a:chExt cx="1007400" cy="442736"/>
            </a:xfrm>
          </p:grpSpPr>
          <p:sp>
            <p:nvSpPr>
              <p:cNvPr id="1081" name="Google Shape;1081;p56"/>
              <p:cNvSpPr/>
              <p:nvPr/>
            </p:nvSpPr>
            <p:spPr>
              <a:xfrm>
                <a:off x="5566965" y="144622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82" name="Google Shape;1082;p56"/>
              <p:cNvSpPr/>
              <p:nvPr/>
            </p:nvSpPr>
            <p:spPr>
              <a:xfrm>
                <a:off x="5566965" y="1628200"/>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83" name="Google Shape;1083;p56"/>
              <p:cNvSpPr/>
              <p:nvPr/>
            </p:nvSpPr>
            <p:spPr>
              <a:xfrm>
                <a:off x="5566965" y="1811861"/>
                <a:ext cx="55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1084" name="Google Shape;1084;p56"/>
            <p:cNvSpPr/>
            <p:nvPr/>
          </p:nvSpPr>
          <p:spPr>
            <a:xfrm rot="5400000">
              <a:off x="7052902" y="964002"/>
              <a:ext cx="398100" cy="408000"/>
            </a:xfrm>
            <a:prstGeom prst="roundRect">
              <a:avLst>
                <a:gd name="adj" fmla="val 21122"/>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85" name="Google Shape;1085;p56"/>
            <p:cNvSpPr/>
            <p:nvPr/>
          </p:nvSpPr>
          <p:spPr>
            <a:xfrm rot="5400000">
              <a:off x="4107525" y="1371150"/>
              <a:ext cx="145800" cy="126300"/>
            </a:xfrm>
            <a:prstGeom prst="triangle">
              <a:avLst>
                <a:gd name="adj" fmla="val 50000"/>
              </a:avLst>
            </a:pr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86" name="Google Shape;1086;p56"/>
            <p:cNvSpPr/>
            <p:nvPr/>
          </p:nvSpPr>
          <p:spPr>
            <a:xfrm>
              <a:off x="4793226" y="1711463"/>
              <a:ext cx="164060" cy="177285"/>
            </a:xfrm>
            <a:custGeom>
              <a:rect l="l" t="t" r="r" b="b"/>
              <a:pathLst>
                <a:path w="20643" h="22307" extrusionOk="0">
                  <a:moveTo>
                    <a:pt x="10336" y="0"/>
                  </a:moveTo>
                  <a:cubicBezTo>
                    <a:pt x="10203" y="0"/>
                    <a:pt x="10064" y="28"/>
                    <a:pt x="9935" y="84"/>
                  </a:cubicBezTo>
                  <a:lnTo>
                    <a:pt x="516" y="4646"/>
                  </a:lnTo>
                  <a:cubicBezTo>
                    <a:pt x="222" y="4793"/>
                    <a:pt x="1" y="5088"/>
                    <a:pt x="1" y="5456"/>
                  </a:cubicBezTo>
                  <a:lnTo>
                    <a:pt x="1" y="21423"/>
                  </a:lnTo>
                  <a:cubicBezTo>
                    <a:pt x="1" y="21900"/>
                    <a:pt x="407" y="22306"/>
                    <a:pt x="922" y="22306"/>
                  </a:cubicBezTo>
                  <a:lnTo>
                    <a:pt x="5225" y="22306"/>
                  </a:lnTo>
                  <a:cubicBezTo>
                    <a:pt x="5705" y="22306"/>
                    <a:pt x="6108" y="21900"/>
                    <a:pt x="6108" y="21423"/>
                  </a:cubicBezTo>
                  <a:lnTo>
                    <a:pt x="6108" y="13438"/>
                  </a:lnTo>
                  <a:cubicBezTo>
                    <a:pt x="6108" y="12961"/>
                    <a:pt x="6515" y="12555"/>
                    <a:pt x="7030" y="12555"/>
                  </a:cubicBezTo>
                  <a:lnTo>
                    <a:pt x="13652" y="12555"/>
                  </a:lnTo>
                  <a:cubicBezTo>
                    <a:pt x="14129" y="12555"/>
                    <a:pt x="14535" y="12961"/>
                    <a:pt x="14535" y="13438"/>
                  </a:cubicBezTo>
                  <a:lnTo>
                    <a:pt x="14535" y="21423"/>
                  </a:lnTo>
                  <a:cubicBezTo>
                    <a:pt x="14535" y="21900"/>
                    <a:pt x="14938" y="22306"/>
                    <a:pt x="15453" y="22306"/>
                  </a:cubicBezTo>
                  <a:lnTo>
                    <a:pt x="19760" y="22306"/>
                  </a:lnTo>
                  <a:cubicBezTo>
                    <a:pt x="20236" y="22306"/>
                    <a:pt x="20643" y="21900"/>
                    <a:pt x="20643" y="21423"/>
                  </a:cubicBezTo>
                  <a:lnTo>
                    <a:pt x="20643" y="5456"/>
                  </a:lnTo>
                  <a:cubicBezTo>
                    <a:pt x="20643" y="5088"/>
                    <a:pt x="20457" y="4793"/>
                    <a:pt x="20163" y="4646"/>
                  </a:cubicBezTo>
                  <a:lnTo>
                    <a:pt x="10709" y="84"/>
                  </a:lnTo>
                  <a:cubicBezTo>
                    <a:pt x="10598" y="28"/>
                    <a:pt x="10470" y="0"/>
                    <a:pt x="10336" y="0"/>
                  </a:cubicBezTo>
                  <a:close/>
                </a:path>
              </a:pathLst>
            </a:custGeom>
            <a:gradFill>
              <a:gsLst>
                <a:gs pos="0">
                  <a:srgbClr val="FFF68E"/>
                </a:gs>
                <a:gs pos="100000">
                  <a:srgbClr val="FFD966"/>
                </a:gs>
              </a:gsLst>
              <a:path path="circle">
                <a:fillToRect l="50000" t="50000" r="50000" b="50000"/>
              </a:path>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87" name="Google Shape;1087;p56"/>
            <p:cNvSpPr/>
            <p:nvPr/>
          </p:nvSpPr>
          <p:spPr>
            <a:xfrm>
              <a:off x="4787099" y="2077912"/>
              <a:ext cx="176617" cy="165229"/>
            </a:xfrm>
            <a:custGeom>
              <a:rect l="l" t="t" r="r" b="b"/>
              <a:pathLst>
                <a:path w="22223" h="20790" extrusionOk="0">
                  <a:moveTo>
                    <a:pt x="11112" y="6403"/>
                  </a:moveTo>
                  <a:cubicBezTo>
                    <a:pt x="14055" y="6403"/>
                    <a:pt x="16483" y="8795"/>
                    <a:pt x="16483" y="11774"/>
                  </a:cubicBezTo>
                  <a:cubicBezTo>
                    <a:pt x="16483" y="14717"/>
                    <a:pt x="14055" y="17146"/>
                    <a:pt x="11112" y="17146"/>
                  </a:cubicBezTo>
                  <a:cubicBezTo>
                    <a:pt x="8130" y="17146"/>
                    <a:pt x="5740" y="14717"/>
                    <a:pt x="5740" y="11774"/>
                  </a:cubicBezTo>
                  <a:cubicBezTo>
                    <a:pt x="5740" y="8795"/>
                    <a:pt x="8130" y="6403"/>
                    <a:pt x="11112" y="6403"/>
                  </a:cubicBezTo>
                  <a:close/>
                  <a:moveTo>
                    <a:pt x="7394" y="1"/>
                  </a:moveTo>
                  <a:cubicBezTo>
                    <a:pt x="7174" y="1"/>
                    <a:pt x="6918" y="113"/>
                    <a:pt x="6770" y="295"/>
                  </a:cubicBezTo>
                  <a:lnTo>
                    <a:pt x="4931" y="2909"/>
                  </a:lnTo>
                  <a:lnTo>
                    <a:pt x="3642" y="2909"/>
                  </a:lnTo>
                  <a:cubicBezTo>
                    <a:pt x="1655" y="2909"/>
                    <a:pt x="1" y="4563"/>
                    <a:pt x="1" y="6550"/>
                  </a:cubicBezTo>
                  <a:lnTo>
                    <a:pt x="1" y="17146"/>
                  </a:lnTo>
                  <a:cubicBezTo>
                    <a:pt x="1" y="19171"/>
                    <a:pt x="1655" y="20790"/>
                    <a:pt x="3642" y="20790"/>
                  </a:cubicBezTo>
                  <a:lnTo>
                    <a:pt x="18579" y="20790"/>
                  </a:lnTo>
                  <a:cubicBezTo>
                    <a:pt x="20566" y="20790"/>
                    <a:pt x="22223" y="19171"/>
                    <a:pt x="22223" y="17146"/>
                  </a:cubicBezTo>
                  <a:lnTo>
                    <a:pt x="22223" y="6550"/>
                  </a:lnTo>
                  <a:cubicBezTo>
                    <a:pt x="22223" y="4563"/>
                    <a:pt x="20566" y="2909"/>
                    <a:pt x="18579" y="2909"/>
                  </a:cubicBezTo>
                  <a:lnTo>
                    <a:pt x="17293" y="2909"/>
                  </a:lnTo>
                  <a:lnTo>
                    <a:pt x="15415" y="295"/>
                  </a:lnTo>
                  <a:cubicBezTo>
                    <a:pt x="15268" y="113"/>
                    <a:pt x="15047" y="1"/>
                    <a:pt x="14791" y="1"/>
                  </a:cubicBezTo>
                  <a:close/>
                </a:path>
              </a:pathLst>
            </a:custGeom>
            <a:gradFill>
              <a:gsLst>
                <a:gs pos="0">
                  <a:srgbClr val="FFF68E"/>
                </a:gs>
                <a:gs pos="100000">
                  <a:srgbClr val="FFD966"/>
                </a:gs>
              </a:gsLst>
              <a:path path="circle">
                <a:fillToRect l="50000" t="50000" r="50000" b="50000"/>
              </a:path>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88" name="Google Shape;1088;p56"/>
            <p:cNvSpPr/>
            <p:nvPr/>
          </p:nvSpPr>
          <p:spPr>
            <a:xfrm>
              <a:off x="4854051" y="2149846"/>
              <a:ext cx="42702" cy="43004"/>
            </a:xfrm>
            <a:custGeom>
              <a:rect l="l" t="t" r="r" b="b"/>
              <a:pathLst>
                <a:path w="5373" h="5411" extrusionOk="0">
                  <a:moveTo>
                    <a:pt x="2688" y="1"/>
                  </a:moveTo>
                  <a:cubicBezTo>
                    <a:pt x="1178" y="1"/>
                    <a:pt x="1" y="1216"/>
                    <a:pt x="1" y="2723"/>
                  </a:cubicBezTo>
                  <a:cubicBezTo>
                    <a:pt x="1" y="4195"/>
                    <a:pt x="1178" y="5410"/>
                    <a:pt x="2688" y="5410"/>
                  </a:cubicBezTo>
                  <a:cubicBezTo>
                    <a:pt x="4160" y="5410"/>
                    <a:pt x="5372" y="4195"/>
                    <a:pt x="5372" y="2723"/>
                  </a:cubicBezTo>
                  <a:cubicBezTo>
                    <a:pt x="5372" y="1216"/>
                    <a:pt x="4160" y="1"/>
                    <a:pt x="2688" y="1"/>
                  </a:cubicBezTo>
                  <a:close/>
                </a:path>
              </a:pathLst>
            </a:custGeom>
            <a:gradFill>
              <a:gsLst>
                <a:gs pos="0">
                  <a:srgbClr val="FFF68E"/>
                </a:gs>
                <a:gs pos="100000">
                  <a:srgbClr val="FFD966"/>
                </a:gs>
              </a:gsLst>
              <a:path path="circle">
                <a:fillToRect l="50000" t="50000" r="50000" b="50000"/>
              </a:path>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89" name="Google Shape;1089;p56"/>
            <p:cNvSpPr/>
            <p:nvPr/>
          </p:nvSpPr>
          <p:spPr>
            <a:xfrm>
              <a:off x="4775988" y="2454535"/>
              <a:ext cx="145320" cy="143285"/>
            </a:xfrm>
            <a:custGeom>
              <a:rect l="l" t="t" r="r" b="b"/>
              <a:pathLst>
                <a:path w="18285" h="18029" extrusionOk="0">
                  <a:moveTo>
                    <a:pt x="9138" y="0"/>
                  </a:moveTo>
                  <a:cubicBezTo>
                    <a:pt x="7469" y="0"/>
                    <a:pt x="5795" y="148"/>
                    <a:pt x="4121" y="442"/>
                  </a:cubicBezTo>
                  <a:cubicBezTo>
                    <a:pt x="2282" y="736"/>
                    <a:pt x="884" y="2173"/>
                    <a:pt x="551" y="4012"/>
                  </a:cubicBezTo>
                  <a:cubicBezTo>
                    <a:pt x="1" y="7359"/>
                    <a:pt x="1" y="10670"/>
                    <a:pt x="551" y="14019"/>
                  </a:cubicBezTo>
                  <a:cubicBezTo>
                    <a:pt x="884" y="15859"/>
                    <a:pt x="2282" y="17292"/>
                    <a:pt x="4121" y="17587"/>
                  </a:cubicBezTo>
                  <a:cubicBezTo>
                    <a:pt x="5795" y="17881"/>
                    <a:pt x="7469" y="18028"/>
                    <a:pt x="9138" y="18028"/>
                  </a:cubicBezTo>
                  <a:cubicBezTo>
                    <a:pt x="10808" y="18028"/>
                    <a:pt x="12473" y="17881"/>
                    <a:pt x="14129" y="17587"/>
                  </a:cubicBezTo>
                  <a:cubicBezTo>
                    <a:pt x="15968" y="17292"/>
                    <a:pt x="17402" y="15859"/>
                    <a:pt x="17734" y="14019"/>
                  </a:cubicBezTo>
                  <a:cubicBezTo>
                    <a:pt x="18285" y="10670"/>
                    <a:pt x="18285" y="7359"/>
                    <a:pt x="17734" y="4012"/>
                  </a:cubicBezTo>
                  <a:cubicBezTo>
                    <a:pt x="17402" y="2173"/>
                    <a:pt x="15968" y="736"/>
                    <a:pt x="14129" y="442"/>
                  </a:cubicBezTo>
                  <a:cubicBezTo>
                    <a:pt x="12473" y="148"/>
                    <a:pt x="10808" y="0"/>
                    <a:pt x="9138" y="0"/>
                  </a:cubicBezTo>
                  <a:close/>
                </a:path>
              </a:pathLst>
            </a:custGeom>
            <a:gradFill>
              <a:gsLst>
                <a:gs pos="0">
                  <a:srgbClr val="FFF68E"/>
                </a:gs>
                <a:gs pos="100000">
                  <a:srgbClr val="FFD966"/>
                </a:gs>
              </a:gsLst>
              <a:path path="circle">
                <a:fillToRect l="50000" t="50000" r="50000" b="50000"/>
              </a:path>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90" name="Google Shape;1090;p56"/>
            <p:cNvSpPr/>
            <p:nvPr/>
          </p:nvSpPr>
          <p:spPr>
            <a:xfrm>
              <a:off x="4932416" y="2489147"/>
              <a:ext cx="41248" cy="72426"/>
            </a:xfrm>
            <a:custGeom>
              <a:rect l="l" t="t" r="r" b="b"/>
              <a:pathLst>
                <a:path w="5190" h="9113" extrusionOk="0">
                  <a:moveTo>
                    <a:pt x="3622" y="1"/>
                  </a:moveTo>
                  <a:cubicBezTo>
                    <a:pt x="3361" y="1"/>
                    <a:pt x="3092" y="66"/>
                    <a:pt x="2835" y="208"/>
                  </a:cubicBezTo>
                  <a:lnTo>
                    <a:pt x="1069" y="1238"/>
                  </a:lnTo>
                  <a:cubicBezTo>
                    <a:pt x="407" y="1606"/>
                    <a:pt x="1" y="2341"/>
                    <a:pt x="1" y="3116"/>
                  </a:cubicBezTo>
                  <a:lnTo>
                    <a:pt x="1" y="6021"/>
                  </a:lnTo>
                  <a:cubicBezTo>
                    <a:pt x="1" y="6795"/>
                    <a:pt x="407" y="7492"/>
                    <a:pt x="1069" y="7860"/>
                  </a:cubicBezTo>
                  <a:lnTo>
                    <a:pt x="2835" y="8890"/>
                  </a:lnTo>
                  <a:cubicBezTo>
                    <a:pt x="3095" y="9043"/>
                    <a:pt x="3369" y="9113"/>
                    <a:pt x="3634" y="9113"/>
                  </a:cubicBezTo>
                  <a:cubicBezTo>
                    <a:pt x="4453" y="9113"/>
                    <a:pt x="5190" y="8447"/>
                    <a:pt x="5190" y="7531"/>
                  </a:cubicBezTo>
                  <a:lnTo>
                    <a:pt x="5190" y="1570"/>
                  </a:lnTo>
                  <a:cubicBezTo>
                    <a:pt x="5190" y="647"/>
                    <a:pt x="4447" y="1"/>
                    <a:pt x="3622" y="1"/>
                  </a:cubicBezTo>
                  <a:close/>
                </a:path>
              </a:pathLst>
            </a:custGeom>
            <a:gradFill>
              <a:gsLst>
                <a:gs pos="0">
                  <a:srgbClr val="FFF68E"/>
                </a:gs>
                <a:gs pos="100000">
                  <a:srgbClr val="FFD966"/>
                </a:gs>
              </a:gsLst>
              <a:path path="circle">
                <a:fillToRect l="50000" t="50000" r="50000" b="50000"/>
              </a:path>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91" name="Google Shape;1091;p56"/>
            <p:cNvSpPr/>
            <p:nvPr/>
          </p:nvSpPr>
          <p:spPr>
            <a:xfrm>
              <a:off x="4787965" y="2768181"/>
              <a:ext cx="183055" cy="173581"/>
            </a:xfrm>
            <a:custGeom>
              <a:rect l="l" t="t" r="r" b="b"/>
              <a:pathLst>
                <a:path w="23033" h="21841" extrusionOk="0">
                  <a:moveTo>
                    <a:pt x="13434" y="3555"/>
                  </a:moveTo>
                  <a:cubicBezTo>
                    <a:pt x="14709" y="3555"/>
                    <a:pt x="15987" y="4043"/>
                    <a:pt x="16963" y="5019"/>
                  </a:cubicBezTo>
                  <a:cubicBezTo>
                    <a:pt x="18876" y="6932"/>
                    <a:pt x="18876" y="10096"/>
                    <a:pt x="16963" y="12045"/>
                  </a:cubicBezTo>
                  <a:cubicBezTo>
                    <a:pt x="15987" y="13001"/>
                    <a:pt x="14709" y="13479"/>
                    <a:pt x="13434" y="13479"/>
                  </a:cubicBezTo>
                  <a:cubicBezTo>
                    <a:pt x="12160" y="13479"/>
                    <a:pt x="10891" y="13001"/>
                    <a:pt x="9934" y="12045"/>
                  </a:cubicBezTo>
                  <a:cubicBezTo>
                    <a:pt x="7986" y="10096"/>
                    <a:pt x="7986" y="6932"/>
                    <a:pt x="9934" y="5019"/>
                  </a:cubicBezTo>
                  <a:cubicBezTo>
                    <a:pt x="10891" y="4043"/>
                    <a:pt x="12160" y="3555"/>
                    <a:pt x="13434" y="3555"/>
                  </a:cubicBezTo>
                  <a:close/>
                  <a:moveTo>
                    <a:pt x="13452" y="0"/>
                  </a:moveTo>
                  <a:cubicBezTo>
                    <a:pt x="11559" y="0"/>
                    <a:pt x="9665" y="617"/>
                    <a:pt x="8133" y="1855"/>
                  </a:cubicBezTo>
                  <a:cubicBezTo>
                    <a:pt x="4748" y="4539"/>
                    <a:pt x="4012" y="9101"/>
                    <a:pt x="5926" y="12598"/>
                  </a:cubicBezTo>
                  <a:lnTo>
                    <a:pt x="516" y="18043"/>
                  </a:lnTo>
                  <a:cubicBezTo>
                    <a:pt x="1" y="18558"/>
                    <a:pt x="1" y="19441"/>
                    <a:pt x="516" y="19956"/>
                  </a:cubicBezTo>
                  <a:lnTo>
                    <a:pt x="1987" y="21428"/>
                  </a:lnTo>
                  <a:cubicBezTo>
                    <a:pt x="2245" y="21703"/>
                    <a:pt x="2595" y="21841"/>
                    <a:pt x="2949" y="21841"/>
                  </a:cubicBezTo>
                  <a:cubicBezTo>
                    <a:pt x="3303" y="21841"/>
                    <a:pt x="3662" y="21703"/>
                    <a:pt x="3939" y="21428"/>
                  </a:cubicBezTo>
                  <a:lnTo>
                    <a:pt x="9346" y="16018"/>
                  </a:lnTo>
                  <a:cubicBezTo>
                    <a:pt x="10616" y="16711"/>
                    <a:pt x="12028" y="17058"/>
                    <a:pt x="13439" y="17058"/>
                  </a:cubicBezTo>
                  <a:cubicBezTo>
                    <a:pt x="15625" y="17058"/>
                    <a:pt x="17810" y="16224"/>
                    <a:pt x="19465" y="14546"/>
                  </a:cubicBezTo>
                  <a:cubicBezTo>
                    <a:pt x="23032" y="10979"/>
                    <a:pt x="22776" y="5054"/>
                    <a:pt x="18729" y="1816"/>
                  </a:cubicBezTo>
                  <a:cubicBezTo>
                    <a:pt x="17208" y="607"/>
                    <a:pt x="15330" y="0"/>
                    <a:pt x="13452" y="0"/>
                  </a:cubicBezTo>
                  <a:close/>
                </a:path>
              </a:pathLst>
            </a:custGeom>
            <a:gradFill>
              <a:gsLst>
                <a:gs pos="0">
                  <a:srgbClr val="FFF68E"/>
                </a:gs>
                <a:gs pos="100000">
                  <a:srgbClr val="FFD966"/>
                </a:gs>
              </a:gsLst>
              <a:path path="circle">
                <a:fillToRect l="50000" t="50000" r="50000" b="50000"/>
              </a:path>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92" name="Google Shape;1092;p56"/>
            <p:cNvSpPr/>
            <p:nvPr/>
          </p:nvSpPr>
          <p:spPr>
            <a:xfrm>
              <a:off x="2906813" y="1186658"/>
              <a:ext cx="360276" cy="288393"/>
            </a:xfrm>
            <a:custGeom>
              <a:rect l="l" t="t" r="r" b="b"/>
              <a:pathLst>
                <a:path w="35209" h="28183" extrusionOk="0">
                  <a:moveTo>
                    <a:pt x="30793" y="3533"/>
                  </a:moveTo>
                  <a:cubicBezTo>
                    <a:pt x="31308" y="3533"/>
                    <a:pt x="31676" y="3936"/>
                    <a:pt x="31676" y="4416"/>
                  </a:cubicBezTo>
                  <a:lnTo>
                    <a:pt x="31676" y="16887"/>
                  </a:lnTo>
                  <a:lnTo>
                    <a:pt x="26122" y="10412"/>
                  </a:lnTo>
                  <a:cubicBezTo>
                    <a:pt x="25533" y="9714"/>
                    <a:pt x="24686" y="9346"/>
                    <a:pt x="23767" y="9346"/>
                  </a:cubicBezTo>
                  <a:cubicBezTo>
                    <a:pt x="22846" y="9346"/>
                    <a:pt x="22002" y="9749"/>
                    <a:pt x="21413" y="10450"/>
                  </a:cubicBezTo>
                  <a:lnTo>
                    <a:pt x="14864" y="18285"/>
                  </a:lnTo>
                  <a:lnTo>
                    <a:pt x="12730" y="16151"/>
                  </a:lnTo>
                  <a:cubicBezTo>
                    <a:pt x="12141" y="15562"/>
                    <a:pt x="11359" y="15268"/>
                    <a:pt x="10573" y="15268"/>
                  </a:cubicBezTo>
                  <a:cubicBezTo>
                    <a:pt x="9786" y="15268"/>
                    <a:pt x="8995" y="15562"/>
                    <a:pt x="8389" y="16151"/>
                  </a:cubicBezTo>
                  <a:lnTo>
                    <a:pt x="3532" y="21007"/>
                  </a:lnTo>
                  <a:lnTo>
                    <a:pt x="3532" y="4416"/>
                  </a:lnTo>
                  <a:cubicBezTo>
                    <a:pt x="3532" y="3936"/>
                    <a:pt x="3935" y="3533"/>
                    <a:pt x="4415" y="3533"/>
                  </a:cubicBezTo>
                  <a:close/>
                  <a:moveTo>
                    <a:pt x="4415" y="1"/>
                  </a:moveTo>
                  <a:cubicBezTo>
                    <a:pt x="1987" y="1"/>
                    <a:pt x="0" y="1988"/>
                    <a:pt x="0" y="4416"/>
                  </a:cubicBezTo>
                  <a:lnTo>
                    <a:pt x="0" y="23768"/>
                  </a:lnTo>
                  <a:cubicBezTo>
                    <a:pt x="0" y="26197"/>
                    <a:pt x="1987" y="28183"/>
                    <a:pt x="4415" y="28183"/>
                  </a:cubicBezTo>
                  <a:lnTo>
                    <a:pt x="30793" y="28183"/>
                  </a:lnTo>
                  <a:cubicBezTo>
                    <a:pt x="33221" y="28183"/>
                    <a:pt x="35208" y="26197"/>
                    <a:pt x="35208" y="23768"/>
                  </a:cubicBezTo>
                  <a:lnTo>
                    <a:pt x="35208" y="4416"/>
                  </a:lnTo>
                  <a:cubicBezTo>
                    <a:pt x="35208" y="1988"/>
                    <a:pt x="33221" y="1"/>
                    <a:pt x="30793"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93" name="Google Shape;1093;p56"/>
            <p:cNvSpPr/>
            <p:nvPr/>
          </p:nvSpPr>
          <p:spPr>
            <a:xfrm>
              <a:off x="7129594" y="1034720"/>
              <a:ext cx="244710" cy="266546"/>
            </a:xfrm>
            <a:custGeom>
              <a:rect l="l" t="t" r="r" b="b"/>
              <a:pathLst>
                <a:path w="23915" h="26048" extrusionOk="0">
                  <a:moveTo>
                    <a:pt x="19573" y="1"/>
                  </a:moveTo>
                  <a:cubicBezTo>
                    <a:pt x="17180" y="1"/>
                    <a:pt x="15232" y="1949"/>
                    <a:pt x="15232" y="4342"/>
                  </a:cubicBezTo>
                  <a:cubicBezTo>
                    <a:pt x="15232" y="4672"/>
                    <a:pt x="15267" y="5040"/>
                    <a:pt x="15341" y="5372"/>
                  </a:cubicBezTo>
                  <a:lnTo>
                    <a:pt x="7394" y="9896"/>
                  </a:lnTo>
                  <a:cubicBezTo>
                    <a:pt x="6584" y="9160"/>
                    <a:pt x="5519" y="8683"/>
                    <a:pt x="4377" y="8683"/>
                  </a:cubicBezTo>
                  <a:cubicBezTo>
                    <a:pt x="1949" y="8683"/>
                    <a:pt x="0" y="10632"/>
                    <a:pt x="0" y="13025"/>
                  </a:cubicBezTo>
                  <a:cubicBezTo>
                    <a:pt x="0" y="15415"/>
                    <a:pt x="1949" y="17366"/>
                    <a:pt x="4377" y="17366"/>
                  </a:cubicBezTo>
                  <a:cubicBezTo>
                    <a:pt x="5519" y="17366"/>
                    <a:pt x="6584" y="16886"/>
                    <a:pt x="7394" y="16151"/>
                  </a:cubicBezTo>
                  <a:lnTo>
                    <a:pt x="15341" y="20677"/>
                  </a:lnTo>
                  <a:cubicBezTo>
                    <a:pt x="15267" y="21007"/>
                    <a:pt x="15232" y="21340"/>
                    <a:pt x="15232" y="21708"/>
                  </a:cubicBezTo>
                  <a:cubicBezTo>
                    <a:pt x="15232" y="24098"/>
                    <a:pt x="17180" y="26049"/>
                    <a:pt x="19573" y="26049"/>
                  </a:cubicBezTo>
                  <a:cubicBezTo>
                    <a:pt x="21963" y="26049"/>
                    <a:pt x="23915" y="24098"/>
                    <a:pt x="23915" y="21708"/>
                  </a:cubicBezTo>
                  <a:cubicBezTo>
                    <a:pt x="23915" y="19315"/>
                    <a:pt x="21963" y="17366"/>
                    <a:pt x="19573" y="17366"/>
                  </a:cubicBezTo>
                  <a:cubicBezTo>
                    <a:pt x="18322" y="17366"/>
                    <a:pt x="17180" y="17917"/>
                    <a:pt x="16371" y="18764"/>
                  </a:cubicBezTo>
                  <a:lnTo>
                    <a:pt x="8536" y="14276"/>
                  </a:lnTo>
                  <a:cubicBezTo>
                    <a:pt x="8645" y="13870"/>
                    <a:pt x="8718" y="13466"/>
                    <a:pt x="8718" y="13025"/>
                  </a:cubicBezTo>
                  <a:cubicBezTo>
                    <a:pt x="8718" y="12583"/>
                    <a:pt x="8645" y="12142"/>
                    <a:pt x="8536" y="11736"/>
                  </a:cubicBezTo>
                  <a:lnTo>
                    <a:pt x="16371" y="7285"/>
                  </a:lnTo>
                  <a:cubicBezTo>
                    <a:pt x="17180" y="8130"/>
                    <a:pt x="18322" y="8683"/>
                    <a:pt x="19573" y="8683"/>
                  </a:cubicBezTo>
                  <a:cubicBezTo>
                    <a:pt x="21963" y="8683"/>
                    <a:pt x="23915" y="6732"/>
                    <a:pt x="23915" y="4342"/>
                  </a:cubicBezTo>
                  <a:cubicBezTo>
                    <a:pt x="23915" y="1949"/>
                    <a:pt x="21963" y="1"/>
                    <a:pt x="19573"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094" name="Google Shape;1094;p56"/>
            <p:cNvGrpSpPr/>
            <p:nvPr/>
          </p:nvGrpSpPr>
          <p:grpSpPr>
            <a:xfrm>
              <a:off x="2383305" y="2497652"/>
              <a:ext cx="1066232" cy="190619"/>
              <a:chOff x="5566965" y="1511185"/>
              <a:chExt cx="1007400" cy="194113"/>
            </a:xfrm>
          </p:grpSpPr>
          <p:sp>
            <p:nvSpPr>
              <p:cNvPr id="1095" name="Google Shape;1095;p56"/>
              <p:cNvSpPr/>
              <p:nvPr/>
            </p:nvSpPr>
            <p:spPr>
              <a:xfrm>
                <a:off x="5566965" y="151118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96" name="Google Shape;1096;p56"/>
              <p:cNvSpPr/>
              <p:nvPr/>
            </p:nvSpPr>
            <p:spPr>
              <a:xfrm>
                <a:off x="5566969" y="1628198"/>
                <a:ext cx="6033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4" name="Google Shape;749;p50">
            <a:extLst>
              <a:ext uri="{FF2B5EF4-FFF2-40B4-BE49-F238E27FC236}">
                <a16:creationId xmlns:a16="http://schemas.microsoft.com/office/drawing/2014/main" id="{B80D7A32-0A39-403B-DE05-250C3C41CCCF}"/>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1400"/>
              <a:buFont typeface="Fira Code"/>
              <a:buNone/>
              <a:defRPr sz="16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ct val="0"/>
              </a:spcBef>
              <a:spcAft>
                <a:spcPct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r"/>
            <a:r>
              <a:rPr lang="en-SG" sz="1000">
                <a:latin typeface="Oswald"/>
                <a:ea typeface="Oswald"/>
                <a:cs typeface="Oswald"/>
                <a:sym typeface="Oswald"/>
              </a:rPr>
              <a:t>DIGITAL-FORENSICS.HTML</a:t>
            </a:r>
          </a:p>
        </p:txBody>
      </p:sp>
      <p:sp>
        <p:nvSpPr>
          <p:cNvPr id="7" name="TextBox 6">
            <a:extLst>
              <a:ext uri="{FF2B5EF4-FFF2-40B4-BE49-F238E27FC236}">
                <a16:creationId xmlns:a16="http://schemas.microsoft.com/office/drawing/2014/main" id="{FE2C6E05-8CC2-EA32-6A54-62039B165C6B}"/>
              </a:ext>
            </a:extLst>
          </p:cNvPr>
          <p:cNvSpPr txBox="1"/>
          <p:nvPr/>
        </p:nvSpPr>
        <p:spPr>
          <a:xfrm>
            <a:off x="1946953" y="3840951"/>
            <a:ext cx="6342974" cy="523220"/>
          </a:xfrm>
          <a:prstGeom prst="rect">
            <a:avLst/>
          </a:prstGeom>
          <a:noFill/>
        </p:spPr>
        <p:txBody>
          <a:bodyPr wrap="square">
            <a:spAutoFit/>
          </a:bodyPr>
          <a:lstStyle/>
          <a:p>
            <a:pPr marL="596900" lvl="1" algn="l"/>
            <a:r>
              <a:rPr lang="en-SG">
                <a:solidFill>
                  <a:schemeClr val="bg1"/>
                </a:solidFill>
                <a:latin typeface="Fira Code" panose="020b0809050000020004" pitchFamily="49" charset="0"/>
                <a:ea typeface="Fira Code" panose="020b0809050000020004" pitchFamily="49" charset="0"/>
                <a:cs typeface="Fira Code" panose="020b0809050000020004" pitchFamily="49" charset="0"/>
              </a:rPr>
              <a:t>Image, videos, audio recordings, etc.</a:t>
            </a:r>
          </a:p>
          <a:p>
            <a:pPr marL="596900" lvl="1" algn="l"/>
            <a:r>
              <a:rPr lang="en-SG">
                <a:solidFill>
                  <a:schemeClr val="bg1"/>
                </a:solidFill>
                <a:latin typeface="Fira Code" panose="020b0809050000020004" pitchFamily="49" charset="0"/>
                <a:ea typeface="Fira Code" panose="020b0809050000020004" pitchFamily="49" charset="0"/>
                <a:cs typeface="Fira Code" panose="020b0809050000020004" pitchFamily="49" charset="0"/>
              </a:rPr>
              <a:t>Used in hiding info / processing for analysis</a:t>
            </a:r>
          </a:p>
        </p:txBody>
      </p:sp>
    </p:spTree>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1038"/>
                                        </p:tgtEl>
                                        <p:attrNameLst>
                                          <p:attrName>style.visibility</p:attrName>
                                        </p:attrNameLst>
                                      </p:cBhvr>
                                      <p:to>
                                        <p:strVal val="visible"/>
                                      </p:to>
                                    </p:set>
                                    <p:animEffect transition="in" filter="fade">
                                      <p:cBhvr>
                                        <p:cTn id="7" dur="1000"/>
                                        <p:tgtEl>
                                          <p:spTgt spid="1038"/>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1031"/>
                                        </p:tgtEl>
                                        <p:attrNameLst>
                                          <p:attrName>style.visibility</p:attrName>
                                        </p:attrNameLst>
                                      </p:cBhvr>
                                      <p:to>
                                        <p:strVal val="visible"/>
                                      </p:to>
                                    </p:set>
                                    <p:animEffect transition="in" filter="fade">
                                      <p:cBhvr>
                                        <p:cTn id="11" dur="1000"/>
                                        <p:tgtEl>
                                          <p:spTgt spid="1031"/>
                                        </p:tgtEl>
                                      </p:cBhvr>
                                    </p:animEffect>
                                  </p:childTnLst>
                                </p:cTn>
                              </p:par>
                            </p:childTnLst>
                          </p:cTn>
                        </p:par>
                        <p:par>
                          <p:cTn id="12" fill="hold" nodeType="afterGroup">
                            <p:stCondLst>
                              <p:cond delay="2000"/>
                            </p:stCondLst>
                            <p:childTnLst>
                              <p:par>
                                <p:cTn id="13" presetID="10" presetClass="entr" presetSubtype="0" fill="hold" nodeType="afterEffect">
                                  <p:stCondLst>
                                    <p:cond delay="0"/>
                                  </p:stCondLst>
                                  <p:childTnLst>
                                    <p:set>
                                      <p:cBhvr>
                                        <p:cTn id="14" dur="1" fill="hold">
                                          <p:stCondLst>
                                            <p:cond delay="0"/>
                                          </p:stCondLst>
                                        </p:cTn>
                                        <p:tgtEl>
                                          <p:spTgt spid="1030"/>
                                        </p:tgtEl>
                                        <p:attrNameLst>
                                          <p:attrName>style.visibility</p:attrName>
                                        </p:attrNameLst>
                                      </p:cBhvr>
                                      <p:to>
                                        <p:strVal val="visible"/>
                                      </p:to>
                                    </p:set>
                                    <p:animEffect transition="in" filter="fade">
                                      <p:cBhvr>
                                        <p:cTn id="15" dur="1000"/>
                                        <p:tgtEl>
                                          <p:spTgt spid="1030"/>
                                        </p:tgtEl>
                                      </p:cBhvr>
                                    </p:animEffect>
                                  </p:childTnLst>
                                </p:cTn>
                              </p:par>
                            </p:childTnLst>
                          </p:cTn>
                        </p:par>
                        <p:par>
                          <p:cTn id="16" fill="hold" nodeType="afterGroup">
                            <p:stCondLst>
                              <p:cond delay="3000"/>
                            </p:stCondLst>
                            <p:childTnLst>
                              <p:par>
                                <p:cTn id="17" presetID="10" presetClass="entr" presetSubtype="0" fill="hold" nodeType="after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1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1790"/>
        <p:cNvGrpSpPr/>
        <p:nvPr/>
      </p:nvGrpSpPr>
      <p:grpSpPr>
        <a:xfrm>
          <a:off x="0" y="0"/>
          <a:ext cx="0" cy="0"/>
        </a:xfrm>
      </p:grpSpPr>
      <p:sp>
        <p:nvSpPr>
          <p:cNvPr id="1792" name="Google Shape;1792;p68"/>
          <p:cNvSpPr/>
          <p:nvPr/>
        </p:nvSpPr>
        <p:spPr>
          <a:xfrm>
            <a:off x="1229391" y="1521402"/>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794" name="Google Shape;1794;p68"/>
          <p:cNvSpPr txBox="1">
            <a:spLocks noGrp="1"/>
          </p:cNvSpPr>
          <p:nvPr>
            <p:ph type="subTitle" idx="2"/>
          </p:nvPr>
        </p:nvSpPr>
        <p:spPr>
          <a:xfrm>
            <a:off x="5126400" y="2558050"/>
            <a:ext cx="2944500" cy="277800"/>
          </a:xfrm>
          <a:prstGeom prst="rect">
            <a:avLst/>
          </a:prstGeom>
        </p:spPr>
        <p:txBody>
          <a:bodyPr spcFirstLastPara="1" wrap="square" lIns="0" tIns="91425" rIns="91425" bIns="91425" anchor="ctr" anchorCtr="0">
            <a:noAutofit/>
          </a:bodyPr>
          <a:lstStyle/>
          <a:p>
            <a:pPr marL="0" lvl="0" indent="0" algn="l" rtl="0">
              <a:spcBef>
                <a:spcPct val="0"/>
              </a:spcBef>
              <a:spcAft>
                <a:spcPct val="0"/>
              </a:spcAft>
              <a:buNone/>
            </a:pPr>
            <a:r>
              <a:rPr lang="en"/>
              <a:t>/AUDIO</a:t>
            </a:r>
            <a:endParaRPr/>
          </a:p>
        </p:txBody>
      </p:sp>
      <p:grpSp>
        <p:nvGrpSpPr>
          <p:cNvPr id="1795" name="Google Shape;1795;p68"/>
          <p:cNvGrpSpPr/>
          <p:nvPr/>
        </p:nvGrpSpPr>
        <p:grpSpPr>
          <a:xfrm>
            <a:off x="299286" y="189025"/>
            <a:ext cx="133205" cy="119344"/>
            <a:chOff x="222150" y="185025"/>
            <a:chExt cx="170100" cy="152400"/>
          </a:xfrm>
        </p:grpSpPr>
        <p:cxnSp>
          <p:nvCxnSpPr>
            <p:cNvPr id="1796" name="Google Shape;1796;p6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797" name="Google Shape;1797;p6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798" name="Google Shape;1798;p6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799" name="Google Shape;1799;p68"/>
          <p:cNvGrpSpPr/>
          <p:nvPr/>
        </p:nvGrpSpPr>
        <p:grpSpPr>
          <a:xfrm>
            <a:off x="286625" y="3999999"/>
            <a:ext cx="145867" cy="958251"/>
            <a:chOff x="286625" y="3923799"/>
            <a:chExt cx="145867" cy="958251"/>
          </a:xfrm>
        </p:grpSpPr>
        <p:sp>
          <p:nvSpPr>
            <p:cNvPr id="1800" name="Google Shape;1800;p6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801" name="Google Shape;1801;p68"/>
            <p:cNvGrpSpPr/>
            <p:nvPr/>
          </p:nvGrpSpPr>
          <p:grpSpPr>
            <a:xfrm>
              <a:off x="298112" y="4342643"/>
              <a:ext cx="110182" cy="126862"/>
              <a:chOff x="281100" y="2027800"/>
              <a:chExt cx="140700" cy="162000"/>
            </a:xfrm>
          </p:grpSpPr>
          <p:sp>
            <p:nvSpPr>
              <p:cNvPr id="1802" name="Google Shape;1802;p6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803" name="Google Shape;1803;p68"/>
              <p:cNvGrpSpPr/>
              <p:nvPr/>
            </p:nvGrpSpPr>
            <p:grpSpPr>
              <a:xfrm>
                <a:off x="308875" y="2088450"/>
                <a:ext cx="85200" cy="40700"/>
                <a:chOff x="308875" y="2087000"/>
                <a:chExt cx="85200" cy="40700"/>
              </a:xfrm>
            </p:grpSpPr>
            <p:cxnSp>
              <p:nvCxnSpPr>
                <p:cNvPr id="1804" name="Google Shape;1804;p6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805" name="Google Shape;1805;p6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806" name="Google Shape;1806;p68"/>
            <p:cNvGrpSpPr/>
            <p:nvPr/>
          </p:nvGrpSpPr>
          <p:grpSpPr>
            <a:xfrm>
              <a:off x="286625" y="3923799"/>
              <a:ext cx="133200" cy="133200"/>
              <a:chOff x="286625" y="3648899"/>
              <a:chExt cx="133200" cy="133200"/>
            </a:xfrm>
          </p:grpSpPr>
          <p:sp>
            <p:nvSpPr>
              <p:cNvPr id="1807" name="Google Shape;1807;p6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808" name="Google Shape;1808;p6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1810" name="Google Shape;1810;p68"/>
          <p:cNvSpPr txBox="1">
            <a:spLocks noGrp="1"/>
          </p:cNvSpPr>
          <p:nvPr>
            <p:ph type="subTitle" idx="3"/>
          </p:nvPr>
        </p:nvSpPr>
        <p:spPr>
          <a:xfrm>
            <a:off x="895351" y="2927650"/>
            <a:ext cx="3438524" cy="12786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SG" b="1"/>
              <a:t>Hiding messages within image files</a:t>
            </a:r>
          </a:p>
          <a:p>
            <a:pPr marL="285750" lvl="0" indent="-285750" algn="l" rtl="0">
              <a:spcBef>
                <a:spcPct val="0"/>
              </a:spcBef>
              <a:spcAft>
                <a:spcPct val="0"/>
              </a:spcAft>
              <a:buFont typeface="Arial" panose="020b0604020202020204" pitchFamily="34" charset="0"/>
              <a:buChar char="•"/>
            </a:pPr>
            <a:r>
              <a:rPr lang="en-SG"/>
              <a:t>Making text hard to read</a:t>
            </a:r>
          </a:p>
          <a:p>
            <a:pPr marL="285750" lvl="0" indent="-285750" algn="l" rtl="0">
              <a:spcBef>
                <a:spcPct val="0"/>
              </a:spcBef>
              <a:spcAft>
                <a:spcPct val="0"/>
              </a:spcAft>
              <a:buFont typeface="Arial" panose="020b0604020202020204" pitchFamily="34" charset="0"/>
              <a:buChar char="•"/>
            </a:pPr>
            <a:r>
              <a:rPr lang="en-SG"/>
              <a:t>Embedding files within an image</a:t>
            </a:r>
          </a:p>
          <a:p>
            <a:pPr marL="285750" lvl="0" indent="-285750" algn="l" rtl="0">
              <a:spcBef>
                <a:spcPct val="0"/>
              </a:spcBef>
              <a:spcAft>
                <a:spcPct val="0"/>
              </a:spcAft>
              <a:buFont typeface="Arial" panose="020b0604020202020204" pitchFamily="34" charset="0"/>
              <a:buChar char="•"/>
            </a:pPr>
            <a:r>
              <a:rPr lang="en-SG"/>
              <a:t>Altering images’ metadata</a:t>
            </a:r>
            <a:endParaRPr/>
          </a:p>
        </p:txBody>
      </p:sp>
      <p:sp>
        <p:nvSpPr>
          <p:cNvPr id="1811" name="Google Shape;1811;p68"/>
          <p:cNvSpPr txBox="1">
            <a:spLocks noGrp="1"/>
          </p:cNvSpPr>
          <p:nvPr>
            <p:ph type="subTitle" idx="1"/>
          </p:nvPr>
        </p:nvSpPr>
        <p:spPr>
          <a:xfrm>
            <a:off x="1149300" y="2311524"/>
            <a:ext cx="2944500" cy="4620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/IMAGE</a:t>
            </a:r>
            <a:endParaRPr/>
          </a:p>
        </p:txBody>
      </p:sp>
      <p:sp>
        <p:nvSpPr>
          <p:cNvPr id="1812" name="Google Shape;1812;p68"/>
          <p:cNvSpPr txBox="1">
            <a:spLocks noGrp="1"/>
          </p:cNvSpPr>
          <p:nvPr>
            <p:ph type="subTitle" idx="4"/>
          </p:nvPr>
        </p:nvSpPr>
        <p:spPr>
          <a:xfrm>
            <a:off x="4948499" y="2927650"/>
            <a:ext cx="2944500" cy="12786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b="1"/>
              <a:t>Hiding messages within audio recordings</a:t>
            </a:r>
          </a:p>
          <a:p>
            <a:pPr marL="285750" lvl="0" indent="-285750" algn="l" rtl="0">
              <a:spcBef>
                <a:spcPct val="0"/>
              </a:spcBef>
              <a:spcAft>
                <a:spcPct val="0"/>
              </a:spcAft>
              <a:buFont typeface="Arial" panose="020b0604020202020204" pitchFamily="34" charset="0"/>
              <a:buChar char="•"/>
            </a:pPr>
            <a:r>
              <a:rPr lang="en"/>
              <a:t>Morse Code</a:t>
            </a:r>
          </a:p>
          <a:p>
            <a:pPr marL="285750" lvl="0" indent="-285750" algn="l" rtl="0">
              <a:spcBef>
                <a:spcPct val="0"/>
              </a:spcBef>
              <a:spcAft>
                <a:spcPct val="0"/>
              </a:spcAft>
              <a:buFont typeface="Arial" panose="020b0604020202020204" pitchFamily="34" charset="0"/>
              <a:buChar char="•"/>
            </a:pPr>
            <a:r>
              <a:rPr lang="en"/>
              <a:t>Altering Least Sig Bits</a:t>
            </a:r>
          </a:p>
          <a:p>
            <a:pPr marL="285750" lvl="0" indent="-285750" algn="l" rtl="0">
              <a:spcBef>
                <a:spcPct val="0"/>
              </a:spcBef>
              <a:spcAft>
                <a:spcPct val="0"/>
              </a:spcAft>
              <a:buFont typeface="Arial" panose="020b0604020202020204" pitchFamily="34" charset="0"/>
              <a:buChar char="•"/>
            </a:pPr>
            <a:r>
              <a:rPr lang="en-SG"/>
              <a:t>Altering frequencies</a:t>
            </a:r>
            <a:endParaRPr/>
          </a:p>
        </p:txBody>
      </p:sp>
      <p:sp>
        <p:nvSpPr>
          <p:cNvPr id="1813" name="Google Shape;1813;p68"/>
          <p:cNvSpPr txBox="1">
            <a:spLocks noGrp="1"/>
          </p:cNvSpPr>
          <p:nvPr>
            <p:ph type="title"/>
          </p:nvPr>
        </p:nvSpPr>
        <p:spPr>
          <a:xfrm>
            <a:off x="720000" y="570822"/>
            <a:ext cx="7704000" cy="5727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/MOST COMMON TYPES </a:t>
            </a:r>
            <a:r>
              <a:rPr lang="en" sz="1800"/>
              <a:t>OF STEGANOGRAPHY</a:t>
            </a:r>
            <a:endParaRPr/>
          </a:p>
        </p:txBody>
      </p:sp>
      <p:grpSp>
        <p:nvGrpSpPr>
          <p:cNvPr id="1819" name="Google Shape;1819;p68"/>
          <p:cNvGrpSpPr/>
          <p:nvPr/>
        </p:nvGrpSpPr>
        <p:grpSpPr>
          <a:xfrm>
            <a:off x="5126408" y="1519877"/>
            <a:ext cx="737100" cy="737100"/>
            <a:chOff x="991075" y="1881675"/>
            <a:chExt cx="737100" cy="737100"/>
          </a:xfrm>
        </p:grpSpPr>
        <p:sp>
          <p:nvSpPr>
            <p:cNvPr id="1820" name="Google Shape;1820;p68"/>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821" name="Google Shape;1821;p68"/>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1845" name="Google Shape;1845;p68">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846" name="Google Shape;1846;p68">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847" name="Google Shape;1847;p68">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848" name="Google Shape;1848;p68">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849" name="Google Shape;1849;p68"/>
          <p:cNvGrpSpPr/>
          <p:nvPr/>
        </p:nvGrpSpPr>
        <p:grpSpPr>
          <a:xfrm>
            <a:off x="7819199" y="752550"/>
            <a:ext cx="604800" cy="147600"/>
            <a:chOff x="7688649" y="828750"/>
            <a:chExt cx="604800" cy="147600"/>
          </a:xfrm>
        </p:grpSpPr>
        <p:sp>
          <p:nvSpPr>
            <p:cNvPr id="1850" name="Google Shape;1850;p68"/>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851" name="Google Shape;1851;p68"/>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852" name="Google Shape;1852;p68"/>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4" name="Google Shape;749;p50">
            <a:extLst>
              <a:ext uri="{FF2B5EF4-FFF2-40B4-BE49-F238E27FC236}">
                <a16:creationId xmlns:a16="http://schemas.microsoft.com/office/drawing/2014/main" id="{5624FCE5-251E-F123-B146-660FC789CC66}"/>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2500"/>
              <a:buFont typeface="Bebas Neue"/>
              <a:buNone/>
              <a:defRPr sz="2000" b="1" i="0" u="none" strike="noStrike" cap="none">
                <a:solidFill>
                  <a:schemeClr val="dk2"/>
                </a:solidFill>
                <a:latin typeface="Oswald"/>
                <a:ea typeface="Oswald"/>
                <a:cs typeface="Oswald"/>
                <a:sym typeface="Oswald"/>
              </a:defRPr>
            </a:lvl1pPr>
            <a:lvl2pPr marL="914400" marR="0" lvl="1"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r"/>
            <a:r>
              <a:rPr lang="en-SG" sz="1000" b="0"/>
              <a:t>DIGITAL-FORENSICS.HTML</a:t>
            </a:r>
          </a:p>
        </p:txBody>
      </p:sp>
      <p:sp>
        <p:nvSpPr>
          <p:cNvPr id="2" name="Google Shape;1221;p58">
            <a:extLst>
              <a:ext uri="{FF2B5EF4-FFF2-40B4-BE49-F238E27FC236}">
                <a16:creationId xmlns:a16="http://schemas.microsoft.com/office/drawing/2014/main" id="{95766F4F-DE2B-FFEC-2CF8-153A02A2FE33}"/>
              </a:ext>
            </a:extLst>
          </p:cNvPr>
          <p:cNvSpPr/>
          <p:nvPr/>
        </p:nvSpPr>
        <p:spPr>
          <a:xfrm rot="16198213">
            <a:off x="1395072" y="1682240"/>
            <a:ext cx="407244" cy="411524"/>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 name="Google Shape;1222;p58">
            <a:extLst>
              <a:ext uri="{FF2B5EF4-FFF2-40B4-BE49-F238E27FC236}">
                <a16:creationId xmlns:a16="http://schemas.microsoft.com/office/drawing/2014/main" id="{DEA70FC8-2761-306A-268B-E1A1EE872EF3}"/>
              </a:ext>
            </a:extLst>
          </p:cNvPr>
          <p:cNvSpPr/>
          <p:nvPr/>
        </p:nvSpPr>
        <p:spPr>
          <a:xfrm>
            <a:off x="1412080" y="1862339"/>
            <a:ext cx="373858" cy="198441"/>
          </a:xfrm>
          <a:custGeom>
            <a:rect l="l" t="t" r="r" b="b"/>
            <a:pathLst>
              <a:path w="28015" h="14175"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6" name="Google Shape;1223;p58">
            <a:extLst>
              <a:ext uri="{FF2B5EF4-FFF2-40B4-BE49-F238E27FC236}">
                <a16:creationId xmlns:a16="http://schemas.microsoft.com/office/drawing/2014/main" id="{B0CF6612-B572-07B0-8769-C54F5062B937}"/>
              </a:ext>
            </a:extLst>
          </p:cNvPr>
          <p:cNvSpPr/>
          <p:nvPr/>
        </p:nvSpPr>
        <p:spPr>
          <a:xfrm>
            <a:off x="1666293" y="1703152"/>
            <a:ext cx="102233" cy="102265"/>
          </a:xfrm>
          <a:custGeom>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7" name="Google Shape;2693;p80">
            <a:extLst>
              <a:ext uri="{FF2B5EF4-FFF2-40B4-BE49-F238E27FC236}">
                <a16:creationId xmlns:a16="http://schemas.microsoft.com/office/drawing/2014/main" id="{B229DF05-0FE5-8798-6CC7-5F3DEFD54B2C}"/>
              </a:ext>
            </a:extLst>
          </p:cNvPr>
          <p:cNvGrpSpPr/>
          <p:nvPr/>
        </p:nvGrpSpPr>
        <p:grpSpPr>
          <a:xfrm>
            <a:off x="5202418" y="1803082"/>
            <a:ext cx="566557" cy="205317"/>
            <a:chOff x="3958522" y="3997625"/>
            <a:chExt cx="916443" cy="301800"/>
          </a:xfrm>
        </p:grpSpPr>
        <p:sp>
          <p:nvSpPr>
            <p:cNvPr id="8" name="Google Shape;2694;p80">
              <a:extLst>
                <a:ext uri="{FF2B5EF4-FFF2-40B4-BE49-F238E27FC236}">
                  <a16:creationId xmlns:a16="http://schemas.microsoft.com/office/drawing/2014/main" id="{531CCDD3-8184-CE72-7625-CAB835879A7D}"/>
                </a:ext>
              </a:extLst>
            </p:cNvPr>
            <p:cNvSpPr/>
            <p:nvPr/>
          </p:nvSpPr>
          <p:spPr>
            <a:xfrm>
              <a:off x="3958522" y="3997625"/>
              <a:ext cx="916443" cy="301800"/>
            </a:xfrm>
            <a:prstGeom prst="roundRect">
              <a:avLst>
                <a:gd name="adj" fmla="val 28545"/>
              </a:avLst>
            </a:prstGeom>
            <a:gradFill>
              <a:gsLst>
                <a:gs pos="0">
                  <a:srgbClr val="FFFFFF"/>
                </a:gs>
                <a:gs pos="100000">
                  <a:srgbClr val="C5C7F4"/>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 name="Google Shape;2695;p80">
              <a:extLst>
                <a:ext uri="{FF2B5EF4-FFF2-40B4-BE49-F238E27FC236}">
                  <a16:creationId xmlns:a16="http://schemas.microsoft.com/office/drawing/2014/main" id="{DD8ABEA2-C64F-A0AD-7C2B-C88262016B6F}"/>
                </a:ext>
              </a:extLst>
            </p:cNvPr>
            <p:cNvSpPr/>
            <p:nvPr/>
          </p:nvSpPr>
          <p:spPr>
            <a:xfrm>
              <a:off x="4402525" y="4117875"/>
              <a:ext cx="375838" cy="63050"/>
            </a:xfrm>
            <a:custGeom>
              <a:rect l="l" t="t" r="r" b="b"/>
              <a:pathLst>
                <a:path w="34724" h="2522" extrusionOk="0">
                  <a:moveTo>
                    <a:pt x="1259" y="1"/>
                  </a:moveTo>
                  <a:cubicBezTo>
                    <a:pt x="563" y="1"/>
                    <a:pt x="1" y="563"/>
                    <a:pt x="1" y="1264"/>
                  </a:cubicBezTo>
                  <a:cubicBezTo>
                    <a:pt x="1" y="1960"/>
                    <a:pt x="563" y="2522"/>
                    <a:pt x="1259" y="2522"/>
                  </a:cubicBezTo>
                  <a:lnTo>
                    <a:pt x="33460" y="2522"/>
                  </a:lnTo>
                  <a:cubicBezTo>
                    <a:pt x="34156" y="2522"/>
                    <a:pt x="34724" y="1960"/>
                    <a:pt x="34724" y="1264"/>
                  </a:cubicBezTo>
                  <a:cubicBezTo>
                    <a:pt x="34724" y="563"/>
                    <a:pt x="34156" y="1"/>
                    <a:pt x="33460"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1" name="Google Shape;2697;p80">
              <a:extLst>
                <a:ext uri="{FF2B5EF4-FFF2-40B4-BE49-F238E27FC236}">
                  <a16:creationId xmlns:a16="http://schemas.microsoft.com/office/drawing/2014/main" id="{99EB294C-9179-6EF5-941F-44BC4533F22A}"/>
                </a:ext>
              </a:extLst>
            </p:cNvPr>
            <p:cNvSpPr/>
            <p:nvPr/>
          </p:nvSpPr>
          <p:spPr>
            <a:xfrm>
              <a:off x="4684113" y="4086800"/>
              <a:ext cx="125325" cy="125325"/>
            </a:xfrm>
            <a:custGeom>
              <a:rect l="l" t="t" r="r" b="b"/>
              <a:pathLst>
                <a:path w="5013" h="5013" extrusionOk="0">
                  <a:moveTo>
                    <a:pt x="2506" y="0"/>
                  </a:moveTo>
                  <a:cubicBezTo>
                    <a:pt x="1120" y="0"/>
                    <a:pt x="1" y="1121"/>
                    <a:pt x="1" y="2507"/>
                  </a:cubicBezTo>
                  <a:cubicBezTo>
                    <a:pt x="1" y="3887"/>
                    <a:pt x="1120" y="5013"/>
                    <a:pt x="2506" y="5013"/>
                  </a:cubicBezTo>
                  <a:cubicBezTo>
                    <a:pt x="3893" y="5013"/>
                    <a:pt x="5012" y="3887"/>
                    <a:pt x="5012" y="2507"/>
                  </a:cubicBezTo>
                  <a:cubicBezTo>
                    <a:pt x="5012" y="1121"/>
                    <a:pt x="3893" y="0"/>
                    <a:pt x="2506" y="0"/>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2" name="Google Shape;2698;p80">
              <a:extLst>
                <a:ext uri="{FF2B5EF4-FFF2-40B4-BE49-F238E27FC236}">
                  <a16:creationId xmlns:a16="http://schemas.microsoft.com/office/drawing/2014/main" id="{8880FCC0-882E-A13E-C141-6AB930C7AF72}"/>
                </a:ext>
              </a:extLst>
            </p:cNvPr>
            <p:cNvSpPr/>
            <p:nvPr/>
          </p:nvSpPr>
          <p:spPr>
            <a:xfrm>
              <a:off x="4676563" y="4079125"/>
              <a:ext cx="140400" cy="140525"/>
            </a:xfrm>
            <a:custGeom>
              <a:rect l="l" t="t" r="r" b="b"/>
              <a:pathLst>
                <a:path w="5616" h="5621" extrusionOk="0">
                  <a:moveTo>
                    <a:pt x="2808" y="609"/>
                  </a:moveTo>
                  <a:cubicBezTo>
                    <a:pt x="4025" y="609"/>
                    <a:pt x="5012" y="1596"/>
                    <a:pt x="5012" y="2814"/>
                  </a:cubicBezTo>
                  <a:cubicBezTo>
                    <a:pt x="5012" y="4025"/>
                    <a:pt x="4025" y="5018"/>
                    <a:pt x="2808" y="5018"/>
                  </a:cubicBezTo>
                  <a:cubicBezTo>
                    <a:pt x="1592" y="5018"/>
                    <a:pt x="605" y="4025"/>
                    <a:pt x="605" y="2814"/>
                  </a:cubicBezTo>
                  <a:cubicBezTo>
                    <a:pt x="605" y="1596"/>
                    <a:pt x="1592" y="609"/>
                    <a:pt x="2808" y="609"/>
                  </a:cubicBezTo>
                  <a:close/>
                  <a:moveTo>
                    <a:pt x="2808" y="1"/>
                  </a:moveTo>
                  <a:cubicBezTo>
                    <a:pt x="1259" y="1"/>
                    <a:pt x="1" y="1264"/>
                    <a:pt x="1" y="2814"/>
                  </a:cubicBezTo>
                  <a:cubicBezTo>
                    <a:pt x="1" y="4363"/>
                    <a:pt x="1259" y="5621"/>
                    <a:pt x="2808" y="5621"/>
                  </a:cubicBezTo>
                  <a:cubicBezTo>
                    <a:pt x="4358" y="5621"/>
                    <a:pt x="5616" y="4363"/>
                    <a:pt x="5616" y="2814"/>
                  </a:cubicBezTo>
                  <a:cubicBezTo>
                    <a:pt x="5616" y="1264"/>
                    <a:pt x="4358" y="1"/>
                    <a:pt x="2808"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3" name="Google Shape;2699;p80">
              <a:extLst>
                <a:ext uri="{FF2B5EF4-FFF2-40B4-BE49-F238E27FC236}">
                  <a16:creationId xmlns:a16="http://schemas.microsoft.com/office/drawing/2014/main" id="{9A05BBBF-FB93-4670-61D7-790AD4824375}"/>
                </a:ext>
              </a:extLst>
            </p:cNvPr>
            <p:cNvSpPr/>
            <p:nvPr/>
          </p:nvSpPr>
          <p:spPr>
            <a:xfrm>
              <a:off x="4214695" y="4081825"/>
              <a:ext cx="129400" cy="133625"/>
            </a:xfrm>
            <a:custGeom>
              <a:rect l="l" t="t" r="r" b="b"/>
              <a:pathLst>
                <a:path w="5176" h="5345" extrusionOk="0">
                  <a:moveTo>
                    <a:pt x="4444" y="768"/>
                  </a:moveTo>
                  <a:lnTo>
                    <a:pt x="4444" y="1110"/>
                  </a:lnTo>
                  <a:lnTo>
                    <a:pt x="2199" y="1315"/>
                  </a:lnTo>
                  <a:lnTo>
                    <a:pt x="2199" y="967"/>
                  </a:lnTo>
                  <a:lnTo>
                    <a:pt x="4444" y="768"/>
                  </a:lnTo>
                  <a:close/>
                  <a:moveTo>
                    <a:pt x="4777" y="1"/>
                  </a:moveTo>
                  <a:lnTo>
                    <a:pt x="1801" y="272"/>
                  </a:lnTo>
                  <a:cubicBezTo>
                    <a:pt x="1610" y="287"/>
                    <a:pt x="1468" y="445"/>
                    <a:pt x="1468" y="634"/>
                  </a:cubicBezTo>
                  <a:lnTo>
                    <a:pt x="1468" y="3478"/>
                  </a:lnTo>
                  <a:cubicBezTo>
                    <a:pt x="1421" y="3473"/>
                    <a:pt x="1371" y="3468"/>
                    <a:pt x="1324" y="3468"/>
                  </a:cubicBezTo>
                  <a:cubicBezTo>
                    <a:pt x="1223" y="3468"/>
                    <a:pt x="1115" y="3483"/>
                    <a:pt x="1008" y="3508"/>
                  </a:cubicBezTo>
                  <a:cubicBezTo>
                    <a:pt x="430" y="3657"/>
                    <a:pt x="0" y="4122"/>
                    <a:pt x="0" y="4592"/>
                  </a:cubicBezTo>
                  <a:cubicBezTo>
                    <a:pt x="0" y="4818"/>
                    <a:pt x="97" y="5022"/>
                    <a:pt x="276" y="5160"/>
                  </a:cubicBezTo>
                  <a:cubicBezTo>
                    <a:pt x="430" y="5283"/>
                    <a:pt x="635" y="5344"/>
                    <a:pt x="859" y="5344"/>
                  </a:cubicBezTo>
                  <a:cubicBezTo>
                    <a:pt x="966" y="5344"/>
                    <a:pt x="1074" y="5328"/>
                    <a:pt x="1187" y="5304"/>
                  </a:cubicBezTo>
                  <a:cubicBezTo>
                    <a:pt x="1764" y="5155"/>
                    <a:pt x="2199" y="4690"/>
                    <a:pt x="2199" y="4219"/>
                  </a:cubicBezTo>
                  <a:lnTo>
                    <a:pt x="2199" y="2045"/>
                  </a:lnTo>
                  <a:lnTo>
                    <a:pt x="4444" y="1847"/>
                  </a:lnTo>
                  <a:lnTo>
                    <a:pt x="4444" y="3206"/>
                  </a:lnTo>
                  <a:cubicBezTo>
                    <a:pt x="4398" y="3202"/>
                    <a:pt x="4352" y="3202"/>
                    <a:pt x="4301" y="3202"/>
                  </a:cubicBezTo>
                  <a:cubicBezTo>
                    <a:pt x="4199" y="3202"/>
                    <a:pt x="4096" y="3211"/>
                    <a:pt x="3989" y="3237"/>
                  </a:cubicBezTo>
                  <a:cubicBezTo>
                    <a:pt x="3411" y="3386"/>
                    <a:pt x="2976" y="3851"/>
                    <a:pt x="2976" y="4322"/>
                  </a:cubicBezTo>
                  <a:cubicBezTo>
                    <a:pt x="2976" y="4552"/>
                    <a:pt x="3073" y="4752"/>
                    <a:pt x="3253" y="4889"/>
                  </a:cubicBezTo>
                  <a:cubicBezTo>
                    <a:pt x="3411" y="5012"/>
                    <a:pt x="3616" y="5073"/>
                    <a:pt x="3835" y="5073"/>
                  </a:cubicBezTo>
                  <a:cubicBezTo>
                    <a:pt x="3942" y="5073"/>
                    <a:pt x="4055" y="5063"/>
                    <a:pt x="4168" y="5033"/>
                  </a:cubicBezTo>
                  <a:cubicBezTo>
                    <a:pt x="4740" y="4884"/>
                    <a:pt x="5176" y="4419"/>
                    <a:pt x="5176" y="3948"/>
                  </a:cubicBezTo>
                  <a:lnTo>
                    <a:pt x="5176" y="364"/>
                  </a:lnTo>
                  <a:cubicBezTo>
                    <a:pt x="5176" y="261"/>
                    <a:pt x="5134" y="164"/>
                    <a:pt x="5058" y="98"/>
                  </a:cubicBezTo>
                  <a:cubicBezTo>
                    <a:pt x="4992" y="36"/>
                    <a:pt x="4900" y="1"/>
                    <a:pt x="4812"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 name="Google Shape;2701;p80">
              <a:extLst>
                <a:ext uri="{FF2B5EF4-FFF2-40B4-BE49-F238E27FC236}">
                  <a16:creationId xmlns:a16="http://schemas.microsoft.com/office/drawing/2014/main" id="{7AD076D5-D76E-6C34-DD56-5559D294BE0E}"/>
                </a:ext>
              </a:extLst>
            </p:cNvPr>
            <p:cNvSpPr/>
            <p:nvPr/>
          </p:nvSpPr>
          <p:spPr>
            <a:xfrm>
              <a:off x="4069906" y="4086800"/>
              <a:ext cx="110975" cy="124825"/>
            </a:xfrm>
            <a:custGeom>
              <a:rect l="l" t="t" r="r" b="b"/>
              <a:pathLst>
                <a:path w="4439" h="4993" extrusionOk="0">
                  <a:moveTo>
                    <a:pt x="425" y="1"/>
                  </a:moveTo>
                  <a:cubicBezTo>
                    <a:pt x="351" y="1"/>
                    <a:pt x="276" y="20"/>
                    <a:pt x="209" y="58"/>
                  </a:cubicBezTo>
                  <a:cubicBezTo>
                    <a:pt x="82" y="135"/>
                    <a:pt x="1" y="273"/>
                    <a:pt x="1" y="426"/>
                  </a:cubicBezTo>
                  <a:lnTo>
                    <a:pt x="1" y="4568"/>
                  </a:lnTo>
                  <a:cubicBezTo>
                    <a:pt x="1" y="4717"/>
                    <a:pt x="82" y="4860"/>
                    <a:pt x="209" y="4936"/>
                  </a:cubicBezTo>
                  <a:cubicBezTo>
                    <a:pt x="277" y="4973"/>
                    <a:pt x="353" y="4993"/>
                    <a:pt x="424" y="4993"/>
                  </a:cubicBezTo>
                  <a:cubicBezTo>
                    <a:pt x="501" y="4993"/>
                    <a:pt x="573" y="4973"/>
                    <a:pt x="639" y="4936"/>
                  </a:cubicBezTo>
                  <a:lnTo>
                    <a:pt x="4224" y="2866"/>
                  </a:lnTo>
                  <a:cubicBezTo>
                    <a:pt x="4358" y="2789"/>
                    <a:pt x="4439" y="2651"/>
                    <a:pt x="4439" y="2498"/>
                  </a:cubicBezTo>
                  <a:cubicBezTo>
                    <a:pt x="4439" y="2344"/>
                    <a:pt x="4358" y="2201"/>
                    <a:pt x="4224" y="2129"/>
                  </a:cubicBezTo>
                  <a:lnTo>
                    <a:pt x="639" y="58"/>
                  </a:lnTo>
                  <a:cubicBezTo>
                    <a:pt x="573" y="20"/>
                    <a:pt x="499" y="1"/>
                    <a:pt x="425"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Tree>
    <p:extLst>
      <p:ext uri="{BB962C8B-B14F-4D97-AF65-F5344CB8AC3E}">
        <p14:creationId val="2514212894"/>
      </p:ext>
    </p:extLst>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10"/>
                                        </p:tgtEl>
                                        <p:attrNameLst>
                                          <p:attrName>style.visibility</p:attrName>
                                        </p:attrNameLst>
                                      </p:cBhvr>
                                      <p:to>
                                        <p:strVal val="visible"/>
                                      </p:to>
                                    </p:set>
                                    <p:animEffect transition="in" filter="fade">
                                      <p:cBhvr>
                                        <p:cTn id="7" dur="1000"/>
                                        <p:tgtEl>
                                          <p:spTgt spid="1810"/>
                                        </p:tgtEl>
                                      </p:cBhvr>
                                    </p:animEffect>
                                  </p:childTnLst>
                                </p:cTn>
                              </p:par>
                              <p:par>
                                <p:cTn id="8" presetID="10" presetClass="entr" presetSubtype="0" fill="hold" nodeType="withEffect">
                                  <p:stCondLst>
                                    <p:cond delay="0"/>
                                  </p:stCondLst>
                                  <p:childTnLst>
                                    <p:set>
                                      <p:cBhvr>
                                        <p:cTn id="9" dur="1" fill="hold">
                                          <p:stCondLst>
                                            <p:cond delay="0"/>
                                          </p:stCondLst>
                                        </p:cTn>
                                        <p:tgtEl>
                                          <p:spTgt spid="1811"/>
                                        </p:tgtEl>
                                        <p:attrNameLst>
                                          <p:attrName>style.visibility</p:attrName>
                                        </p:attrNameLst>
                                      </p:cBhvr>
                                      <p:to>
                                        <p:strVal val="visible"/>
                                      </p:to>
                                    </p:set>
                                    <p:animEffect transition="in" filter="fade">
                                      <p:cBhvr>
                                        <p:cTn id="10" dur="1000"/>
                                        <p:tgtEl>
                                          <p:spTgt spid="1811"/>
                                        </p:tgtEl>
                                      </p:cBhvr>
                                    </p:animEffect>
                                  </p:childTnLst>
                                </p:cTn>
                              </p:par>
                            </p:childTnLst>
                          </p:cTn>
                        </p:par>
                      </p:childTnLst>
                    </p:cTn>
                  </p:par>
                  <p:par>
                    <p:cTn id="11" fill="hold" nodeType="clickPar">
                      <p:stCondLst>
                        <p:cond delay="indefinite"/>
                        <p:cond evt="onBegin" delay="0">
                          <p:tn val="10"/>
                        </p:cond>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94">
                                            <p:txEl>
                                              <p:pRg st="0" end="0"/>
                                            </p:txEl>
                                          </p:spTgt>
                                        </p:tgtEl>
                                        <p:attrNameLst>
                                          <p:attrName>style.visibility</p:attrName>
                                        </p:attrNameLst>
                                      </p:cBhvr>
                                      <p:to>
                                        <p:strVal val="visible"/>
                                      </p:to>
                                    </p:set>
                                    <p:animEffect transition="in" filter="fade">
                                      <p:cBhvr>
                                        <p:cTn id="15" dur="500"/>
                                        <p:tgtEl>
                                          <p:spTgt spid="179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819"/>
                                        </p:tgtEl>
                                        <p:attrNameLst>
                                          <p:attrName>style.visibility</p:attrName>
                                        </p:attrNameLst>
                                      </p:cBhvr>
                                      <p:to>
                                        <p:strVal val="visible"/>
                                      </p:to>
                                    </p:set>
                                    <p:animEffect transition="in" filter="fade">
                                      <p:cBhvr>
                                        <p:cTn id="18" dur="500"/>
                                        <p:tgtEl>
                                          <p:spTgt spid="1819"/>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12">
                                            <p:txEl>
                                              <p:pRg st="0" end="0"/>
                                            </p:txEl>
                                          </p:spTgt>
                                        </p:tgtEl>
                                        <p:attrNameLst>
                                          <p:attrName>style.visibility</p:attrName>
                                        </p:attrNameLst>
                                      </p:cBhvr>
                                      <p:to>
                                        <p:strVal val="visible"/>
                                      </p:to>
                                    </p:set>
                                    <p:animEffect transition="in" filter="fade">
                                      <p:cBhvr>
                                        <p:cTn id="24" dur="500"/>
                                        <p:tgtEl>
                                          <p:spTgt spid="1812">
                                            <p:txEl>
                                              <p:pRg st="0" end="0"/>
                                            </p:txEl>
                                          </p:spTgt>
                                        </p:tgtEl>
                                      </p:cBhvr>
                                    </p:animEffect>
                                  </p:childTnLst>
                                </p:cTn>
                              </p:par>
                            </p:childTnLst>
                          </p:cTn>
                        </p:par>
                      </p:childTnLst>
                    </p:cTn>
                  </p:par>
                  <p:par>
                    <p:cTn id="25" fill="hold" nodeType="clickPar">
                      <p:stCondLst>
                        <p:cond delay="indefinite"/>
                        <p:cond evt="onBegin" delay="0">
                          <p:tn val="24"/>
                        </p:cond>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12">
                                            <p:txEl>
                                              <p:pRg st="1" end="1"/>
                                            </p:txEl>
                                          </p:spTgt>
                                        </p:tgtEl>
                                        <p:attrNameLst>
                                          <p:attrName>style.visibility</p:attrName>
                                        </p:attrNameLst>
                                      </p:cBhvr>
                                      <p:to>
                                        <p:strVal val="visible"/>
                                      </p:to>
                                    </p:set>
                                    <p:animEffect transition="in" filter="fade">
                                      <p:cBhvr>
                                        <p:cTn id="29" dur="500"/>
                                        <p:tgtEl>
                                          <p:spTgt spid="1812">
                                            <p:txEl>
                                              <p:pRg st="1" end="1"/>
                                            </p:txEl>
                                          </p:spTgt>
                                        </p:tgtEl>
                                      </p:cBhvr>
                                    </p:animEffect>
                                  </p:childTnLst>
                                </p:cTn>
                              </p:par>
                            </p:childTnLst>
                          </p:cTn>
                        </p:par>
                      </p:childTnLst>
                    </p:cTn>
                  </p:par>
                  <p:par>
                    <p:cTn id="30" fill="hold" nodeType="clickPar">
                      <p:stCondLst>
                        <p:cond delay="indefinite"/>
                        <p:cond evt="onBegin" delay="0">
                          <p:tn val="29"/>
                        </p:cond>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12">
                                            <p:txEl>
                                              <p:pRg st="2" end="2"/>
                                            </p:txEl>
                                          </p:spTgt>
                                        </p:tgtEl>
                                        <p:attrNameLst>
                                          <p:attrName>style.visibility</p:attrName>
                                        </p:attrNameLst>
                                      </p:cBhvr>
                                      <p:to>
                                        <p:strVal val="visible"/>
                                      </p:to>
                                    </p:set>
                                    <p:animEffect transition="in" filter="fade">
                                      <p:cBhvr>
                                        <p:cTn id="34" dur="500"/>
                                        <p:tgtEl>
                                          <p:spTgt spid="1812">
                                            <p:txEl>
                                              <p:pRg st="2" end="2"/>
                                            </p:txEl>
                                          </p:spTgt>
                                        </p:tgtEl>
                                      </p:cBhvr>
                                    </p:animEffect>
                                  </p:childTnLst>
                                </p:cTn>
                              </p:par>
                            </p:childTnLst>
                          </p:cTn>
                        </p:par>
                      </p:childTnLst>
                    </p:cTn>
                  </p:par>
                  <p:par>
                    <p:cTn id="35" fill="hold" nodeType="clickPar">
                      <p:stCondLst>
                        <p:cond delay="indefinite"/>
                        <p:cond evt="onBegin" delay="0">
                          <p:tn val="34"/>
                        </p:cond>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12">
                                            <p:txEl>
                                              <p:pRg st="3" end="3"/>
                                            </p:txEl>
                                          </p:spTgt>
                                        </p:tgtEl>
                                        <p:attrNameLst>
                                          <p:attrName>style.visibility</p:attrName>
                                        </p:attrNameLst>
                                      </p:cBhvr>
                                      <p:to>
                                        <p:strVal val="visible"/>
                                      </p:to>
                                    </p:set>
                                    <p:animEffect transition="in" filter="fade">
                                      <p:cBhvr>
                                        <p:cTn id="39" dur="500"/>
                                        <p:tgtEl>
                                          <p:spTgt spid="18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4" grpId="0" build="p"/>
      <p:bldP spid="1812" grpId="0" uiExpand="1" build="p"/>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2895"/>
        <p:cNvGrpSpPr/>
        <p:nvPr/>
      </p:nvGrpSpPr>
      <p:grpSpPr>
        <a:xfrm>
          <a:off x="0" y="0"/>
          <a:ext cx="0" cy="0"/>
        </a:xfrm>
      </p:grpSpPr>
      <p:pic>
        <p:nvPicPr>
          <p:cNvPr id="11" name="Picture 10" descr="A pattern of blue and white text&#10;&#10;Description automatically generated">
            <a:extLst>
              <a:ext uri="{FF2B5EF4-FFF2-40B4-BE49-F238E27FC236}">
                <a16:creationId xmlns:a16="http://schemas.microsoft.com/office/drawing/2014/main" id="{B49F7E91-EF32-1620-7750-EC7D33E7AFE2}"/>
              </a:ext>
            </a:extLst>
          </p:cNvPr>
          <p:cNvPicPr>
            <a:picLocks noChangeAspect="1"/>
          </p:cNvPicPr>
          <p:nvPr/>
        </p:nvPicPr>
        <p:blipFill>
          <a:blip r:embed="rId3"/>
          <a:stretch>
            <a:fillRect/>
          </a:stretch>
        </p:blipFill>
        <p:spPr>
          <a:xfrm>
            <a:off x="5429279" y="1824451"/>
            <a:ext cx="2566498" cy="2566498"/>
          </a:xfrm>
          <a:prstGeom prst="rect">
            <a:avLst/>
          </a:prstGeom>
        </p:spPr>
      </p:pic>
      <p:grpSp>
        <p:nvGrpSpPr>
          <p:cNvPr id="2909" name="Google Shape;2909;p85"/>
          <p:cNvGrpSpPr/>
          <p:nvPr/>
        </p:nvGrpSpPr>
        <p:grpSpPr>
          <a:xfrm>
            <a:off x="299286" y="189025"/>
            <a:ext cx="133205" cy="119344"/>
            <a:chOff x="222150" y="185025"/>
            <a:chExt cx="170100" cy="152400"/>
          </a:xfrm>
        </p:grpSpPr>
        <p:cxnSp>
          <p:nvCxnSpPr>
            <p:cNvPr id="2910" name="Google Shape;2910;p8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1" name="Google Shape;2911;p8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912" name="Google Shape;2912;p8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2913" name="Google Shape;2913;p85"/>
          <p:cNvGrpSpPr/>
          <p:nvPr/>
        </p:nvGrpSpPr>
        <p:grpSpPr>
          <a:xfrm>
            <a:off x="286625" y="3999999"/>
            <a:ext cx="145867" cy="958251"/>
            <a:chOff x="286625" y="3923799"/>
            <a:chExt cx="145867" cy="958251"/>
          </a:xfrm>
        </p:grpSpPr>
        <p:sp>
          <p:nvSpPr>
            <p:cNvPr id="2914" name="Google Shape;2914;p8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5" name="Google Shape;2915;p85"/>
            <p:cNvGrpSpPr/>
            <p:nvPr/>
          </p:nvGrpSpPr>
          <p:grpSpPr>
            <a:xfrm>
              <a:off x="298112" y="4342643"/>
              <a:ext cx="110182" cy="126862"/>
              <a:chOff x="281100" y="2027800"/>
              <a:chExt cx="140700" cy="162000"/>
            </a:xfrm>
          </p:grpSpPr>
          <p:sp>
            <p:nvSpPr>
              <p:cNvPr id="2916" name="Google Shape;2916;p8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17" name="Google Shape;2917;p85"/>
              <p:cNvGrpSpPr/>
              <p:nvPr/>
            </p:nvGrpSpPr>
            <p:grpSpPr>
              <a:xfrm>
                <a:off x="308875" y="2088450"/>
                <a:ext cx="85200" cy="40700"/>
                <a:chOff x="308875" y="2087000"/>
                <a:chExt cx="85200" cy="40700"/>
              </a:xfrm>
            </p:grpSpPr>
            <p:cxnSp>
              <p:nvCxnSpPr>
                <p:cNvPr id="2918" name="Google Shape;2918;p8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19" name="Google Shape;2919;p8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20" name="Google Shape;2920;p85"/>
            <p:cNvGrpSpPr/>
            <p:nvPr/>
          </p:nvGrpSpPr>
          <p:grpSpPr>
            <a:xfrm>
              <a:off x="286625" y="3923799"/>
              <a:ext cx="133200" cy="133200"/>
              <a:chOff x="286625" y="3648899"/>
              <a:chExt cx="133200" cy="133200"/>
            </a:xfrm>
          </p:grpSpPr>
          <p:sp>
            <p:nvSpPr>
              <p:cNvPr id="2921" name="Google Shape;2921;p8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2" name="Google Shape;2922;p8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sp>
        <p:nvSpPr>
          <p:cNvPr id="2924" name="Google Shape;2924;p85"/>
          <p:cNvSpPr txBox="1">
            <a:spLocks noGrp="1"/>
          </p:cNvSpPr>
          <p:nvPr>
            <p:ph type="title"/>
          </p:nvPr>
        </p:nvSpPr>
        <p:spPr>
          <a:xfrm>
            <a:off x="720000" y="442396"/>
            <a:ext cx="7704000" cy="1463461"/>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
              <a:t>/IMAGE STEGANOGRAPHY </a:t>
            </a:r>
            <a:r>
              <a:rPr lang="en" sz="2400"/>
              <a:t>METHODS</a:t>
            </a:r>
            <a:br>
              <a:rPr lang="en" sz="2400"/>
            </a:br>
            <a:r>
              <a:rPr lang="en" sz="1800"/>
              <a:t> </a:t>
            </a:r>
            <a:br>
              <a:rPr lang="en" sz="2400"/>
            </a:br>
            <a:r>
              <a:rPr lang="en" sz="2400"/>
              <a:t>  </a:t>
            </a:r>
            <a:r>
              <a:rPr lang="en" sz="2000"/>
              <a:t>1. Magnify / Colour Alteration </a:t>
            </a:r>
            <a:r>
              <a:rPr lang="en" sz="1600" b="0"/>
              <a:t>– Noise, Luminance, etc.</a:t>
            </a:r>
            <a:endParaRPr b="0"/>
          </a:p>
        </p:txBody>
      </p:sp>
      <p:sp>
        <p:nvSpPr>
          <p:cNvPr id="2925" name="Google Shape;2925;p85">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6" name="Google Shape;2926;p85">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7" name="Google Shape;2927;p85">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28" name="Google Shape;2928;p85">
            <a:hlinkClick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929" name="Google Shape;2929;p85"/>
          <p:cNvGrpSpPr/>
          <p:nvPr/>
        </p:nvGrpSpPr>
        <p:grpSpPr>
          <a:xfrm>
            <a:off x="7819199" y="752550"/>
            <a:ext cx="604800" cy="147600"/>
            <a:chOff x="7688649" y="828750"/>
            <a:chExt cx="604800" cy="147600"/>
          </a:xfrm>
        </p:grpSpPr>
        <p:sp>
          <p:nvSpPr>
            <p:cNvPr id="2930" name="Google Shape;2930;p8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1" name="Google Shape;2931;p8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32" name="Google Shape;2932;p8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749;p50">
            <a:extLst>
              <a:ext uri="{FF2B5EF4-FFF2-40B4-BE49-F238E27FC236}">
                <a16:creationId xmlns:a16="http://schemas.microsoft.com/office/drawing/2014/main" id="{667E5C88-9650-46B8-1D8C-8D370284C7AA}"/>
              </a:ext>
            </a:extLst>
          </p:cNvPr>
          <p:cNvSpPr txBox="1"/>
          <p:nvPr/>
        </p:nvSpPr>
        <p:spPr>
          <a:xfrm>
            <a:off x="7173411" y="4755900"/>
            <a:ext cx="1684139"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dk2"/>
              </a:buClr>
              <a:buSzPts val="2500"/>
              <a:buFont typeface="Bebas Neue"/>
              <a:buNone/>
              <a:defRPr sz="2000" b="1" i="0" u="none" strike="noStrike" cap="none">
                <a:solidFill>
                  <a:schemeClr val="dk2"/>
                </a:solidFill>
                <a:latin typeface="Oswald"/>
                <a:ea typeface="Oswald"/>
                <a:cs typeface="Oswald"/>
                <a:sym typeface="Oswald"/>
              </a:defRPr>
            </a:lvl1pPr>
            <a:lvl2pPr marL="914400" marR="0" lvl="1"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ct val="0"/>
              </a:spcBef>
              <a:spcAft>
                <a:spcPct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r"/>
            <a:r>
              <a:rPr lang="en-SG" sz="1000" b="0"/>
              <a:t>DIGITAL-FORENSICS.HTML</a:t>
            </a:r>
          </a:p>
        </p:txBody>
      </p:sp>
      <p:pic>
        <p:nvPicPr>
          <p:cNvPr id="4" name="Picture 3" descr="A pattern of blue and white text&#10;&#10;Description automatically generated">
            <a:extLst>
              <a:ext uri="{FF2B5EF4-FFF2-40B4-BE49-F238E27FC236}">
                <a16:creationId xmlns:a16="http://schemas.microsoft.com/office/drawing/2014/main" id="{86452603-DBFA-EF09-2852-64A58FBDBECA}"/>
              </a:ext>
            </a:extLst>
          </p:cNvPr>
          <p:cNvPicPr>
            <a:picLocks noChangeAspect="1"/>
          </p:cNvPicPr>
          <p:nvPr/>
        </p:nvPicPr>
        <p:blipFill>
          <a:blip r:embed="rId3"/>
          <a:stretch>
            <a:fillRect/>
          </a:stretch>
        </p:blipFill>
        <p:spPr>
          <a:xfrm>
            <a:off x="1148222" y="1833427"/>
            <a:ext cx="2566498" cy="2566498"/>
          </a:xfrm>
          <a:prstGeom prst="rect">
            <a:avLst/>
          </a:prstGeom>
        </p:spPr>
      </p:pic>
      <p:cxnSp>
        <p:nvCxnSpPr>
          <p:cNvPr id="5" name="Google Shape;1034;p56">
            <a:hlinkClick action="ppaction://hlinkshowjump?jump=nextslide"/>
            <a:extLst>
              <a:ext uri="{FF2B5EF4-FFF2-40B4-BE49-F238E27FC236}">
                <a16:creationId xmlns:a16="http://schemas.microsoft.com/office/drawing/2014/main" id="{DCD1DF94-967E-2151-AF76-E0E237367451}"/>
              </a:ext>
            </a:extLst>
          </p:cNvPr>
          <p:cNvCxnSpPr/>
          <p:nvPr/>
        </p:nvCxnSpPr>
        <p:spPr>
          <a:xfrm>
            <a:off x="3858970" y="3028187"/>
            <a:ext cx="1426059" cy="0"/>
          </a:xfrm>
          <a:prstGeom prst="straightConnector1">
            <a:avLst/>
          </a:prstGeom>
          <a:noFill/>
          <a:ln w="9525" cap="flat" cmpd="sng">
            <a:solidFill>
              <a:schemeClr val="dk2"/>
            </a:solidFill>
            <a:prstDash val="solid"/>
            <a:round/>
            <a:headEnd type="none" w="med" len="med"/>
            <a:tailEnd type="stealth" w="med" len="med"/>
          </a:ln>
        </p:spPr>
      </p:cxnSp>
      <p:pic>
        <p:nvPicPr>
          <p:cNvPr id="8" name="Picture 7" descr="A blue background with a diamond and text&#10;&#10;Description automatically generated">
            <a:extLst>
              <a:ext uri="{FF2B5EF4-FFF2-40B4-BE49-F238E27FC236}">
                <a16:creationId xmlns:a16="http://schemas.microsoft.com/office/drawing/2014/main" id="{037FA83B-68BC-3027-2917-93A33FBF6EE4}"/>
              </a:ext>
            </a:extLst>
          </p:cNvPr>
          <p:cNvPicPr>
            <a:picLocks noChangeAspect="1"/>
          </p:cNvPicPr>
          <p:nvPr/>
        </p:nvPicPr>
        <p:blipFill>
          <a:blip r:embed="rId6"/>
          <a:stretch>
            <a:fillRect/>
          </a:stretch>
        </p:blipFill>
        <p:spPr>
          <a:xfrm>
            <a:off x="5429279" y="1833427"/>
            <a:ext cx="2557522" cy="2557522"/>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E274C551-3F42-06C6-48B2-B5CD92EFE64E}"/>
              </a:ext>
            </a:extLst>
          </p:cNvPr>
          <p:cNvPicPr>
            <a:picLocks noChangeAspect="1"/>
          </p:cNvPicPr>
          <p:nvPr/>
        </p:nvPicPr>
        <p:blipFill>
          <a:blip r:embed="rId7"/>
          <a:stretch>
            <a:fillRect/>
          </a:stretch>
        </p:blipFill>
        <p:spPr>
          <a:xfrm>
            <a:off x="5429279" y="1829497"/>
            <a:ext cx="2566498" cy="2566498"/>
          </a:xfrm>
          <a:prstGeom prst="rect">
            <a:avLst/>
          </a:prstGeom>
        </p:spPr>
      </p:pic>
    </p:spTree>
    <p:extLst>
      <p:ext uri="{BB962C8B-B14F-4D97-AF65-F5344CB8AC3E}">
        <p14:creationId val="3759795887"/>
      </p:ext>
    </p:extLst>
  </p:cSld>
  <p:clrMapOvr>
    <a:masterClrMapping/>
  </p:clrMapOvr>
  <mc:AlternateContent>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AS_NET" val="6.0.27"/>
  <p:tag name="AS_OS" val="Unix 5.4.0.189"/>
  <p:tag name="AS_RELEASE_DATE" val="2023.08.14"/>
  <p:tag name="AS_TITLE" val="Aspose.Slides for .NET Standard 2.0"/>
  <p:tag name="AS_VERSION" val="23.8"/>
</p:tagLst>
</file>

<file path=ppt/theme/theme1.xml><?xml version="1.0" encoding="utf-8"?>
<a:theme xmlns:r="http://schemas.openxmlformats.org/officeDocument/2006/relationships" xmlns:a="http://schemas.openxmlformats.org/drawingml/2006/main" name="simple-light-2">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2.xml><?xml version="1.0" encoding="utf-8"?>
<a:theme xmlns:r="http://schemas.openxmlformats.org/officeDocument/2006/relationships" xmlns:a="http://schemas.openxmlformats.org/drawingml/2006/main" name="simple-light-2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customXml/_rels/item1.xml.rels>&#65279;<?xml version="1.0" encoding="utf-8" standalone="yes"?><Relationships xmlns="http://schemas.openxmlformats.org/package/2006/relationships"><Relationship Id="rId1" Type="http://schemas.openxmlformats.org/officeDocument/2006/relationships/customXmlProps" Target="itemProps1.xml" /></Relationships>
</file>

<file path=customXml/_rels/item2.xml.rels>&#65279;<?xml version="1.0" encoding="utf-8" standalone="yes"?><Relationships xmlns="http://schemas.openxmlformats.org/package/2006/relationships"><Relationship Id="rId1" Type="http://schemas.openxmlformats.org/officeDocument/2006/relationships/customXmlProps" Target="itemProps2.xml" /></Relationships>
</file>

<file path=customXml/_rels/item3.xml.rels>&#65279;<?xml version="1.0" encoding="utf-8" standalone="yes"?><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C9C95F807D25469C4E8CB101097772" ma:contentTypeVersion="20" ma:contentTypeDescription="Create a new document." ma:contentTypeScope="" ma:versionID="b2caa01552580e690857ab921871a9cd">
  <xsd:schema xmlns:xsd="http://www.w3.org/2001/XMLSchema" xmlns:xs="http://www.w3.org/2001/XMLSchema" xmlns:p="http://schemas.microsoft.com/office/2006/metadata/properties" xmlns:ns1="http://schemas.microsoft.com/sharepoint/v3" xmlns:ns2="bc5ef3f0-3efb-49ca-8a4d-29cf9ad54649" xmlns:ns3="0d8e5ac8-a8f6-4a12-b380-56aac4a4a23c" targetNamespace="http://schemas.microsoft.com/office/2006/metadata/properties" ma:root="true" ma:fieldsID="ee363a2098c5e1d237a86465fd4bc068" ns1:_="" ns2:_="" ns3:_="">
    <xsd:import namespace="http://schemas.microsoft.com/sharepoint/v3"/>
    <xsd:import namespace="bc5ef3f0-3efb-49ca-8a4d-29cf9ad54649"/>
    <xsd:import namespace="0d8e5ac8-a8f6-4a12-b380-56aac4a4a23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LengthInSeconds" minOccurs="0"/>
                <xsd:element ref="ns2:MediaServiceDateTaken" minOccurs="0"/>
                <xsd:element ref="ns3:SharedWithUsers" minOccurs="0"/>
                <xsd:element ref="ns3:SharedWithDetails" minOccurs="0"/>
                <xsd:element ref="ns2:MediaServiceGenerationTime" minOccurs="0"/>
                <xsd:element ref="ns2:MediaServiceEventHashCode" minOccurs="0"/>
                <xsd:element ref="ns2:MediaServiceOCR" minOccurs="0"/>
                <xsd:element ref="ns2:MediaServiceLocation"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5ef3f0-3efb-49ca-8a4d-29cf9ad546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9677b16-c5f4-496b-b09b-a25880eeb70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d8e5ac8-a8f6-4a12-b380-56aac4a4a23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b2b8c2f-a257-45dc-a604-cd8fe0a8c0df}" ma:internalName="TaxCatchAll" ma:showField="CatchAllData" ma:web="0d8e5ac8-a8f6-4a12-b380-56aac4a4a2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bc5ef3f0-3efb-49ca-8a4d-29cf9ad54649">
      <Terms xmlns="http://schemas.microsoft.com/office/infopath/2007/PartnerControls"/>
    </lcf76f155ced4ddcb4097134ff3c332f>
    <_ip_UnifiedCompliancePolicyProperties xmlns="http://schemas.microsoft.com/sharepoint/v3" xsi:nil="true"/>
    <TaxCatchAll xmlns="0d8e5ac8-a8f6-4a12-b380-56aac4a4a23c" xsi:nil="true"/>
  </documentManagement>
</p:properties>
</file>

<file path=customXml/itemProps1.xml><?xml version="1.0" encoding="utf-8"?>
<ds:datastoreItem xmlns:ds="http://schemas.openxmlformats.org/officeDocument/2006/customXml" ds:itemID="{26DF0F88-F303-4B7E-9EBD-0527D01D24D5}">
  <ds:schemaRefs>
    <ds:schemaRef ds:uri="0d8e5ac8-a8f6-4a12-b380-56aac4a4a23c"/>
    <ds:schemaRef ds:uri="bc5ef3f0-3efb-49ca-8a4d-29cf9ad546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37C1D39-4432-4489-AFFD-C164E6BC69DA}">
  <ds:schemaRefs>
    <ds:schemaRef ds:uri="http://schemas.microsoft.com/sharepoint/v3/contenttype/forms"/>
  </ds:schemaRefs>
</ds:datastoreItem>
</file>

<file path=customXml/itemProps3.xml><?xml version="1.0" encoding="utf-8"?>
<ds:datastoreItem xmlns:ds="http://schemas.openxmlformats.org/officeDocument/2006/customXml" ds:itemID="{0249D7E2-7C46-438E-B987-13E5AE6AE2A9}">
  <ds:schemaRefs>
    <ds:schemaRef ds:uri="0d8e5ac8-a8f6-4a12-b380-56aac4a4a23c"/>
    <ds:schemaRef ds:uri="bc5ef3f0-3efb-49ca-8a4d-29cf9ad5464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vt="http://schemas.openxmlformats.org/officeDocument/2006/docPropsVTypes" xmlns="http://schemas.openxmlformats.org/officeDocument/2006/extended-properties">
  <Company/>
  <PresentationFormat>On-screen Show (16:9)</PresentationFormat>
  <Paragraphs>140</Paragraphs>
  <Slides>27</Slides>
  <Notes>26</Notes>
  <TotalTime>0</TotalTime>
  <HiddenSlides>0</HiddenSlides>
  <MMClips>0</MMClips>
  <ScaleCrop>0</ScaleCrop>
  <HeadingPairs>
    <vt:vector baseType="variant" size="6">
      <vt:variant>
        <vt:lpstr>Fonts used</vt:lpstr>
      </vt:variant>
      <vt:variant>
        <vt:i4>9</vt:i4>
      </vt:variant>
      <vt:variant>
        <vt:lpstr>Theme</vt:lpstr>
      </vt:variant>
      <vt:variant>
        <vt:i4>1</vt:i4>
      </vt:variant>
      <vt:variant>
        <vt:lpstr>Slide Titles</vt:lpstr>
      </vt:variant>
      <vt:variant>
        <vt:i4>27</vt:i4>
      </vt:variant>
    </vt:vector>
  </HeadingPairs>
  <TitlesOfParts>
    <vt:vector baseType="lpstr" size="37">
      <vt:lpstr>Arial</vt:lpstr>
      <vt:lpstr>Oswald</vt:lpstr>
      <vt:lpstr>Fira Code</vt:lpstr>
      <vt:lpstr>Fira Code Light</vt:lpstr>
      <vt:lpstr>Roboto Condensed Light</vt:lpstr>
      <vt:lpstr>Bebas Neue</vt:lpstr>
      <vt:lpstr>Open Sans</vt:lpstr>
      <vt:lpstr>Arial,Sans-Serif</vt:lpstr>
      <vt:lpstr>Calibri</vt:lpstr>
      <vt:lpstr>simple-light-2</vt:lpstr>
      <vt:lpstr>/Digital Forensics </vt:lpstr>
      <vt:lpstr>/INTRODUCTION</vt:lpstr>
      <vt:lpstr>DISCLAIMER !!!</vt:lpstr>
      <vt:lpstr>/INTRODUCTION TO FORENSICS</vt:lpstr>
      <vt:lpstr>/FORENSICS</vt:lpstr>
      <vt:lpstr>/BRANCHES in Forensics</vt:lpstr>
      <vt:lpstr>/STEGANOGRAPHY</vt:lpstr>
      <vt:lpstr>/MOST COMMON TYPES OF STEGANOGRAPHY</vt:lpstr>
      <vt:lpstr>/IMAGE STEGANOGRAPHY METHODS   1. Magnify / Colour Alteration – Noise, Luminance, etc.</vt:lpstr>
      <vt:lpstr>/IMAGE STEGANOGRAPHY METHODS   2. Strings</vt:lpstr>
      <vt:lpstr>/IMAGE STEGANOGRAPHY METHODS   2. Strings – Using Terminal</vt:lpstr>
      <vt:lpstr>/IMAGE STEGANOGRAPHY METHODS   3. Image Structure Alteration</vt:lpstr>
      <vt:lpstr>/IMAGE STEGANOGRAPHY METHODS   3. Image Structure Alteration</vt:lpstr>
      <vt:lpstr>/IMAGE STEGANOGRAPHY METHODS   3. Image Structure Alteration – PNGcheck</vt:lpstr>
      <vt:lpstr>/IMAGE STEGANOGRAPHY METHODS   3. Image Structure Alteration – TRY IT YOURSELF!!!</vt:lpstr>
      <vt:lpstr>/IMAGE STEGANOGRAPHY METHODS   4. Binwalk</vt:lpstr>
      <vt:lpstr>/IMAGE STEGANOGRAPHY TOOLS</vt:lpstr>
      <vt:lpstr>/AUDIO STEGANOGRAPHY METHODS   1. Alteration of Least Significant Bits (LSBs)</vt:lpstr>
      <vt:lpstr>/AUDIO STEGANOGRAPHY METHODS   2. Alteration of Frequencies</vt:lpstr>
      <vt:lpstr>/AUDIO STEGANOGRAPHY METHODS   2. Alteration of Frequencies</vt:lpstr>
      <vt:lpstr>&lt;NETWORK FORENSICS&gt;</vt:lpstr>
      <vt:lpstr>/INTRODUCTION TO NETWORKING</vt:lpstr>
      <vt:lpstr>/INTRODUCTION TO WIRESHARK</vt:lpstr>
      <vt:lpstr>/CTF Time!!!</vt:lpstr>
      <vt:lpstr>~$ man CTF</vt:lpstr>
      <vt:lpstr>ATTENDANCE!!</vt:lpstr>
      <vt:lpstr>/THANKS!</vt:lpstr>
    </vt:vector>
  </TitlesOfParts>
  <LinksUpToDate>0</LinksUpToDate>
  <SharedDoc>0</SharedDoc>
  <HyperlinksChanged>0</HyperlinksChanged>
  <Application>Aspose.Slides for .NET</Application>
  <AppVersion>23.0800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0</cp:revision>
  <dcterms:modified xsi:type="dcterms:W3CDTF">2024-07-26T14:32:38Z</dcterms:modified>
</cp:coreProperties>
</file>